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notesSlides/notesSlide10.xml" ContentType="application/vnd.openxmlformats-officedocument.presentationml.notesSlide+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notesSlides/notesSlide12.xml" ContentType="application/vnd.openxmlformats-officedocument.presentationml.notesSlide+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5D8D7"/>
    <a:srgbClr val="2E3B37"/>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1" autoAdjust="0"/>
    <p:restoredTop sz="94660"/>
  </p:normalViewPr>
  <p:slideViewPr>
    <p:cSldViewPr snapToGrid="0">
      <p:cViewPr>
        <p:scale>
          <a:sx n="50" d="100"/>
          <a:sy n="50" d="100"/>
        </p:scale>
        <p:origin x="-378" y="-1758"/>
      </p:cViewPr>
      <p:guideLst>
        <p:guide orient="horz" pos="2235"/>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矩形 10"/>
          <p:cNvSpPr/>
          <p:nvPr userDrawn="1"/>
        </p:nvSpPr>
        <p:spPr>
          <a:xfrm>
            <a:off x="9010410" y="641207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6.xml"/><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8.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2.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15.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1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notesSlide" Target="../notesSlides/notesSlide2.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s5"/>
          <p:cNvPicPr>
            <a:picLocks noChangeAspect="1"/>
          </p:cNvPicPr>
          <p:nvPr/>
        </p:nvPicPr>
        <p:blipFill>
          <a:blip r:embed="rId5" cstate="email"/>
          <a:stretch>
            <a:fillRect/>
          </a:stretch>
        </p:blipFill>
        <p:spPr>
          <a:xfrm>
            <a:off x="697230" y="1884680"/>
            <a:ext cx="6878955" cy="1476375"/>
          </a:xfrm>
          <a:prstGeom prst="rect">
            <a:avLst/>
          </a:prstGeom>
        </p:spPr>
      </p:pic>
      <p:sp>
        <p:nvSpPr>
          <p:cNvPr id="7" name="文本框 6"/>
          <p:cNvSpPr txBox="1"/>
          <p:nvPr/>
        </p:nvSpPr>
        <p:spPr>
          <a:xfrm>
            <a:off x="2512695" y="3435985"/>
            <a:ext cx="3248660" cy="460375"/>
          </a:xfrm>
          <a:prstGeom prst="rect">
            <a:avLst/>
          </a:prstGeom>
          <a:noFill/>
        </p:spPr>
        <p:txBody>
          <a:bodyPr wrap="square" rtlCol="0">
            <a:spAutoFit/>
          </a:bodyPr>
          <a:lstStyle/>
          <a:p>
            <a:pPr algn="dist"/>
            <a:r>
              <a:rPr lang="zh-CN" altLang="en-US" sz="2400" dirty="0">
                <a:solidFill>
                  <a:schemeClr val="bg1"/>
                </a:solidFill>
                <a:latin typeface="德彪钢笔行书字库" panose="02000000000000000000" charset="-122"/>
                <a:ea typeface="德彪钢笔行书字库" panose="02000000000000000000" charset="-122"/>
                <a:cs typeface="德彪钢笔行书字库" panose="02000000000000000000" charset="-122"/>
              </a:rPr>
              <a:t>淳淳教诲 念念不忘</a:t>
            </a:r>
          </a:p>
        </p:txBody>
      </p:sp>
      <p:sp>
        <p:nvSpPr>
          <p:cNvPr id="8" name="文本框 7"/>
          <p:cNvSpPr txBox="1"/>
          <p:nvPr/>
        </p:nvSpPr>
        <p:spPr>
          <a:xfrm>
            <a:off x="3232150" y="3896360"/>
            <a:ext cx="1304290" cy="337185"/>
          </a:xfrm>
          <a:prstGeom prst="rect">
            <a:avLst/>
          </a:prstGeom>
          <a:noFill/>
        </p:spPr>
        <p:txBody>
          <a:bodyPr wrap="none" rtlCol="0">
            <a:spAutoFit/>
          </a:bodyPr>
          <a:lstStyle/>
          <a:p>
            <a:r>
              <a:rPr lang="zh-CN" altLang="en-US" sz="1600" dirty="0">
                <a:solidFill>
                  <a:schemeClr val="bg1"/>
                </a:solidFill>
                <a:effectLst/>
                <a:latin typeface="微软雅黑" panose="020B0503020204020204" pitchFamily="34" charset="-122"/>
                <a:ea typeface="微软雅黑" panose="020B0503020204020204" pitchFamily="34" charset="-122"/>
              </a:rPr>
              <a:t>汇报人</a:t>
            </a:r>
            <a:r>
              <a:rPr lang="zh-CN" altLang="en-US" sz="1600" dirty="0" smtClean="0">
                <a:solidFill>
                  <a:schemeClr val="bg1"/>
                </a:solidFill>
                <a:effectLst/>
                <a:latin typeface="微软雅黑" panose="020B0503020204020204" pitchFamily="34" charset="-122"/>
                <a:ea typeface="微软雅黑" panose="020B0503020204020204" pitchFamily="34" charset="-122"/>
              </a:rPr>
              <a:t>：</a:t>
            </a:r>
            <a:r>
              <a:rPr lang="en-US" sz="1600" dirty="0" smtClean="0">
                <a:solidFill>
                  <a:schemeClr val="bg1"/>
                </a:solidFill>
                <a:effectLst/>
                <a:latin typeface="微软雅黑" panose="020B0503020204020204" pitchFamily="34" charset="-122"/>
                <a:ea typeface="微软雅黑" panose="020B0503020204020204" pitchFamily="34" charset="-122"/>
              </a:rPr>
              <a:t>xxx</a:t>
            </a:r>
            <a:endParaRPr lang="en-US" sz="1600" dirty="0">
              <a:solidFill>
                <a:schemeClr val="bg1"/>
              </a:solidFill>
              <a:effectLst/>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5822950" y="3666490"/>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2320" y="3665855"/>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12" name="6 Forma libre"/>
          <p:cNvSpPr/>
          <p:nvPr/>
        </p:nvSpPr>
        <p:spPr bwMode="auto">
          <a:xfrm>
            <a:off x="3838549" y="2463120"/>
            <a:ext cx="1878147" cy="23915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 name="connsiteX0-51" fmla="*/ 502285 w 502285"/>
              <a:gd name="connsiteY0-52" fmla="*/ 515049 h 515049"/>
              <a:gd name="connsiteX1-53" fmla="*/ 378576 w 502285"/>
              <a:gd name="connsiteY1-54" fmla="*/ 2121 h 515049"/>
              <a:gd name="connsiteX2-55" fmla="*/ 0 w 502285"/>
              <a:gd name="connsiteY2-56" fmla="*/ 0 h 515049"/>
              <a:gd name="connsiteX0-57" fmla="*/ 502285 w 502285"/>
              <a:gd name="connsiteY0-58" fmla="*/ 515049 h 515049"/>
              <a:gd name="connsiteX1-59" fmla="*/ 476473 w 502285"/>
              <a:gd name="connsiteY1-60" fmla="*/ 2121 h 515049"/>
              <a:gd name="connsiteX2-61" fmla="*/ 0 w 502285"/>
              <a:gd name="connsiteY2-62" fmla="*/ 0 h 515049"/>
            </a:gdLst>
            <a:ahLst/>
            <a:cxnLst>
              <a:cxn ang="0">
                <a:pos x="connsiteX0-1" y="connsiteY0-2"/>
              </a:cxn>
              <a:cxn ang="0">
                <a:pos x="connsiteX1-3" y="connsiteY1-4"/>
              </a:cxn>
              <a:cxn ang="0">
                <a:pos x="connsiteX2-5" y="connsiteY2-6"/>
              </a:cxn>
            </a:cxnLst>
            <a:rect l="l" t="t" r="r" b="b"/>
            <a:pathLst>
              <a:path w="502285" h="515049">
                <a:moveTo>
                  <a:pt x="502285" y="515049"/>
                </a:moveTo>
                <a:lnTo>
                  <a:pt x="476473" y="2121"/>
                </a:lnTo>
                <a:lnTo>
                  <a:pt x="0" y="0"/>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3" name="8 Forma libre"/>
          <p:cNvSpPr/>
          <p:nvPr/>
        </p:nvSpPr>
        <p:spPr bwMode="auto">
          <a:xfrm flipH="1">
            <a:off x="6297295" y="2701290"/>
            <a:ext cx="2648585" cy="39497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4" name="12 Forma libre"/>
          <p:cNvSpPr/>
          <p:nvPr/>
        </p:nvSpPr>
        <p:spPr bwMode="auto">
          <a:xfrm flipH="1" flipV="1">
            <a:off x="6864350" y="4641850"/>
            <a:ext cx="2157095" cy="69088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 name="15 Forma libre"/>
          <p:cNvSpPr/>
          <p:nvPr/>
        </p:nvSpPr>
        <p:spPr bwMode="auto">
          <a:xfrm flipV="1">
            <a:off x="2833798" y="4229927"/>
            <a:ext cx="2744313" cy="35756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9050" cap="rnd">
            <a:solidFill>
              <a:srgbClr val="FFFFFF"/>
            </a:solidFill>
            <a:prstDash val="lgDash"/>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 name="69 CuadroTexto"/>
          <p:cNvSpPr txBox="1"/>
          <p:nvPr/>
        </p:nvSpPr>
        <p:spPr>
          <a:xfrm>
            <a:off x="2199985" y="2027862"/>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4" name="69 CuadroTexto"/>
          <p:cNvSpPr txBox="1"/>
          <p:nvPr/>
        </p:nvSpPr>
        <p:spPr>
          <a:xfrm>
            <a:off x="1195233" y="4152238"/>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5" name="69 CuadroTexto"/>
          <p:cNvSpPr txBox="1"/>
          <p:nvPr/>
        </p:nvSpPr>
        <p:spPr>
          <a:xfrm>
            <a:off x="9662606" y="2265730"/>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6" name="69 CuadroTexto"/>
          <p:cNvSpPr txBox="1"/>
          <p:nvPr/>
        </p:nvSpPr>
        <p:spPr>
          <a:xfrm>
            <a:off x="9740049" y="4895108"/>
            <a:ext cx="1638565" cy="1172166"/>
          </a:xfrm>
          <a:prstGeom prst="rect">
            <a:avLst/>
          </a:prstGeom>
          <a:noFill/>
        </p:spPr>
        <p:txBody>
          <a:bodyPr wrap="square" lIns="90624" tIns="45332" rIns="90624" bIns="45332" rtlCol="0">
            <a:spAutoFit/>
          </a:bodyPr>
          <a:lstStyle/>
          <a:p>
            <a:pPr algn="just">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9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1" name="Freeform 6"/>
          <p:cNvSpPr>
            <a:spLocks noChangeAspect="1" noEditPoints="1"/>
          </p:cNvSpPr>
          <p:nvPr/>
        </p:nvSpPr>
        <p:spPr bwMode="auto">
          <a:xfrm>
            <a:off x="1656071" y="2032733"/>
            <a:ext cx="356275" cy="308815"/>
          </a:xfrm>
          <a:custGeom>
            <a:avLst/>
            <a:gdLst>
              <a:gd name="T0" fmla="*/ 4656 w 4841"/>
              <a:gd name="T1" fmla="*/ 3367 h 4195"/>
              <a:gd name="T2" fmla="*/ 4772 w 4841"/>
              <a:gd name="T3" fmla="*/ 3584 h 4195"/>
              <a:gd name="T4" fmla="*/ 4835 w 4841"/>
              <a:gd name="T5" fmla="*/ 3823 h 4195"/>
              <a:gd name="T6" fmla="*/ 4808 w 4841"/>
              <a:gd name="T7" fmla="*/ 4032 h 4195"/>
              <a:gd name="T8" fmla="*/ 4634 w 4841"/>
              <a:gd name="T9" fmla="*/ 4180 h 4195"/>
              <a:gd name="T10" fmla="*/ 4400 w 4841"/>
              <a:gd name="T11" fmla="*/ 4161 h 4195"/>
              <a:gd name="T12" fmla="*/ 4251 w 4841"/>
              <a:gd name="T13" fmla="*/ 3990 h 4195"/>
              <a:gd name="T14" fmla="*/ 4249 w 4841"/>
              <a:gd name="T15" fmla="*/ 3779 h 4195"/>
              <a:gd name="T16" fmla="*/ 4324 w 4841"/>
              <a:gd name="T17" fmla="*/ 3534 h 4195"/>
              <a:gd name="T18" fmla="*/ 4449 w 4841"/>
              <a:gd name="T19" fmla="*/ 3337 h 4195"/>
              <a:gd name="T20" fmla="*/ 1059 w 4841"/>
              <a:gd name="T21" fmla="*/ 2697 h 4195"/>
              <a:gd name="T22" fmla="*/ 1144 w 4841"/>
              <a:gd name="T23" fmla="*/ 2837 h 4195"/>
              <a:gd name="T24" fmla="*/ 1399 w 4841"/>
              <a:gd name="T25" fmla="*/ 2983 h 4195"/>
              <a:gd name="T26" fmla="*/ 1825 w 4841"/>
              <a:gd name="T27" fmla="*/ 3100 h 4195"/>
              <a:gd name="T28" fmla="*/ 2421 w 4841"/>
              <a:gd name="T29" fmla="*/ 3147 h 4195"/>
              <a:gd name="T30" fmla="*/ 3017 w 4841"/>
              <a:gd name="T31" fmla="*/ 3100 h 4195"/>
              <a:gd name="T32" fmla="*/ 3442 w 4841"/>
              <a:gd name="T33" fmla="*/ 2983 h 4195"/>
              <a:gd name="T34" fmla="*/ 3697 w 4841"/>
              <a:gd name="T35" fmla="*/ 2837 h 4195"/>
              <a:gd name="T36" fmla="*/ 3782 w 4841"/>
              <a:gd name="T37" fmla="*/ 2697 h 4195"/>
              <a:gd name="T38" fmla="*/ 2371 w 4841"/>
              <a:gd name="T39" fmla="*/ 1796 h 4195"/>
              <a:gd name="T40" fmla="*/ 4606 w 4841"/>
              <a:gd name="T41" fmla="*/ 1514 h 4195"/>
              <a:gd name="T42" fmla="*/ 4691 w 4841"/>
              <a:gd name="T43" fmla="*/ 1648 h 4195"/>
              <a:gd name="T44" fmla="*/ 4634 w 4841"/>
              <a:gd name="T45" fmla="*/ 3113 h 4195"/>
              <a:gd name="T46" fmla="*/ 4473 w 4841"/>
              <a:gd name="T47" fmla="*/ 3131 h 4195"/>
              <a:gd name="T48" fmla="*/ 4387 w 4841"/>
              <a:gd name="T49" fmla="*/ 2997 h 4195"/>
              <a:gd name="T50" fmla="*/ 4445 w 4841"/>
              <a:gd name="T51" fmla="*/ 1532 h 4195"/>
              <a:gd name="T52" fmla="*/ 2387 w 4841"/>
              <a:gd name="T53" fmla="*/ 304 h 4195"/>
              <a:gd name="T54" fmla="*/ 317 w 4841"/>
              <a:gd name="T55" fmla="*/ 834 h 4195"/>
              <a:gd name="T56" fmla="*/ 335 w 4841"/>
              <a:gd name="T57" fmla="*/ 992 h 4195"/>
              <a:gd name="T58" fmla="*/ 2421 w 4841"/>
              <a:gd name="T59" fmla="*/ 1498 h 4195"/>
              <a:gd name="T60" fmla="*/ 4506 w 4841"/>
              <a:gd name="T61" fmla="*/ 992 h 4195"/>
              <a:gd name="T62" fmla="*/ 4524 w 4841"/>
              <a:gd name="T63" fmla="*/ 834 h 4195"/>
              <a:gd name="T64" fmla="*/ 2454 w 4841"/>
              <a:gd name="T65" fmla="*/ 304 h 4195"/>
              <a:gd name="T66" fmla="*/ 2521 w 4841"/>
              <a:gd name="T67" fmla="*/ 12 h 4195"/>
              <a:gd name="T68" fmla="*/ 4702 w 4841"/>
              <a:gd name="T69" fmla="*/ 576 h 4195"/>
              <a:gd name="T70" fmla="*/ 4838 w 4841"/>
              <a:gd name="T71" fmla="*/ 837 h 4195"/>
              <a:gd name="T72" fmla="*/ 4777 w 4841"/>
              <a:gd name="T73" fmla="*/ 1130 h 4195"/>
              <a:gd name="T74" fmla="*/ 4549 w 4841"/>
              <a:gd name="T75" fmla="*/ 1319 h 4195"/>
              <a:gd name="T76" fmla="*/ 4075 w 4841"/>
              <a:gd name="T77" fmla="*/ 2794 h 4195"/>
              <a:gd name="T78" fmla="*/ 3960 w 4841"/>
              <a:gd name="T79" fmla="*/ 3025 h 4195"/>
              <a:gd name="T80" fmla="*/ 3704 w 4841"/>
              <a:gd name="T81" fmla="*/ 3221 h 4195"/>
              <a:gd name="T82" fmla="*/ 3291 w 4841"/>
              <a:gd name="T83" fmla="*/ 3364 h 4195"/>
              <a:gd name="T84" fmla="*/ 2706 w 4841"/>
              <a:gd name="T85" fmla="*/ 3438 h 4195"/>
              <a:gd name="T86" fmla="*/ 2004 w 4841"/>
              <a:gd name="T87" fmla="*/ 3429 h 4195"/>
              <a:gd name="T88" fmla="*/ 1454 w 4841"/>
              <a:gd name="T89" fmla="*/ 3340 h 4195"/>
              <a:gd name="T90" fmla="*/ 1074 w 4841"/>
              <a:gd name="T91" fmla="*/ 3185 h 4195"/>
              <a:gd name="T92" fmla="*/ 848 w 4841"/>
              <a:gd name="T93" fmla="*/ 2982 h 4195"/>
              <a:gd name="T94" fmla="*/ 758 w 4841"/>
              <a:gd name="T95" fmla="*/ 2746 h 4195"/>
              <a:gd name="T96" fmla="*/ 235 w 4841"/>
              <a:gd name="T97" fmla="*/ 1294 h 4195"/>
              <a:gd name="T98" fmla="*/ 37 w 4841"/>
              <a:gd name="T99" fmla="*/ 1077 h 4195"/>
              <a:gd name="T100" fmla="*/ 16 w 4841"/>
              <a:gd name="T101" fmla="*/ 778 h 4195"/>
              <a:gd name="T102" fmla="*/ 185 w 4841"/>
              <a:gd name="T103" fmla="*/ 537 h 4195"/>
              <a:gd name="T104" fmla="*/ 2371 w 4841"/>
              <a:gd name="T105" fmla="*/ 3 h 4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1" h="4195">
                <a:moveTo>
                  <a:pt x="4539" y="3296"/>
                </a:moveTo>
                <a:lnTo>
                  <a:pt x="4570" y="3302"/>
                </a:lnTo>
                <a:lnTo>
                  <a:pt x="4600" y="3315"/>
                </a:lnTo>
                <a:lnTo>
                  <a:pt x="4629" y="3337"/>
                </a:lnTo>
                <a:lnTo>
                  <a:pt x="4656" y="3367"/>
                </a:lnTo>
                <a:lnTo>
                  <a:pt x="4683" y="3402"/>
                </a:lnTo>
                <a:lnTo>
                  <a:pt x="4708" y="3442"/>
                </a:lnTo>
                <a:lnTo>
                  <a:pt x="4731" y="3486"/>
                </a:lnTo>
                <a:lnTo>
                  <a:pt x="4753" y="3534"/>
                </a:lnTo>
                <a:lnTo>
                  <a:pt x="4772" y="3584"/>
                </a:lnTo>
                <a:lnTo>
                  <a:pt x="4790" y="3633"/>
                </a:lnTo>
                <a:lnTo>
                  <a:pt x="4805" y="3683"/>
                </a:lnTo>
                <a:lnTo>
                  <a:pt x="4817" y="3731"/>
                </a:lnTo>
                <a:lnTo>
                  <a:pt x="4828" y="3779"/>
                </a:lnTo>
                <a:lnTo>
                  <a:pt x="4835" y="3823"/>
                </a:lnTo>
                <a:lnTo>
                  <a:pt x="4840" y="3861"/>
                </a:lnTo>
                <a:lnTo>
                  <a:pt x="4841" y="3895"/>
                </a:lnTo>
                <a:lnTo>
                  <a:pt x="4838" y="3944"/>
                </a:lnTo>
                <a:lnTo>
                  <a:pt x="4826" y="3990"/>
                </a:lnTo>
                <a:lnTo>
                  <a:pt x="4808" y="4032"/>
                </a:lnTo>
                <a:lnTo>
                  <a:pt x="4783" y="4072"/>
                </a:lnTo>
                <a:lnTo>
                  <a:pt x="4753" y="4108"/>
                </a:lnTo>
                <a:lnTo>
                  <a:pt x="4717" y="4137"/>
                </a:lnTo>
                <a:lnTo>
                  <a:pt x="4677" y="4161"/>
                </a:lnTo>
                <a:lnTo>
                  <a:pt x="4634" y="4180"/>
                </a:lnTo>
                <a:lnTo>
                  <a:pt x="4588" y="4190"/>
                </a:lnTo>
                <a:lnTo>
                  <a:pt x="4539" y="4195"/>
                </a:lnTo>
                <a:lnTo>
                  <a:pt x="4489" y="4190"/>
                </a:lnTo>
                <a:lnTo>
                  <a:pt x="4443" y="4180"/>
                </a:lnTo>
                <a:lnTo>
                  <a:pt x="4400" y="4161"/>
                </a:lnTo>
                <a:lnTo>
                  <a:pt x="4360" y="4137"/>
                </a:lnTo>
                <a:lnTo>
                  <a:pt x="4324" y="4108"/>
                </a:lnTo>
                <a:lnTo>
                  <a:pt x="4294" y="4072"/>
                </a:lnTo>
                <a:lnTo>
                  <a:pt x="4270" y="4032"/>
                </a:lnTo>
                <a:lnTo>
                  <a:pt x="4251" y="3990"/>
                </a:lnTo>
                <a:lnTo>
                  <a:pt x="4239" y="3944"/>
                </a:lnTo>
                <a:lnTo>
                  <a:pt x="4236" y="3895"/>
                </a:lnTo>
                <a:lnTo>
                  <a:pt x="4238" y="3861"/>
                </a:lnTo>
                <a:lnTo>
                  <a:pt x="4242" y="3823"/>
                </a:lnTo>
                <a:lnTo>
                  <a:pt x="4249" y="3779"/>
                </a:lnTo>
                <a:lnTo>
                  <a:pt x="4260" y="3731"/>
                </a:lnTo>
                <a:lnTo>
                  <a:pt x="4272" y="3683"/>
                </a:lnTo>
                <a:lnTo>
                  <a:pt x="4288" y="3633"/>
                </a:lnTo>
                <a:lnTo>
                  <a:pt x="4305" y="3584"/>
                </a:lnTo>
                <a:lnTo>
                  <a:pt x="4324" y="3534"/>
                </a:lnTo>
                <a:lnTo>
                  <a:pt x="4346" y="3486"/>
                </a:lnTo>
                <a:lnTo>
                  <a:pt x="4370" y="3442"/>
                </a:lnTo>
                <a:lnTo>
                  <a:pt x="4394" y="3402"/>
                </a:lnTo>
                <a:lnTo>
                  <a:pt x="4421" y="3367"/>
                </a:lnTo>
                <a:lnTo>
                  <a:pt x="4449" y="3337"/>
                </a:lnTo>
                <a:lnTo>
                  <a:pt x="4477" y="3315"/>
                </a:lnTo>
                <a:lnTo>
                  <a:pt x="4507" y="3302"/>
                </a:lnTo>
                <a:lnTo>
                  <a:pt x="4539" y="3296"/>
                </a:lnTo>
                <a:close/>
                <a:moveTo>
                  <a:pt x="1059" y="1499"/>
                </a:moveTo>
                <a:lnTo>
                  <a:pt x="1059" y="2697"/>
                </a:lnTo>
                <a:lnTo>
                  <a:pt x="1062" y="2722"/>
                </a:lnTo>
                <a:lnTo>
                  <a:pt x="1073" y="2749"/>
                </a:lnTo>
                <a:lnTo>
                  <a:pt x="1091" y="2778"/>
                </a:lnTo>
                <a:lnTo>
                  <a:pt x="1115" y="2806"/>
                </a:lnTo>
                <a:lnTo>
                  <a:pt x="1144" y="2837"/>
                </a:lnTo>
                <a:lnTo>
                  <a:pt x="1182" y="2867"/>
                </a:lnTo>
                <a:lnTo>
                  <a:pt x="1226" y="2896"/>
                </a:lnTo>
                <a:lnTo>
                  <a:pt x="1277" y="2927"/>
                </a:lnTo>
                <a:lnTo>
                  <a:pt x="1335" y="2955"/>
                </a:lnTo>
                <a:lnTo>
                  <a:pt x="1399" y="2983"/>
                </a:lnTo>
                <a:lnTo>
                  <a:pt x="1471" y="3010"/>
                </a:lnTo>
                <a:lnTo>
                  <a:pt x="1550" y="3036"/>
                </a:lnTo>
                <a:lnTo>
                  <a:pt x="1635" y="3059"/>
                </a:lnTo>
                <a:lnTo>
                  <a:pt x="1727" y="3081"/>
                </a:lnTo>
                <a:lnTo>
                  <a:pt x="1825" y="3100"/>
                </a:lnTo>
                <a:lnTo>
                  <a:pt x="1931" y="3116"/>
                </a:lnTo>
                <a:lnTo>
                  <a:pt x="2043" y="3128"/>
                </a:lnTo>
                <a:lnTo>
                  <a:pt x="2162" y="3138"/>
                </a:lnTo>
                <a:lnTo>
                  <a:pt x="2289" y="3144"/>
                </a:lnTo>
                <a:lnTo>
                  <a:pt x="2421" y="3147"/>
                </a:lnTo>
                <a:lnTo>
                  <a:pt x="2554" y="3144"/>
                </a:lnTo>
                <a:lnTo>
                  <a:pt x="2679" y="3138"/>
                </a:lnTo>
                <a:lnTo>
                  <a:pt x="2798" y="3128"/>
                </a:lnTo>
                <a:lnTo>
                  <a:pt x="2911" y="3116"/>
                </a:lnTo>
                <a:lnTo>
                  <a:pt x="3017" y="3100"/>
                </a:lnTo>
                <a:lnTo>
                  <a:pt x="3116" y="3081"/>
                </a:lnTo>
                <a:lnTo>
                  <a:pt x="3208" y="3059"/>
                </a:lnTo>
                <a:lnTo>
                  <a:pt x="3293" y="3036"/>
                </a:lnTo>
                <a:lnTo>
                  <a:pt x="3370" y="3010"/>
                </a:lnTo>
                <a:lnTo>
                  <a:pt x="3442" y="2983"/>
                </a:lnTo>
                <a:lnTo>
                  <a:pt x="3507" y="2955"/>
                </a:lnTo>
                <a:lnTo>
                  <a:pt x="3564" y="2927"/>
                </a:lnTo>
                <a:lnTo>
                  <a:pt x="3616" y="2896"/>
                </a:lnTo>
                <a:lnTo>
                  <a:pt x="3659" y="2867"/>
                </a:lnTo>
                <a:lnTo>
                  <a:pt x="3697" y="2837"/>
                </a:lnTo>
                <a:lnTo>
                  <a:pt x="3728" y="2806"/>
                </a:lnTo>
                <a:lnTo>
                  <a:pt x="3752" y="2778"/>
                </a:lnTo>
                <a:lnTo>
                  <a:pt x="3768" y="2749"/>
                </a:lnTo>
                <a:lnTo>
                  <a:pt x="3779" y="2722"/>
                </a:lnTo>
                <a:lnTo>
                  <a:pt x="3782" y="2697"/>
                </a:lnTo>
                <a:lnTo>
                  <a:pt x="3782" y="1499"/>
                </a:lnTo>
                <a:lnTo>
                  <a:pt x="2523" y="1787"/>
                </a:lnTo>
                <a:lnTo>
                  <a:pt x="2472" y="1796"/>
                </a:lnTo>
                <a:lnTo>
                  <a:pt x="2421" y="1799"/>
                </a:lnTo>
                <a:lnTo>
                  <a:pt x="2371" y="1796"/>
                </a:lnTo>
                <a:lnTo>
                  <a:pt x="2320" y="1787"/>
                </a:lnTo>
                <a:lnTo>
                  <a:pt x="1059" y="1499"/>
                </a:lnTo>
                <a:close/>
                <a:moveTo>
                  <a:pt x="4539" y="1498"/>
                </a:moveTo>
                <a:lnTo>
                  <a:pt x="4573" y="1502"/>
                </a:lnTo>
                <a:lnTo>
                  <a:pt x="4606" y="1514"/>
                </a:lnTo>
                <a:lnTo>
                  <a:pt x="4634" y="1532"/>
                </a:lnTo>
                <a:lnTo>
                  <a:pt x="4656" y="1555"/>
                </a:lnTo>
                <a:lnTo>
                  <a:pt x="4674" y="1582"/>
                </a:lnTo>
                <a:lnTo>
                  <a:pt x="4686" y="1614"/>
                </a:lnTo>
                <a:lnTo>
                  <a:pt x="4691" y="1648"/>
                </a:lnTo>
                <a:lnTo>
                  <a:pt x="4691" y="2997"/>
                </a:lnTo>
                <a:lnTo>
                  <a:pt x="4686" y="3031"/>
                </a:lnTo>
                <a:lnTo>
                  <a:pt x="4674" y="3062"/>
                </a:lnTo>
                <a:lnTo>
                  <a:pt x="4656" y="3090"/>
                </a:lnTo>
                <a:lnTo>
                  <a:pt x="4634" y="3113"/>
                </a:lnTo>
                <a:lnTo>
                  <a:pt x="4606" y="3131"/>
                </a:lnTo>
                <a:lnTo>
                  <a:pt x="4573" y="3143"/>
                </a:lnTo>
                <a:lnTo>
                  <a:pt x="4539" y="3147"/>
                </a:lnTo>
                <a:lnTo>
                  <a:pt x="4504" y="3143"/>
                </a:lnTo>
                <a:lnTo>
                  <a:pt x="4473" y="3131"/>
                </a:lnTo>
                <a:lnTo>
                  <a:pt x="4445" y="3113"/>
                </a:lnTo>
                <a:lnTo>
                  <a:pt x="4421" y="3090"/>
                </a:lnTo>
                <a:lnTo>
                  <a:pt x="4403" y="3062"/>
                </a:lnTo>
                <a:lnTo>
                  <a:pt x="4391" y="3031"/>
                </a:lnTo>
                <a:lnTo>
                  <a:pt x="4387" y="2997"/>
                </a:lnTo>
                <a:lnTo>
                  <a:pt x="4387" y="1648"/>
                </a:lnTo>
                <a:lnTo>
                  <a:pt x="4391" y="1614"/>
                </a:lnTo>
                <a:lnTo>
                  <a:pt x="4403" y="1582"/>
                </a:lnTo>
                <a:lnTo>
                  <a:pt x="4421" y="1555"/>
                </a:lnTo>
                <a:lnTo>
                  <a:pt x="4445" y="1532"/>
                </a:lnTo>
                <a:lnTo>
                  <a:pt x="4473" y="1514"/>
                </a:lnTo>
                <a:lnTo>
                  <a:pt x="4504" y="1502"/>
                </a:lnTo>
                <a:lnTo>
                  <a:pt x="4539" y="1498"/>
                </a:lnTo>
                <a:close/>
                <a:moveTo>
                  <a:pt x="2421" y="300"/>
                </a:moveTo>
                <a:lnTo>
                  <a:pt x="2387" y="304"/>
                </a:lnTo>
                <a:lnTo>
                  <a:pt x="420" y="753"/>
                </a:lnTo>
                <a:lnTo>
                  <a:pt x="387" y="764"/>
                </a:lnTo>
                <a:lnTo>
                  <a:pt x="359" y="782"/>
                </a:lnTo>
                <a:lnTo>
                  <a:pt x="335" y="806"/>
                </a:lnTo>
                <a:lnTo>
                  <a:pt x="317" y="834"/>
                </a:lnTo>
                <a:lnTo>
                  <a:pt x="307" y="865"/>
                </a:lnTo>
                <a:lnTo>
                  <a:pt x="302" y="899"/>
                </a:lnTo>
                <a:lnTo>
                  <a:pt x="307" y="933"/>
                </a:lnTo>
                <a:lnTo>
                  <a:pt x="317" y="965"/>
                </a:lnTo>
                <a:lnTo>
                  <a:pt x="335" y="992"/>
                </a:lnTo>
                <a:lnTo>
                  <a:pt x="359" y="1015"/>
                </a:lnTo>
                <a:lnTo>
                  <a:pt x="387" y="1033"/>
                </a:lnTo>
                <a:lnTo>
                  <a:pt x="420" y="1045"/>
                </a:lnTo>
                <a:lnTo>
                  <a:pt x="2387" y="1495"/>
                </a:lnTo>
                <a:lnTo>
                  <a:pt x="2421" y="1498"/>
                </a:lnTo>
                <a:lnTo>
                  <a:pt x="2454" y="1495"/>
                </a:lnTo>
                <a:lnTo>
                  <a:pt x="4421" y="1045"/>
                </a:lnTo>
                <a:lnTo>
                  <a:pt x="4454" y="1033"/>
                </a:lnTo>
                <a:lnTo>
                  <a:pt x="4482" y="1015"/>
                </a:lnTo>
                <a:lnTo>
                  <a:pt x="4506" y="992"/>
                </a:lnTo>
                <a:lnTo>
                  <a:pt x="4524" y="965"/>
                </a:lnTo>
                <a:lnTo>
                  <a:pt x="4536" y="933"/>
                </a:lnTo>
                <a:lnTo>
                  <a:pt x="4539" y="899"/>
                </a:lnTo>
                <a:lnTo>
                  <a:pt x="4536" y="865"/>
                </a:lnTo>
                <a:lnTo>
                  <a:pt x="4524" y="834"/>
                </a:lnTo>
                <a:lnTo>
                  <a:pt x="4506" y="806"/>
                </a:lnTo>
                <a:lnTo>
                  <a:pt x="4482" y="782"/>
                </a:lnTo>
                <a:lnTo>
                  <a:pt x="4454" y="764"/>
                </a:lnTo>
                <a:lnTo>
                  <a:pt x="4421" y="753"/>
                </a:lnTo>
                <a:lnTo>
                  <a:pt x="2454" y="304"/>
                </a:lnTo>
                <a:lnTo>
                  <a:pt x="2421" y="300"/>
                </a:lnTo>
                <a:close/>
                <a:moveTo>
                  <a:pt x="2421" y="0"/>
                </a:moveTo>
                <a:lnTo>
                  <a:pt x="2421" y="0"/>
                </a:lnTo>
                <a:lnTo>
                  <a:pt x="2470" y="3"/>
                </a:lnTo>
                <a:lnTo>
                  <a:pt x="2521" y="12"/>
                </a:lnTo>
                <a:lnTo>
                  <a:pt x="4489" y="460"/>
                </a:lnTo>
                <a:lnTo>
                  <a:pt x="4549" y="480"/>
                </a:lnTo>
                <a:lnTo>
                  <a:pt x="4606" y="505"/>
                </a:lnTo>
                <a:lnTo>
                  <a:pt x="4656" y="537"/>
                </a:lnTo>
                <a:lnTo>
                  <a:pt x="4702" y="576"/>
                </a:lnTo>
                <a:lnTo>
                  <a:pt x="4743" y="618"/>
                </a:lnTo>
                <a:lnTo>
                  <a:pt x="4777" y="667"/>
                </a:lnTo>
                <a:lnTo>
                  <a:pt x="4805" y="720"/>
                </a:lnTo>
                <a:lnTo>
                  <a:pt x="4825" y="778"/>
                </a:lnTo>
                <a:lnTo>
                  <a:pt x="4838" y="837"/>
                </a:lnTo>
                <a:lnTo>
                  <a:pt x="4841" y="899"/>
                </a:lnTo>
                <a:lnTo>
                  <a:pt x="4838" y="962"/>
                </a:lnTo>
                <a:lnTo>
                  <a:pt x="4825" y="1021"/>
                </a:lnTo>
                <a:lnTo>
                  <a:pt x="4805" y="1077"/>
                </a:lnTo>
                <a:lnTo>
                  <a:pt x="4777" y="1130"/>
                </a:lnTo>
                <a:lnTo>
                  <a:pt x="4743" y="1179"/>
                </a:lnTo>
                <a:lnTo>
                  <a:pt x="4702" y="1223"/>
                </a:lnTo>
                <a:lnTo>
                  <a:pt x="4656" y="1262"/>
                </a:lnTo>
                <a:lnTo>
                  <a:pt x="4606" y="1294"/>
                </a:lnTo>
                <a:lnTo>
                  <a:pt x="4549" y="1319"/>
                </a:lnTo>
                <a:lnTo>
                  <a:pt x="4489" y="1337"/>
                </a:lnTo>
                <a:lnTo>
                  <a:pt x="4086" y="1430"/>
                </a:lnTo>
                <a:lnTo>
                  <a:pt x="4086" y="2697"/>
                </a:lnTo>
                <a:lnTo>
                  <a:pt x="4083" y="2746"/>
                </a:lnTo>
                <a:lnTo>
                  <a:pt x="4075" y="2794"/>
                </a:lnTo>
                <a:lnTo>
                  <a:pt x="4063" y="2843"/>
                </a:lnTo>
                <a:lnTo>
                  <a:pt x="4045" y="2890"/>
                </a:lnTo>
                <a:lnTo>
                  <a:pt x="4023" y="2936"/>
                </a:lnTo>
                <a:lnTo>
                  <a:pt x="3995" y="2982"/>
                </a:lnTo>
                <a:lnTo>
                  <a:pt x="3960" y="3025"/>
                </a:lnTo>
                <a:lnTo>
                  <a:pt x="3922" y="3067"/>
                </a:lnTo>
                <a:lnTo>
                  <a:pt x="3875" y="3109"/>
                </a:lnTo>
                <a:lnTo>
                  <a:pt x="3825" y="3147"/>
                </a:lnTo>
                <a:lnTo>
                  <a:pt x="3768" y="3185"/>
                </a:lnTo>
                <a:lnTo>
                  <a:pt x="3704" y="3221"/>
                </a:lnTo>
                <a:lnTo>
                  <a:pt x="3636" y="3253"/>
                </a:lnTo>
                <a:lnTo>
                  <a:pt x="3560" y="3284"/>
                </a:lnTo>
                <a:lnTo>
                  <a:pt x="3476" y="3314"/>
                </a:lnTo>
                <a:lnTo>
                  <a:pt x="3388" y="3340"/>
                </a:lnTo>
                <a:lnTo>
                  <a:pt x="3291" y="3364"/>
                </a:lnTo>
                <a:lnTo>
                  <a:pt x="3189" y="3385"/>
                </a:lnTo>
                <a:lnTo>
                  <a:pt x="3080" y="3402"/>
                </a:lnTo>
                <a:lnTo>
                  <a:pt x="2962" y="3417"/>
                </a:lnTo>
                <a:lnTo>
                  <a:pt x="2838" y="3429"/>
                </a:lnTo>
                <a:lnTo>
                  <a:pt x="2706" y="3438"/>
                </a:lnTo>
                <a:lnTo>
                  <a:pt x="2567" y="3444"/>
                </a:lnTo>
                <a:lnTo>
                  <a:pt x="2421" y="3445"/>
                </a:lnTo>
                <a:lnTo>
                  <a:pt x="2274" y="3444"/>
                </a:lnTo>
                <a:lnTo>
                  <a:pt x="2135" y="3438"/>
                </a:lnTo>
                <a:lnTo>
                  <a:pt x="2004" y="3429"/>
                </a:lnTo>
                <a:lnTo>
                  <a:pt x="1879" y="3417"/>
                </a:lnTo>
                <a:lnTo>
                  <a:pt x="1763" y="3402"/>
                </a:lnTo>
                <a:lnTo>
                  <a:pt x="1652" y="3385"/>
                </a:lnTo>
                <a:lnTo>
                  <a:pt x="1550" y="3364"/>
                </a:lnTo>
                <a:lnTo>
                  <a:pt x="1454" y="3340"/>
                </a:lnTo>
                <a:lnTo>
                  <a:pt x="1365" y="3314"/>
                </a:lnTo>
                <a:lnTo>
                  <a:pt x="1283" y="3284"/>
                </a:lnTo>
                <a:lnTo>
                  <a:pt x="1207" y="3253"/>
                </a:lnTo>
                <a:lnTo>
                  <a:pt x="1137" y="3221"/>
                </a:lnTo>
                <a:lnTo>
                  <a:pt x="1074" y="3185"/>
                </a:lnTo>
                <a:lnTo>
                  <a:pt x="1016" y="3147"/>
                </a:lnTo>
                <a:lnTo>
                  <a:pt x="966" y="3109"/>
                </a:lnTo>
                <a:lnTo>
                  <a:pt x="921" y="3067"/>
                </a:lnTo>
                <a:lnTo>
                  <a:pt x="881" y="3025"/>
                </a:lnTo>
                <a:lnTo>
                  <a:pt x="848" y="2982"/>
                </a:lnTo>
                <a:lnTo>
                  <a:pt x="820" y="2936"/>
                </a:lnTo>
                <a:lnTo>
                  <a:pt x="796" y="2890"/>
                </a:lnTo>
                <a:lnTo>
                  <a:pt x="779" y="2843"/>
                </a:lnTo>
                <a:lnTo>
                  <a:pt x="766" y="2794"/>
                </a:lnTo>
                <a:lnTo>
                  <a:pt x="758" y="2746"/>
                </a:lnTo>
                <a:lnTo>
                  <a:pt x="757" y="2697"/>
                </a:lnTo>
                <a:lnTo>
                  <a:pt x="757" y="1430"/>
                </a:lnTo>
                <a:lnTo>
                  <a:pt x="352" y="1337"/>
                </a:lnTo>
                <a:lnTo>
                  <a:pt x="292" y="1319"/>
                </a:lnTo>
                <a:lnTo>
                  <a:pt x="235" y="1294"/>
                </a:lnTo>
                <a:lnTo>
                  <a:pt x="185" y="1262"/>
                </a:lnTo>
                <a:lnTo>
                  <a:pt x="139" y="1223"/>
                </a:lnTo>
                <a:lnTo>
                  <a:pt x="98" y="1179"/>
                </a:lnTo>
                <a:lnTo>
                  <a:pt x="64" y="1130"/>
                </a:lnTo>
                <a:lnTo>
                  <a:pt x="37" y="1077"/>
                </a:lnTo>
                <a:lnTo>
                  <a:pt x="16" y="1021"/>
                </a:lnTo>
                <a:lnTo>
                  <a:pt x="4" y="962"/>
                </a:lnTo>
                <a:lnTo>
                  <a:pt x="0" y="899"/>
                </a:lnTo>
                <a:lnTo>
                  <a:pt x="4" y="837"/>
                </a:lnTo>
                <a:lnTo>
                  <a:pt x="16" y="778"/>
                </a:lnTo>
                <a:lnTo>
                  <a:pt x="37" y="720"/>
                </a:lnTo>
                <a:lnTo>
                  <a:pt x="64" y="667"/>
                </a:lnTo>
                <a:lnTo>
                  <a:pt x="98" y="618"/>
                </a:lnTo>
                <a:lnTo>
                  <a:pt x="139" y="576"/>
                </a:lnTo>
                <a:lnTo>
                  <a:pt x="185" y="537"/>
                </a:lnTo>
                <a:lnTo>
                  <a:pt x="235" y="505"/>
                </a:lnTo>
                <a:lnTo>
                  <a:pt x="292" y="480"/>
                </a:lnTo>
                <a:lnTo>
                  <a:pt x="352" y="460"/>
                </a:lnTo>
                <a:lnTo>
                  <a:pt x="2318" y="12"/>
                </a:lnTo>
                <a:lnTo>
                  <a:pt x="2371" y="3"/>
                </a:lnTo>
                <a:lnTo>
                  <a:pt x="2421"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4" name="Group 9"/>
          <p:cNvGrpSpPr>
            <a:grpSpLocks noChangeAspect="1"/>
          </p:cNvGrpSpPr>
          <p:nvPr/>
        </p:nvGrpSpPr>
        <p:grpSpPr bwMode="auto">
          <a:xfrm>
            <a:off x="751459" y="4088285"/>
            <a:ext cx="408611" cy="325268"/>
            <a:chOff x="6717" y="6983"/>
            <a:chExt cx="1613" cy="1284"/>
          </a:xfrm>
          <a:solidFill>
            <a:srgbClr val="FFFFFF"/>
          </a:solidFill>
        </p:grpSpPr>
        <p:sp>
          <p:nvSpPr>
            <p:cNvPr id="25" name="Freeform 11"/>
            <p:cNvSpPr>
              <a:spLocks noEditPoints="1"/>
            </p:cNvSpPr>
            <p:nvPr/>
          </p:nvSpPr>
          <p:spPr bwMode="auto">
            <a:xfrm>
              <a:off x="7826" y="7378"/>
              <a:ext cx="302" cy="396"/>
            </a:xfrm>
            <a:custGeom>
              <a:avLst/>
              <a:gdLst>
                <a:gd name="T0" fmla="*/ 150 w 906"/>
                <a:gd name="T1" fmla="*/ 149 h 1187"/>
                <a:gd name="T2" fmla="*/ 150 w 906"/>
                <a:gd name="T3" fmla="*/ 1038 h 1187"/>
                <a:gd name="T4" fmla="*/ 756 w 906"/>
                <a:gd name="T5" fmla="*/ 1038 h 1187"/>
                <a:gd name="T6" fmla="*/ 756 w 906"/>
                <a:gd name="T7" fmla="*/ 816 h 1187"/>
                <a:gd name="T8" fmla="*/ 302 w 906"/>
                <a:gd name="T9" fmla="*/ 149 h 1187"/>
                <a:gd name="T10" fmla="*/ 150 w 906"/>
                <a:gd name="T11" fmla="*/ 149 h 1187"/>
                <a:gd name="T12" fmla="*/ 150 w 906"/>
                <a:gd name="T13" fmla="*/ 0 h 1187"/>
                <a:gd name="T14" fmla="*/ 302 w 906"/>
                <a:gd name="T15" fmla="*/ 0 h 1187"/>
                <a:gd name="T16" fmla="*/ 332 w 906"/>
                <a:gd name="T17" fmla="*/ 3 h 1187"/>
                <a:gd name="T18" fmla="*/ 360 w 906"/>
                <a:gd name="T19" fmla="*/ 12 h 1187"/>
                <a:gd name="T20" fmla="*/ 385 w 906"/>
                <a:gd name="T21" fmla="*/ 27 h 1187"/>
                <a:gd name="T22" fmla="*/ 409 w 906"/>
                <a:gd name="T23" fmla="*/ 44 h 1187"/>
                <a:gd name="T24" fmla="*/ 428 w 906"/>
                <a:gd name="T25" fmla="*/ 67 h 1187"/>
                <a:gd name="T26" fmla="*/ 881 w 906"/>
                <a:gd name="T27" fmla="*/ 734 h 1187"/>
                <a:gd name="T28" fmla="*/ 895 w 906"/>
                <a:gd name="T29" fmla="*/ 759 h 1187"/>
                <a:gd name="T30" fmla="*/ 904 w 906"/>
                <a:gd name="T31" fmla="*/ 787 h 1187"/>
                <a:gd name="T32" fmla="*/ 906 w 906"/>
                <a:gd name="T33" fmla="*/ 816 h 1187"/>
                <a:gd name="T34" fmla="*/ 906 w 906"/>
                <a:gd name="T35" fmla="*/ 1038 h 1187"/>
                <a:gd name="T36" fmla="*/ 902 w 906"/>
                <a:gd name="T37" fmla="*/ 1073 h 1187"/>
                <a:gd name="T38" fmla="*/ 892 w 906"/>
                <a:gd name="T39" fmla="*/ 1103 h 1187"/>
                <a:gd name="T40" fmla="*/ 874 w 906"/>
                <a:gd name="T41" fmla="*/ 1131 h 1187"/>
                <a:gd name="T42" fmla="*/ 850 w 906"/>
                <a:gd name="T43" fmla="*/ 1155 h 1187"/>
                <a:gd name="T44" fmla="*/ 822 w 906"/>
                <a:gd name="T45" fmla="*/ 1172 h 1187"/>
                <a:gd name="T46" fmla="*/ 790 w 906"/>
                <a:gd name="T47" fmla="*/ 1182 h 1187"/>
                <a:gd name="T48" fmla="*/ 756 w 906"/>
                <a:gd name="T49" fmla="*/ 1187 h 1187"/>
                <a:gd name="T50" fmla="*/ 150 w 906"/>
                <a:gd name="T51" fmla="*/ 1187 h 1187"/>
                <a:gd name="T52" fmla="*/ 116 w 906"/>
                <a:gd name="T53" fmla="*/ 1182 h 1187"/>
                <a:gd name="T54" fmla="*/ 85 w 906"/>
                <a:gd name="T55" fmla="*/ 1172 h 1187"/>
                <a:gd name="T56" fmla="*/ 56 w 906"/>
                <a:gd name="T57" fmla="*/ 1155 h 1187"/>
                <a:gd name="T58" fmla="*/ 32 w 906"/>
                <a:gd name="T59" fmla="*/ 1131 h 1187"/>
                <a:gd name="T60" fmla="*/ 15 w 906"/>
                <a:gd name="T61" fmla="*/ 1103 h 1187"/>
                <a:gd name="T62" fmla="*/ 4 w 906"/>
                <a:gd name="T63" fmla="*/ 1073 h 1187"/>
                <a:gd name="T64" fmla="*/ 0 w 906"/>
                <a:gd name="T65" fmla="*/ 1038 h 1187"/>
                <a:gd name="T66" fmla="*/ 0 w 906"/>
                <a:gd name="T67" fmla="*/ 149 h 1187"/>
                <a:gd name="T68" fmla="*/ 4 w 906"/>
                <a:gd name="T69" fmla="*/ 116 h 1187"/>
                <a:gd name="T70" fmla="*/ 15 w 906"/>
                <a:gd name="T71" fmla="*/ 83 h 1187"/>
                <a:gd name="T72" fmla="*/ 32 w 906"/>
                <a:gd name="T73" fmla="*/ 56 h 1187"/>
                <a:gd name="T74" fmla="*/ 56 w 906"/>
                <a:gd name="T75" fmla="*/ 34 h 1187"/>
                <a:gd name="T76" fmla="*/ 85 w 906"/>
                <a:gd name="T77" fmla="*/ 16 h 1187"/>
                <a:gd name="T78" fmla="*/ 116 w 906"/>
                <a:gd name="T79" fmla="*/ 5 h 1187"/>
                <a:gd name="T80" fmla="*/ 150 w 906"/>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187">
                  <a:moveTo>
                    <a:pt x="150" y="149"/>
                  </a:moveTo>
                  <a:lnTo>
                    <a:pt x="150" y="1038"/>
                  </a:lnTo>
                  <a:lnTo>
                    <a:pt x="756" y="1038"/>
                  </a:lnTo>
                  <a:lnTo>
                    <a:pt x="756" y="816"/>
                  </a:lnTo>
                  <a:lnTo>
                    <a:pt x="302" y="149"/>
                  </a:lnTo>
                  <a:lnTo>
                    <a:pt x="150" y="149"/>
                  </a:lnTo>
                  <a:close/>
                  <a:moveTo>
                    <a:pt x="150" y="0"/>
                  </a:moveTo>
                  <a:lnTo>
                    <a:pt x="302" y="0"/>
                  </a:lnTo>
                  <a:lnTo>
                    <a:pt x="332" y="3"/>
                  </a:lnTo>
                  <a:lnTo>
                    <a:pt x="360" y="12"/>
                  </a:lnTo>
                  <a:lnTo>
                    <a:pt x="385" y="27"/>
                  </a:lnTo>
                  <a:lnTo>
                    <a:pt x="409" y="44"/>
                  </a:lnTo>
                  <a:lnTo>
                    <a:pt x="428" y="67"/>
                  </a:lnTo>
                  <a:lnTo>
                    <a:pt x="881" y="734"/>
                  </a:lnTo>
                  <a:lnTo>
                    <a:pt x="895" y="759"/>
                  </a:lnTo>
                  <a:lnTo>
                    <a:pt x="904" y="787"/>
                  </a:lnTo>
                  <a:lnTo>
                    <a:pt x="906" y="816"/>
                  </a:lnTo>
                  <a:lnTo>
                    <a:pt x="906" y="1038"/>
                  </a:lnTo>
                  <a:lnTo>
                    <a:pt x="902" y="1073"/>
                  </a:lnTo>
                  <a:lnTo>
                    <a:pt x="892" y="1103"/>
                  </a:lnTo>
                  <a:lnTo>
                    <a:pt x="874" y="1131"/>
                  </a:lnTo>
                  <a:lnTo>
                    <a:pt x="850" y="1155"/>
                  </a:lnTo>
                  <a:lnTo>
                    <a:pt x="822" y="1172"/>
                  </a:lnTo>
                  <a:lnTo>
                    <a:pt x="790" y="1182"/>
                  </a:lnTo>
                  <a:lnTo>
                    <a:pt x="756"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Freeform 12"/>
            <p:cNvSpPr>
              <a:spLocks noEditPoints="1"/>
            </p:cNvSpPr>
            <p:nvPr/>
          </p:nvSpPr>
          <p:spPr bwMode="auto">
            <a:xfrm>
              <a:off x="6717" y="6983"/>
              <a:ext cx="1613" cy="1284"/>
            </a:xfrm>
            <a:custGeom>
              <a:avLst/>
              <a:gdLst>
                <a:gd name="T0" fmla="*/ 3414 w 4838"/>
                <a:gd name="T1" fmla="*/ 3052 h 3853"/>
                <a:gd name="T2" fmla="*/ 3331 w 4838"/>
                <a:gd name="T3" fmla="*/ 3308 h 3853"/>
                <a:gd name="T4" fmla="*/ 3490 w 4838"/>
                <a:gd name="T5" fmla="*/ 3523 h 3853"/>
                <a:gd name="T6" fmla="*/ 3767 w 4838"/>
                <a:gd name="T7" fmla="*/ 3523 h 3853"/>
                <a:gd name="T8" fmla="*/ 3927 w 4838"/>
                <a:gd name="T9" fmla="*/ 3308 h 3853"/>
                <a:gd name="T10" fmla="*/ 3842 w 4838"/>
                <a:gd name="T11" fmla="*/ 3052 h 3853"/>
                <a:gd name="T12" fmla="*/ 1663 w 4838"/>
                <a:gd name="T13" fmla="*/ 2964 h 3853"/>
                <a:gd name="T14" fmla="*/ 1419 w 4838"/>
                <a:gd name="T15" fmla="*/ 3085 h 3853"/>
                <a:gd name="T16" fmla="*/ 1376 w 4838"/>
                <a:gd name="T17" fmla="*/ 3354 h 3853"/>
                <a:gd name="T18" fmla="*/ 1568 w 4838"/>
                <a:gd name="T19" fmla="*/ 3542 h 3853"/>
                <a:gd name="T20" fmla="*/ 1842 w 4838"/>
                <a:gd name="T21" fmla="*/ 3500 h 3853"/>
                <a:gd name="T22" fmla="*/ 1966 w 4838"/>
                <a:gd name="T23" fmla="*/ 3260 h 3853"/>
                <a:gd name="T24" fmla="*/ 1842 w 4838"/>
                <a:gd name="T25" fmla="*/ 3021 h 3853"/>
                <a:gd name="T26" fmla="*/ 3175 w 4838"/>
                <a:gd name="T27" fmla="*/ 2075 h 3853"/>
                <a:gd name="T28" fmla="*/ 3042 w 4838"/>
                <a:gd name="T29" fmla="*/ 2389 h 3853"/>
                <a:gd name="T30" fmla="*/ 2721 w 4838"/>
                <a:gd name="T31" fmla="*/ 2520 h 3853"/>
                <a:gd name="T32" fmla="*/ 813 w 4838"/>
                <a:gd name="T33" fmla="*/ 3079 h 3853"/>
                <a:gd name="T34" fmla="*/ 1133 w 4838"/>
                <a:gd name="T35" fmla="*/ 2980 h 3853"/>
                <a:gd name="T36" fmla="*/ 1446 w 4838"/>
                <a:gd name="T37" fmla="*/ 2707 h 3853"/>
                <a:gd name="T38" fmla="*/ 1881 w 4838"/>
                <a:gd name="T39" fmla="*/ 2707 h 3853"/>
                <a:gd name="T40" fmla="*/ 2193 w 4838"/>
                <a:gd name="T41" fmla="*/ 2980 h 3853"/>
                <a:gd name="T42" fmla="*/ 3136 w 4838"/>
                <a:gd name="T43" fmla="*/ 2920 h 3853"/>
                <a:gd name="T44" fmla="*/ 3480 w 4838"/>
                <a:gd name="T45" fmla="*/ 2685 h 3853"/>
                <a:gd name="T46" fmla="*/ 3912 w 4838"/>
                <a:gd name="T47" fmla="*/ 2736 h 3853"/>
                <a:gd name="T48" fmla="*/ 4189 w 4838"/>
                <a:gd name="T49" fmla="*/ 3044 h 3853"/>
                <a:gd name="T50" fmla="*/ 4503 w 4838"/>
                <a:gd name="T51" fmla="*/ 3057 h 3853"/>
                <a:gd name="T52" fmla="*/ 4525 w 4838"/>
                <a:gd name="T53" fmla="*/ 2019 h 3853"/>
                <a:gd name="T54" fmla="*/ 3809 w 4838"/>
                <a:gd name="T55" fmla="*/ 1041 h 3853"/>
                <a:gd name="T56" fmla="*/ 359 w 4838"/>
                <a:gd name="T57" fmla="*/ 330 h 3853"/>
                <a:gd name="T58" fmla="*/ 307 w 4838"/>
                <a:gd name="T59" fmla="*/ 2109 h 3853"/>
                <a:gd name="T60" fmla="*/ 453 w 4838"/>
                <a:gd name="T61" fmla="*/ 2223 h 3853"/>
                <a:gd name="T62" fmla="*/ 2858 w 4838"/>
                <a:gd name="T63" fmla="*/ 2140 h 3853"/>
                <a:gd name="T64" fmla="*/ 2840 w 4838"/>
                <a:gd name="T65" fmla="*/ 352 h 3853"/>
                <a:gd name="T66" fmla="*/ 453 w 4838"/>
                <a:gd name="T67" fmla="*/ 0 h 3853"/>
                <a:gd name="T68" fmla="*/ 2999 w 4838"/>
                <a:gd name="T69" fmla="*/ 94 h 3853"/>
                <a:gd name="T70" fmla="*/ 3172 w 4838"/>
                <a:gd name="T71" fmla="*/ 384 h 3853"/>
                <a:gd name="T72" fmla="*/ 3945 w 4838"/>
                <a:gd name="T73" fmla="*/ 771 h 3853"/>
                <a:gd name="T74" fmla="*/ 4762 w 4838"/>
                <a:gd name="T75" fmla="*/ 1829 h 3853"/>
                <a:gd name="T76" fmla="*/ 4838 w 4838"/>
                <a:gd name="T77" fmla="*/ 2964 h 3853"/>
                <a:gd name="T78" fmla="*/ 4706 w 4838"/>
                <a:gd name="T79" fmla="*/ 3278 h 3853"/>
                <a:gd name="T80" fmla="*/ 4384 w 4838"/>
                <a:gd name="T81" fmla="*/ 3408 h 3853"/>
                <a:gd name="T82" fmla="*/ 4028 w 4838"/>
                <a:gd name="T83" fmla="*/ 3704 h 3853"/>
                <a:gd name="T84" fmla="*/ 3629 w 4838"/>
                <a:gd name="T85" fmla="*/ 3853 h 3853"/>
                <a:gd name="T86" fmla="*/ 3230 w 4838"/>
                <a:gd name="T87" fmla="*/ 3704 h 3853"/>
                <a:gd name="T88" fmla="*/ 2247 w 4838"/>
                <a:gd name="T89" fmla="*/ 3408 h 3853"/>
                <a:gd name="T90" fmla="*/ 2006 w 4838"/>
                <a:gd name="T91" fmla="*/ 3748 h 3853"/>
                <a:gd name="T92" fmla="*/ 1587 w 4838"/>
                <a:gd name="T93" fmla="*/ 3848 h 3853"/>
                <a:gd name="T94" fmla="*/ 1214 w 4838"/>
                <a:gd name="T95" fmla="*/ 3654 h 3853"/>
                <a:gd name="T96" fmla="*/ 846 w 4838"/>
                <a:gd name="T97" fmla="*/ 3405 h 3853"/>
                <a:gd name="T98" fmla="*/ 548 w 4838"/>
                <a:gd name="T99" fmla="*/ 3235 h 3853"/>
                <a:gd name="T100" fmla="*/ 453 w 4838"/>
                <a:gd name="T101" fmla="*/ 2520 h 3853"/>
                <a:gd name="T102" fmla="*/ 133 w 4838"/>
                <a:gd name="T103" fmla="*/ 2389 h 3853"/>
                <a:gd name="T104" fmla="*/ 0 w 4838"/>
                <a:gd name="T105" fmla="*/ 2075 h 3853"/>
                <a:gd name="T106" fmla="*/ 95 w 4838"/>
                <a:gd name="T107" fmla="*/ 174 h 3853"/>
                <a:gd name="T108" fmla="*/ 392 w 4838"/>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38" h="3853">
                  <a:moveTo>
                    <a:pt x="3629" y="2964"/>
                  </a:moveTo>
                  <a:lnTo>
                    <a:pt x="3580" y="2968"/>
                  </a:lnTo>
                  <a:lnTo>
                    <a:pt x="3534" y="2979"/>
                  </a:lnTo>
                  <a:lnTo>
                    <a:pt x="3490" y="2998"/>
                  </a:lnTo>
                  <a:lnTo>
                    <a:pt x="3450" y="3021"/>
                  </a:lnTo>
                  <a:lnTo>
                    <a:pt x="3414" y="3052"/>
                  </a:lnTo>
                  <a:lnTo>
                    <a:pt x="3385" y="3085"/>
                  </a:lnTo>
                  <a:lnTo>
                    <a:pt x="3361" y="3125"/>
                  </a:lnTo>
                  <a:lnTo>
                    <a:pt x="3342" y="3167"/>
                  </a:lnTo>
                  <a:lnTo>
                    <a:pt x="3331" y="3212"/>
                  </a:lnTo>
                  <a:lnTo>
                    <a:pt x="3327" y="3260"/>
                  </a:lnTo>
                  <a:lnTo>
                    <a:pt x="3331" y="3308"/>
                  </a:lnTo>
                  <a:lnTo>
                    <a:pt x="3342" y="3354"/>
                  </a:lnTo>
                  <a:lnTo>
                    <a:pt x="3361" y="3396"/>
                  </a:lnTo>
                  <a:lnTo>
                    <a:pt x="3385" y="3435"/>
                  </a:lnTo>
                  <a:lnTo>
                    <a:pt x="3414" y="3470"/>
                  </a:lnTo>
                  <a:lnTo>
                    <a:pt x="3450" y="3500"/>
                  </a:lnTo>
                  <a:lnTo>
                    <a:pt x="3490" y="3523"/>
                  </a:lnTo>
                  <a:lnTo>
                    <a:pt x="3534" y="3542"/>
                  </a:lnTo>
                  <a:lnTo>
                    <a:pt x="3580" y="3552"/>
                  </a:lnTo>
                  <a:lnTo>
                    <a:pt x="3629" y="3556"/>
                  </a:lnTo>
                  <a:lnTo>
                    <a:pt x="3678" y="3552"/>
                  </a:lnTo>
                  <a:lnTo>
                    <a:pt x="3724" y="3542"/>
                  </a:lnTo>
                  <a:lnTo>
                    <a:pt x="3767" y="3523"/>
                  </a:lnTo>
                  <a:lnTo>
                    <a:pt x="3808" y="3500"/>
                  </a:lnTo>
                  <a:lnTo>
                    <a:pt x="3842" y="3470"/>
                  </a:lnTo>
                  <a:lnTo>
                    <a:pt x="3873" y="3435"/>
                  </a:lnTo>
                  <a:lnTo>
                    <a:pt x="3897" y="3396"/>
                  </a:lnTo>
                  <a:lnTo>
                    <a:pt x="3916" y="3354"/>
                  </a:lnTo>
                  <a:lnTo>
                    <a:pt x="3927" y="3308"/>
                  </a:lnTo>
                  <a:lnTo>
                    <a:pt x="3931" y="3260"/>
                  </a:lnTo>
                  <a:lnTo>
                    <a:pt x="3927" y="3212"/>
                  </a:lnTo>
                  <a:lnTo>
                    <a:pt x="3916" y="3167"/>
                  </a:lnTo>
                  <a:lnTo>
                    <a:pt x="3897" y="3125"/>
                  </a:lnTo>
                  <a:lnTo>
                    <a:pt x="3873" y="3085"/>
                  </a:lnTo>
                  <a:lnTo>
                    <a:pt x="3842" y="3052"/>
                  </a:lnTo>
                  <a:lnTo>
                    <a:pt x="3808" y="3021"/>
                  </a:lnTo>
                  <a:lnTo>
                    <a:pt x="3767" y="2998"/>
                  </a:lnTo>
                  <a:lnTo>
                    <a:pt x="3724" y="2979"/>
                  </a:lnTo>
                  <a:lnTo>
                    <a:pt x="3678" y="2968"/>
                  </a:lnTo>
                  <a:lnTo>
                    <a:pt x="3629" y="2964"/>
                  </a:lnTo>
                  <a:close/>
                  <a:moveTo>
                    <a:pt x="1663" y="2964"/>
                  </a:moveTo>
                  <a:lnTo>
                    <a:pt x="1614" y="2968"/>
                  </a:lnTo>
                  <a:lnTo>
                    <a:pt x="1568" y="2979"/>
                  </a:lnTo>
                  <a:lnTo>
                    <a:pt x="1525" y="2998"/>
                  </a:lnTo>
                  <a:lnTo>
                    <a:pt x="1485" y="3021"/>
                  </a:lnTo>
                  <a:lnTo>
                    <a:pt x="1449" y="3052"/>
                  </a:lnTo>
                  <a:lnTo>
                    <a:pt x="1419" y="3085"/>
                  </a:lnTo>
                  <a:lnTo>
                    <a:pt x="1394" y="3125"/>
                  </a:lnTo>
                  <a:lnTo>
                    <a:pt x="1376" y="3167"/>
                  </a:lnTo>
                  <a:lnTo>
                    <a:pt x="1364" y="3212"/>
                  </a:lnTo>
                  <a:lnTo>
                    <a:pt x="1361" y="3260"/>
                  </a:lnTo>
                  <a:lnTo>
                    <a:pt x="1364" y="3308"/>
                  </a:lnTo>
                  <a:lnTo>
                    <a:pt x="1376" y="3354"/>
                  </a:lnTo>
                  <a:lnTo>
                    <a:pt x="1394" y="3396"/>
                  </a:lnTo>
                  <a:lnTo>
                    <a:pt x="1419" y="3435"/>
                  </a:lnTo>
                  <a:lnTo>
                    <a:pt x="1449" y="3470"/>
                  </a:lnTo>
                  <a:lnTo>
                    <a:pt x="1485" y="3500"/>
                  </a:lnTo>
                  <a:lnTo>
                    <a:pt x="1525" y="3523"/>
                  </a:lnTo>
                  <a:lnTo>
                    <a:pt x="1568" y="3542"/>
                  </a:lnTo>
                  <a:lnTo>
                    <a:pt x="1614" y="3552"/>
                  </a:lnTo>
                  <a:lnTo>
                    <a:pt x="1663" y="3556"/>
                  </a:lnTo>
                  <a:lnTo>
                    <a:pt x="1712" y="3552"/>
                  </a:lnTo>
                  <a:lnTo>
                    <a:pt x="1759" y="3542"/>
                  </a:lnTo>
                  <a:lnTo>
                    <a:pt x="1802" y="3523"/>
                  </a:lnTo>
                  <a:lnTo>
                    <a:pt x="1842" y="3500"/>
                  </a:lnTo>
                  <a:lnTo>
                    <a:pt x="1878" y="3470"/>
                  </a:lnTo>
                  <a:lnTo>
                    <a:pt x="1908" y="3435"/>
                  </a:lnTo>
                  <a:lnTo>
                    <a:pt x="1933" y="3396"/>
                  </a:lnTo>
                  <a:lnTo>
                    <a:pt x="1951" y="3354"/>
                  </a:lnTo>
                  <a:lnTo>
                    <a:pt x="1963" y="3308"/>
                  </a:lnTo>
                  <a:lnTo>
                    <a:pt x="1966" y="3260"/>
                  </a:lnTo>
                  <a:lnTo>
                    <a:pt x="1963" y="3212"/>
                  </a:lnTo>
                  <a:lnTo>
                    <a:pt x="1951" y="3167"/>
                  </a:lnTo>
                  <a:lnTo>
                    <a:pt x="1933" y="3125"/>
                  </a:lnTo>
                  <a:lnTo>
                    <a:pt x="1908" y="3085"/>
                  </a:lnTo>
                  <a:lnTo>
                    <a:pt x="1878" y="3052"/>
                  </a:lnTo>
                  <a:lnTo>
                    <a:pt x="1842" y="3021"/>
                  </a:lnTo>
                  <a:lnTo>
                    <a:pt x="1802" y="2998"/>
                  </a:lnTo>
                  <a:lnTo>
                    <a:pt x="1759" y="2979"/>
                  </a:lnTo>
                  <a:lnTo>
                    <a:pt x="1712" y="2968"/>
                  </a:lnTo>
                  <a:lnTo>
                    <a:pt x="1663" y="2964"/>
                  </a:lnTo>
                  <a:close/>
                  <a:moveTo>
                    <a:pt x="3175" y="1038"/>
                  </a:moveTo>
                  <a:lnTo>
                    <a:pt x="3175" y="2075"/>
                  </a:lnTo>
                  <a:lnTo>
                    <a:pt x="3172" y="2135"/>
                  </a:lnTo>
                  <a:lnTo>
                    <a:pt x="3160" y="2194"/>
                  </a:lnTo>
                  <a:lnTo>
                    <a:pt x="3139" y="2248"/>
                  </a:lnTo>
                  <a:lnTo>
                    <a:pt x="3114" y="2299"/>
                  </a:lnTo>
                  <a:lnTo>
                    <a:pt x="3081" y="2347"/>
                  </a:lnTo>
                  <a:lnTo>
                    <a:pt x="3042" y="2389"/>
                  </a:lnTo>
                  <a:lnTo>
                    <a:pt x="2999" y="2427"/>
                  </a:lnTo>
                  <a:lnTo>
                    <a:pt x="2950" y="2459"/>
                  </a:lnTo>
                  <a:lnTo>
                    <a:pt x="2898" y="2485"/>
                  </a:lnTo>
                  <a:lnTo>
                    <a:pt x="2841" y="2504"/>
                  </a:lnTo>
                  <a:lnTo>
                    <a:pt x="2783" y="2516"/>
                  </a:lnTo>
                  <a:lnTo>
                    <a:pt x="2721" y="2520"/>
                  </a:lnTo>
                  <a:lnTo>
                    <a:pt x="756" y="2520"/>
                  </a:lnTo>
                  <a:lnTo>
                    <a:pt x="756" y="2964"/>
                  </a:lnTo>
                  <a:lnTo>
                    <a:pt x="759" y="2998"/>
                  </a:lnTo>
                  <a:lnTo>
                    <a:pt x="771" y="3030"/>
                  </a:lnTo>
                  <a:lnTo>
                    <a:pt x="789" y="3057"/>
                  </a:lnTo>
                  <a:lnTo>
                    <a:pt x="813" y="3079"/>
                  </a:lnTo>
                  <a:lnTo>
                    <a:pt x="841" y="3097"/>
                  </a:lnTo>
                  <a:lnTo>
                    <a:pt x="873" y="3109"/>
                  </a:lnTo>
                  <a:lnTo>
                    <a:pt x="907" y="3113"/>
                  </a:lnTo>
                  <a:lnTo>
                    <a:pt x="1080" y="3113"/>
                  </a:lnTo>
                  <a:lnTo>
                    <a:pt x="1102" y="3044"/>
                  </a:lnTo>
                  <a:lnTo>
                    <a:pt x="1133" y="2980"/>
                  </a:lnTo>
                  <a:lnTo>
                    <a:pt x="1170" y="2920"/>
                  </a:lnTo>
                  <a:lnTo>
                    <a:pt x="1214" y="2866"/>
                  </a:lnTo>
                  <a:lnTo>
                    <a:pt x="1264" y="2817"/>
                  </a:lnTo>
                  <a:lnTo>
                    <a:pt x="1319" y="2773"/>
                  </a:lnTo>
                  <a:lnTo>
                    <a:pt x="1380" y="2736"/>
                  </a:lnTo>
                  <a:lnTo>
                    <a:pt x="1446" y="2707"/>
                  </a:lnTo>
                  <a:lnTo>
                    <a:pt x="1516" y="2685"/>
                  </a:lnTo>
                  <a:lnTo>
                    <a:pt x="1587" y="2672"/>
                  </a:lnTo>
                  <a:lnTo>
                    <a:pt x="1663" y="2668"/>
                  </a:lnTo>
                  <a:lnTo>
                    <a:pt x="1739" y="2672"/>
                  </a:lnTo>
                  <a:lnTo>
                    <a:pt x="1811" y="2685"/>
                  </a:lnTo>
                  <a:lnTo>
                    <a:pt x="1881" y="2707"/>
                  </a:lnTo>
                  <a:lnTo>
                    <a:pt x="1946" y="2736"/>
                  </a:lnTo>
                  <a:lnTo>
                    <a:pt x="2007" y="2773"/>
                  </a:lnTo>
                  <a:lnTo>
                    <a:pt x="2062" y="2817"/>
                  </a:lnTo>
                  <a:lnTo>
                    <a:pt x="2113" y="2866"/>
                  </a:lnTo>
                  <a:lnTo>
                    <a:pt x="2156" y="2920"/>
                  </a:lnTo>
                  <a:lnTo>
                    <a:pt x="2193" y="2980"/>
                  </a:lnTo>
                  <a:lnTo>
                    <a:pt x="2225" y="3044"/>
                  </a:lnTo>
                  <a:lnTo>
                    <a:pt x="2247" y="3113"/>
                  </a:lnTo>
                  <a:lnTo>
                    <a:pt x="3045" y="3113"/>
                  </a:lnTo>
                  <a:lnTo>
                    <a:pt x="3068" y="3044"/>
                  </a:lnTo>
                  <a:lnTo>
                    <a:pt x="3097" y="2980"/>
                  </a:lnTo>
                  <a:lnTo>
                    <a:pt x="3136" y="2920"/>
                  </a:lnTo>
                  <a:lnTo>
                    <a:pt x="3179" y="2866"/>
                  </a:lnTo>
                  <a:lnTo>
                    <a:pt x="3230" y="2817"/>
                  </a:lnTo>
                  <a:lnTo>
                    <a:pt x="3285" y="2773"/>
                  </a:lnTo>
                  <a:lnTo>
                    <a:pt x="3346" y="2736"/>
                  </a:lnTo>
                  <a:lnTo>
                    <a:pt x="3412" y="2707"/>
                  </a:lnTo>
                  <a:lnTo>
                    <a:pt x="3480" y="2685"/>
                  </a:lnTo>
                  <a:lnTo>
                    <a:pt x="3553" y="2672"/>
                  </a:lnTo>
                  <a:lnTo>
                    <a:pt x="3629" y="2668"/>
                  </a:lnTo>
                  <a:lnTo>
                    <a:pt x="3705" y="2672"/>
                  </a:lnTo>
                  <a:lnTo>
                    <a:pt x="3776" y="2685"/>
                  </a:lnTo>
                  <a:lnTo>
                    <a:pt x="3846" y="2707"/>
                  </a:lnTo>
                  <a:lnTo>
                    <a:pt x="3912" y="2736"/>
                  </a:lnTo>
                  <a:lnTo>
                    <a:pt x="3971" y="2773"/>
                  </a:lnTo>
                  <a:lnTo>
                    <a:pt x="4028" y="2817"/>
                  </a:lnTo>
                  <a:lnTo>
                    <a:pt x="4079" y="2866"/>
                  </a:lnTo>
                  <a:lnTo>
                    <a:pt x="4122" y="2920"/>
                  </a:lnTo>
                  <a:lnTo>
                    <a:pt x="4159" y="2980"/>
                  </a:lnTo>
                  <a:lnTo>
                    <a:pt x="4189" y="3044"/>
                  </a:lnTo>
                  <a:lnTo>
                    <a:pt x="4211" y="3113"/>
                  </a:lnTo>
                  <a:lnTo>
                    <a:pt x="4384" y="3113"/>
                  </a:lnTo>
                  <a:lnTo>
                    <a:pt x="4420" y="3109"/>
                  </a:lnTo>
                  <a:lnTo>
                    <a:pt x="4451" y="3097"/>
                  </a:lnTo>
                  <a:lnTo>
                    <a:pt x="4479" y="3079"/>
                  </a:lnTo>
                  <a:lnTo>
                    <a:pt x="4503" y="3057"/>
                  </a:lnTo>
                  <a:lnTo>
                    <a:pt x="4521" y="3030"/>
                  </a:lnTo>
                  <a:lnTo>
                    <a:pt x="4531" y="2998"/>
                  </a:lnTo>
                  <a:lnTo>
                    <a:pt x="4536" y="2964"/>
                  </a:lnTo>
                  <a:lnTo>
                    <a:pt x="4536" y="2075"/>
                  </a:lnTo>
                  <a:lnTo>
                    <a:pt x="4533" y="2046"/>
                  </a:lnTo>
                  <a:lnTo>
                    <a:pt x="4525" y="2019"/>
                  </a:lnTo>
                  <a:lnTo>
                    <a:pt x="4510" y="1994"/>
                  </a:lnTo>
                  <a:lnTo>
                    <a:pt x="3906" y="1104"/>
                  </a:lnTo>
                  <a:lnTo>
                    <a:pt x="3887" y="1082"/>
                  </a:lnTo>
                  <a:lnTo>
                    <a:pt x="3864" y="1063"/>
                  </a:lnTo>
                  <a:lnTo>
                    <a:pt x="3837" y="1050"/>
                  </a:lnTo>
                  <a:lnTo>
                    <a:pt x="3809" y="1041"/>
                  </a:lnTo>
                  <a:lnTo>
                    <a:pt x="3779" y="1038"/>
                  </a:lnTo>
                  <a:lnTo>
                    <a:pt x="3175" y="1038"/>
                  </a:lnTo>
                  <a:close/>
                  <a:moveTo>
                    <a:pt x="453" y="298"/>
                  </a:moveTo>
                  <a:lnTo>
                    <a:pt x="418"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8" y="2220"/>
                  </a:lnTo>
                  <a:lnTo>
                    <a:pt x="453" y="2223"/>
                  </a:lnTo>
                  <a:lnTo>
                    <a:pt x="2721" y="2223"/>
                  </a:lnTo>
                  <a:lnTo>
                    <a:pt x="2756" y="2220"/>
                  </a:lnTo>
                  <a:lnTo>
                    <a:pt x="2788" y="2208"/>
                  </a:lnTo>
                  <a:lnTo>
                    <a:pt x="2816" y="2191"/>
                  </a:lnTo>
                  <a:lnTo>
                    <a:pt x="2840" y="2167"/>
                  </a:lnTo>
                  <a:lnTo>
                    <a:pt x="2858" y="2140"/>
                  </a:lnTo>
                  <a:lnTo>
                    <a:pt x="2868" y="2109"/>
                  </a:lnTo>
                  <a:lnTo>
                    <a:pt x="2872" y="2075"/>
                  </a:lnTo>
                  <a:lnTo>
                    <a:pt x="2872" y="446"/>
                  </a:lnTo>
                  <a:lnTo>
                    <a:pt x="2868" y="411"/>
                  </a:lnTo>
                  <a:lnTo>
                    <a:pt x="2858" y="380"/>
                  </a:lnTo>
                  <a:lnTo>
                    <a:pt x="2840" y="352"/>
                  </a:lnTo>
                  <a:lnTo>
                    <a:pt x="2816" y="330"/>
                  </a:lnTo>
                  <a:lnTo>
                    <a:pt x="2788" y="313"/>
                  </a:lnTo>
                  <a:lnTo>
                    <a:pt x="2756" y="301"/>
                  </a:lnTo>
                  <a:lnTo>
                    <a:pt x="2721" y="298"/>
                  </a:lnTo>
                  <a:lnTo>
                    <a:pt x="453" y="298"/>
                  </a:lnTo>
                  <a:close/>
                  <a:moveTo>
                    <a:pt x="453" y="0"/>
                  </a:moveTo>
                  <a:lnTo>
                    <a:pt x="2721" y="0"/>
                  </a:lnTo>
                  <a:lnTo>
                    <a:pt x="2783" y="5"/>
                  </a:lnTo>
                  <a:lnTo>
                    <a:pt x="2841" y="17"/>
                  </a:lnTo>
                  <a:lnTo>
                    <a:pt x="2898" y="35"/>
                  </a:lnTo>
                  <a:lnTo>
                    <a:pt x="2950" y="62"/>
                  </a:lnTo>
                  <a:lnTo>
                    <a:pt x="2999" y="94"/>
                  </a:lnTo>
                  <a:lnTo>
                    <a:pt x="3042" y="132"/>
                  </a:lnTo>
                  <a:lnTo>
                    <a:pt x="3081" y="174"/>
                  </a:lnTo>
                  <a:lnTo>
                    <a:pt x="3114" y="221"/>
                  </a:lnTo>
                  <a:lnTo>
                    <a:pt x="3139" y="272"/>
                  </a:lnTo>
                  <a:lnTo>
                    <a:pt x="3160" y="327"/>
                  </a:lnTo>
                  <a:lnTo>
                    <a:pt x="3172" y="384"/>
                  </a:lnTo>
                  <a:lnTo>
                    <a:pt x="3175" y="446"/>
                  </a:lnTo>
                  <a:lnTo>
                    <a:pt x="3175" y="742"/>
                  </a:lnTo>
                  <a:lnTo>
                    <a:pt x="3779" y="742"/>
                  </a:lnTo>
                  <a:lnTo>
                    <a:pt x="3836" y="745"/>
                  </a:lnTo>
                  <a:lnTo>
                    <a:pt x="3891" y="755"/>
                  </a:lnTo>
                  <a:lnTo>
                    <a:pt x="3945" y="771"/>
                  </a:lnTo>
                  <a:lnTo>
                    <a:pt x="3994" y="794"/>
                  </a:lnTo>
                  <a:lnTo>
                    <a:pt x="4041" y="822"/>
                  </a:lnTo>
                  <a:lnTo>
                    <a:pt x="4085" y="857"/>
                  </a:lnTo>
                  <a:lnTo>
                    <a:pt x="4123" y="895"/>
                  </a:lnTo>
                  <a:lnTo>
                    <a:pt x="4158" y="940"/>
                  </a:lnTo>
                  <a:lnTo>
                    <a:pt x="4762" y="1829"/>
                  </a:lnTo>
                  <a:lnTo>
                    <a:pt x="4789" y="1874"/>
                  </a:lnTo>
                  <a:lnTo>
                    <a:pt x="4811" y="1922"/>
                  </a:lnTo>
                  <a:lnTo>
                    <a:pt x="4826" y="1972"/>
                  </a:lnTo>
                  <a:lnTo>
                    <a:pt x="4835" y="2023"/>
                  </a:lnTo>
                  <a:lnTo>
                    <a:pt x="4838" y="2075"/>
                  </a:lnTo>
                  <a:lnTo>
                    <a:pt x="4838" y="2964"/>
                  </a:lnTo>
                  <a:lnTo>
                    <a:pt x="4835" y="3024"/>
                  </a:lnTo>
                  <a:lnTo>
                    <a:pt x="4823" y="3082"/>
                  </a:lnTo>
                  <a:lnTo>
                    <a:pt x="4802" y="3136"/>
                  </a:lnTo>
                  <a:lnTo>
                    <a:pt x="4777" y="3189"/>
                  </a:lnTo>
                  <a:lnTo>
                    <a:pt x="4744" y="3235"/>
                  </a:lnTo>
                  <a:lnTo>
                    <a:pt x="4706" y="3278"/>
                  </a:lnTo>
                  <a:lnTo>
                    <a:pt x="4662" y="3316"/>
                  </a:lnTo>
                  <a:lnTo>
                    <a:pt x="4613" y="3348"/>
                  </a:lnTo>
                  <a:lnTo>
                    <a:pt x="4561" y="3373"/>
                  </a:lnTo>
                  <a:lnTo>
                    <a:pt x="4505" y="3392"/>
                  </a:lnTo>
                  <a:lnTo>
                    <a:pt x="4446" y="3405"/>
                  </a:lnTo>
                  <a:lnTo>
                    <a:pt x="4384" y="3408"/>
                  </a:lnTo>
                  <a:lnTo>
                    <a:pt x="4211" y="3408"/>
                  </a:lnTo>
                  <a:lnTo>
                    <a:pt x="4189" y="3476"/>
                  </a:lnTo>
                  <a:lnTo>
                    <a:pt x="4159" y="3540"/>
                  </a:lnTo>
                  <a:lnTo>
                    <a:pt x="4122" y="3600"/>
                  </a:lnTo>
                  <a:lnTo>
                    <a:pt x="4077" y="3654"/>
                  </a:lnTo>
                  <a:lnTo>
                    <a:pt x="4028" y="3704"/>
                  </a:lnTo>
                  <a:lnTo>
                    <a:pt x="3971" y="3748"/>
                  </a:lnTo>
                  <a:lnTo>
                    <a:pt x="3910" y="3784"/>
                  </a:lnTo>
                  <a:lnTo>
                    <a:pt x="3845" y="3813"/>
                  </a:lnTo>
                  <a:lnTo>
                    <a:pt x="3776" y="3835"/>
                  </a:lnTo>
                  <a:lnTo>
                    <a:pt x="3703" y="3848"/>
                  </a:lnTo>
                  <a:lnTo>
                    <a:pt x="3629" y="3853"/>
                  </a:lnTo>
                  <a:lnTo>
                    <a:pt x="3553" y="3848"/>
                  </a:lnTo>
                  <a:lnTo>
                    <a:pt x="3480" y="3835"/>
                  </a:lnTo>
                  <a:lnTo>
                    <a:pt x="3412" y="3813"/>
                  </a:lnTo>
                  <a:lnTo>
                    <a:pt x="3346" y="3784"/>
                  </a:lnTo>
                  <a:lnTo>
                    <a:pt x="3285" y="3748"/>
                  </a:lnTo>
                  <a:lnTo>
                    <a:pt x="3230" y="3704"/>
                  </a:lnTo>
                  <a:lnTo>
                    <a:pt x="3179" y="3654"/>
                  </a:lnTo>
                  <a:lnTo>
                    <a:pt x="3136" y="3600"/>
                  </a:lnTo>
                  <a:lnTo>
                    <a:pt x="3097" y="3540"/>
                  </a:lnTo>
                  <a:lnTo>
                    <a:pt x="3068" y="3476"/>
                  </a:lnTo>
                  <a:lnTo>
                    <a:pt x="3045" y="3408"/>
                  </a:lnTo>
                  <a:lnTo>
                    <a:pt x="2247" y="3408"/>
                  </a:lnTo>
                  <a:lnTo>
                    <a:pt x="2225" y="3476"/>
                  </a:lnTo>
                  <a:lnTo>
                    <a:pt x="2193" y="3540"/>
                  </a:lnTo>
                  <a:lnTo>
                    <a:pt x="2156" y="3600"/>
                  </a:lnTo>
                  <a:lnTo>
                    <a:pt x="2112" y="3654"/>
                  </a:lnTo>
                  <a:lnTo>
                    <a:pt x="2062" y="3704"/>
                  </a:lnTo>
                  <a:lnTo>
                    <a:pt x="2006" y="3748"/>
                  </a:lnTo>
                  <a:lnTo>
                    <a:pt x="1945" y="3784"/>
                  </a:lnTo>
                  <a:lnTo>
                    <a:pt x="1881" y="3813"/>
                  </a:lnTo>
                  <a:lnTo>
                    <a:pt x="1811" y="3835"/>
                  </a:lnTo>
                  <a:lnTo>
                    <a:pt x="1739" y="3848"/>
                  </a:lnTo>
                  <a:lnTo>
                    <a:pt x="1663" y="3853"/>
                  </a:lnTo>
                  <a:lnTo>
                    <a:pt x="1587" y="3848"/>
                  </a:lnTo>
                  <a:lnTo>
                    <a:pt x="1516" y="3835"/>
                  </a:lnTo>
                  <a:lnTo>
                    <a:pt x="1446" y="3813"/>
                  </a:lnTo>
                  <a:lnTo>
                    <a:pt x="1380" y="3784"/>
                  </a:lnTo>
                  <a:lnTo>
                    <a:pt x="1319" y="3748"/>
                  </a:lnTo>
                  <a:lnTo>
                    <a:pt x="1264" y="3704"/>
                  </a:lnTo>
                  <a:lnTo>
                    <a:pt x="1214" y="3654"/>
                  </a:lnTo>
                  <a:lnTo>
                    <a:pt x="1170" y="3600"/>
                  </a:lnTo>
                  <a:lnTo>
                    <a:pt x="1133" y="3540"/>
                  </a:lnTo>
                  <a:lnTo>
                    <a:pt x="1102" y="3476"/>
                  </a:lnTo>
                  <a:lnTo>
                    <a:pt x="1080" y="3408"/>
                  </a:lnTo>
                  <a:lnTo>
                    <a:pt x="907" y="3408"/>
                  </a:lnTo>
                  <a:lnTo>
                    <a:pt x="846" y="3405"/>
                  </a:lnTo>
                  <a:lnTo>
                    <a:pt x="786" y="3392"/>
                  </a:lnTo>
                  <a:lnTo>
                    <a:pt x="731" y="3373"/>
                  </a:lnTo>
                  <a:lnTo>
                    <a:pt x="679" y="3348"/>
                  </a:lnTo>
                  <a:lnTo>
                    <a:pt x="630" y="3316"/>
                  </a:lnTo>
                  <a:lnTo>
                    <a:pt x="587" y="3278"/>
                  </a:lnTo>
                  <a:lnTo>
                    <a:pt x="548" y="3235"/>
                  </a:lnTo>
                  <a:lnTo>
                    <a:pt x="515" y="3189"/>
                  </a:lnTo>
                  <a:lnTo>
                    <a:pt x="488"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27" name="Freeform 17"/>
          <p:cNvSpPr>
            <a:spLocks noChangeAspect="1" noEditPoints="1"/>
          </p:cNvSpPr>
          <p:nvPr/>
        </p:nvSpPr>
        <p:spPr bwMode="auto">
          <a:xfrm>
            <a:off x="9149237" y="2272985"/>
            <a:ext cx="244452" cy="276435"/>
          </a:xfrm>
          <a:custGeom>
            <a:avLst/>
            <a:gdLst>
              <a:gd name="T0" fmla="*/ 707 w 2827"/>
              <a:gd name="T1" fmla="*/ 2997 h 3197"/>
              <a:gd name="T2" fmla="*/ 2153 w 2827"/>
              <a:gd name="T3" fmla="*/ 2698 h 3197"/>
              <a:gd name="T4" fmla="*/ 550 w 2827"/>
              <a:gd name="T5" fmla="*/ 1598 h 3197"/>
              <a:gd name="T6" fmla="*/ 2165 w 2827"/>
              <a:gd name="T7" fmla="*/ 2598 h 3197"/>
              <a:gd name="T8" fmla="*/ 550 w 2827"/>
              <a:gd name="T9" fmla="*/ 1598 h 3197"/>
              <a:gd name="T10" fmla="*/ 539 w 2827"/>
              <a:gd name="T11" fmla="*/ 1499 h 3197"/>
              <a:gd name="T12" fmla="*/ 2322 w 2827"/>
              <a:gd name="T13" fmla="*/ 1199 h 3197"/>
              <a:gd name="T14" fmla="*/ 202 w 2827"/>
              <a:gd name="T15" fmla="*/ 700 h 3197"/>
              <a:gd name="T16" fmla="*/ 2625 w 2827"/>
              <a:gd name="T17" fmla="*/ 999 h 3197"/>
              <a:gd name="T18" fmla="*/ 202 w 2827"/>
              <a:gd name="T19" fmla="*/ 700 h 3197"/>
              <a:gd name="T20" fmla="*/ 404 w 2827"/>
              <a:gd name="T21" fmla="*/ 500 h 3197"/>
              <a:gd name="T22" fmla="*/ 2322 w 2827"/>
              <a:gd name="T23" fmla="*/ 200 h 3197"/>
              <a:gd name="T24" fmla="*/ 505 w 2827"/>
              <a:gd name="T25" fmla="*/ 0 h 3197"/>
              <a:gd name="T26" fmla="*/ 2354 w 2827"/>
              <a:gd name="T27" fmla="*/ 2 h 3197"/>
              <a:gd name="T28" fmla="*/ 2414 w 2827"/>
              <a:gd name="T29" fmla="*/ 22 h 3197"/>
              <a:gd name="T30" fmla="*/ 2464 w 2827"/>
              <a:gd name="T31" fmla="*/ 57 h 3197"/>
              <a:gd name="T32" fmla="*/ 2501 w 2827"/>
              <a:gd name="T33" fmla="*/ 107 h 3197"/>
              <a:gd name="T34" fmla="*/ 2637 w 2827"/>
              <a:gd name="T35" fmla="*/ 502 h 3197"/>
              <a:gd name="T36" fmla="*/ 2703 w 2827"/>
              <a:gd name="T37" fmla="*/ 517 h 3197"/>
              <a:gd name="T38" fmla="*/ 2760 w 2827"/>
              <a:gd name="T39" fmla="*/ 552 h 3197"/>
              <a:gd name="T40" fmla="*/ 2801 w 2827"/>
              <a:gd name="T41" fmla="*/ 602 h 3197"/>
              <a:gd name="T42" fmla="*/ 2824 w 2827"/>
              <a:gd name="T43" fmla="*/ 665 h 3197"/>
              <a:gd name="T44" fmla="*/ 2827 w 2827"/>
              <a:gd name="T45" fmla="*/ 999 h 3197"/>
              <a:gd name="T46" fmla="*/ 2816 w 2827"/>
              <a:gd name="T47" fmla="*/ 1062 h 3197"/>
              <a:gd name="T48" fmla="*/ 2787 w 2827"/>
              <a:gd name="T49" fmla="*/ 1117 h 3197"/>
              <a:gd name="T50" fmla="*/ 2744 w 2827"/>
              <a:gd name="T51" fmla="*/ 1161 h 3197"/>
              <a:gd name="T52" fmla="*/ 2689 w 2827"/>
              <a:gd name="T53" fmla="*/ 1188 h 3197"/>
              <a:gd name="T54" fmla="*/ 2625 w 2827"/>
              <a:gd name="T55" fmla="*/ 1199 h 3197"/>
              <a:gd name="T56" fmla="*/ 2522 w 2827"/>
              <a:gd name="T57" fmla="*/ 1221 h 3197"/>
              <a:gd name="T58" fmla="*/ 2315 w 2827"/>
              <a:gd name="T59" fmla="*/ 3052 h 3197"/>
              <a:gd name="T60" fmla="*/ 2287 w 2827"/>
              <a:gd name="T61" fmla="*/ 3110 h 3197"/>
              <a:gd name="T62" fmla="*/ 2242 w 2827"/>
              <a:gd name="T63" fmla="*/ 3156 h 3197"/>
              <a:gd name="T64" fmla="*/ 2186 w 2827"/>
              <a:gd name="T65" fmla="*/ 3186 h 3197"/>
              <a:gd name="T66" fmla="*/ 2120 w 2827"/>
              <a:gd name="T67" fmla="*/ 3197 h 3197"/>
              <a:gd name="T68" fmla="*/ 674 w 2827"/>
              <a:gd name="T69" fmla="*/ 3194 h 3197"/>
              <a:gd name="T70" fmla="*/ 612 w 2827"/>
              <a:gd name="T71" fmla="*/ 3174 h 3197"/>
              <a:gd name="T72" fmla="*/ 561 w 2827"/>
              <a:gd name="T73" fmla="*/ 3135 h 3197"/>
              <a:gd name="T74" fmla="*/ 524 w 2827"/>
              <a:gd name="T75" fmla="*/ 3083 h 3197"/>
              <a:gd name="T76" fmla="*/ 507 w 2827"/>
              <a:gd name="T77" fmla="*/ 3020 h 3197"/>
              <a:gd name="T78" fmla="*/ 307 w 2827"/>
              <a:gd name="T79" fmla="*/ 1199 h 3197"/>
              <a:gd name="T80" fmla="*/ 166 w 2827"/>
              <a:gd name="T81" fmla="*/ 1196 h 3197"/>
              <a:gd name="T82" fmla="*/ 101 w 2827"/>
              <a:gd name="T83" fmla="*/ 1172 h 3197"/>
              <a:gd name="T84" fmla="*/ 48 w 2827"/>
              <a:gd name="T85" fmla="*/ 1128 h 3197"/>
              <a:gd name="T86" fmla="*/ 13 w 2827"/>
              <a:gd name="T87" fmla="*/ 1069 h 3197"/>
              <a:gd name="T88" fmla="*/ 0 w 2827"/>
              <a:gd name="T89" fmla="*/ 999 h 3197"/>
              <a:gd name="T90" fmla="*/ 3 w 2827"/>
              <a:gd name="T91" fmla="*/ 665 h 3197"/>
              <a:gd name="T92" fmla="*/ 26 w 2827"/>
              <a:gd name="T93" fmla="*/ 603 h 3197"/>
              <a:gd name="T94" fmla="*/ 67 w 2827"/>
              <a:gd name="T95" fmla="*/ 552 h 3197"/>
              <a:gd name="T96" fmla="*/ 124 w 2827"/>
              <a:gd name="T97" fmla="*/ 517 h 3197"/>
              <a:gd name="T98" fmla="*/ 190 w 2827"/>
              <a:gd name="T99" fmla="*/ 502 h 3197"/>
              <a:gd name="T100" fmla="*/ 326 w 2827"/>
              <a:gd name="T101" fmla="*/ 107 h 3197"/>
              <a:gd name="T102" fmla="*/ 363 w 2827"/>
              <a:gd name="T103" fmla="*/ 57 h 3197"/>
              <a:gd name="T104" fmla="*/ 413 w 2827"/>
              <a:gd name="T105" fmla="*/ 22 h 3197"/>
              <a:gd name="T106" fmla="*/ 473 w 2827"/>
              <a:gd name="T107"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3197">
                <a:moveTo>
                  <a:pt x="673" y="2698"/>
                </a:moveTo>
                <a:lnTo>
                  <a:pt x="707" y="2997"/>
                </a:lnTo>
                <a:lnTo>
                  <a:pt x="2120" y="2997"/>
                </a:lnTo>
                <a:lnTo>
                  <a:pt x="2153" y="2698"/>
                </a:lnTo>
                <a:lnTo>
                  <a:pt x="673" y="2698"/>
                </a:lnTo>
                <a:close/>
                <a:moveTo>
                  <a:pt x="550" y="1598"/>
                </a:moveTo>
                <a:lnTo>
                  <a:pt x="662" y="2598"/>
                </a:lnTo>
                <a:lnTo>
                  <a:pt x="2165" y="2598"/>
                </a:lnTo>
                <a:lnTo>
                  <a:pt x="2277" y="1598"/>
                </a:lnTo>
                <a:lnTo>
                  <a:pt x="550" y="1598"/>
                </a:lnTo>
                <a:close/>
                <a:moveTo>
                  <a:pt x="505" y="1199"/>
                </a:moveTo>
                <a:lnTo>
                  <a:pt x="539" y="1499"/>
                </a:lnTo>
                <a:lnTo>
                  <a:pt x="2289" y="1499"/>
                </a:lnTo>
                <a:lnTo>
                  <a:pt x="2322" y="1199"/>
                </a:lnTo>
                <a:lnTo>
                  <a:pt x="505" y="1199"/>
                </a:lnTo>
                <a:close/>
                <a:moveTo>
                  <a:pt x="202" y="700"/>
                </a:moveTo>
                <a:lnTo>
                  <a:pt x="202" y="999"/>
                </a:lnTo>
                <a:lnTo>
                  <a:pt x="2625" y="999"/>
                </a:lnTo>
                <a:lnTo>
                  <a:pt x="2625" y="700"/>
                </a:lnTo>
                <a:lnTo>
                  <a:pt x="202" y="700"/>
                </a:lnTo>
                <a:close/>
                <a:moveTo>
                  <a:pt x="505" y="200"/>
                </a:moveTo>
                <a:lnTo>
                  <a:pt x="404" y="500"/>
                </a:lnTo>
                <a:lnTo>
                  <a:pt x="2423" y="500"/>
                </a:lnTo>
                <a:lnTo>
                  <a:pt x="2322" y="200"/>
                </a:lnTo>
                <a:lnTo>
                  <a:pt x="505" y="200"/>
                </a:lnTo>
                <a:close/>
                <a:moveTo>
                  <a:pt x="505" y="0"/>
                </a:moveTo>
                <a:lnTo>
                  <a:pt x="2322" y="0"/>
                </a:lnTo>
                <a:lnTo>
                  <a:pt x="2354" y="2"/>
                </a:lnTo>
                <a:lnTo>
                  <a:pt x="2385" y="10"/>
                </a:lnTo>
                <a:lnTo>
                  <a:pt x="2414" y="22"/>
                </a:lnTo>
                <a:lnTo>
                  <a:pt x="2440" y="38"/>
                </a:lnTo>
                <a:lnTo>
                  <a:pt x="2464" y="57"/>
                </a:lnTo>
                <a:lnTo>
                  <a:pt x="2484" y="81"/>
                </a:lnTo>
                <a:lnTo>
                  <a:pt x="2501" y="107"/>
                </a:lnTo>
                <a:lnTo>
                  <a:pt x="2514" y="137"/>
                </a:lnTo>
                <a:lnTo>
                  <a:pt x="2637" y="502"/>
                </a:lnTo>
                <a:lnTo>
                  <a:pt x="2671" y="507"/>
                </a:lnTo>
                <a:lnTo>
                  <a:pt x="2703" y="517"/>
                </a:lnTo>
                <a:lnTo>
                  <a:pt x="2733" y="532"/>
                </a:lnTo>
                <a:lnTo>
                  <a:pt x="2760" y="552"/>
                </a:lnTo>
                <a:lnTo>
                  <a:pt x="2782" y="575"/>
                </a:lnTo>
                <a:lnTo>
                  <a:pt x="2801" y="602"/>
                </a:lnTo>
                <a:lnTo>
                  <a:pt x="2815" y="633"/>
                </a:lnTo>
                <a:lnTo>
                  <a:pt x="2824" y="665"/>
                </a:lnTo>
                <a:lnTo>
                  <a:pt x="2827" y="700"/>
                </a:lnTo>
                <a:lnTo>
                  <a:pt x="2827" y="999"/>
                </a:lnTo>
                <a:lnTo>
                  <a:pt x="2824" y="1031"/>
                </a:lnTo>
                <a:lnTo>
                  <a:pt x="2816" y="1062"/>
                </a:lnTo>
                <a:lnTo>
                  <a:pt x="2804" y="1091"/>
                </a:lnTo>
                <a:lnTo>
                  <a:pt x="2787" y="1117"/>
                </a:lnTo>
                <a:lnTo>
                  <a:pt x="2768" y="1140"/>
                </a:lnTo>
                <a:lnTo>
                  <a:pt x="2744" y="1161"/>
                </a:lnTo>
                <a:lnTo>
                  <a:pt x="2718" y="1177"/>
                </a:lnTo>
                <a:lnTo>
                  <a:pt x="2689" y="1188"/>
                </a:lnTo>
                <a:lnTo>
                  <a:pt x="2657" y="1197"/>
                </a:lnTo>
                <a:lnTo>
                  <a:pt x="2625" y="1199"/>
                </a:lnTo>
                <a:lnTo>
                  <a:pt x="2521" y="1199"/>
                </a:lnTo>
                <a:lnTo>
                  <a:pt x="2522" y="1221"/>
                </a:lnTo>
                <a:lnTo>
                  <a:pt x="2321" y="3020"/>
                </a:lnTo>
                <a:lnTo>
                  <a:pt x="2315" y="3052"/>
                </a:lnTo>
                <a:lnTo>
                  <a:pt x="2303" y="3083"/>
                </a:lnTo>
                <a:lnTo>
                  <a:pt x="2287" y="3110"/>
                </a:lnTo>
                <a:lnTo>
                  <a:pt x="2267" y="3135"/>
                </a:lnTo>
                <a:lnTo>
                  <a:pt x="2242" y="3156"/>
                </a:lnTo>
                <a:lnTo>
                  <a:pt x="2215" y="3174"/>
                </a:lnTo>
                <a:lnTo>
                  <a:pt x="2186" y="3186"/>
                </a:lnTo>
                <a:lnTo>
                  <a:pt x="2153" y="3194"/>
                </a:lnTo>
                <a:lnTo>
                  <a:pt x="2120" y="3197"/>
                </a:lnTo>
                <a:lnTo>
                  <a:pt x="707" y="3197"/>
                </a:lnTo>
                <a:lnTo>
                  <a:pt x="674" y="3194"/>
                </a:lnTo>
                <a:lnTo>
                  <a:pt x="642" y="3186"/>
                </a:lnTo>
                <a:lnTo>
                  <a:pt x="612" y="3174"/>
                </a:lnTo>
                <a:lnTo>
                  <a:pt x="585" y="3156"/>
                </a:lnTo>
                <a:lnTo>
                  <a:pt x="561" y="3135"/>
                </a:lnTo>
                <a:lnTo>
                  <a:pt x="541" y="3110"/>
                </a:lnTo>
                <a:lnTo>
                  <a:pt x="524" y="3083"/>
                </a:lnTo>
                <a:lnTo>
                  <a:pt x="513" y="3052"/>
                </a:lnTo>
                <a:lnTo>
                  <a:pt x="507" y="3020"/>
                </a:lnTo>
                <a:lnTo>
                  <a:pt x="305" y="1221"/>
                </a:lnTo>
                <a:lnTo>
                  <a:pt x="307" y="1199"/>
                </a:lnTo>
                <a:lnTo>
                  <a:pt x="202" y="1199"/>
                </a:lnTo>
                <a:lnTo>
                  <a:pt x="166" y="1196"/>
                </a:lnTo>
                <a:lnTo>
                  <a:pt x="132" y="1186"/>
                </a:lnTo>
                <a:lnTo>
                  <a:pt x="101" y="1172"/>
                </a:lnTo>
                <a:lnTo>
                  <a:pt x="72" y="1152"/>
                </a:lnTo>
                <a:lnTo>
                  <a:pt x="48" y="1128"/>
                </a:lnTo>
                <a:lnTo>
                  <a:pt x="28" y="1100"/>
                </a:lnTo>
                <a:lnTo>
                  <a:pt x="13" y="1069"/>
                </a:lnTo>
                <a:lnTo>
                  <a:pt x="4" y="1035"/>
                </a:lnTo>
                <a:lnTo>
                  <a:pt x="0" y="999"/>
                </a:lnTo>
                <a:lnTo>
                  <a:pt x="0" y="700"/>
                </a:lnTo>
                <a:lnTo>
                  <a:pt x="3" y="665"/>
                </a:lnTo>
                <a:lnTo>
                  <a:pt x="12" y="633"/>
                </a:lnTo>
                <a:lnTo>
                  <a:pt x="26" y="603"/>
                </a:lnTo>
                <a:lnTo>
                  <a:pt x="44" y="575"/>
                </a:lnTo>
                <a:lnTo>
                  <a:pt x="67" y="552"/>
                </a:lnTo>
                <a:lnTo>
                  <a:pt x="94" y="532"/>
                </a:lnTo>
                <a:lnTo>
                  <a:pt x="124" y="517"/>
                </a:lnTo>
                <a:lnTo>
                  <a:pt x="156" y="507"/>
                </a:lnTo>
                <a:lnTo>
                  <a:pt x="190" y="502"/>
                </a:lnTo>
                <a:lnTo>
                  <a:pt x="314" y="137"/>
                </a:lnTo>
                <a:lnTo>
                  <a:pt x="326" y="107"/>
                </a:lnTo>
                <a:lnTo>
                  <a:pt x="343" y="81"/>
                </a:lnTo>
                <a:lnTo>
                  <a:pt x="363" y="57"/>
                </a:lnTo>
                <a:lnTo>
                  <a:pt x="387" y="38"/>
                </a:lnTo>
                <a:lnTo>
                  <a:pt x="413" y="22"/>
                </a:lnTo>
                <a:lnTo>
                  <a:pt x="442" y="10"/>
                </a:lnTo>
                <a:lnTo>
                  <a:pt x="473" y="2"/>
                </a:lnTo>
                <a:lnTo>
                  <a:pt x="505"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8" name="Freeform 22"/>
          <p:cNvSpPr>
            <a:spLocks noChangeAspect="1" noEditPoints="1"/>
          </p:cNvSpPr>
          <p:nvPr/>
        </p:nvSpPr>
        <p:spPr bwMode="auto">
          <a:xfrm>
            <a:off x="9426267" y="4904931"/>
            <a:ext cx="302179" cy="277823"/>
          </a:xfrm>
          <a:custGeom>
            <a:avLst/>
            <a:gdLst>
              <a:gd name="T0" fmla="*/ 4083 w 4838"/>
              <a:gd name="T1" fmla="*/ 2818 h 4448"/>
              <a:gd name="T2" fmla="*/ 4083 w 4838"/>
              <a:gd name="T3" fmla="*/ 592 h 4448"/>
              <a:gd name="T4" fmla="*/ 4177 w 4838"/>
              <a:gd name="T5" fmla="*/ 625 h 4448"/>
              <a:gd name="T6" fmla="*/ 4229 w 4838"/>
              <a:gd name="T7" fmla="*/ 707 h 4448"/>
              <a:gd name="T8" fmla="*/ 4229 w 4838"/>
              <a:gd name="T9" fmla="*/ 2851 h 4448"/>
              <a:gd name="T10" fmla="*/ 4177 w 4838"/>
              <a:gd name="T11" fmla="*/ 2933 h 4448"/>
              <a:gd name="T12" fmla="*/ 4083 w 4838"/>
              <a:gd name="T13" fmla="*/ 2965 h 4448"/>
              <a:gd name="T14" fmla="*/ 689 w 4838"/>
              <a:gd name="T15" fmla="*/ 2951 h 4448"/>
              <a:gd name="T16" fmla="*/ 619 w 4838"/>
              <a:gd name="T17" fmla="*/ 2882 h 4448"/>
              <a:gd name="T18" fmla="*/ 605 w 4838"/>
              <a:gd name="T19" fmla="*/ 741 h 4448"/>
              <a:gd name="T20" fmla="*/ 637 w 4838"/>
              <a:gd name="T21" fmla="*/ 649 h 4448"/>
              <a:gd name="T22" fmla="*/ 721 w 4838"/>
              <a:gd name="T23" fmla="*/ 597 h 4448"/>
              <a:gd name="T24" fmla="*/ 453 w 4838"/>
              <a:gd name="T25" fmla="*/ 297 h 4448"/>
              <a:gd name="T26" fmla="*/ 359 w 4838"/>
              <a:gd name="T27" fmla="*/ 329 h 4448"/>
              <a:gd name="T28" fmla="*/ 307 w 4838"/>
              <a:gd name="T29" fmla="*/ 410 h 4448"/>
              <a:gd name="T30" fmla="*/ 307 w 4838"/>
              <a:gd name="T31" fmla="*/ 3444 h 4448"/>
              <a:gd name="T32" fmla="*/ 359 w 4838"/>
              <a:gd name="T33" fmla="*/ 3526 h 4448"/>
              <a:gd name="T34" fmla="*/ 453 w 4838"/>
              <a:gd name="T35" fmla="*/ 3560 h 4448"/>
              <a:gd name="T36" fmla="*/ 4451 w 4838"/>
              <a:gd name="T37" fmla="*/ 3544 h 4448"/>
              <a:gd name="T38" fmla="*/ 4521 w 4838"/>
              <a:gd name="T39" fmla="*/ 3477 h 4448"/>
              <a:gd name="T40" fmla="*/ 4536 w 4838"/>
              <a:gd name="T41" fmla="*/ 444 h 4448"/>
              <a:gd name="T42" fmla="*/ 4503 w 4838"/>
              <a:gd name="T43" fmla="*/ 352 h 4448"/>
              <a:gd name="T44" fmla="*/ 4420 w 4838"/>
              <a:gd name="T45" fmla="*/ 301 h 4448"/>
              <a:gd name="T46" fmla="*/ 453 w 4838"/>
              <a:gd name="T47" fmla="*/ 0 h 4448"/>
              <a:gd name="T48" fmla="*/ 4505 w 4838"/>
              <a:gd name="T49" fmla="*/ 16 h 4448"/>
              <a:gd name="T50" fmla="*/ 4662 w 4838"/>
              <a:gd name="T51" fmla="*/ 92 h 4448"/>
              <a:gd name="T52" fmla="*/ 4777 w 4838"/>
              <a:gd name="T53" fmla="*/ 221 h 4448"/>
              <a:gd name="T54" fmla="*/ 4835 w 4838"/>
              <a:gd name="T55" fmla="*/ 384 h 4448"/>
              <a:gd name="T56" fmla="*/ 4835 w 4838"/>
              <a:gd name="T57" fmla="*/ 3471 h 4448"/>
              <a:gd name="T58" fmla="*/ 4777 w 4838"/>
              <a:gd name="T59" fmla="*/ 3636 h 4448"/>
              <a:gd name="T60" fmla="*/ 4662 w 4838"/>
              <a:gd name="T61" fmla="*/ 3763 h 4448"/>
              <a:gd name="T62" fmla="*/ 4506 w 4838"/>
              <a:gd name="T63" fmla="*/ 3840 h 4448"/>
              <a:gd name="T64" fmla="*/ 2872 w 4838"/>
              <a:gd name="T65" fmla="*/ 3855 h 4448"/>
              <a:gd name="T66" fmla="*/ 3849 w 4838"/>
              <a:gd name="T67" fmla="*/ 4169 h 4448"/>
              <a:gd name="T68" fmla="*/ 3916 w 4838"/>
              <a:gd name="T69" fmla="*/ 4236 h 4448"/>
              <a:gd name="T70" fmla="*/ 3927 w 4838"/>
              <a:gd name="T71" fmla="*/ 4334 h 4448"/>
              <a:gd name="T72" fmla="*/ 3875 w 4838"/>
              <a:gd name="T73" fmla="*/ 4416 h 4448"/>
              <a:gd name="T74" fmla="*/ 3779 w 4838"/>
              <a:gd name="T75" fmla="*/ 4448 h 4448"/>
              <a:gd name="T76" fmla="*/ 992 w 4838"/>
              <a:gd name="T77" fmla="*/ 4433 h 4448"/>
              <a:gd name="T78" fmla="*/ 923 w 4838"/>
              <a:gd name="T79" fmla="*/ 4366 h 4448"/>
              <a:gd name="T80" fmla="*/ 911 w 4838"/>
              <a:gd name="T81" fmla="*/ 4267 h 4448"/>
              <a:gd name="T82" fmla="*/ 962 w 4838"/>
              <a:gd name="T83" fmla="*/ 4187 h 4448"/>
              <a:gd name="T84" fmla="*/ 1966 w 4838"/>
              <a:gd name="T85" fmla="*/ 4036 h 4448"/>
              <a:gd name="T86" fmla="*/ 390 w 4838"/>
              <a:gd name="T87" fmla="*/ 3852 h 4448"/>
              <a:gd name="T88" fmla="*/ 223 w 4838"/>
              <a:gd name="T89" fmla="*/ 3795 h 4448"/>
              <a:gd name="T90" fmla="*/ 94 w 4838"/>
              <a:gd name="T91" fmla="*/ 3683 h 4448"/>
              <a:gd name="T92" fmla="*/ 16 w 4838"/>
              <a:gd name="T93" fmla="*/ 3529 h 4448"/>
              <a:gd name="T94" fmla="*/ 0 w 4838"/>
              <a:gd name="T95" fmla="*/ 444 h 4448"/>
              <a:gd name="T96" fmla="*/ 36 w 4838"/>
              <a:gd name="T97" fmla="*/ 272 h 4448"/>
              <a:gd name="T98" fmla="*/ 133 w 4838"/>
              <a:gd name="T99" fmla="*/ 130 h 4448"/>
              <a:gd name="T100" fmla="*/ 277 w 4838"/>
              <a:gd name="T101" fmla="*/ 35 h 4448"/>
              <a:gd name="T102" fmla="*/ 453 w 4838"/>
              <a:gd name="T10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8" h="4448">
                <a:moveTo>
                  <a:pt x="756" y="741"/>
                </a:moveTo>
                <a:lnTo>
                  <a:pt x="756" y="2818"/>
                </a:lnTo>
                <a:lnTo>
                  <a:pt x="4083" y="2818"/>
                </a:lnTo>
                <a:lnTo>
                  <a:pt x="4083" y="741"/>
                </a:lnTo>
                <a:lnTo>
                  <a:pt x="756" y="741"/>
                </a:lnTo>
                <a:close/>
                <a:moveTo>
                  <a:pt x="4083" y="592"/>
                </a:moveTo>
                <a:lnTo>
                  <a:pt x="4117" y="596"/>
                </a:lnTo>
                <a:lnTo>
                  <a:pt x="4149" y="608"/>
                </a:lnTo>
                <a:lnTo>
                  <a:pt x="4177" y="625"/>
                </a:lnTo>
                <a:lnTo>
                  <a:pt x="4201" y="649"/>
                </a:lnTo>
                <a:lnTo>
                  <a:pt x="4219" y="675"/>
                </a:lnTo>
                <a:lnTo>
                  <a:pt x="4229" y="707"/>
                </a:lnTo>
                <a:lnTo>
                  <a:pt x="4233" y="741"/>
                </a:lnTo>
                <a:lnTo>
                  <a:pt x="4233" y="2818"/>
                </a:lnTo>
                <a:lnTo>
                  <a:pt x="4229" y="2851"/>
                </a:lnTo>
                <a:lnTo>
                  <a:pt x="4219" y="2882"/>
                </a:lnTo>
                <a:lnTo>
                  <a:pt x="4201" y="2910"/>
                </a:lnTo>
                <a:lnTo>
                  <a:pt x="4177" y="2933"/>
                </a:lnTo>
                <a:lnTo>
                  <a:pt x="4149" y="2951"/>
                </a:lnTo>
                <a:lnTo>
                  <a:pt x="4117" y="2961"/>
                </a:lnTo>
                <a:lnTo>
                  <a:pt x="4083" y="2965"/>
                </a:lnTo>
                <a:lnTo>
                  <a:pt x="756" y="2965"/>
                </a:lnTo>
                <a:lnTo>
                  <a:pt x="721" y="2961"/>
                </a:lnTo>
                <a:lnTo>
                  <a:pt x="689" y="2951"/>
                </a:lnTo>
                <a:lnTo>
                  <a:pt x="661" y="2933"/>
                </a:lnTo>
                <a:lnTo>
                  <a:pt x="637" y="2910"/>
                </a:lnTo>
                <a:lnTo>
                  <a:pt x="619" y="2882"/>
                </a:lnTo>
                <a:lnTo>
                  <a:pt x="609" y="2851"/>
                </a:lnTo>
                <a:lnTo>
                  <a:pt x="605" y="2818"/>
                </a:lnTo>
                <a:lnTo>
                  <a:pt x="605" y="741"/>
                </a:lnTo>
                <a:lnTo>
                  <a:pt x="609" y="707"/>
                </a:lnTo>
                <a:lnTo>
                  <a:pt x="619" y="675"/>
                </a:lnTo>
                <a:lnTo>
                  <a:pt x="637" y="649"/>
                </a:lnTo>
                <a:lnTo>
                  <a:pt x="661" y="625"/>
                </a:lnTo>
                <a:lnTo>
                  <a:pt x="689" y="608"/>
                </a:lnTo>
                <a:lnTo>
                  <a:pt x="721" y="597"/>
                </a:lnTo>
                <a:lnTo>
                  <a:pt x="756" y="593"/>
                </a:lnTo>
                <a:lnTo>
                  <a:pt x="4083" y="592"/>
                </a:lnTo>
                <a:close/>
                <a:moveTo>
                  <a:pt x="453" y="297"/>
                </a:moveTo>
                <a:lnTo>
                  <a:pt x="418" y="301"/>
                </a:lnTo>
                <a:lnTo>
                  <a:pt x="387" y="311"/>
                </a:lnTo>
                <a:lnTo>
                  <a:pt x="359" y="329"/>
                </a:lnTo>
                <a:lnTo>
                  <a:pt x="335" y="352"/>
                </a:lnTo>
                <a:lnTo>
                  <a:pt x="319" y="380"/>
                </a:lnTo>
                <a:lnTo>
                  <a:pt x="307" y="410"/>
                </a:lnTo>
                <a:lnTo>
                  <a:pt x="302" y="444"/>
                </a:lnTo>
                <a:lnTo>
                  <a:pt x="302" y="3411"/>
                </a:lnTo>
                <a:lnTo>
                  <a:pt x="307" y="3444"/>
                </a:lnTo>
                <a:lnTo>
                  <a:pt x="319" y="3477"/>
                </a:lnTo>
                <a:lnTo>
                  <a:pt x="335" y="3504"/>
                </a:lnTo>
                <a:lnTo>
                  <a:pt x="359" y="3526"/>
                </a:lnTo>
                <a:lnTo>
                  <a:pt x="387" y="3544"/>
                </a:lnTo>
                <a:lnTo>
                  <a:pt x="418" y="3555"/>
                </a:lnTo>
                <a:lnTo>
                  <a:pt x="453" y="3560"/>
                </a:lnTo>
                <a:lnTo>
                  <a:pt x="4384" y="3560"/>
                </a:lnTo>
                <a:lnTo>
                  <a:pt x="4420" y="3555"/>
                </a:lnTo>
                <a:lnTo>
                  <a:pt x="4451" y="3544"/>
                </a:lnTo>
                <a:lnTo>
                  <a:pt x="4479" y="3526"/>
                </a:lnTo>
                <a:lnTo>
                  <a:pt x="4503" y="3504"/>
                </a:lnTo>
                <a:lnTo>
                  <a:pt x="4521" y="3477"/>
                </a:lnTo>
                <a:lnTo>
                  <a:pt x="4531" y="3444"/>
                </a:lnTo>
                <a:lnTo>
                  <a:pt x="4536" y="3411"/>
                </a:lnTo>
                <a:lnTo>
                  <a:pt x="4536" y="444"/>
                </a:lnTo>
                <a:lnTo>
                  <a:pt x="4531" y="410"/>
                </a:lnTo>
                <a:lnTo>
                  <a:pt x="4521" y="380"/>
                </a:lnTo>
                <a:lnTo>
                  <a:pt x="4503" y="352"/>
                </a:lnTo>
                <a:lnTo>
                  <a:pt x="4479" y="329"/>
                </a:lnTo>
                <a:lnTo>
                  <a:pt x="4451" y="311"/>
                </a:lnTo>
                <a:lnTo>
                  <a:pt x="4420" y="301"/>
                </a:lnTo>
                <a:lnTo>
                  <a:pt x="4384" y="297"/>
                </a:lnTo>
                <a:lnTo>
                  <a:pt x="453" y="297"/>
                </a:lnTo>
                <a:close/>
                <a:moveTo>
                  <a:pt x="453" y="0"/>
                </a:moveTo>
                <a:lnTo>
                  <a:pt x="4384" y="0"/>
                </a:lnTo>
                <a:lnTo>
                  <a:pt x="4446" y="4"/>
                </a:lnTo>
                <a:lnTo>
                  <a:pt x="4505" y="16"/>
                </a:lnTo>
                <a:lnTo>
                  <a:pt x="4561" y="35"/>
                </a:lnTo>
                <a:lnTo>
                  <a:pt x="4613" y="60"/>
                </a:lnTo>
                <a:lnTo>
                  <a:pt x="4662" y="92"/>
                </a:lnTo>
                <a:lnTo>
                  <a:pt x="4706" y="130"/>
                </a:lnTo>
                <a:lnTo>
                  <a:pt x="4744" y="172"/>
                </a:lnTo>
                <a:lnTo>
                  <a:pt x="4777" y="221"/>
                </a:lnTo>
                <a:lnTo>
                  <a:pt x="4802" y="272"/>
                </a:lnTo>
                <a:lnTo>
                  <a:pt x="4823" y="326"/>
                </a:lnTo>
                <a:lnTo>
                  <a:pt x="4835" y="384"/>
                </a:lnTo>
                <a:lnTo>
                  <a:pt x="4838" y="444"/>
                </a:lnTo>
                <a:lnTo>
                  <a:pt x="4838" y="3411"/>
                </a:lnTo>
                <a:lnTo>
                  <a:pt x="4835" y="3471"/>
                </a:lnTo>
                <a:lnTo>
                  <a:pt x="4823" y="3529"/>
                </a:lnTo>
                <a:lnTo>
                  <a:pt x="4804" y="3585"/>
                </a:lnTo>
                <a:lnTo>
                  <a:pt x="4777" y="3636"/>
                </a:lnTo>
                <a:lnTo>
                  <a:pt x="4744" y="3683"/>
                </a:lnTo>
                <a:lnTo>
                  <a:pt x="4707" y="3725"/>
                </a:lnTo>
                <a:lnTo>
                  <a:pt x="4662" y="3763"/>
                </a:lnTo>
                <a:lnTo>
                  <a:pt x="4615" y="3795"/>
                </a:lnTo>
                <a:lnTo>
                  <a:pt x="4563" y="3821"/>
                </a:lnTo>
                <a:lnTo>
                  <a:pt x="4506" y="3840"/>
                </a:lnTo>
                <a:lnTo>
                  <a:pt x="4448" y="3852"/>
                </a:lnTo>
                <a:lnTo>
                  <a:pt x="4387" y="3855"/>
                </a:lnTo>
                <a:lnTo>
                  <a:pt x="2872" y="3855"/>
                </a:lnTo>
                <a:lnTo>
                  <a:pt x="2872" y="4036"/>
                </a:lnTo>
                <a:lnTo>
                  <a:pt x="3817" y="4157"/>
                </a:lnTo>
                <a:lnTo>
                  <a:pt x="3849" y="4169"/>
                </a:lnTo>
                <a:lnTo>
                  <a:pt x="3876" y="4187"/>
                </a:lnTo>
                <a:lnTo>
                  <a:pt x="3900" y="4208"/>
                </a:lnTo>
                <a:lnTo>
                  <a:pt x="3916" y="4236"/>
                </a:lnTo>
                <a:lnTo>
                  <a:pt x="3928" y="4267"/>
                </a:lnTo>
                <a:lnTo>
                  <a:pt x="3931" y="4300"/>
                </a:lnTo>
                <a:lnTo>
                  <a:pt x="3927" y="4334"/>
                </a:lnTo>
                <a:lnTo>
                  <a:pt x="3916" y="4366"/>
                </a:lnTo>
                <a:lnTo>
                  <a:pt x="3898" y="4394"/>
                </a:lnTo>
                <a:lnTo>
                  <a:pt x="3875" y="4416"/>
                </a:lnTo>
                <a:lnTo>
                  <a:pt x="3846" y="4433"/>
                </a:lnTo>
                <a:lnTo>
                  <a:pt x="3815" y="4445"/>
                </a:lnTo>
                <a:lnTo>
                  <a:pt x="3779" y="4448"/>
                </a:lnTo>
                <a:lnTo>
                  <a:pt x="1059" y="4448"/>
                </a:lnTo>
                <a:lnTo>
                  <a:pt x="1024" y="4445"/>
                </a:lnTo>
                <a:lnTo>
                  <a:pt x="992" y="4433"/>
                </a:lnTo>
                <a:lnTo>
                  <a:pt x="963" y="4416"/>
                </a:lnTo>
                <a:lnTo>
                  <a:pt x="941" y="4394"/>
                </a:lnTo>
                <a:lnTo>
                  <a:pt x="923" y="4366"/>
                </a:lnTo>
                <a:lnTo>
                  <a:pt x="911" y="4334"/>
                </a:lnTo>
                <a:lnTo>
                  <a:pt x="907" y="4300"/>
                </a:lnTo>
                <a:lnTo>
                  <a:pt x="911" y="4267"/>
                </a:lnTo>
                <a:lnTo>
                  <a:pt x="922" y="4236"/>
                </a:lnTo>
                <a:lnTo>
                  <a:pt x="940" y="4208"/>
                </a:lnTo>
                <a:lnTo>
                  <a:pt x="962" y="4187"/>
                </a:lnTo>
                <a:lnTo>
                  <a:pt x="990" y="4169"/>
                </a:lnTo>
                <a:lnTo>
                  <a:pt x="1022" y="4157"/>
                </a:lnTo>
                <a:lnTo>
                  <a:pt x="1966" y="4036"/>
                </a:lnTo>
                <a:lnTo>
                  <a:pt x="1966" y="3855"/>
                </a:lnTo>
                <a:lnTo>
                  <a:pt x="451" y="3855"/>
                </a:lnTo>
                <a:lnTo>
                  <a:pt x="390" y="3852"/>
                </a:lnTo>
                <a:lnTo>
                  <a:pt x="332" y="3840"/>
                </a:lnTo>
                <a:lnTo>
                  <a:pt x="275" y="3821"/>
                </a:lnTo>
                <a:lnTo>
                  <a:pt x="223" y="3795"/>
                </a:lnTo>
                <a:lnTo>
                  <a:pt x="176" y="3763"/>
                </a:lnTo>
                <a:lnTo>
                  <a:pt x="133" y="3725"/>
                </a:lnTo>
                <a:lnTo>
                  <a:pt x="94" y="3683"/>
                </a:lnTo>
                <a:lnTo>
                  <a:pt x="61" y="3636"/>
                </a:lnTo>
                <a:lnTo>
                  <a:pt x="36" y="3585"/>
                </a:lnTo>
                <a:lnTo>
                  <a:pt x="16" y="3529"/>
                </a:lnTo>
                <a:lnTo>
                  <a:pt x="4" y="3471"/>
                </a:lnTo>
                <a:lnTo>
                  <a:pt x="0" y="3411"/>
                </a:lnTo>
                <a:lnTo>
                  <a:pt x="0" y="444"/>
                </a:lnTo>
                <a:lnTo>
                  <a:pt x="4" y="384"/>
                </a:lnTo>
                <a:lnTo>
                  <a:pt x="16" y="326"/>
                </a:lnTo>
                <a:lnTo>
                  <a:pt x="36" y="272"/>
                </a:lnTo>
                <a:lnTo>
                  <a:pt x="63" y="221"/>
                </a:lnTo>
                <a:lnTo>
                  <a:pt x="94" y="172"/>
                </a:lnTo>
                <a:lnTo>
                  <a:pt x="133" y="130"/>
                </a:lnTo>
                <a:lnTo>
                  <a:pt x="176" y="92"/>
                </a:lnTo>
                <a:lnTo>
                  <a:pt x="225" y="60"/>
                </a:lnTo>
                <a:lnTo>
                  <a:pt x="277" y="35"/>
                </a:lnTo>
                <a:lnTo>
                  <a:pt x="332" y="16"/>
                </a:lnTo>
                <a:lnTo>
                  <a:pt x="392" y="4"/>
                </a:lnTo>
                <a:lnTo>
                  <a:pt x="453"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pic>
        <p:nvPicPr>
          <p:cNvPr id="11" name="图片 10"/>
          <p:cNvPicPr>
            <a:picLocks noChangeAspect="1"/>
          </p:cNvPicPr>
          <p:nvPr/>
        </p:nvPicPr>
        <p:blipFill>
          <a:blip r:embed="rId5"/>
          <a:stretch>
            <a:fillRect/>
          </a:stretch>
        </p:blipFill>
        <p:spPr>
          <a:xfrm>
            <a:off x="3879850" y="1011555"/>
            <a:ext cx="3679825" cy="441007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师恩似海</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11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国民党政府先是同意</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日为教师节，后又将教师节改为</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 </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孔子生日</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03</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6" name="椭圆 5"/>
          <p:cNvSpPr/>
          <p:nvPr/>
        </p:nvSpPr>
        <p:spPr>
          <a:xfrm>
            <a:off x="5283330" y="1909954"/>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1</a:t>
            </a:r>
          </a:p>
        </p:txBody>
      </p:sp>
      <p:cxnSp>
        <p:nvCxnSpPr>
          <p:cNvPr id="7" name="直接连接符 6"/>
          <p:cNvCxnSpPr/>
          <p:nvPr/>
        </p:nvCxnSpPr>
        <p:spPr>
          <a:xfrm>
            <a:off x="5860319" y="2213411"/>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11760" y="1885005"/>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p>
        </p:txBody>
      </p:sp>
      <p:sp>
        <p:nvSpPr>
          <p:cNvPr id="9" name="矩形 47"/>
          <p:cNvSpPr>
            <a:spLocks noChangeArrowheads="1"/>
          </p:cNvSpPr>
          <p:nvPr/>
        </p:nvSpPr>
        <p:spPr bwMode="auto">
          <a:xfrm>
            <a:off x="7011072" y="2206545"/>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0" name="椭圆 9"/>
          <p:cNvSpPr/>
          <p:nvPr/>
        </p:nvSpPr>
        <p:spPr>
          <a:xfrm>
            <a:off x="5283330" y="2698472"/>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2</a:t>
            </a:r>
          </a:p>
        </p:txBody>
      </p:sp>
      <p:cxnSp>
        <p:nvCxnSpPr>
          <p:cNvPr id="11" name="直接连接符 10"/>
          <p:cNvCxnSpPr/>
          <p:nvPr/>
        </p:nvCxnSpPr>
        <p:spPr>
          <a:xfrm>
            <a:off x="5860319" y="3001929"/>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011760" y="2673522"/>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13" name="矩形 47"/>
          <p:cNvSpPr>
            <a:spLocks noChangeArrowheads="1"/>
          </p:cNvSpPr>
          <p:nvPr/>
        </p:nvSpPr>
        <p:spPr bwMode="auto">
          <a:xfrm>
            <a:off x="7011072" y="2995063"/>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4" name="椭圆 13"/>
          <p:cNvSpPr/>
          <p:nvPr/>
        </p:nvSpPr>
        <p:spPr>
          <a:xfrm>
            <a:off x="5283330" y="3486990"/>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3</a:t>
            </a:r>
          </a:p>
        </p:txBody>
      </p:sp>
      <p:cxnSp>
        <p:nvCxnSpPr>
          <p:cNvPr id="15" name="直接连接符 14"/>
          <p:cNvCxnSpPr/>
          <p:nvPr/>
        </p:nvCxnSpPr>
        <p:spPr>
          <a:xfrm>
            <a:off x="5860319" y="3790447"/>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011760" y="3462040"/>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17" name="矩形 47"/>
          <p:cNvSpPr>
            <a:spLocks noChangeArrowheads="1"/>
          </p:cNvSpPr>
          <p:nvPr/>
        </p:nvSpPr>
        <p:spPr bwMode="auto">
          <a:xfrm>
            <a:off x="7011072" y="3783581"/>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8" name="椭圆 17"/>
          <p:cNvSpPr/>
          <p:nvPr/>
        </p:nvSpPr>
        <p:spPr>
          <a:xfrm>
            <a:off x="5283330" y="4275508"/>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4</a:t>
            </a:r>
          </a:p>
        </p:txBody>
      </p:sp>
      <p:cxnSp>
        <p:nvCxnSpPr>
          <p:cNvPr id="19" name="直接连接符 18"/>
          <p:cNvCxnSpPr/>
          <p:nvPr/>
        </p:nvCxnSpPr>
        <p:spPr>
          <a:xfrm>
            <a:off x="5860319" y="4490557"/>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011760" y="4250558"/>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21" name="矩形 47"/>
          <p:cNvSpPr>
            <a:spLocks noChangeArrowheads="1"/>
          </p:cNvSpPr>
          <p:nvPr/>
        </p:nvSpPr>
        <p:spPr bwMode="auto">
          <a:xfrm>
            <a:off x="7011072" y="4572099"/>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2" name="椭圆 21"/>
          <p:cNvSpPr/>
          <p:nvPr/>
        </p:nvSpPr>
        <p:spPr>
          <a:xfrm>
            <a:off x="5283330" y="5118984"/>
            <a:ext cx="576471" cy="57418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r>
              <a:rPr lang="en-US" altLang="zh-CN" sz="2440" dirty="0">
                <a:solidFill>
                  <a:srgbClr val="2E3B37"/>
                </a:solidFill>
                <a:latin typeface="思源黑体 CN Light" panose="020B0300000000000000" charset="-122"/>
                <a:ea typeface="思源黑体 CN Light" panose="020B0300000000000000" charset="-122"/>
                <a:sym typeface="Arial" panose="020B0604020202020204" pitchFamily="34" charset="0"/>
              </a:rPr>
              <a:t>5</a:t>
            </a:r>
          </a:p>
        </p:txBody>
      </p:sp>
      <p:cxnSp>
        <p:nvCxnSpPr>
          <p:cNvPr id="23" name="直接连接符 22"/>
          <p:cNvCxnSpPr/>
          <p:nvPr/>
        </p:nvCxnSpPr>
        <p:spPr>
          <a:xfrm>
            <a:off x="5860319" y="5422442"/>
            <a:ext cx="1006776" cy="0"/>
          </a:xfrm>
          <a:prstGeom prst="line">
            <a:avLst/>
          </a:prstGeom>
          <a:ln w="6350">
            <a:solidFill>
              <a:srgbClr val="FFFFFF"/>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011760" y="5094035"/>
            <a:ext cx="2384891" cy="464820"/>
          </a:xfrm>
          <a:prstGeom prst="rect">
            <a:avLst/>
          </a:prstGeom>
        </p:spPr>
        <p:txBody>
          <a:bodyPr wrap="square" lIns="91261" tIns="45630" rIns="91261" bIns="45630">
            <a:spAutoFit/>
          </a:bodyPr>
          <a:lstStyle/>
          <a:p>
            <a:pPr>
              <a:spcBef>
                <a:spcPct val="0"/>
              </a:spcBef>
              <a:buFont typeface="Arial" panose="020B0604020202020204" pitchFamily="34" charset="0"/>
              <a:buNone/>
            </a:pPr>
            <a:r>
              <a:rPr lang="zh-CN" altLang="en-US" sz="2435"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rPr>
              <a:t>添加标题</a:t>
            </a:r>
            <a:endParaRPr lang="zh-CN" altLang="en-US" sz="2440"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25" name="矩形 47"/>
          <p:cNvSpPr>
            <a:spLocks noChangeArrowheads="1"/>
          </p:cNvSpPr>
          <p:nvPr/>
        </p:nvSpPr>
        <p:spPr bwMode="auto">
          <a:xfrm>
            <a:off x="7011072" y="5415577"/>
            <a:ext cx="4239938" cy="5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1" tIns="45630" rIns="91261" bIns="4563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pic>
        <p:nvPicPr>
          <p:cNvPr id="3" name="图片 2" descr="67784cb29ae0580c85efcc3b609b1b16"/>
          <p:cNvPicPr>
            <a:picLocks noChangeAspect="1"/>
          </p:cNvPicPr>
          <p:nvPr/>
        </p:nvPicPr>
        <p:blipFill>
          <a:blip r:embed="rId5" cstate="email"/>
          <a:srcRect/>
          <a:stretch>
            <a:fillRect/>
          </a:stretch>
        </p:blipFill>
        <p:spPr>
          <a:xfrm>
            <a:off x="777875" y="1107440"/>
            <a:ext cx="4104640" cy="497332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grpSp>
        <p:nvGrpSpPr>
          <p:cNvPr id="8" name="组合 7"/>
          <p:cNvGrpSpPr/>
          <p:nvPr/>
        </p:nvGrpSpPr>
        <p:grpSpPr>
          <a:xfrm>
            <a:off x="1261110" y="2056130"/>
            <a:ext cx="2335530" cy="3679825"/>
            <a:chOff x="2338" y="3148"/>
            <a:chExt cx="3678" cy="5795"/>
          </a:xfrm>
        </p:grpSpPr>
        <p:pic>
          <p:nvPicPr>
            <p:cNvPr id="5" name="图片 4"/>
            <p:cNvPicPr>
              <a:picLocks noChangeAspect="1"/>
            </p:cNvPicPr>
            <p:nvPr/>
          </p:nvPicPr>
          <p:blipFill>
            <a:blip r:embed="rId5" cstate="email"/>
            <a:srcRect/>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2"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3"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4"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grpSp>
        <p:nvGrpSpPr>
          <p:cNvPr id="9" name="组合 8"/>
          <p:cNvGrpSpPr/>
          <p:nvPr/>
        </p:nvGrpSpPr>
        <p:grpSpPr>
          <a:xfrm>
            <a:off x="3691255" y="2056130"/>
            <a:ext cx="2335530" cy="3679825"/>
            <a:chOff x="2338" y="3148"/>
            <a:chExt cx="3678" cy="5795"/>
          </a:xfrm>
        </p:grpSpPr>
        <p:pic>
          <p:nvPicPr>
            <p:cNvPr id="10" name="图片 9"/>
            <p:cNvPicPr>
              <a:picLocks noChangeAspect="1"/>
            </p:cNvPicPr>
            <p:nvPr/>
          </p:nvPicPr>
          <p:blipFill>
            <a:blip r:embed="rId5" cstate="email"/>
            <a:srcRect/>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11"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12"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13"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grpSp>
        <p:nvGrpSpPr>
          <p:cNvPr id="14" name="组合 13"/>
          <p:cNvGrpSpPr/>
          <p:nvPr/>
        </p:nvGrpSpPr>
        <p:grpSpPr>
          <a:xfrm>
            <a:off x="6121400" y="2056130"/>
            <a:ext cx="2335530" cy="3679825"/>
            <a:chOff x="2338" y="3148"/>
            <a:chExt cx="3678" cy="5795"/>
          </a:xfrm>
        </p:grpSpPr>
        <p:pic>
          <p:nvPicPr>
            <p:cNvPr id="15" name="图片 14"/>
            <p:cNvPicPr>
              <a:picLocks noChangeAspect="1"/>
            </p:cNvPicPr>
            <p:nvPr/>
          </p:nvPicPr>
          <p:blipFill>
            <a:blip r:embed="rId5" cstate="email"/>
            <a:srcRect/>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16"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17"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18"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grpSp>
        <p:nvGrpSpPr>
          <p:cNvPr id="19" name="组合 18"/>
          <p:cNvGrpSpPr/>
          <p:nvPr/>
        </p:nvGrpSpPr>
        <p:grpSpPr>
          <a:xfrm>
            <a:off x="8551545" y="2056130"/>
            <a:ext cx="2335530" cy="3679825"/>
            <a:chOff x="2338" y="3148"/>
            <a:chExt cx="3678" cy="5795"/>
          </a:xfrm>
        </p:grpSpPr>
        <p:pic>
          <p:nvPicPr>
            <p:cNvPr id="21" name="图片 20"/>
            <p:cNvPicPr>
              <a:picLocks noChangeAspect="1"/>
            </p:cNvPicPr>
            <p:nvPr/>
          </p:nvPicPr>
          <p:blipFill>
            <a:blip r:embed="rId5" cstate="email"/>
            <a:srcRect/>
            <a:stretch>
              <a:fillRect/>
            </a:stretch>
          </p:blipFill>
          <p:spPr>
            <a:xfrm>
              <a:off x="2451" y="3148"/>
              <a:ext cx="3451" cy="3414"/>
            </a:xfrm>
            <a:custGeom>
              <a:avLst/>
              <a:gdLst/>
              <a:ahLst/>
              <a:cxnLst>
                <a:cxn ang="3">
                  <a:pos x="hc" y="t"/>
                </a:cxn>
                <a:cxn ang="cd2">
                  <a:pos x="l" y="vc"/>
                </a:cxn>
                <a:cxn ang="cd4">
                  <a:pos x="hc" y="b"/>
                </a:cxn>
                <a:cxn ang="0">
                  <a:pos x="r" y="vc"/>
                </a:cxn>
              </a:cxnLst>
              <a:rect l="l" t="t" r="r" b="b"/>
              <a:pathLst>
                <a:path w="3451" h="3414">
                  <a:moveTo>
                    <a:pt x="1726" y="0"/>
                  </a:moveTo>
                  <a:cubicBezTo>
                    <a:pt x="2679" y="0"/>
                    <a:pt x="3451" y="764"/>
                    <a:pt x="3451" y="1707"/>
                  </a:cubicBezTo>
                  <a:cubicBezTo>
                    <a:pt x="3451" y="2649"/>
                    <a:pt x="2679" y="3414"/>
                    <a:pt x="1726" y="3414"/>
                  </a:cubicBezTo>
                  <a:cubicBezTo>
                    <a:pt x="773" y="3414"/>
                    <a:pt x="0" y="2649"/>
                    <a:pt x="0" y="1707"/>
                  </a:cubicBezTo>
                  <a:cubicBezTo>
                    <a:pt x="0" y="764"/>
                    <a:pt x="773" y="0"/>
                    <a:pt x="1726" y="0"/>
                  </a:cubicBezTo>
                  <a:close/>
                </a:path>
              </a:pathLst>
            </a:custGeom>
            <a:ln>
              <a:solidFill>
                <a:srgbClr val="FFFFFF"/>
              </a:solidFill>
            </a:ln>
          </p:spPr>
        </p:pic>
        <p:sp>
          <p:nvSpPr>
            <p:cNvPr id="22" name="TextBox 1"/>
            <p:cNvSpPr txBox="1"/>
            <p:nvPr/>
          </p:nvSpPr>
          <p:spPr>
            <a:xfrm>
              <a:off x="2338" y="7613"/>
              <a:ext cx="3678" cy="1331"/>
            </a:xfrm>
            <a:prstGeom prst="rect">
              <a:avLst/>
            </a:prstGeom>
            <a:noFill/>
          </p:spPr>
          <p:txBody>
            <a:bodyPr wrap="square" lIns="96740" tIns="48369" rIns="96740" bIns="48369" rtlCol="0">
              <a:spAutoFit/>
            </a:bodyPr>
            <a:lstStyle/>
            <a:p>
              <a:pPr algn="ctr" defTabSz="965835">
                <a:defRPr/>
              </a:pPr>
              <a:r>
                <a:rPr lang="zh-CN" altLang="en-US" sz="1220" kern="0"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此处添加详细文本描述，建议与标题相关并符合整体语言风格，语言描述尽量简洁生动。尽量将每页幻灯片</a:t>
              </a:r>
            </a:p>
          </p:txBody>
        </p:sp>
        <p:sp>
          <p:nvSpPr>
            <p:cNvPr id="23" name="TextBox 2"/>
            <p:cNvSpPr txBox="1"/>
            <p:nvPr/>
          </p:nvSpPr>
          <p:spPr>
            <a:xfrm>
              <a:off x="2454" y="7058"/>
              <a:ext cx="3446" cy="512"/>
            </a:xfrm>
            <a:prstGeom prst="rect">
              <a:avLst/>
            </a:prstGeom>
            <a:noFill/>
          </p:spPr>
          <p:txBody>
            <a:bodyPr wrap="square" lIns="96740" tIns="48369" rIns="96740" bIns="48369" rtlCol="0">
              <a:spAutoFit/>
            </a:bodyPr>
            <a:lstStyle/>
            <a:p>
              <a:pPr algn="ctr"/>
              <a:r>
                <a:rPr lang="zh-CN" altLang="en-US" sz="1490" dirty="0">
                  <a:solidFill>
                    <a:schemeClr val="bg1"/>
                  </a:solidFill>
                  <a:latin typeface="思源黑体 CN Light" panose="020B0300000000000000" charset="-122"/>
                  <a:ea typeface="思源黑体 CN Light" panose="020B0300000000000000" charset="-122"/>
                  <a:sym typeface="Arial" panose="020B0604020202020204" pitchFamily="34" charset="0"/>
                </a:rPr>
                <a:t>添加您的标题</a:t>
              </a:r>
            </a:p>
          </p:txBody>
        </p:sp>
        <p:cxnSp>
          <p:nvCxnSpPr>
            <p:cNvPr id="24" name="Straight Connector 67"/>
            <p:cNvCxnSpPr/>
            <p:nvPr/>
          </p:nvCxnSpPr>
          <p:spPr>
            <a:xfrm>
              <a:off x="2882" y="7575"/>
              <a:ext cx="2590" cy="0"/>
            </a:xfrm>
            <a:prstGeom prst="line">
              <a:avLst/>
            </a:prstGeom>
            <a:noFill/>
            <a:ln w="19050" cap="flat" cmpd="sng" algn="ctr">
              <a:solidFill>
                <a:schemeClr val="bg2">
                  <a:lumMod val="20000"/>
                  <a:lumOff val="80000"/>
                </a:schemeClr>
              </a:solidFill>
              <a:prstDash val="solid"/>
              <a:miter lim="800000"/>
            </a:ln>
            <a:effectLst/>
          </p:spPr>
        </p:cxnSp>
      </p:grpSp>
    </p:spTree>
    <p:custDataLst>
      <p:tags r:id="rId1"/>
    </p:custData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9" name="任意多边形 8"/>
          <p:cNvSpPr/>
          <p:nvPr/>
        </p:nvSpPr>
        <p:spPr>
          <a:xfrm>
            <a:off x="6132263" y="2136276"/>
            <a:ext cx="1796233" cy="1967669"/>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bg1">
              <a:alpha val="9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KSO_Shape"/>
          <p:cNvSpPr/>
          <p:nvPr/>
        </p:nvSpPr>
        <p:spPr bwMode="auto">
          <a:xfrm>
            <a:off x="6809186" y="2521773"/>
            <a:ext cx="453509" cy="45158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2E3B37">
              <a:alpha val="75000"/>
            </a:srgbClr>
          </a:solidFill>
          <a:ln>
            <a:noFill/>
          </a:ln>
        </p:spPr>
        <p:txBody>
          <a:bodyPr anchor="ctr">
            <a:scene3d>
              <a:camera prst="orthographicFront"/>
              <a:lightRig rig="threePt" dir="t"/>
            </a:scene3d>
            <a:sp3d>
              <a:contourClr>
                <a:srgbClr val="FFFFFF"/>
              </a:contourClr>
            </a:sp3d>
          </a:bodyPr>
          <a:lstStyle/>
          <a:p>
            <a:pPr algn="ctr">
              <a:defRPr/>
            </a:pP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1" name="文本框 62"/>
          <p:cNvSpPr txBox="1"/>
          <p:nvPr/>
        </p:nvSpPr>
        <p:spPr>
          <a:xfrm>
            <a:off x="6474723" y="3076967"/>
            <a:ext cx="1237227" cy="403225"/>
          </a:xfrm>
          <a:prstGeom prst="rect">
            <a:avLst/>
          </a:prstGeom>
          <a:noFill/>
        </p:spPr>
        <p:txBody>
          <a:bodyPr wrap="square" rtlCol="0">
            <a:spAutoFit/>
          </a:bodyPr>
          <a:lstStyle/>
          <a:p>
            <a:r>
              <a:rPr lang="zh-CN" altLang="en-US" sz="2025"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cxnSp>
        <p:nvCxnSpPr>
          <p:cNvPr id="12" name="直接连接符 11"/>
          <p:cNvCxnSpPr/>
          <p:nvPr/>
        </p:nvCxnSpPr>
        <p:spPr>
          <a:xfrm>
            <a:off x="1625035" y="4233674"/>
            <a:ext cx="8837900" cy="0"/>
          </a:xfrm>
          <a:prstGeom prst="line">
            <a:avLst/>
          </a:prstGeom>
          <a:solidFill>
            <a:srgbClr val="FFFFFF"/>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524951"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4" name="椭圆 13"/>
          <p:cNvSpPr/>
          <p:nvPr/>
        </p:nvSpPr>
        <p:spPr>
          <a:xfrm>
            <a:off x="10389754"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5" name="椭圆 14"/>
          <p:cNvSpPr/>
          <p:nvPr/>
        </p:nvSpPr>
        <p:spPr>
          <a:xfrm>
            <a:off x="2943207"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6" name="椭圆 15"/>
          <p:cNvSpPr/>
          <p:nvPr/>
        </p:nvSpPr>
        <p:spPr>
          <a:xfrm>
            <a:off x="4939999"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7" name="椭圆 16"/>
          <p:cNvSpPr/>
          <p:nvPr/>
        </p:nvSpPr>
        <p:spPr>
          <a:xfrm>
            <a:off x="6972092"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8" name="椭圆 17"/>
          <p:cNvSpPr/>
          <p:nvPr/>
        </p:nvSpPr>
        <p:spPr>
          <a:xfrm>
            <a:off x="8751103" y="4160806"/>
            <a:ext cx="146362" cy="145740"/>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269" tIns="45634" rIns="91269" bIns="45634"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 name="任意多边形 1"/>
          <p:cNvSpPr/>
          <p:nvPr/>
        </p:nvSpPr>
        <p:spPr>
          <a:xfrm>
            <a:off x="2244843" y="2363438"/>
            <a:ext cx="1575329" cy="1751921"/>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bg1">
              <a:alpha val="9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KSO_Shape"/>
          <p:cNvSpPr/>
          <p:nvPr/>
        </p:nvSpPr>
        <p:spPr bwMode="auto">
          <a:xfrm>
            <a:off x="2817251" y="2676668"/>
            <a:ext cx="430514" cy="43743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2E3B37"/>
          </a:solidFill>
          <a:ln>
            <a:noFill/>
          </a:ln>
        </p:spPr>
        <p:txBody>
          <a:bodyPr anchor="ctr">
            <a:scene3d>
              <a:camera prst="orthographicFront"/>
              <a:lightRig rig="threePt" dir="t"/>
            </a:scene3d>
            <a:sp3d>
              <a:contourClr>
                <a:srgbClr val="FFFFFF"/>
              </a:contourClr>
            </a:sp3d>
          </a:bodyPr>
          <a:lstStyle/>
          <a:p>
            <a:pPr algn="ctr">
              <a:defRPr/>
            </a:pP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文本框 59"/>
          <p:cNvSpPr txBox="1"/>
          <p:nvPr/>
        </p:nvSpPr>
        <p:spPr>
          <a:xfrm>
            <a:off x="2406333" y="3215403"/>
            <a:ext cx="1356872" cy="403225"/>
          </a:xfrm>
          <a:prstGeom prst="rect">
            <a:avLst/>
          </a:prstGeom>
          <a:noFill/>
        </p:spPr>
        <p:txBody>
          <a:bodyPr wrap="square" rtlCol="0">
            <a:spAutoFit/>
          </a:bodyPr>
          <a:lstStyle/>
          <a:p>
            <a:r>
              <a:rPr lang="zh-CN" altLang="en-US" sz="2030"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24" name="任意多边形 23"/>
          <p:cNvSpPr/>
          <p:nvPr/>
        </p:nvSpPr>
        <p:spPr>
          <a:xfrm>
            <a:off x="3785782" y="1573385"/>
            <a:ext cx="2368741" cy="2541973"/>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5" name="组合 24"/>
          <p:cNvGrpSpPr/>
          <p:nvPr/>
        </p:nvGrpSpPr>
        <p:grpSpPr>
          <a:xfrm>
            <a:off x="4321215" y="2359852"/>
            <a:ext cx="1562446" cy="1004596"/>
            <a:chOff x="4716874" y="2621791"/>
            <a:chExt cx="1562853" cy="1009145"/>
          </a:xfrm>
        </p:grpSpPr>
        <p:sp>
          <p:nvSpPr>
            <p:cNvPr id="26"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2E3B37"/>
            </a:solidFill>
            <a:ln>
              <a:noFill/>
            </a:ln>
          </p:spPr>
          <p:txBody>
            <a:bodyPr anchor="ctr">
              <a:scene3d>
                <a:camera prst="orthographicFront"/>
                <a:lightRig rig="threePt" dir="t"/>
              </a:scene3d>
              <a:sp3d>
                <a:contourClr>
                  <a:srgbClr val="FFFFFF"/>
                </a:contourClr>
              </a:sp3d>
            </a:bodyPr>
            <a:lstStyle/>
            <a:p>
              <a:pPr algn="ctr">
                <a:defRPr/>
              </a:pP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27" name="文本框 60"/>
            <p:cNvSpPr txBox="1"/>
            <p:nvPr/>
          </p:nvSpPr>
          <p:spPr>
            <a:xfrm>
              <a:off x="4716874" y="3225885"/>
              <a:ext cx="1562853" cy="405051"/>
            </a:xfrm>
            <a:prstGeom prst="rect">
              <a:avLst/>
            </a:prstGeom>
            <a:noFill/>
          </p:spPr>
          <p:txBody>
            <a:bodyPr wrap="square" rtlCol="0">
              <a:spAutoFit/>
            </a:bodyPr>
            <a:lstStyle/>
            <a:p>
              <a:r>
                <a:rPr lang="zh-CN" altLang="en-US" sz="2025"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grpSp>
      <p:sp>
        <p:nvSpPr>
          <p:cNvPr id="29" name="任意多边形 28"/>
          <p:cNvSpPr/>
          <p:nvPr/>
        </p:nvSpPr>
        <p:spPr>
          <a:xfrm>
            <a:off x="7897278" y="2119766"/>
            <a:ext cx="1834449" cy="1988673"/>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30" name="KSO_Shape"/>
          <p:cNvSpPr/>
          <p:nvPr/>
        </p:nvSpPr>
        <p:spPr bwMode="auto">
          <a:xfrm>
            <a:off x="8602310" y="2521773"/>
            <a:ext cx="520149" cy="431616"/>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2E3B37"/>
          </a:solidFill>
          <a:ln>
            <a:noFill/>
          </a:ln>
        </p:spPr>
        <p:txBody>
          <a:bodyPr anchor="ctr"/>
          <a:lstStyle/>
          <a:p>
            <a:endParaRPr lang="zh-CN" altLang="en-US" sz="203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31" name="文本框 63"/>
          <p:cNvSpPr txBox="1"/>
          <p:nvPr/>
        </p:nvSpPr>
        <p:spPr>
          <a:xfrm>
            <a:off x="8255077" y="3076966"/>
            <a:ext cx="1476650" cy="403225"/>
          </a:xfrm>
          <a:prstGeom prst="rect">
            <a:avLst/>
          </a:prstGeom>
          <a:noFill/>
        </p:spPr>
        <p:txBody>
          <a:bodyPr wrap="square" rtlCol="0">
            <a:spAutoFit/>
          </a:bodyPr>
          <a:lstStyle/>
          <a:p>
            <a:r>
              <a:rPr lang="zh-CN" altLang="en-US" sz="2025" dirty="0">
                <a:solidFill>
                  <a:srgbClr val="2E3B37"/>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32" name="矩形 31"/>
          <p:cNvSpPr/>
          <p:nvPr/>
        </p:nvSpPr>
        <p:spPr>
          <a:xfrm>
            <a:off x="2100865" y="4401697"/>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3" name="矩形 32"/>
          <p:cNvSpPr/>
          <p:nvPr/>
        </p:nvSpPr>
        <p:spPr>
          <a:xfrm>
            <a:off x="4138805" y="4360886"/>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4" name="矩形 33"/>
          <p:cNvSpPr/>
          <p:nvPr/>
        </p:nvSpPr>
        <p:spPr>
          <a:xfrm>
            <a:off x="6132263" y="4360886"/>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5" name="矩形 34"/>
          <p:cNvSpPr/>
          <p:nvPr/>
        </p:nvSpPr>
        <p:spPr>
          <a:xfrm>
            <a:off x="7954234" y="4360886"/>
            <a:ext cx="1849481" cy="1150141"/>
          </a:xfrm>
          <a:prstGeom prst="rect">
            <a:avLst/>
          </a:prstGeom>
        </p:spPr>
        <p:txBody>
          <a:bodyPr wrap="square" lIns="91269" tIns="45634" rIns="91269" bIns="45634">
            <a:spAutoFit/>
          </a:bodyPr>
          <a:lstStyle/>
          <a:p>
            <a:pPr>
              <a:lnSpc>
                <a:spcPct val="130000"/>
              </a:lnSpc>
              <a:spcBef>
                <a:spcPct val="0"/>
              </a:spcBef>
              <a:buNone/>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Tree>
    <p:custDataLst>
      <p:tags r:id="rId1"/>
    </p:custData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难忘师恩</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90000"/>
                </a:lnSpc>
              </a:pP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21</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日，第六届全国人大常委会第九次会议作出决议，将每年的</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日定为我国的教师节。</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04</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2" name="圆角矩形 1"/>
          <p:cNvSpPr/>
          <p:nvPr/>
        </p:nvSpPr>
        <p:spPr>
          <a:xfrm>
            <a:off x="1400307" y="1767357"/>
            <a:ext cx="2110316" cy="2102913"/>
          </a:xfrm>
          <a:prstGeom prst="roundRect">
            <a:avLst>
              <a:gd name="adj" fmla="val 4161"/>
            </a:avLst>
          </a:prstGeom>
          <a:solidFill>
            <a:srgbClr val="D5D8D7"/>
          </a:solidFill>
          <a:ln>
            <a:noFill/>
          </a:ln>
        </p:spPr>
        <p:style>
          <a:lnRef idx="2">
            <a:schemeClr val="accent1">
              <a:shade val="50000"/>
            </a:schemeClr>
          </a:lnRef>
          <a:fillRef idx="1">
            <a:schemeClr val="accent1"/>
          </a:fillRef>
          <a:effectRef idx="0">
            <a:schemeClr val="accent1"/>
          </a:effectRef>
          <a:fontRef idx="minor">
            <a:schemeClr val="lt1"/>
          </a:fontRef>
        </p:style>
        <p:txBody>
          <a:bodyPr lIns="143756" tIns="0" rIns="287510" bIns="0" anchor="ctr"/>
          <a:lstStyle/>
          <a:p>
            <a:pPr algn="ctr">
              <a:spcBef>
                <a:spcPts val="800"/>
              </a:spcBef>
              <a:defRPr/>
            </a:pPr>
            <a:r>
              <a:rPr lang="zh-CN" altLang="en-US" sz="325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325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nSpc>
                <a:spcPct val="130000"/>
              </a:lnSpc>
              <a:spcBef>
                <a:spcPct val="0"/>
              </a:spcBef>
              <a:buNone/>
            </a:pPr>
            <a:r>
              <a:rPr lang="zh-CN" altLang="en-US" sz="14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3" name="任意多边形 2"/>
          <p:cNvSpPr/>
          <p:nvPr/>
        </p:nvSpPr>
        <p:spPr>
          <a:xfrm>
            <a:off x="3165606" y="1767357"/>
            <a:ext cx="2533650" cy="2102913"/>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622939" tIns="287510" rIns="143756" bIns="0" anchor="ctr"/>
          <a:lstStyle/>
          <a:p>
            <a:pPr algn="ctr">
              <a:spcBef>
                <a:spcPts val="800"/>
              </a:spcBef>
              <a:defRPr/>
            </a:pPr>
            <a:endParaRPr lang="zh-CN" altLang="en-US" sz="28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gn="ctr">
              <a:spcBef>
                <a:spcPts val="800"/>
              </a:spcBef>
              <a:defRPr/>
            </a:pPr>
            <a:r>
              <a:rPr lang="zh-CN" altLang="en-US" sz="280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28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gn="ctr">
              <a:spcBef>
                <a:spcPts val="800"/>
              </a:spcBef>
              <a:defRPr/>
            </a:pPr>
            <a:r>
              <a:rPr lang="zh-CN" altLang="en-US" sz="16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a:p>
            <a:pPr algn="ctr">
              <a:spcBef>
                <a:spcPts val="800"/>
              </a:spcBef>
              <a:defRPr/>
            </a:pPr>
            <a:endParaRPr lang="en-US" altLang="zh-CN" sz="16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gn="ctr">
              <a:spcBef>
                <a:spcPts val="800"/>
              </a:spcBef>
              <a:defRPr/>
            </a:pPr>
            <a:endParaRPr lang="en-US" altLang="zh-CN" sz="16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4" name="任意多边形 3"/>
          <p:cNvSpPr/>
          <p:nvPr/>
        </p:nvSpPr>
        <p:spPr>
          <a:xfrm>
            <a:off x="1396729" y="3528914"/>
            <a:ext cx="2112433" cy="2522231"/>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39592" tIns="527101" rIns="287510" bIns="0" anchor="ctr"/>
          <a:lstStyle/>
          <a:p>
            <a:pPr algn="ctr">
              <a:spcBef>
                <a:spcPts val="800"/>
              </a:spcBef>
              <a:defRPr/>
            </a:pPr>
            <a:r>
              <a:rPr lang="zh-CN" altLang="en-US" sz="240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24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nSpc>
                <a:spcPct val="130000"/>
              </a:lnSpc>
              <a:spcBef>
                <a:spcPct val="0"/>
              </a:spcBef>
              <a:buNone/>
            </a:pPr>
            <a:r>
              <a:rPr lang="zh-CN" altLang="en-US" sz="14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sp>
        <p:nvSpPr>
          <p:cNvPr id="5" name="任意多边形 4"/>
          <p:cNvSpPr/>
          <p:nvPr/>
        </p:nvSpPr>
        <p:spPr>
          <a:xfrm>
            <a:off x="3152353" y="3950339"/>
            <a:ext cx="2535767" cy="2100806"/>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D5D8D7"/>
          </a:solidFill>
          <a:ln>
            <a:noFill/>
          </a:ln>
        </p:spPr>
        <p:style>
          <a:lnRef idx="2">
            <a:schemeClr val="accent1">
              <a:shade val="50000"/>
            </a:schemeClr>
          </a:lnRef>
          <a:fillRef idx="1">
            <a:schemeClr val="accent1"/>
          </a:fillRef>
          <a:effectRef idx="0">
            <a:schemeClr val="accent1"/>
          </a:effectRef>
          <a:fontRef idx="minor">
            <a:schemeClr val="lt1"/>
          </a:fontRef>
        </p:style>
        <p:txBody>
          <a:bodyPr lIns="622939" tIns="0" rIns="143756" bIns="0" anchor="ctr"/>
          <a:lstStyle/>
          <a:p>
            <a:pPr algn="ctr">
              <a:spcBef>
                <a:spcPts val="800"/>
              </a:spcBef>
              <a:defRPr/>
            </a:pPr>
            <a:r>
              <a:rPr lang="zh-CN" altLang="en-US" sz="2400" dirty="0">
                <a:solidFill>
                  <a:srgbClr val="2E3B37"/>
                </a:solidFill>
                <a:latin typeface="思源黑体 CN Light" panose="020B0300000000000000" charset="-122"/>
                <a:ea typeface="思源黑体 CN Light" panose="020B0300000000000000" charset="-122"/>
                <a:sym typeface="Arial" panose="020B0604020202020204" pitchFamily="34" charset="0"/>
              </a:rPr>
              <a:t>标题</a:t>
            </a:r>
            <a:endParaRPr lang="en-US" altLang="zh-CN" sz="2400">
              <a:solidFill>
                <a:srgbClr val="2E3B37"/>
              </a:solidFill>
              <a:latin typeface="思源黑体 CN Light" panose="020B0300000000000000" charset="-122"/>
              <a:ea typeface="思源黑体 CN Light" panose="020B0300000000000000" charset="-122"/>
              <a:sym typeface="Arial" panose="020B0604020202020204" pitchFamily="34" charset="0"/>
            </a:endParaRPr>
          </a:p>
          <a:p>
            <a:pPr>
              <a:lnSpc>
                <a:spcPct val="130000"/>
              </a:lnSpc>
              <a:spcBef>
                <a:spcPct val="0"/>
              </a:spcBef>
              <a:buNone/>
            </a:pPr>
            <a:r>
              <a:rPr lang="zh-CN" altLang="en-US" sz="1400" dirty="0">
                <a:solidFill>
                  <a:srgbClr val="2E3B37"/>
                </a:solidFill>
                <a:latin typeface="思源黑体 CN Light" panose="020B0300000000000000" charset="-122"/>
                <a:ea typeface="思源黑体 CN Light" panose="020B0300000000000000" charset="-122"/>
                <a:sym typeface="Arial" panose="020B0604020202020204" pitchFamily="34" charset="0"/>
              </a:rPr>
              <a:t>您的内容打在这里，或者通过复制您的文本后，在此框中选择粘贴。</a:t>
            </a:r>
          </a:p>
        </p:txBody>
      </p:sp>
      <p:pic>
        <p:nvPicPr>
          <p:cNvPr id="6" name="图片 5"/>
          <p:cNvPicPr>
            <a:picLocks noChangeAspect="1"/>
          </p:cNvPicPr>
          <p:nvPr/>
        </p:nvPicPr>
        <p:blipFill>
          <a:blip r:embed="rId5"/>
          <a:stretch>
            <a:fillRect/>
          </a:stretch>
        </p:blipFill>
        <p:spPr>
          <a:xfrm>
            <a:off x="5800725" y="1423035"/>
            <a:ext cx="6094730" cy="511429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grpSp>
        <p:nvGrpSpPr>
          <p:cNvPr id="16" name="Group 17"/>
          <p:cNvGrpSpPr/>
          <p:nvPr/>
        </p:nvGrpSpPr>
        <p:grpSpPr>
          <a:xfrm>
            <a:off x="6787195" y="1801795"/>
            <a:ext cx="2970266" cy="986105"/>
            <a:chOff x="8198838" y="2976912"/>
            <a:chExt cx="2694701" cy="899002"/>
          </a:xfrm>
        </p:grpSpPr>
        <p:sp>
          <p:nvSpPr>
            <p:cNvPr id="17" name="TextBox 16"/>
            <p:cNvSpPr txBox="1"/>
            <p:nvPr/>
          </p:nvSpPr>
          <p:spPr>
            <a:xfrm>
              <a:off x="8198838" y="2976912"/>
              <a:ext cx="1414873" cy="463128"/>
            </a:xfrm>
            <a:prstGeom prst="rect">
              <a:avLst/>
            </a:prstGeom>
            <a:noFill/>
          </p:spPr>
          <p:txBody>
            <a:bodyPr wrap="none" rtlCol="0">
              <a:spAutoFit/>
            </a:bodyPr>
            <a:lstStyle/>
            <a:p>
              <a:r>
                <a:rPr lang="zh-CN" altLang="en-US" sz="2710" dirty="0">
                  <a:solidFill>
                    <a:schemeClr val="bg1"/>
                  </a:solidFill>
                  <a:latin typeface="思源黑体 CN Light" panose="020B0300000000000000" charset="-122"/>
                  <a:ea typeface="思源黑体 CN Light" panose="020B0300000000000000" charset="-122"/>
                  <a:sym typeface="Arial" panose="020B0604020202020204" pitchFamily="34" charset="0"/>
                </a:rPr>
                <a:t>填加标题</a:t>
              </a:r>
            </a:p>
          </p:txBody>
        </p:sp>
        <p:sp>
          <p:nvSpPr>
            <p:cNvPr id="18" name="TextBox 17"/>
            <p:cNvSpPr txBox="1"/>
            <p:nvPr/>
          </p:nvSpPr>
          <p:spPr>
            <a:xfrm>
              <a:off x="8198838" y="3362257"/>
              <a:ext cx="2694701" cy="513657"/>
            </a:xfrm>
            <a:prstGeom prst="rect">
              <a:avLst/>
            </a:prstGeom>
            <a:noFill/>
          </p:spPr>
          <p:txBody>
            <a:bodyPr wrap="square" rtlCol="0">
              <a:spAutoFit/>
            </a:bodyPr>
            <a:lstStyle/>
            <a:p>
              <a:pPr>
                <a:lnSpc>
                  <a:spcPct val="150000"/>
                </a:lnSpc>
              </a:pPr>
              <a:r>
                <a:rPr lang="zh-CN" altLang="en-US" sz="1085"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a:t>
              </a:r>
            </a:p>
          </p:txBody>
        </p:sp>
      </p:grpSp>
      <p:grpSp>
        <p:nvGrpSpPr>
          <p:cNvPr id="19" name="Group 20"/>
          <p:cNvGrpSpPr/>
          <p:nvPr/>
        </p:nvGrpSpPr>
        <p:grpSpPr>
          <a:xfrm>
            <a:off x="6787195" y="4614063"/>
            <a:ext cx="2970266" cy="986105"/>
            <a:chOff x="8198838" y="3752829"/>
            <a:chExt cx="2694701" cy="899002"/>
          </a:xfrm>
        </p:grpSpPr>
        <p:sp>
          <p:nvSpPr>
            <p:cNvPr id="2" name="TextBox 19"/>
            <p:cNvSpPr txBox="1"/>
            <p:nvPr/>
          </p:nvSpPr>
          <p:spPr>
            <a:xfrm>
              <a:off x="8198838" y="3752829"/>
              <a:ext cx="1429853" cy="464261"/>
            </a:xfrm>
            <a:prstGeom prst="rect">
              <a:avLst/>
            </a:prstGeom>
            <a:noFill/>
          </p:spPr>
          <p:txBody>
            <a:bodyPr wrap="none" rtlCol="0">
              <a:spAutoFit/>
            </a:bodyPr>
            <a:lstStyle/>
            <a:p>
              <a:r>
                <a:rPr lang="zh-CN" altLang="en-US" sz="2710" dirty="0">
                  <a:solidFill>
                    <a:schemeClr val="bg1"/>
                  </a:solidFill>
                  <a:latin typeface="思源黑体 CN Light" panose="020B0300000000000000" charset="-122"/>
                  <a:ea typeface="思源黑体 CN Light" panose="020B0300000000000000" charset="-122"/>
                  <a:sym typeface="Arial" panose="020B0604020202020204" pitchFamily="34" charset="0"/>
                </a:rPr>
                <a:t>填加标题</a:t>
              </a:r>
            </a:p>
          </p:txBody>
        </p:sp>
        <p:sp>
          <p:nvSpPr>
            <p:cNvPr id="21" name="TextBox 20"/>
            <p:cNvSpPr txBox="1"/>
            <p:nvPr/>
          </p:nvSpPr>
          <p:spPr>
            <a:xfrm>
              <a:off x="8198838" y="4138174"/>
              <a:ext cx="2694701" cy="513657"/>
            </a:xfrm>
            <a:prstGeom prst="rect">
              <a:avLst/>
            </a:prstGeom>
            <a:noFill/>
          </p:spPr>
          <p:txBody>
            <a:bodyPr wrap="square" rtlCol="0">
              <a:spAutoFit/>
            </a:bodyPr>
            <a:lstStyle/>
            <a:p>
              <a:pPr>
                <a:lnSpc>
                  <a:spcPct val="150000"/>
                </a:lnSpc>
              </a:pPr>
              <a:r>
                <a:rPr lang="zh-CN" altLang="en-US" sz="1085" dirty="0">
                  <a:solidFill>
                    <a:schemeClr val="bg1"/>
                  </a:solidFill>
                  <a:latin typeface="思源黑体 CN Light" panose="020B0300000000000000" charset="-122"/>
                  <a:ea typeface="思源黑体 CN Light" panose="020B0300000000000000" charset="-122"/>
                  <a:sym typeface="Arial" panose="020B0604020202020204" pitchFamily="34" charset="0"/>
                </a:rPr>
                <a:t>此处添加详细文本描述，建议与标题相关并符合整体语言风格</a:t>
              </a:r>
            </a:p>
          </p:txBody>
        </p:sp>
      </p:grpSp>
      <p:sp>
        <p:nvSpPr>
          <p:cNvPr id="22" name="TextBox 21"/>
          <p:cNvSpPr txBox="1"/>
          <p:nvPr/>
        </p:nvSpPr>
        <p:spPr>
          <a:xfrm>
            <a:off x="6798436" y="2984855"/>
            <a:ext cx="3903621" cy="1628639"/>
          </a:xfrm>
          <a:prstGeom prst="rect">
            <a:avLst/>
          </a:prstGeom>
          <a:noFill/>
        </p:spPr>
        <p:txBody>
          <a:bodyPr wrap="square" lIns="100571" tIns="50286" rIns="100571" bIns="50286" rtlCol="0">
            <a:spAutoFit/>
          </a:bodyPr>
          <a:lstStyle/>
          <a:p>
            <a:pPr>
              <a:lnSpc>
                <a:spcPct val="150000"/>
              </a:lnSpc>
            </a:pPr>
            <a:r>
              <a:rPr lang="zh-CN" altLang="en-US"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此处添加详细文本描述，建议与标题相关并符合整体语言风格，语言描述尽量简洁生动。</a:t>
            </a:r>
            <a:r>
              <a:rPr lang="id-ID"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t>
            </a:r>
            <a:r>
              <a:rPr lang="zh-CN" altLang="en-US"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此处添加详细文本描述，并符合整体语言风格，语言描述尽量简洁生动。</a:t>
            </a:r>
            <a:endParaRPr lang="id-ID"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just">
              <a:lnSpc>
                <a:spcPct val="150000"/>
              </a:lnSpc>
            </a:pPr>
            <a:endParaRPr lang="id-ID"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cxnSp>
        <p:nvCxnSpPr>
          <p:cNvPr id="23" name="Straight Connector 24"/>
          <p:cNvCxnSpPr/>
          <p:nvPr/>
        </p:nvCxnSpPr>
        <p:spPr>
          <a:xfrm>
            <a:off x="911860" y="5962650"/>
            <a:ext cx="9583420" cy="0"/>
          </a:xfrm>
          <a:prstGeom prst="line">
            <a:avLst/>
          </a:prstGeom>
          <a:ln w="2857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5"/>
          <a:stretch>
            <a:fillRect/>
          </a:stretch>
        </p:blipFill>
        <p:spPr>
          <a:xfrm>
            <a:off x="912087" y="1480960"/>
            <a:ext cx="4347152" cy="4347152"/>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pic>
        <p:nvPicPr>
          <p:cNvPr id="6" name="图片 5"/>
          <p:cNvPicPr>
            <a:picLocks noChangeAspect="1"/>
          </p:cNvPicPr>
          <p:nvPr/>
        </p:nvPicPr>
        <p:blipFill>
          <a:blip r:embed="rId5" cstate="email"/>
          <a:srcRect/>
          <a:stretch>
            <a:fillRect/>
          </a:stretch>
        </p:blipFill>
        <p:spPr>
          <a:xfrm>
            <a:off x="209105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2" name="矩形 1"/>
          <p:cNvSpPr/>
          <p:nvPr/>
        </p:nvSpPr>
        <p:spPr>
          <a:xfrm>
            <a:off x="200342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grpSp>
        <p:nvGrpSpPr>
          <p:cNvPr id="30" name="组合 69"/>
          <p:cNvGrpSpPr/>
          <p:nvPr/>
        </p:nvGrpSpPr>
        <p:grpSpPr bwMode="auto">
          <a:xfrm>
            <a:off x="1872168" y="5025688"/>
            <a:ext cx="635001" cy="636352"/>
            <a:chOff x="758797" y="1504730"/>
            <a:chExt cx="405000" cy="405000"/>
          </a:xfrm>
        </p:grpSpPr>
        <p:sp>
          <p:nvSpPr>
            <p:cNvPr id="31" name="矩形 30"/>
            <p:cNvSpPr/>
            <p:nvPr/>
          </p:nvSpPr>
          <p:spPr>
            <a:xfrm>
              <a:off x="758797" y="1504730"/>
              <a:ext cx="405000" cy="405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2891" tIns="46446" rIns="92891" bIns="46446" anchor="ctr"/>
            <a:lstStyle/>
            <a:p>
              <a:pPr>
                <a:defRPr/>
              </a:pPr>
              <a:endParaRPr lang="zh-CN" altLang="en-US" sz="2440"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2"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rgbClr val="2E3B37"/>
            </a:solidFill>
            <a:ln>
              <a:noFill/>
            </a:ln>
          </p:spPr>
          <p:txBody>
            <a:bodyPr lIns="92891" tIns="46446" rIns="92891" bIns="46446"/>
            <a:lstStyle/>
            <a:p>
              <a:pPr>
                <a:defRPr/>
              </a:pPr>
              <a:endParaRPr lang="zh-CN" altLang="en-US" sz="244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33" name="矩形 32"/>
          <p:cNvSpPr/>
          <p:nvPr/>
        </p:nvSpPr>
        <p:spPr>
          <a:xfrm>
            <a:off x="2507169" y="4926503"/>
            <a:ext cx="7902484" cy="838855"/>
          </a:xfrm>
          <a:prstGeom prst="rect">
            <a:avLst/>
          </a:prstGeom>
        </p:spPr>
        <p:txBody>
          <a:bodyPr wrap="square" lIns="91285" tIns="45642" rIns="91285" bIns="45642">
            <a:spAutoFit/>
          </a:bodyPr>
          <a:lstStyle/>
          <a:p>
            <a:pPr>
              <a:lnSpc>
                <a:spcPts val="1995"/>
              </a:lnSpc>
              <a:spcBef>
                <a:spcPts val="1115"/>
              </a:spcBef>
              <a:spcAft>
                <a:spcPts val="1115"/>
              </a:spcAft>
            </a:pPr>
            <a:r>
              <a:rPr lang="zh-CN" altLang="en-US" sz="1355" dirty="0">
                <a:solidFill>
                  <a:schemeClr val="bg1"/>
                </a:solidFill>
                <a:latin typeface="思源黑体 CN Light" panose="020B0300000000000000" charset="-122"/>
                <a:ea typeface="思源黑体 CN Light" panose="020B0300000000000000" charset="-122"/>
                <a:sym typeface="Arial" panose="020B0604020202020204" pitchFamily="34" charset="0"/>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p>
        </p:txBody>
      </p:sp>
      <p:pic>
        <p:nvPicPr>
          <p:cNvPr id="9" name="图片 8"/>
          <p:cNvPicPr>
            <a:picLocks noChangeAspect="1"/>
          </p:cNvPicPr>
          <p:nvPr/>
        </p:nvPicPr>
        <p:blipFill>
          <a:blip r:embed="rId5" cstate="email"/>
          <a:srcRect/>
          <a:stretch>
            <a:fillRect/>
          </a:stretch>
        </p:blipFill>
        <p:spPr>
          <a:xfrm>
            <a:off x="418401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10" name="矩形 9"/>
          <p:cNvSpPr/>
          <p:nvPr/>
        </p:nvSpPr>
        <p:spPr>
          <a:xfrm>
            <a:off x="409638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pic>
        <p:nvPicPr>
          <p:cNvPr id="12" name="图片 11"/>
          <p:cNvPicPr>
            <a:picLocks noChangeAspect="1"/>
          </p:cNvPicPr>
          <p:nvPr/>
        </p:nvPicPr>
        <p:blipFill>
          <a:blip r:embed="rId5" cstate="email"/>
          <a:srcRect/>
          <a:stretch>
            <a:fillRect/>
          </a:stretch>
        </p:blipFill>
        <p:spPr>
          <a:xfrm>
            <a:off x="627697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13" name="矩形 12"/>
          <p:cNvSpPr/>
          <p:nvPr/>
        </p:nvSpPr>
        <p:spPr>
          <a:xfrm>
            <a:off x="618934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pic>
        <p:nvPicPr>
          <p:cNvPr id="15" name="图片 14"/>
          <p:cNvPicPr>
            <a:picLocks noChangeAspect="1"/>
          </p:cNvPicPr>
          <p:nvPr/>
        </p:nvPicPr>
        <p:blipFill>
          <a:blip r:embed="rId5" cstate="email"/>
          <a:srcRect/>
          <a:stretch>
            <a:fillRect/>
          </a:stretch>
        </p:blipFill>
        <p:spPr>
          <a:xfrm>
            <a:off x="8369935" y="1845945"/>
            <a:ext cx="1661795" cy="1654175"/>
          </a:xfrm>
          <a:custGeom>
            <a:avLst/>
            <a:gdLst/>
            <a:ahLst/>
            <a:cxnLst>
              <a:cxn ang="3">
                <a:pos x="hc" y="t"/>
              </a:cxn>
              <a:cxn ang="cd2">
                <a:pos x="l" y="vc"/>
              </a:cxn>
              <a:cxn ang="cd4">
                <a:pos x="hc" y="b"/>
              </a:cxn>
              <a:cxn ang="0">
                <a:pos x="r" y="vc"/>
              </a:cxn>
            </a:cxnLst>
            <a:rect l="l" t="t" r="r" b="b"/>
            <a:pathLst>
              <a:path w="2617" h="2605">
                <a:moveTo>
                  <a:pt x="1309" y="0"/>
                </a:moveTo>
                <a:cubicBezTo>
                  <a:pt x="2031" y="0"/>
                  <a:pt x="2617" y="583"/>
                  <a:pt x="2617" y="1303"/>
                </a:cubicBezTo>
                <a:cubicBezTo>
                  <a:pt x="2617" y="2022"/>
                  <a:pt x="2031" y="2605"/>
                  <a:pt x="1309" y="2605"/>
                </a:cubicBezTo>
                <a:cubicBezTo>
                  <a:pt x="586" y="2605"/>
                  <a:pt x="0" y="2022"/>
                  <a:pt x="0" y="1303"/>
                </a:cubicBezTo>
                <a:cubicBezTo>
                  <a:pt x="0" y="583"/>
                  <a:pt x="586" y="0"/>
                  <a:pt x="1309" y="0"/>
                </a:cubicBezTo>
                <a:close/>
              </a:path>
            </a:pathLst>
          </a:custGeom>
          <a:ln w="15875">
            <a:solidFill>
              <a:srgbClr val="FFFFFF"/>
            </a:solidFill>
          </a:ln>
        </p:spPr>
      </p:pic>
      <p:sp>
        <p:nvSpPr>
          <p:cNvPr id="16" name="矩形 15"/>
          <p:cNvSpPr/>
          <p:nvPr/>
        </p:nvSpPr>
        <p:spPr>
          <a:xfrm>
            <a:off x="8282305" y="3797300"/>
            <a:ext cx="1836420" cy="662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r>
              <a:rPr lang="zh-CN" altLang="en-US"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添加标题</a:t>
            </a:r>
            <a:endParaRPr lang="en-US" altLang="zh-CN" sz="244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ctr"/>
            <a:r>
              <a:rPr lang="en-US" altLang="zh-CN" sz="13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TIANJIABIAOTI</a:t>
            </a:r>
          </a:p>
        </p:txBody>
      </p:sp>
    </p:spTree>
    <p:custDataLst>
      <p:tags r:id="rId1"/>
    </p:custData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s5"/>
          <p:cNvPicPr>
            <a:picLocks noChangeAspect="1"/>
          </p:cNvPicPr>
          <p:nvPr/>
        </p:nvPicPr>
        <p:blipFill>
          <a:blip r:embed="rId5" cstate="email"/>
          <a:stretch>
            <a:fillRect/>
          </a:stretch>
        </p:blipFill>
        <p:spPr>
          <a:xfrm>
            <a:off x="697230" y="1884680"/>
            <a:ext cx="6878955" cy="1476375"/>
          </a:xfrm>
          <a:prstGeom prst="rect">
            <a:avLst/>
          </a:prstGeom>
        </p:spPr>
      </p:pic>
      <p:sp>
        <p:nvSpPr>
          <p:cNvPr id="7" name="文本框 6"/>
          <p:cNvSpPr txBox="1"/>
          <p:nvPr/>
        </p:nvSpPr>
        <p:spPr>
          <a:xfrm>
            <a:off x="2512695" y="3435985"/>
            <a:ext cx="3248660" cy="460375"/>
          </a:xfrm>
          <a:prstGeom prst="rect">
            <a:avLst/>
          </a:prstGeom>
          <a:noFill/>
        </p:spPr>
        <p:txBody>
          <a:bodyPr wrap="square" rtlCol="0">
            <a:spAutoFit/>
          </a:bodyPr>
          <a:lstStyle/>
          <a:p>
            <a:pPr algn="dist"/>
            <a:r>
              <a:rPr lang="zh-CN" altLang="en-US" sz="2400">
                <a:solidFill>
                  <a:schemeClr val="bg1"/>
                </a:solidFill>
                <a:latin typeface="德彪钢笔行书字库" panose="02000000000000000000" charset="-122"/>
                <a:ea typeface="德彪钢笔行书字库" panose="02000000000000000000" charset="-122"/>
                <a:cs typeface="德彪钢笔行书字库" panose="02000000000000000000" charset="-122"/>
              </a:rPr>
              <a:t>淳淳教诲 念念不忘</a:t>
            </a:r>
          </a:p>
        </p:txBody>
      </p:sp>
      <p:sp>
        <p:nvSpPr>
          <p:cNvPr id="8" name="文本框 7"/>
          <p:cNvSpPr txBox="1"/>
          <p:nvPr/>
        </p:nvSpPr>
        <p:spPr>
          <a:xfrm>
            <a:off x="3232150" y="3896360"/>
            <a:ext cx="1300480" cy="337185"/>
          </a:xfrm>
          <a:prstGeom prst="rect">
            <a:avLst/>
          </a:prstGeom>
          <a:noFill/>
        </p:spPr>
        <p:txBody>
          <a:bodyPr wrap="none" rtlCol="0">
            <a:spAutoFit/>
          </a:bodyPr>
          <a:lstStyle/>
          <a:p>
            <a:r>
              <a:rPr lang="zh-CN" altLang="en-US" sz="1600" dirty="0">
                <a:solidFill>
                  <a:schemeClr val="bg1"/>
                </a:solidFill>
                <a:effectLst/>
                <a:latin typeface="思源黑体 CN Light" panose="020B0300000000000000" charset="-122"/>
                <a:ea typeface="思源黑体 CN Light" panose="020B0300000000000000" charset="-122"/>
              </a:rPr>
              <a:t>汇报人</a:t>
            </a:r>
            <a:r>
              <a:rPr lang="zh-CN" altLang="en-US" sz="1600" dirty="0" smtClean="0">
                <a:solidFill>
                  <a:schemeClr val="bg1"/>
                </a:solidFill>
                <a:effectLst/>
                <a:latin typeface="思源黑体 CN Light" panose="020B0300000000000000" charset="-122"/>
                <a:ea typeface="思源黑体 CN Light" panose="020B0300000000000000" charset="-122"/>
              </a:rPr>
              <a:t>：</a:t>
            </a:r>
            <a:r>
              <a:rPr lang="en-US" sz="1600" dirty="0" smtClean="0">
                <a:solidFill>
                  <a:schemeClr val="bg1"/>
                </a:solidFill>
                <a:effectLst/>
                <a:latin typeface="思源黑体 CN Light" panose="020B0300000000000000" charset="-122"/>
                <a:ea typeface="思源黑体 CN Light" panose="020B0300000000000000" charset="-122"/>
              </a:rPr>
              <a:t>xxx</a:t>
            </a:r>
            <a:endParaRPr lang="en-US" sz="1600" dirty="0">
              <a:solidFill>
                <a:schemeClr val="bg1"/>
              </a:solidFill>
              <a:effectLst/>
              <a:latin typeface="思源黑体 CN Light" panose="020B0300000000000000" charset="-122"/>
              <a:ea typeface="思源黑体 CN Light" panose="020B0300000000000000" charset="-122"/>
            </a:endParaRPr>
          </a:p>
        </p:txBody>
      </p:sp>
      <p:cxnSp>
        <p:nvCxnSpPr>
          <p:cNvPr id="9" name="直接连接符 8"/>
          <p:cNvCxnSpPr/>
          <p:nvPr/>
        </p:nvCxnSpPr>
        <p:spPr>
          <a:xfrm>
            <a:off x="5822950" y="3666490"/>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2320" y="3665855"/>
            <a:ext cx="1669415" cy="0"/>
          </a:xfrm>
          <a:prstGeom prst="line">
            <a:avLst/>
          </a:prstGeom>
          <a:ln w="12700" cmpd="sng">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093720" y="1793240"/>
            <a:ext cx="3720465" cy="599440"/>
            <a:chOff x="4857" y="3288"/>
            <a:chExt cx="5859" cy="944"/>
          </a:xfrm>
        </p:grpSpPr>
        <p:grpSp>
          <p:nvGrpSpPr>
            <p:cNvPr id="2" name="组合 1"/>
            <p:cNvGrpSpPr/>
            <p:nvPr/>
          </p:nvGrpSpPr>
          <p:grpSpPr>
            <a:xfrm>
              <a:off x="4857" y="3395"/>
              <a:ext cx="5859" cy="837"/>
              <a:chOff x="3816" y="4076"/>
              <a:chExt cx="5859" cy="837"/>
            </a:xfrm>
          </p:grpSpPr>
          <p:sp>
            <p:nvSpPr>
              <p:cNvPr id="20" name="MH_Number_1"/>
              <p:cNvSpPr/>
              <p:nvPr>
                <p:custDataLst>
                  <p:tags r:id="rId10"/>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1</a:t>
                </a:r>
              </a:p>
            </p:txBody>
          </p:sp>
          <p:sp>
            <p:nvSpPr>
              <p:cNvPr id="21" name="MH_Entry_1"/>
              <p:cNvSpPr/>
              <p:nvPr>
                <p:custDataLst>
                  <p:tags r:id="rId11"/>
                </p:custDataLst>
              </p:nvPr>
            </p:nvSpPr>
            <p:spPr>
              <a:xfrm>
                <a:off x="4885" y="4638"/>
                <a:ext cx="4790" cy="2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r>
                  <a:rPr lang="zh-CN" altLang="en-US" sz="1135">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旨在</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肯定教师为教育事业所做的贡献。</a:t>
                </a:r>
              </a:p>
            </p:txBody>
          </p:sp>
        </p:grpSp>
        <p:sp>
          <p:nvSpPr>
            <p:cNvPr id="13" name="文本框 12"/>
            <p:cNvSpPr txBox="1"/>
            <p:nvPr/>
          </p:nvSpPr>
          <p:spPr>
            <a:xfrm>
              <a:off x="5777" y="3288"/>
              <a:ext cx="268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教师节快乐</a:t>
              </a:r>
            </a:p>
          </p:txBody>
        </p:sp>
      </p:grpSp>
      <p:grpSp>
        <p:nvGrpSpPr>
          <p:cNvPr id="15" name="组合 14"/>
          <p:cNvGrpSpPr/>
          <p:nvPr/>
        </p:nvGrpSpPr>
        <p:grpSpPr>
          <a:xfrm>
            <a:off x="3093720" y="2701925"/>
            <a:ext cx="4272915" cy="599440"/>
            <a:chOff x="4857" y="3288"/>
            <a:chExt cx="6729" cy="944"/>
          </a:xfrm>
        </p:grpSpPr>
        <p:grpSp>
          <p:nvGrpSpPr>
            <p:cNvPr id="16" name="组合 15"/>
            <p:cNvGrpSpPr/>
            <p:nvPr/>
          </p:nvGrpSpPr>
          <p:grpSpPr>
            <a:xfrm>
              <a:off x="4857" y="3395"/>
              <a:ext cx="6729" cy="837"/>
              <a:chOff x="3816" y="4076"/>
              <a:chExt cx="6729" cy="837"/>
            </a:xfrm>
          </p:grpSpPr>
          <p:sp>
            <p:nvSpPr>
              <p:cNvPr id="17" name="MH_Number_1"/>
              <p:cNvSpPr/>
              <p:nvPr>
                <p:custDataLst>
                  <p:tags r:id="rId8"/>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2</a:t>
                </a:r>
              </a:p>
            </p:txBody>
          </p:sp>
          <p:sp>
            <p:nvSpPr>
              <p:cNvPr id="18" name="MH_Entry_1"/>
              <p:cNvSpPr/>
              <p:nvPr>
                <p:custDataLst>
                  <p:tags r:id="rId9"/>
                </p:custDataLst>
              </p:nvPr>
            </p:nvSpPr>
            <p:spPr>
              <a:xfrm>
                <a:off x="4885" y="4582"/>
                <a:ext cx="5660" cy="33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lnSpc>
                    <a:spcPct val="120000"/>
                  </a:lnSpc>
                </a:pP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在中国近现代史上，多次以不同的日期作为过教师节。</a:t>
                </a:r>
              </a:p>
            </p:txBody>
          </p:sp>
        </p:grpSp>
        <p:sp>
          <p:nvSpPr>
            <p:cNvPr id="19" name="文本框 18"/>
            <p:cNvSpPr txBox="1"/>
            <p:nvPr/>
          </p:nvSpPr>
          <p:spPr>
            <a:xfrm>
              <a:off x="5777" y="3288"/>
              <a:ext cx="268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老师辛苦了</a:t>
              </a:r>
            </a:p>
          </p:txBody>
        </p:sp>
      </p:grpSp>
      <p:grpSp>
        <p:nvGrpSpPr>
          <p:cNvPr id="22" name="组合 21"/>
          <p:cNvGrpSpPr/>
          <p:nvPr/>
        </p:nvGrpSpPr>
        <p:grpSpPr>
          <a:xfrm>
            <a:off x="3093720" y="3610610"/>
            <a:ext cx="4057650" cy="803275"/>
            <a:chOff x="4857" y="3288"/>
            <a:chExt cx="6390" cy="1265"/>
          </a:xfrm>
        </p:grpSpPr>
        <p:grpSp>
          <p:nvGrpSpPr>
            <p:cNvPr id="23" name="组合 22"/>
            <p:cNvGrpSpPr/>
            <p:nvPr/>
          </p:nvGrpSpPr>
          <p:grpSpPr>
            <a:xfrm>
              <a:off x="4857" y="3395"/>
              <a:ext cx="6390" cy="1158"/>
              <a:chOff x="3816" y="4076"/>
              <a:chExt cx="6390" cy="1158"/>
            </a:xfrm>
          </p:grpSpPr>
          <p:sp>
            <p:nvSpPr>
              <p:cNvPr id="24" name="MH_Number_1"/>
              <p:cNvSpPr/>
              <p:nvPr>
                <p:custDataLst>
                  <p:tags r:id="rId6"/>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3</a:t>
                </a:r>
              </a:p>
            </p:txBody>
          </p:sp>
          <p:sp>
            <p:nvSpPr>
              <p:cNvPr id="25" name="MH_Entry_1"/>
              <p:cNvSpPr/>
              <p:nvPr>
                <p:custDataLst>
                  <p:tags r:id="rId7"/>
                </p:custDataLst>
              </p:nvPr>
            </p:nvSpPr>
            <p:spPr>
              <a:xfrm>
                <a:off x="4885" y="4629"/>
                <a:ext cx="5321" cy="6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lnSpc>
                    <a:spcPct val="110000"/>
                  </a:lnSpc>
                </a:pP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国民党政府先是同意</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6</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日为教师节，后又将教师节改为</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8</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27</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 </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孔子生日</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a:t>
                </a:r>
              </a:p>
            </p:txBody>
          </p:sp>
        </p:grpSp>
        <p:sp>
          <p:nvSpPr>
            <p:cNvPr id="26" name="文本框 25"/>
            <p:cNvSpPr txBox="1"/>
            <p:nvPr/>
          </p:nvSpPr>
          <p:spPr>
            <a:xfrm>
              <a:off x="5777" y="3288"/>
              <a:ext cx="220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师恩似海</a:t>
              </a:r>
            </a:p>
          </p:txBody>
        </p:sp>
      </p:grpSp>
      <p:grpSp>
        <p:nvGrpSpPr>
          <p:cNvPr id="27" name="组合 26"/>
          <p:cNvGrpSpPr/>
          <p:nvPr/>
        </p:nvGrpSpPr>
        <p:grpSpPr>
          <a:xfrm>
            <a:off x="3093720" y="4519295"/>
            <a:ext cx="3720465" cy="906780"/>
            <a:chOff x="4857" y="3288"/>
            <a:chExt cx="5859" cy="1428"/>
          </a:xfrm>
        </p:grpSpPr>
        <p:grpSp>
          <p:nvGrpSpPr>
            <p:cNvPr id="28" name="组合 27"/>
            <p:cNvGrpSpPr/>
            <p:nvPr/>
          </p:nvGrpSpPr>
          <p:grpSpPr>
            <a:xfrm>
              <a:off x="4857" y="3395"/>
              <a:ext cx="5859" cy="1321"/>
              <a:chOff x="3816" y="4076"/>
              <a:chExt cx="5859" cy="1321"/>
            </a:xfrm>
          </p:grpSpPr>
          <p:sp>
            <p:nvSpPr>
              <p:cNvPr id="29" name="MH_Number_1"/>
              <p:cNvSpPr/>
              <p:nvPr>
                <p:custDataLst>
                  <p:tags r:id="rId4"/>
                </p:custDataLst>
              </p:nvPr>
            </p:nvSpPr>
            <p:spPr>
              <a:xfrm>
                <a:off x="3816" y="4076"/>
                <a:ext cx="795" cy="795"/>
              </a:xfrm>
              <a:prstGeom prst="ellipse">
                <a:avLst/>
              </a:prstGeom>
              <a:solidFill>
                <a:srgbClr val="2E3B37"/>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dirty="0">
                    <a:solidFill>
                      <a:schemeClr val="bg1"/>
                    </a:solidFill>
                    <a:latin typeface="Arial" panose="020B0604020202020204" pitchFamily="34" charset="0"/>
                    <a:ea typeface="宋体" panose="02010600030101010101" pitchFamily="2" charset="-122"/>
                    <a:cs typeface="Times New Roman" panose="02020603050405020304" pitchFamily="18" charset="0"/>
                    <a:sym typeface="Arial" panose="020B0604020202020204" pitchFamily="34" charset="0"/>
                  </a:rPr>
                  <a:t>4</a:t>
                </a:r>
              </a:p>
            </p:txBody>
          </p:sp>
          <p:sp>
            <p:nvSpPr>
              <p:cNvPr id="30" name="MH_Entry_1"/>
              <p:cNvSpPr/>
              <p:nvPr>
                <p:custDataLst>
                  <p:tags r:id="rId5"/>
                </p:custDataLst>
              </p:nvPr>
            </p:nvSpPr>
            <p:spPr>
              <a:xfrm>
                <a:off x="4885" y="4652"/>
                <a:ext cx="4790" cy="74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tx1">
                  <a:lumMod val="50000"/>
                  <a:lumOff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l">
                  <a:lnSpc>
                    <a:spcPct val="90000"/>
                  </a:lnSpc>
                </a:pP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1985</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年</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21</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日，第六届全国人大常委会第九次会议作出决议，将每年的</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9</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月</a:t>
                </a:r>
                <a:r>
                  <a:rPr lang="en-US" altLang="zh-CN"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10</a:t>
                </a:r>
                <a:r>
                  <a:rPr lang="zh-CN" altLang="en-US" sz="1135"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日定为我国的教师节。</a:t>
                </a:r>
              </a:p>
            </p:txBody>
          </p:sp>
        </p:grpSp>
        <p:sp>
          <p:nvSpPr>
            <p:cNvPr id="31" name="文本框 30"/>
            <p:cNvSpPr txBox="1"/>
            <p:nvPr/>
          </p:nvSpPr>
          <p:spPr>
            <a:xfrm>
              <a:off x="5777" y="3288"/>
              <a:ext cx="2208" cy="725"/>
            </a:xfrm>
            <a:prstGeom prst="rect">
              <a:avLst/>
            </a:prstGeom>
            <a:noFill/>
          </p:spPr>
          <p:txBody>
            <a:bodyPr wrap="none" rtlCol="0">
              <a:spAutoFit/>
            </a:bodyPr>
            <a:lstStyle/>
            <a:p>
              <a:r>
                <a:rPr lang="zh-CN" altLang="en-US" sz="2400">
                  <a:solidFill>
                    <a:schemeClr val="bg1"/>
                  </a:solidFill>
                  <a:latin typeface="思源黑体 CN Light" panose="020B0300000000000000" charset="-122"/>
                  <a:ea typeface="思源黑体 CN Light" panose="020B0300000000000000" charset="-122"/>
                </a:rPr>
                <a:t>难忘师恩</a:t>
              </a:r>
            </a:p>
          </p:txBody>
        </p:sp>
      </p:grpSp>
      <p:sp>
        <p:nvSpPr>
          <p:cNvPr id="32" name="MH_Others_1"/>
          <p:cNvSpPr txBox="1"/>
          <p:nvPr>
            <p:custDataLst>
              <p:tags r:id="rId2"/>
            </p:custDataLst>
          </p:nvPr>
        </p:nvSpPr>
        <p:spPr>
          <a:xfrm>
            <a:off x="1492830" y="1672793"/>
            <a:ext cx="1230630" cy="3597440"/>
          </a:xfrm>
          <a:prstGeom prst="rect">
            <a:avLst/>
          </a:prstGeom>
          <a:noFill/>
        </p:spPr>
        <p:txBody>
          <a:bodyPr vert="eaVert" wrap="square" lIns="0" tIns="0" rIns="0" bIns="0" rtlCol="0" anchor="ctr" anchorCtr="0">
            <a:spAutoFit/>
          </a:bodyPr>
          <a:lstStyle/>
          <a:p>
            <a:pPr algn="ctr"/>
            <a:r>
              <a:rPr lang="zh-CN" altLang="en-US" sz="8000" dirty="0">
                <a:solidFill>
                  <a:schemeClr val="bg1"/>
                </a:solidFill>
                <a:latin typeface="思源黑体 CN Light" panose="020B0300000000000000" charset="-122"/>
                <a:ea typeface="思源黑体 CN Light" panose="020B0300000000000000" charset="-122"/>
                <a:sym typeface="Arial" panose="020B0604020202020204" pitchFamily="34" charset="0"/>
              </a:rPr>
              <a:t>目录</a:t>
            </a:r>
          </a:p>
        </p:txBody>
      </p:sp>
      <p:sp>
        <p:nvSpPr>
          <p:cNvPr id="33" name="MH_Others_2"/>
          <p:cNvSpPr txBox="1"/>
          <p:nvPr>
            <p:custDataLst>
              <p:tags r:id="rId3"/>
            </p:custDataLst>
          </p:nvPr>
        </p:nvSpPr>
        <p:spPr>
          <a:xfrm rot="5400000">
            <a:off x="-257095" y="3281966"/>
            <a:ext cx="3127879" cy="492125"/>
          </a:xfrm>
          <a:prstGeom prst="rect">
            <a:avLst/>
          </a:prstGeom>
          <a:noFill/>
        </p:spPr>
        <p:txBody>
          <a:bodyPr wrap="square" lIns="0" tIns="0" rIns="0" bIns="0">
            <a:spAutoFit/>
          </a:bodyPr>
          <a:lstStyle/>
          <a:p>
            <a:pPr algn="ctr">
              <a:defRPr/>
            </a:pPr>
            <a:r>
              <a:rPr lang="en-US" altLang="zh-CN" sz="3200" dirty="0">
                <a:solidFill>
                  <a:schemeClr val="bg1"/>
                </a:solidFill>
                <a:latin typeface="思源黑体 CN Light" panose="020B0300000000000000" charset="-122"/>
                <a:ea typeface="思源黑体 CN Light" panose="020B0300000000000000" charset="-122"/>
                <a:sym typeface="Arial" panose="020B0604020202020204" pitchFamily="34" charset="0"/>
              </a:rPr>
              <a:t>CONTENTS</a:t>
            </a:r>
          </a:p>
        </p:txBody>
      </p:sp>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教师节快乐</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r>
                <a:rPr lang="zh-CN" altLang="en-US" sz="200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旨在</a:t>
              </a: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肯定教师为教育事业所做的贡献。</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01</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65" name="Group 8"/>
          <p:cNvGrpSpPr>
            <a:grpSpLocks noChangeAspect="1"/>
          </p:cNvGrpSpPr>
          <p:nvPr/>
        </p:nvGrpSpPr>
        <p:grpSpPr bwMode="auto">
          <a:xfrm>
            <a:off x="10680381" y="4050436"/>
            <a:ext cx="781049" cy="779463"/>
            <a:chOff x="2183" y="3253"/>
            <a:chExt cx="492" cy="491"/>
          </a:xfrm>
          <a:solidFill>
            <a:srgbClr val="FFFFFF"/>
          </a:solidFill>
        </p:grpSpPr>
        <p:sp>
          <p:nvSpPr>
            <p:cNvPr id="66" name="Freeform 9"/>
            <p:cNvSpPr>
              <a:spLocks noEditPoints="1"/>
            </p:cNvSpPr>
            <p:nvPr/>
          </p:nvSpPr>
          <p:spPr bwMode="auto">
            <a:xfrm>
              <a:off x="2183" y="3298"/>
              <a:ext cx="444" cy="446"/>
            </a:xfrm>
            <a:custGeom>
              <a:avLst/>
              <a:gdLst>
                <a:gd name="T0" fmla="*/ 93 w 185"/>
                <a:gd name="T1" fmla="*/ 186 h 186"/>
                <a:gd name="T2" fmla="*/ 185 w 185"/>
                <a:gd name="T3" fmla="*/ 93 h 186"/>
                <a:gd name="T4" fmla="*/ 175 w 185"/>
                <a:gd name="T5" fmla="*/ 49 h 186"/>
                <a:gd name="T6" fmla="*/ 172 w 185"/>
                <a:gd name="T7" fmla="*/ 49 h 186"/>
                <a:gd name="T8" fmla="*/ 171 w 185"/>
                <a:gd name="T9" fmla="*/ 49 h 186"/>
                <a:gd name="T10" fmla="*/ 159 w 185"/>
                <a:gd name="T11" fmla="*/ 48 h 186"/>
                <a:gd name="T12" fmla="*/ 151 w 185"/>
                <a:gd name="T13" fmla="*/ 57 h 186"/>
                <a:gd name="T14" fmla="*/ 161 w 185"/>
                <a:gd name="T15" fmla="*/ 93 h 186"/>
                <a:gd name="T16" fmla="*/ 93 w 185"/>
                <a:gd name="T17" fmla="*/ 161 h 186"/>
                <a:gd name="T18" fmla="*/ 25 w 185"/>
                <a:gd name="T19" fmla="*/ 93 h 186"/>
                <a:gd name="T20" fmla="*/ 93 w 185"/>
                <a:gd name="T21" fmla="*/ 25 h 186"/>
                <a:gd name="T22" fmla="*/ 129 w 185"/>
                <a:gd name="T23" fmla="*/ 35 h 186"/>
                <a:gd name="T24" fmla="*/ 136 w 185"/>
                <a:gd name="T25" fmla="*/ 27 h 186"/>
                <a:gd name="T26" fmla="*/ 135 w 185"/>
                <a:gd name="T27" fmla="*/ 14 h 186"/>
                <a:gd name="T28" fmla="*/ 135 w 185"/>
                <a:gd name="T29" fmla="*/ 11 h 186"/>
                <a:gd name="T30" fmla="*/ 93 w 185"/>
                <a:gd name="T31" fmla="*/ 0 h 186"/>
                <a:gd name="T32" fmla="*/ 0 w 185"/>
                <a:gd name="T33" fmla="*/ 93 h 186"/>
                <a:gd name="T34" fmla="*/ 93 w 185"/>
                <a:gd name="T35" fmla="*/ 186 h 186"/>
                <a:gd name="T36" fmla="*/ 93 w 185"/>
                <a:gd name="T37" fmla="*/ 186 h 186"/>
                <a:gd name="T38" fmla="*/ 93 w 185"/>
                <a:gd name="T3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6">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67" name="Freeform 10"/>
            <p:cNvSpPr>
              <a:spLocks noEditPoints="1"/>
            </p:cNvSpPr>
            <p:nvPr/>
          </p:nvSpPr>
          <p:spPr bwMode="auto">
            <a:xfrm>
              <a:off x="2296" y="3411"/>
              <a:ext cx="218" cy="218"/>
            </a:xfrm>
            <a:custGeom>
              <a:avLst/>
              <a:gdLst>
                <a:gd name="T0" fmla="*/ 46 w 91"/>
                <a:gd name="T1" fmla="*/ 22 h 91"/>
                <a:gd name="T2" fmla="*/ 48 w 91"/>
                <a:gd name="T3" fmla="*/ 22 h 91"/>
                <a:gd name="T4" fmla="*/ 65 w 91"/>
                <a:gd name="T5" fmla="*/ 5 h 91"/>
                <a:gd name="T6" fmla="*/ 65 w 91"/>
                <a:gd name="T7" fmla="*/ 4 h 91"/>
                <a:gd name="T8" fmla="*/ 46 w 91"/>
                <a:gd name="T9" fmla="*/ 0 h 91"/>
                <a:gd name="T10" fmla="*/ 0 w 91"/>
                <a:gd name="T11" fmla="*/ 46 h 91"/>
                <a:gd name="T12" fmla="*/ 46 w 91"/>
                <a:gd name="T13" fmla="*/ 91 h 91"/>
                <a:gd name="T14" fmla="*/ 91 w 91"/>
                <a:gd name="T15" fmla="*/ 46 h 91"/>
                <a:gd name="T16" fmla="*/ 87 w 91"/>
                <a:gd name="T17" fmla="*/ 27 h 91"/>
                <a:gd name="T18" fmla="*/ 87 w 91"/>
                <a:gd name="T19" fmla="*/ 27 h 91"/>
                <a:gd name="T20" fmla="*/ 70 w 91"/>
                <a:gd name="T21" fmla="*/ 44 h 91"/>
                <a:gd name="T22" fmla="*/ 70 w 91"/>
                <a:gd name="T23" fmla="*/ 46 h 91"/>
                <a:gd name="T24" fmla="*/ 46 w 91"/>
                <a:gd name="T25" fmla="*/ 70 h 91"/>
                <a:gd name="T26" fmla="*/ 22 w 91"/>
                <a:gd name="T27" fmla="*/ 46 h 91"/>
                <a:gd name="T28" fmla="*/ 46 w 91"/>
                <a:gd name="T29" fmla="*/ 22 h 91"/>
                <a:gd name="T30" fmla="*/ 46 w 91"/>
                <a:gd name="T31" fmla="*/ 22 h 91"/>
                <a:gd name="T32" fmla="*/ 46 w 91"/>
                <a:gd name="T33"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68" name="Freeform 11"/>
            <p:cNvSpPr>
              <a:spLocks noEditPoints="1"/>
            </p:cNvSpPr>
            <p:nvPr/>
          </p:nvSpPr>
          <p:spPr bwMode="auto">
            <a:xfrm>
              <a:off x="2425" y="3253"/>
              <a:ext cx="250" cy="246"/>
            </a:xfrm>
            <a:custGeom>
              <a:avLst/>
              <a:gdLst>
                <a:gd name="T0" fmla="*/ 87 w 104"/>
                <a:gd name="T1" fmla="*/ 28 h 103"/>
                <a:gd name="T2" fmla="*/ 92 w 104"/>
                <a:gd name="T3" fmla="*/ 23 h 103"/>
                <a:gd name="T4" fmla="*/ 92 w 104"/>
                <a:gd name="T5" fmla="*/ 14 h 103"/>
                <a:gd name="T6" fmla="*/ 89 w 104"/>
                <a:gd name="T7" fmla="*/ 11 h 103"/>
                <a:gd name="T8" fmla="*/ 85 w 104"/>
                <a:gd name="T9" fmla="*/ 9 h 103"/>
                <a:gd name="T10" fmla="*/ 81 w 104"/>
                <a:gd name="T11" fmla="*/ 11 h 103"/>
                <a:gd name="T12" fmla="*/ 75 w 104"/>
                <a:gd name="T13" fmla="*/ 17 h 103"/>
                <a:gd name="T14" fmla="*/ 74 w 104"/>
                <a:gd name="T15" fmla="*/ 1 h 103"/>
                <a:gd name="T16" fmla="*/ 72 w 104"/>
                <a:gd name="T17" fmla="*/ 0 h 103"/>
                <a:gd name="T18" fmla="*/ 70 w 104"/>
                <a:gd name="T19" fmla="*/ 0 h 103"/>
                <a:gd name="T20" fmla="*/ 48 w 104"/>
                <a:gd name="T21" fmla="*/ 23 h 103"/>
                <a:gd name="T22" fmla="*/ 45 w 104"/>
                <a:gd name="T23" fmla="*/ 31 h 103"/>
                <a:gd name="T24" fmla="*/ 45 w 104"/>
                <a:gd name="T25" fmla="*/ 31 h 103"/>
                <a:gd name="T26" fmla="*/ 46 w 104"/>
                <a:gd name="T27" fmla="*/ 46 h 103"/>
                <a:gd name="T28" fmla="*/ 38 w 104"/>
                <a:gd name="T29" fmla="*/ 54 h 103"/>
                <a:gd name="T30" fmla="*/ 23 w 104"/>
                <a:gd name="T31" fmla="*/ 68 h 103"/>
                <a:gd name="T32" fmla="*/ 23 w 104"/>
                <a:gd name="T33" fmla="*/ 69 h 103"/>
                <a:gd name="T34" fmla="*/ 9 w 104"/>
                <a:gd name="T35" fmla="*/ 83 h 103"/>
                <a:gd name="T36" fmla="*/ 2 w 104"/>
                <a:gd name="T37" fmla="*/ 89 h 103"/>
                <a:gd name="T38" fmla="*/ 1 w 104"/>
                <a:gd name="T39" fmla="*/ 92 h 103"/>
                <a:gd name="T40" fmla="*/ 1 w 104"/>
                <a:gd name="T41" fmla="*/ 97 h 103"/>
                <a:gd name="T42" fmla="*/ 5 w 104"/>
                <a:gd name="T43" fmla="*/ 103 h 103"/>
                <a:gd name="T44" fmla="*/ 6 w 104"/>
                <a:gd name="T45" fmla="*/ 103 h 103"/>
                <a:gd name="T46" fmla="*/ 11 w 104"/>
                <a:gd name="T47" fmla="*/ 102 h 103"/>
                <a:gd name="T48" fmla="*/ 14 w 104"/>
                <a:gd name="T49" fmla="*/ 101 h 103"/>
                <a:gd name="T50" fmla="*/ 59 w 104"/>
                <a:gd name="T51" fmla="*/ 57 h 103"/>
                <a:gd name="T52" fmla="*/ 72 w 104"/>
                <a:gd name="T53" fmla="*/ 58 h 103"/>
                <a:gd name="T54" fmla="*/ 72 w 104"/>
                <a:gd name="T55" fmla="*/ 58 h 103"/>
                <a:gd name="T56" fmla="*/ 73 w 104"/>
                <a:gd name="T57" fmla="*/ 58 h 103"/>
                <a:gd name="T58" fmla="*/ 80 w 104"/>
                <a:gd name="T59" fmla="*/ 55 h 103"/>
                <a:gd name="T60" fmla="*/ 102 w 104"/>
                <a:gd name="T61" fmla="*/ 32 h 103"/>
                <a:gd name="T62" fmla="*/ 101 w 104"/>
                <a:gd name="T63" fmla="*/ 29 h 103"/>
                <a:gd name="T64" fmla="*/ 87 w 104"/>
                <a:gd name="T65" fmla="*/ 28 h 103"/>
                <a:gd name="T66" fmla="*/ 87 w 104"/>
                <a:gd name="T67" fmla="*/ 28 h 103"/>
                <a:gd name="T68" fmla="*/ 87 w 104"/>
                <a:gd name="T69"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3">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69" name="Group 22"/>
          <p:cNvGrpSpPr>
            <a:grpSpLocks noChangeAspect="1"/>
          </p:cNvGrpSpPr>
          <p:nvPr/>
        </p:nvGrpSpPr>
        <p:grpSpPr bwMode="auto">
          <a:xfrm>
            <a:off x="972037" y="1988695"/>
            <a:ext cx="685800" cy="576263"/>
            <a:chOff x="4092" y="3320"/>
            <a:chExt cx="432" cy="363"/>
          </a:xfrm>
          <a:solidFill>
            <a:srgbClr val="FFFFFF"/>
          </a:solidFill>
        </p:grpSpPr>
        <p:sp>
          <p:nvSpPr>
            <p:cNvPr id="70" name="Freeform 23"/>
            <p:cNvSpPr/>
            <p:nvPr/>
          </p:nvSpPr>
          <p:spPr bwMode="auto">
            <a:xfrm>
              <a:off x="4200" y="3365"/>
              <a:ext cx="214" cy="12"/>
            </a:xfrm>
            <a:custGeom>
              <a:avLst/>
              <a:gdLst>
                <a:gd name="T0" fmla="*/ 86 w 89"/>
                <a:gd name="T1" fmla="*/ 5 h 5"/>
                <a:gd name="T2" fmla="*/ 3 w 89"/>
                <a:gd name="T3" fmla="*/ 5 h 5"/>
                <a:gd name="T4" fmla="*/ 0 w 89"/>
                <a:gd name="T5" fmla="*/ 2 h 5"/>
                <a:gd name="T6" fmla="*/ 3 w 89"/>
                <a:gd name="T7" fmla="*/ 0 h 5"/>
                <a:gd name="T8" fmla="*/ 86 w 89"/>
                <a:gd name="T9" fmla="*/ 0 h 5"/>
                <a:gd name="T10" fmla="*/ 89 w 89"/>
                <a:gd name="T11" fmla="*/ 2 h 5"/>
                <a:gd name="T12" fmla="*/ 86 w 8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9" h="5">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71" name="Line 24"/>
            <p:cNvSpPr>
              <a:spLocks noChangeShapeType="1"/>
            </p:cNvSpPr>
            <p:nvPr/>
          </p:nvSpPr>
          <p:spPr bwMode="auto">
            <a:xfrm>
              <a:off x="4407"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2" name="Line 25"/>
            <p:cNvSpPr>
              <a:spLocks noChangeShapeType="1"/>
            </p:cNvSpPr>
            <p:nvPr/>
          </p:nvSpPr>
          <p:spPr bwMode="auto">
            <a:xfrm>
              <a:off x="4407"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3" name="Line 26"/>
            <p:cNvSpPr>
              <a:spLocks noChangeShapeType="1"/>
            </p:cNvSpPr>
            <p:nvPr/>
          </p:nvSpPr>
          <p:spPr bwMode="auto">
            <a:xfrm>
              <a:off x="4208"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4" name="Line 27"/>
            <p:cNvSpPr>
              <a:spLocks noChangeShapeType="1"/>
            </p:cNvSpPr>
            <p:nvPr/>
          </p:nvSpPr>
          <p:spPr bwMode="auto">
            <a:xfrm>
              <a:off x="4208" y="338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5" name="Freeform 28"/>
            <p:cNvSpPr/>
            <p:nvPr/>
          </p:nvSpPr>
          <p:spPr bwMode="auto">
            <a:xfrm>
              <a:off x="4200" y="3413"/>
              <a:ext cx="214" cy="12"/>
            </a:xfrm>
            <a:custGeom>
              <a:avLst/>
              <a:gdLst>
                <a:gd name="T0" fmla="*/ 86 w 89"/>
                <a:gd name="T1" fmla="*/ 5 h 5"/>
                <a:gd name="T2" fmla="*/ 3 w 89"/>
                <a:gd name="T3" fmla="*/ 5 h 5"/>
                <a:gd name="T4" fmla="*/ 0 w 89"/>
                <a:gd name="T5" fmla="*/ 3 h 5"/>
                <a:gd name="T6" fmla="*/ 3 w 89"/>
                <a:gd name="T7" fmla="*/ 0 h 5"/>
                <a:gd name="T8" fmla="*/ 86 w 89"/>
                <a:gd name="T9" fmla="*/ 0 h 5"/>
                <a:gd name="T10" fmla="*/ 89 w 89"/>
                <a:gd name="T11" fmla="*/ 3 h 5"/>
                <a:gd name="T12" fmla="*/ 86 w 8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9" h="5">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76" name="Line 29"/>
            <p:cNvSpPr>
              <a:spLocks noChangeShapeType="1"/>
            </p:cNvSpPr>
            <p:nvPr/>
          </p:nvSpPr>
          <p:spPr bwMode="auto">
            <a:xfrm>
              <a:off x="4407"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7" name="Line 30"/>
            <p:cNvSpPr>
              <a:spLocks noChangeShapeType="1"/>
            </p:cNvSpPr>
            <p:nvPr/>
          </p:nvSpPr>
          <p:spPr bwMode="auto">
            <a:xfrm>
              <a:off x="4407"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8" name="Line 31"/>
            <p:cNvSpPr>
              <a:spLocks noChangeShapeType="1"/>
            </p:cNvSpPr>
            <p:nvPr/>
          </p:nvSpPr>
          <p:spPr bwMode="auto">
            <a:xfrm>
              <a:off x="4208"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79" name="Line 32"/>
            <p:cNvSpPr>
              <a:spLocks noChangeShapeType="1"/>
            </p:cNvSpPr>
            <p:nvPr/>
          </p:nvSpPr>
          <p:spPr bwMode="auto">
            <a:xfrm>
              <a:off x="4208" y="345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0" name="Freeform 33"/>
            <p:cNvSpPr/>
            <p:nvPr/>
          </p:nvSpPr>
          <p:spPr bwMode="auto">
            <a:xfrm>
              <a:off x="4162" y="3320"/>
              <a:ext cx="290" cy="146"/>
            </a:xfrm>
            <a:custGeom>
              <a:avLst/>
              <a:gdLst>
                <a:gd name="T0" fmla="*/ 117 w 121"/>
                <a:gd name="T1" fmla="*/ 61 h 61"/>
                <a:gd name="T2" fmla="*/ 114 w 121"/>
                <a:gd name="T3" fmla="*/ 58 h 61"/>
                <a:gd name="T4" fmla="*/ 114 w 121"/>
                <a:gd name="T5" fmla="*/ 10 h 61"/>
                <a:gd name="T6" fmla="*/ 110 w 121"/>
                <a:gd name="T7" fmla="*/ 7 h 61"/>
                <a:gd name="T8" fmla="*/ 11 w 121"/>
                <a:gd name="T9" fmla="*/ 7 h 61"/>
                <a:gd name="T10" fmla="*/ 7 w 121"/>
                <a:gd name="T11" fmla="*/ 10 h 61"/>
                <a:gd name="T12" fmla="*/ 7 w 121"/>
                <a:gd name="T13" fmla="*/ 58 h 61"/>
                <a:gd name="T14" fmla="*/ 4 w 121"/>
                <a:gd name="T15" fmla="*/ 61 h 61"/>
                <a:gd name="T16" fmla="*/ 0 w 121"/>
                <a:gd name="T17" fmla="*/ 58 h 61"/>
                <a:gd name="T18" fmla="*/ 0 w 121"/>
                <a:gd name="T19" fmla="*/ 10 h 61"/>
                <a:gd name="T20" fmla="*/ 11 w 121"/>
                <a:gd name="T21" fmla="*/ 0 h 61"/>
                <a:gd name="T22" fmla="*/ 110 w 121"/>
                <a:gd name="T23" fmla="*/ 0 h 61"/>
                <a:gd name="T24" fmla="*/ 121 w 121"/>
                <a:gd name="T25" fmla="*/ 10 h 61"/>
                <a:gd name="T26" fmla="*/ 121 w 121"/>
                <a:gd name="T27" fmla="*/ 58 h 61"/>
                <a:gd name="T28" fmla="*/ 117 w 121"/>
                <a:gd name="T2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6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1" name="Freeform 34"/>
            <p:cNvSpPr/>
            <p:nvPr/>
          </p:nvSpPr>
          <p:spPr bwMode="auto">
            <a:xfrm>
              <a:off x="4095" y="3368"/>
              <a:ext cx="57" cy="82"/>
            </a:xfrm>
            <a:custGeom>
              <a:avLst/>
              <a:gdLst>
                <a:gd name="T0" fmla="*/ 0 w 24"/>
                <a:gd name="T1" fmla="*/ 16 h 34"/>
                <a:gd name="T2" fmla="*/ 21 w 24"/>
                <a:gd name="T3" fmla="*/ 0 h 34"/>
                <a:gd name="T4" fmla="*/ 24 w 24"/>
                <a:gd name="T5" fmla="*/ 1 h 34"/>
                <a:gd name="T6" fmla="*/ 24 w 24"/>
                <a:gd name="T7" fmla="*/ 33 h 34"/>
                <a:gd name="T8" fmla="*/ 21 w 24"/>
                <a:gd name="T9" fmla="*/ 34 h 34"/>
                <a:gd name="T10" fmla="*/ 0 w 24"/>
                <a:gd name="T11" fmla="*/ 18 h 34"/>
                <a:gd name="T12" fmla="*/ 0 w 24"/>
                <a:gd name="T13" fmla="*/ 16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2" name="Freeform 35"/>
            <p:cNvSpPr/>
            <p:nvPr/>
          </p:nvSpPr>
          <p:spPr bwMode="auto">
            <a:xfrm>
              <a:off x="4464" y="3370"/>
              <a:ext cx="58" cy="80"/>
            </a:xfrm>
            <a:custGeom>
              <a:avLst/>
              <a:gdLst>
                <a:gd name="T0" fmla="*/ 2 w 24"/>
                <a:gd name="T1" fmla="*/ 0 h 33"/>
                <a:gd name="T2" fmla="*/ 23 w 24"/>
                <a:gd name="T3" fmla="*/ 15 h 33"/>
                <a:gd name="T4" fmla="*/ 23 w 24"/>
                <a:gd name="T5" fmla="*/ 17 h 33"/>
                <a:gd name="T6" fmla="*/ 2 w 24"/>
                <a:gd name="T7" fmla="*/ 33 h 33"/>
                <a:gd name="T8" fmla="*/ 0 w 24"/>
                <a:gd name="T9" fmla="*/ 32 h 33"/>
                <a:gd name="T10" fmla="*/ 0 w 24"/>
                <a:gd name="T11" fmla="*/ 2 h 33"/>
                <a:gd name="T12" fmla="*/ 2 w 2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4" h="33">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3" name="Freeform 36"/>
            <p:cNvSpPr/>
            <p:nvPr/>
          </p:nvSpPr>
          <p:spPr bwMode="auto">
            <a:xfrm>
              <a:off x="4092" y="3430"/>
              <a:ext cx="140" cy="248"/>
            </a:xfrm>
            <a:custGeom>
              <a:avLst/>
              <a:gdLst>
                <a:gd name="T0" fmla="*/ 0 w 58"/>
                <a:gd name="T1" fmla="*/ 2 h 103"/>
                <a:gd name="T2" fmla="*/ 0 w 58"/>
                <a:gd name="T3" fmla="*/ 101 h 103"/>
                <a:gd name="T4" fmla="*/ 2 w 58"/>
                <a:gd name="T5" fmla="*/ 102 h 103"/>
                <a:gd name="T6" fmla="*/ 58 w 58"/>
                <a:gd name="T7" fmla="*/ 44 h 103"/>
                <a:gd name="T8" fmla="*/ 57 w 58"/>
                <a:gd name="T9" fmla="*/ 42 h 103"/>
                <a:gd name="T10" fmla="*/ 2 w 58"/>
                <a:gd name="T11" fmla="*/ 1 h 103"/>
                <a:gd name="T12" fmla="*/ 0 w 58"/>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58" h="103">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4" name="Freeform 37"/>
            <p:cNvSpPr/>
            <p:nvPr/>
          </p:nvSpPr>
          <p:spPr bwMode="auto">
            <a:xfrm>
              <a:off x="4383" y="3430"/>
              <a:ext cx="141" cy="248"/>
            </a:xfrm>
            <a:custGeom>
              <a:avLst/>
              <a:gdLst>
                <a:gd name="T0" fmla="*/ 59 w 59"/>
                <a:gd name="T1" fmla="*/ 2 h 103"/>
                <a:gd name="T2" fmla="*/ 59 w 59"/>
                <a:gd name="T3" fmla="*/ 101 h 103"/>
                <a:gd name="T4" fmla="*/ 56 w 59"/>
                <a:gd name="T5" fmla="*/ 102 h 103"/>
                <a:gd name="T6" fmla="*/ 1 w 59"/>
                <a:gd name="T7" fmla="*/ 44 h 103"/>
                <a:gd name="T8" fmla="*/ 1 w 59"/>
                <a:gd name="T9" fmla="*/ 42 h 103"/>
                <a:gd name="T10" fmla="*/ 56 w 59"/>
                <a:gd name="T11" fmla="*/ 1 h 103"/>
                <a:gd name="T12" fmla="*/ 59 w 59"/>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59" h="103">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5" name="Line 38"/>
            <p:cNvSpPr>
              <a:spLocks noChangeShapeType="1"/>
            </p:cNvSpPr>
            <p:nvPr/>
          </p:nvSpPr>
          <p:spPr bwMode="auto">
            <a:xfrm>
              <a:off x="4112" y="368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6" name="Line 39"/>
            <p:cNvSpPr>
              <a:spLocks noChangeShapeType="1"/>
            </p:cNvSpPr>
            <p:nvPr/>
          </p:nvSpPr>
          <p:spPr bwMode="auto">
            <a:xfrm>
              <a:off x="4112" y="368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87" name="Freeform 40"/>
            <p:cNvSpPr/>
            <p:nvPr/>
          </p:nvSpPr>
          <p:spPr bwMode="auto">
            <a:xfrm>
              <a:off x="4116" y="3481"/>
              <a:ext cx="380" cy="202"/>
            </a:xfrm>
            <a:custGeom>
              <a:avLst/>
              <a:gdLst>
                <a:gd name="T0" fmla="*/ 78 w 158"/>
                <a:gd name="T1" fmla="*/ 0 h 84"/>
                <a:gd name="T2" fmla="*/ 0 w 158"/>
                <a:gd name="T3" fmla="*/ 81 h 84"/>
                <a:gd name="T4" fmla="*/ 2 w 158"/>
                <a:gd name="T5" fmla="*/ 84 h 84"/>
                <a:gd name="T6" fmla="*/ 156 w 158"/>
                <a:gd name="T7" fmla="*/ 84 h 84"/>
                <a:gd name="T8" fmla="*/ 158 w 158"/>
                <a:gd name="T9" fmla="*/ 81 h 84"/>
                <a:gd name="T10" fmla="*/ 80 w 158"/>
                <a:gd name="T11" fmla="*/ 0 h 84"/>
                <a:gd name="T12" fmla="*/ 78 w 158"/>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58" h="84">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88" name="Group 47"/>
          <p:cNvGrpSpPr>
            <a:grpSpLocks noChangeAspect="1"/>
          </p:cNvGrpSpPr>
          <p:nvPr/>
        </p:nvGrpSpPr>
        <p:grpSpPr bwMode="auto">
          <a:xfrm>
            <a:off x="10601006" y="1917765"/>
            <a:ext cx="746125" cy="650875"/>
            <a:chOff x="6040" y="3231"/>
            <a:chExt cx="470" cy="410"/>
          </a:xfrm>
          <a:solidFill>
            <a:srgbClr val="FFFFFF"/>
          </a:solidFill>
        </p:grpSpPr>
        <p:sp>
          <p:nvSpPr>
            <p:cNvPr id="89" name="Rectangle 48"/>
            <p:cNvSpPr>
              <a:spLocks noChangeArrowheads="1"/>
            </p:cNvSpPr>
            <p:nvPr/>
          </p:nvSpPr>
          <p:spPr bwMode="auto">
            <a:xfrm>
              <a:off x="6040" y="3313"/>
              <a:ext cx="225"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0" name="Rectangle 49"/>
            <p:cNvSpPr>
              <a:spLocks noChangeArrowheads="1"/>
            </p:cNvSpPr>
            <p:nvPr/>
          </p:nvSpPr>
          <p:spPr bwMode="auto">
            <a:xfrm>
              <a:off x="6287" y="3313"/>
              <a:ext cx="223"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1" name="Rectangle 50"/>
            <p:cNvSpPr>
              <a:spLocks noChangeArrowheads="1"/>
            </p:cNvSpPr>
            <p:nvPr/>
          </p:nvSpPr>
          <p:spPr bwMode="auto">
            <a:xfrm>
              <a:off x="6085" y="3424"/>
              <a:ext cx="180" cy="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2" name="Rectangle 51"/>
            <p:cNvSpPr>
              <a:spLocks noChangeArrowheads="1"/>
            </p:cNvSpPr>
            <p:nvPr/>
          </p:nvSpPr>
          <p:spPr bwMode="auto">
            <a:xfrm>
              <a:off x="6287" y="3424"/>
              <a:ext cx="180" cy="2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3" name="Freeform 52"/>
            <p:cNvSpPr/>
            <p:nvPr/>
          </p:nvSpPr>
          <p:spPr bwMode="auto">
            <a:xfrm>
              <a:off x="6282" y="3231"/>
              <a:ext cx="108" cy="63"/>
            </a:xfrm>
            <a:custGeom>
              <a:avLst/>
              <a:gdLst>
                <a:gd name="T0" fmla="*/ 25 w 45"/>
                <a:gd name="T1" fmla="*/ 0 h 26"/>
                <a:gd name="T2" fmla="*/ 0 w 45"/>
                <a:gd name="T3" fmla="*/ 26 h 26"/>
                <a:gd name="T4" fmla="*/ 45 w 45"/>
                <a:gd name="T5" fmla="*/ 26 h 26"/>
                <a:gd name="T6" fmla="*/ 25 w 45"/>
                <a:gd name="T7" fmla="*/ 0 h 26"/>
              </a:gdLst>
              <a:ahLst/>
              <a:cxnLst>
                <a:cxn ang="0">
                  <a:pos x="T0" y="T1"/>
                </a:cxn>
                <a:cxn ang="0">
                  <a:pos x="T2" y="T3"/>
                </a:cxn>
                <a:cxn ang="0">
                  <a:pos x="T4" y="T5"/>
                </a:cxn>
                <a:cxn ang="0">
                  <a:pos x="T6" y="T7"/>
                </a:cxn>
              </a:cxnLst>
              <a:rect l="0" t="0" r="r" b="b"/>
              <a:pathLst>
                <a:path w="45" h="26">
                  <a:moveTo>
                    <a:pt x="25" y="0"/>
                  </a:moveTo>
                  <a:cubicBezTo>
                    <a:pt x="11" y="0"/>
                    <a:pt x="0" y="26"/>
                    <a:pt x="0" y="26"/>
                  </a:cubicBezTo>
                  <a:cubicBezTo>
                    <a:pt x="45" y="26"/>
                    <a:pt x="45" y="26"/>
                    <a:pt x="45" y="26"/>
                  </a:cubicBezTo>
                  <a:cubicBezTo>
                    <a:pt x="45" y="12"/>
                    <a:pt x="38"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4" name="Freeform 53"/>
            <p:cNvSpPr/>
            <p:nvPr/>
          </p:nvSpPr>
          <p:spPr bwMode="auto">
            <a:xfrm>
              <a:off x="6162" y="3231"/>
              <a:ext cx="108" cy="63"/>
            </a:xfrm>
            <a:custGeom>
              <a:avLst/>
              <a:gdLst>
                <a:gd name="T0" fmla="*/ 20 w 45"/>
                <a:gd name="T1" fmla="*/ 0 h 26"/>
                <a:gd name="T2" fmla="*/ 0 w 45"/>
                <a:gd name="T3" fmla="*/ 26 h 26"/>
                <a:gd name="T4" fmla="*/ 45 w 45"/>
                <a:gd name="T5" fmla="*/ 26 h 26"/>
                <a:gd name="T6" fmla="*/ 20 w 45"/>
                <a:gd name="T7" fmla="*/ 0 h 26"/>
              </a:gdLst>
              <a:ahLst/>
              <a:cxnLst>
                <a:cxn ang="0">
                  <a:pos x="T0" y="T1"/>
                </a:cxn>
                <a:cxn ang="0">
                  <a:pos x="T2" y="T3"/>
                </a:cxn>
                <a:cxn ang="0">
                  <a:pos x="T4" y="T5"/>
                </a:cxn>
                <a:cxn ang="0">
                  <a:pos x="T6" y="T7"/>
                </a:cxn>
              </a:cxnLst>
              <a:rect l="0" t="0" r="r" b="b"/>
              <a:pathLst>
                <a:path w="45" h="26">
                  <a:moveTo>
                    <a:pt x="20" y="0"/>
                  </a:moveTo>
                  <a:cubicBezTo>
                    <a:pt x="6" y="0"/>
                    <a:pt x="0" y="12"/>
                    <a:pt x="0" y="26"/>
                  </a:cubicBezTo>
                  <a:cubicBezTo>
                    <a:pt x="45" y="26"/>
                    <a:pt x="45" y="26"/>
                    <a:pt x="45" y="26"/>
                  </a:cubicBezTo>
                  <a:cubicBezTo>
                    <a:pt x="45" y="26"/>
                    <a:pt x="34"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95" name="Freeform 5"/>
          <p:cNvSpPr>
            <a:spLocks noEditPoints="1"/>
          </p:cNvSpPr>
          <p:nvPr/>
        </p:nvSpPr>
        <p:spPr bwMode="auto">
          <a:xfrm>
            <a:off x="943003" y="4267673"/>
            <a:ext cx="730251" cy="731837"/>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2 w 192"/>
              <a:gd name="T11" fmla="*/ 133 h 192"/>
              <a:gd name="T12" fmla="*/ 101 w 192"/>
              <a:gd name="T13" fmla="*/ 142 h 192"/>
              <a:gd name="T14" fmla="*/ 101 w 192"/>
              <a:gd name="T15" fmla="*/ 156 h 192"/>
              <a:gd name="T16" fmla="*/ 96 w 192"/>
              <a:gd name="T17" fmla="*/ 156 h 192"/>
              <a:gd name="T18" fmla="*/ 90 w 192"/>
              <a:gd name="T19" fmla="*/ 156 h 192"/>
              <a:gd name="T20" fmla="*/ 90 w 192"/>
              <a:gd name="T21" fmla="*/ 143 h 192"/>
              <a:gd name="T22" fmla="*/ 62 w 192"/>
              <a:gd name="T23" fmla="*/ 117 h 192"/>
              <a:gd name="T24" fmla="*/ 80 w 192"/>
              <a:gd name="T25" fmla="*/ 112 h 192"/>
              <a:gd name="T26" fmla="*/ 96 w 192"/>
              <a:gd name="T27" fmla="*/ 127 h 192"/>
              <a:gd name="T28" fmla="*/ 96 w 192"/>
              <a:gd name="T29" fmla="*/ 127 h 192"/>
              <a:gd name="T30" fmla="*/ 106 w 192"/>
              <a:gd name="T31" fmla="*/ 124 h 192"/>
              <a:gd name="T32" fmla="*/ 109 w 192"/>
              <a:gd name="T33" fmla="*/ 116 h 192"/>
              <a:gd name="T34" fmla="*/ 106 w 192"/>
              <a:gd name="T35" fmla="*/ 109 h 192"/>
              <a:gd name="T36" fmla="*/ 96 w 192"/>
              <a:gd name="T37" fmla="*/ 104 h 192"/>
              <a:gd name="T38" fmla="*/ 92 w 192"/>
              <a:gd name="T39" fmla="*/ 103 h 192"/>
              <a:gd name="T40" fmla="*/ 77 w 192"/>
              <a:gd name="T41" fmla="*/ 96 h 192"/>
              <a:gd name="T42" fmla="*/ 69 w 192"/>
              <a:gd name="T43" fmla="*/ 88 h 192"/>
              <a:gd name="T44" fmla="*/ 66 w 192"/>
              <a:gd name="T45" fmla="*/ 74 h 192"/>
              <a:gd name="T46" fmla="*/ 72 w 192"/>
              <a:gd name="T47" fmla="*/ 56 h 192"/>
              <a:gd name="T48" fmla="*/ 90 w 192"/>
              <a:gd name="T49" fmla="*/ 47 h 192"/>
              <a:gd name="T50" fmla="*/ 90 w 192"/>
              <a:gd name="T51" fmla="*/ 36 h 192"/>
              <a:gd name="T52" fmla="*/ 96 w 192"/>
              <a:gd name="T53" fmla="*/ 36 h 192"/>
              <a:gd name="T54" fmla="*/ 101 w 192"/>
              <a:gd name="T55" fmla="*/ 36 h 192"/>
              <a:gd name="T56" fmla="*/ 101 w 192"/>
              <a:gd name="T57" fmla="*/ 47 h 192"/>
              <a:gd name="T58" fmla="*/ 126 w 192"/>
              <a:gd name="T59" fmla="*/ 68 h 192"/>
              <a:gd name="T60" fmla="*/ 110 w 192"/>
              <a:gd name="T61" fmla="*/ 75 h 192"/>
              <a:gd name="T62" fmla="*/ 96 w 192"/>
              <a:gd name="T63" fmla="*/ 61 h 192"/>
              <a:gd name="T64" fmla="*/ 96 w 192"/>
              <a:gd name="T65" fmla="*/ 61 h 192"/>
              <a:gd name="T66" fmla="*/ 88 w 192"/>
              <a:gd name="T67" fmla="*/ 64 h 192"/>
              <a:gd name="T68" fmla="*/ 86 w 192"/>
              <a:gd name="T69" fmla="*/ 71 h 192"/>
              <a:gd name="T70" fmla="*/ 88 w 192"/>
              <a:gd name="T71" fmla="*/ 78 h 192"/>
              <a:gd name="T72" fmla="*/ 96 w 192"/>
              <a:gd name="T73" fmla="*/ 82 h 192"/>
              <a:gd name="T74" fmla="*/ 100 w 192"/>
              <a:gd name="T75" fmla="*/ 84 h 192"/>
              <a:gd name="T76" fmla="*/ 116 w 192"/>
              <a:gd name="T77" fmla="*/ 91 h 192"/>
              <a:gd name="T78" fmla="*/ 125 w 192"/>
              <a:gd name="T79" fmla="*/ 100 h 192"/>
              <a:gd name="T80" fmla="*/ 129 w 192"/>
              <a:gd name="T81" fmla="*/ 113 h 192"/>
              <a:gd name="T82" fmla="*/ 122 w 192"/>
              <a:gd name="T83"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rgbClr val="FFFFFF"/>
          </a:solidFill>
          <a:ln>
            <a:noFill/>
          </a:ln>
        </p:spPr>
        <p:txBody>
          <a:bodyPr vert="horz" wrap="square" lIns="91440" tIns="45720" rIns="91440" bIns="45720" numCol="1" anchor="t" anchorCtr="0" compatLnSpc="1"/>
          <a:lstStyle/>
          <a:p>
            <a:endParaRPr lang="id-ID">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6" name="TextBox 98"/>
          <p:cNvSpPr txBox="1"/>
          <p:nvPr/>
        </p:nvSpPr>
        <p:spPr>
          <a:xfrm>
            <a:off x="8753639" y="4491797"/>
            <a:ext cx="1995647"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97" name="TextBox 99"/>
          <p:cNvSpPr txBox="1"/>
          <p:nvPr/>
        </p:nvSpPr>
        <p:spPr>
          <a:xfrm>
            <a:off x="2026267" y="2195069"/>
            <a:ext cx="1876104"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98" name="TextBox 100"/>
          <p:cNvSpPr txBox="1"/>
          <p:nvPr/>
        </p:nvSpPr>
        <p:spPr>
          <a:xfrm>
            <a:off x="1949435" y="4486193"/>
            <a:ext cx="1876104"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99" name="TextBox 101"/>
          <p:cNvSpPr txBox="1"/>
          <p:nvPr/>
        </p:nvSpPr>
        <p:spPr>
          <a:xfrm>
            <a:off x="8649455" y="2206835"/>
            <a:ext cx="1942159" cy="792974"/>
          </a:xfrm>
          <a:prstGeom prst="rect">
            <a:avLst/>
          </a:prstGeom>
          <a:noFill/>
        </p:spPr>
        <p:txBody>
          <a:bodyPr wrap="square" rtlCol="0">
            <a:spAutoFit/>
          </a:bodyPr>
          <a:lstStyle/>
          <a:p>
            <a:pPr>
              <a:lnSpc>
                <a:spcPct val="150000"/>
              </a:lnSpc>
            </a:pP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55"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100" name="TextBox 102"/>
          <p:cNvSpPr txBox="1"/>
          <p:nvPr/>
        </p:nvSpPr>
        <p:spPr>
          <a:xfrm>
            <a:off x="1967656" y="1861177"/>
            <a:ext cx="1868008"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101" name="TextBox 103"/>
          <p:cNvSpPr txBox="1"/>
          <p:nvPr/>
        </p:nvSpPr>
        <p:spPr>
          <a:xfrm>
            <a:off x="1856091" y="4108619"/>
            <a:ext cx="1868008"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102" name="TextBox 104"/>
          <p:cNvSpPr txBox="1"/>
          <p:nvPr/>
        </p:nvSpPr>
        <p:spPr>
          <a:xfrm>
            <a:off x="8572612" y="1861177"/>
            <a:ext cx="1724560"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103" name="TextBox 105"/>
          <p:cNvSpPr txBox="1"/>
          <p:nvPr/>
        </p:nvSpPr>
        <p:spPr>
          <a:xfrm>
            <a:off x="8682475" y="4108618"/>
            <a:ext cx="2078495" cy="369332"/>
          </a:xfrm>
          <a:prstGeom prst="rect">
            <a:avLst/>
          </a:prstGeom>
          <a:noFill/>
        </p:spPr>
        <p:txBody>
          <a:bodyPr wrap="square" rtlCol="0">
            <a:spAutoFit/>
          </a:bodyPr>
          <a:lstStyle/>
          <a:p>
            <a:r>
              <a:rPr lang="zh-CN" altLang="en-US" dirty="0">
                <a:solidFill>
                  <a:schemeClr val="bg1"/>
                </a:solidFill>
                <a:latin typeface="思源黑体 CN Light" panose="020B0300000000000000" charset="-122"/>
                <a:ea typeface="思源黑体 CN Light" panose="020B0300000000000000" charset="-122"/>
                <a:sym typeface="Arial" panose="020B0604020202020204" pitchFamily="34" charset="0"/>
              </a:rPr>
              <a:t>输入你的标题</a:t>
            </a:r>
          </a:p>
        </p:txBody>
      </p:sp>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pic>
        <p:nvPicPr>
          <p:cNvPr id="11" name="图片 10"/>
          <p:cNvPicPr>
            <a:picLocks noChangeAspect="1"/>
          </p:cNvPicPr>
          <p:nvPr/>
        </p:nvPicPr>
        <p:blipFill>
          <a:blip r:embed="rId5"/>
          <a:stretch>
            <a:fillRect/>
          </a:stretch>
        </p:blipFill>
        <p:spPr>
          <a:xfrm rot="1194781">
            <a:off x="3256617" y="1826349"/>
            <a:ext cx="5832967" cy="3761337"/>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37" name="69 CuadroTexto"/>
          <p:cNvSpPr txBox="1"/>
          <p:nvPr/>
        </p:nvSpPr>
        <p:spPr>
          <a:xfrm>
            <a:off x="8641490" y="1811779"/>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38" name="69 CuadroTexto"/>
          <p:cNvSpPr txBox="1"/>
          <p:nvPr/>
        </p:nvSpPr>
        <p:spPr>
          <a:xfrm>
            <a:off x="1489950" y="4623800"/>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39" name="69 CuadroTexto"/>
          <p:cNvSpPr txBox="1"/>
          <p:nvPr/>
        </p:nvSpPr>
        <p:spPr>
          <a:xfrm>
            <a:off x="9022083" y="3431771"/>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40" name="69 CuadroTexto"/>
          <p:cNvSpPr txBox="1"/>
          <p:nvPr/>
        </p:nvSpPr>
        <p:spPr>
          <a:xfrm>
            <a:off x="1231310" y="2659400"/>
            <a:ext cx="2355455" cy="808477"/>
          </a:xfrm>
          <a:prstGeom prst="rect">
            <a:avLst/>
          </a:prstGeom>
          <a:noFill/>
        </p:spPr>
        <p:txBody>
          <a:bodyPr wrap="square" lIns="90624" tIns="45332" rIns="90624" bIns="45332" rtlCol="0">
            <a:spAutoFit/>
          </a:bodyPr>
          <a:lstStyle/>
          <a:p>
            <a:pPr algn="just">
              <a:lnSpc>
                <a:spcPct val="125000"/>
              </a:lnSpc>
            </a:pPr>
            <a:r>
              <a:rPr lang="zh-CN" altLang="en-US" sz="14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a:lnSpc>
                <a:spcPct val="125000"/>
              </a:lnSpc>
            </a:pP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8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41" name="Freeform 6"/>
          <p:cNvSpPr>
            <a:spLocks noChangeAspect="1" noEditPoints="1"/>
          </p:cNvSpPr>
          <p:nvPr/>
        </p:nvSpPr>
        <p:spPr bwMode="auto">
          <a:xfrm>
            <a:off x="8215855" y="1809391"/>
            <a:ext cx="356275" cy="308815"/>
          </a:xfrm>
          <a:custGeom>
            <a:avLst/>
            <a:gdLst>
              <a:gd name="T0" fmla="*/ 4656 w 4841"/>
              <a:gd name="T1" fmla="*/ 3367 h 4195"/>
              <a:gd name="T2" fmla="*/ 4772 w 4841"/>
              <a:gd name="T3" fmla="*/ 3584 h 4195"/>
              <a:gd name="T4" fmla="*/ 4835 w 4841"/>
              <a:gd name="T5" fmla="*/ 3823 h 4195"/>
              <a:gd name="T6" fmla="*/ 4808 w 4841"/>
              <a:gd name="T7" fmla="*/ 4032 h 4195"/>
              <a:gd name="T8" fmla="*/ 4634 w 4841"/>
              <a:gd name="T9" fmla="*/ 4180 h 4195"/>
              <a:gd name="T10" fmla="*/ 4400 w 4841"/>
              <a:gd name="T11" fmla="*/ 4161 h 4195"/>
              <a:gd name="T12" fmla="*/ 4251 w 4841"/>
              <a:gd name="T13" fmla="*/ 3990 h 4195"/>
              <a:gd name="T14" fmla="*/ 4249 w 4841"/>
              <a:gd name="T15" fmla="*/ 3779 h 4195"/>
              <a:gd name="T16" fmla="*/ 4324 w 4841"/>
              <a:gd name="T17" fmla="*/ 3534 h 4195"/>
              <a:gd name="T18" fmla="*/ 4449 w 4841"/>
              <a:gd name="T19" fmla="*/ 3337 h 4195"/>
              <a:gd name="T20" fmla="*/ 1059 w 4841"/>
              <a:gd name="T21" fmla="*/ 2697 h 4195"/>
              <a:gd name="T22" fmla="*/ 1144 w 4841"/>
              <a:gd name="T23" fmla="*/ 2837 h 4195"/>
              <a:gd name="T24" fmla="*/ 1399 w 4841"/>
              <a:gd name="T25" fmla="*/ 2983 h 4195"/>
              <a:gd name="T26" fmla="*/ 1825 w 4841"/>
              <a:gd name="T27" fmla="*/ 3100 h 4195"/>
              <a:gd name="T28" fmla="*/ 2421 w 4841"/>
              <a:gd name="T29" fmla="*/ 3147 h 4195"/>
              <a:gd name="T30" fmla="*/ 3017 w 4841"/>
              <a:gd name="T31" fmla="*/ 3100 h 4195"/>
              <a:gd name="T32" fmla="*/ 3442 w 4841"/>
              <a:gd name="T33" fmla="*/ 2983 h 4195"/>
              <a:gd name="T34" fmla="*/ 3697 w 4841"/>
              <a:gd name="T35" fmla="*/ 2837 h 4195"/>
              <a:gd name="T36" fmla="*/ 3782 w 4841"/>
              <a:gd name="T37" fmla="*/ 2697 h 4195"/>
              <a:gd name="T38" fmla="*/ 2371 w 4841"/>
              <a:gd name="T39" fmla="*/ 1796 h 4195"/>
              <a:gd name="T40" fmla="*/ 4606 w 4841"/>
              <a:gd name="T41" fmla="*/ 1514 h 4195"/>
              <a:gd name="T42" fmla="*/ 4691 w 4841"/>
              <a:gd name="T43" fmla="*/ 1648 h 4195"/>
              <a:gd name="T44" fmla="*/ 4634 w 4841"/>
              <a:gd name="T45" fmla="*/ 3113 h 4195"/>
              <a:gd name="T46" fmla="*/ 4473 w 4841"/>
              <a:gd name="T47" fmla="*/ 3131 h 4195"/>
              <a:gd name="T48" fmla="*/ 4387 w 4841"/>
              <a:gd name="T49" fmla="*/ 2997 h 4195"/>
              <a:gd name="T50" fmla="*/ 4445 w 4841"/>
              <a:gd name="T51" fmla="*/ 1532 h 4195"/>
              <a:gd name="T52" fmla="*/ 2387 w 4841"/>
              <a:gd name="T53" fmla="*/ 304 h 4195"/>
              <a:gd name="T54" fmla="*/ 317 w 4841"/>
              <a:gd name="T55" fmla="*/ 834 h 4195"/>
              <a:gd name="T56" fmla="*/ 335 w 4841"/>
              <a:gd name="T57" fmla="*/ 992 h 4195"/>
              <a:gd name="T58" fmla="*/ 2421 w 4841"/>
              <a:gd name="T59" fmla="*/ 1498 h 4195"/>
              <a:gd name="T60" fmla="*/ 4506 w 4841"/>
              <a:gd name="T61" fmla="*/ 992 h 4195"/>
              <a:gd name="T62" fmla="*/ 4524 w 4841"/>
              <a:gd name="T63" fmla="*/ 834 h 4195"/>
              <a:gd name="T64" fmla="*/ 2454 w 4841"/>
              <a:gd name="T65" fmla="*/ 304 h 4195"/>
              <a:gd name="T66" fmla="*/ 2521 w 4841"/>
              <a:gd name="T67" fmla="*/ 12 h 4195"/>
              <a:gd name="T68" fmla="*/ 4702 w 4841"/>
              <a:gd name="T69" fmla="*/ 576 h 4195"/>
              <a:gd name="T70" fmla="*/ 4838 w 4841"/>
              <a:gd name="T71" fmla="*/ 837 h 4195"/>
              <a:gd name="T72" fmla="*/ 4777 w 4841"/>
              <a:gd name="T73" fmla="*/ 1130 h 4195"/>
              <a:gd name="T74" fmla="*/ 4549 w 4841"/>
              <a:gd name="T75" fmla="*/ 1319 h 4195"/>
              <a:gd name="T76" fmla="*/ 4075 w 4841"/>
              <a:gd name="T77" fmla="*/ 2794 h 4195"/>
              <a:gd name="T78" fmla="*/ 3960 w 4841"/>
              <a:gd name="T79" fmla="*/ 3025 h 4195"/>
              <a:gd name="T80" fmla="*/ 3704 w 4841"/>
              <a:gd name="T81" fmla="*/ 3221 h 4195"/>
              <a:gd name="T82" fmla="*/ 3291 w 4841"/>
              <a:gd name="T83" fmla="*/ 3364 h 4195"/>
              <a:gd name="T84" fmla="*/ 2706 w 4841"/>
              <a:gd name="T85" fmla="*/ 3438 h 4195"/>
              <a:gd name="T86" fmla="*/ 2004 w 4841"/>
              <a:gd name="T87" fmla="*/ 3429 h 4195"/>
              <a:gd name="T88" fmla="*/ 1454 w 4841"/>
              <a:gd name="T89" fmla="*/ 3340 h 4195"/>
              <a:gd name="T90" fmla="*/ 1074 w 4841"/>
              <a:gd name="T91" fmla="*/ 3185 h 4195"/>
              <a:gd name="T92" fmla="*/ 848 w 4841"/>
              <a:gd name="T93" fmla="*/ 2982 h 4195"/>
              <a:gd name="T94" fmla="*/ 758 w 4841"/>
              <a:gd name="T95" fmla="*/ 2746 h 4195"/>
              <a:gd name="T96" fmla="*/ 235 w 4841"/>
              <a:gd name="T97" fmla="*/ 1294 h 4195"/>
              <a:gd name="T98" fmla="*/ 37 w 4841"/>
              <a:gd name="T99" fmla="*/ 1077 h 4195"/>
              <a:gd name="T100" fmla="*/ 16 w 4841"/>
              <a:gd name="T101" fmla="*/ 778 h 4195"/>
              <a:gd name="T102" fmla="*/ 185 w 4841"/>
              <a:gd name="T103" fmla="*/ 537 h 4195"/>
              <a:gd name="T104" fmla="*/ 2371 w 4841"/>
              <a:gd name="T105" fmla="*/ 3 h 4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1" h="4195">
                <a:moveTo>
                  <a:pt x="4539" y="3296"/>
                </a:moveTo>
                <a:lnTo>
                  <a:pt x="4570" y="3302"/>
                </a:lnTo>
                <a:lnTo>
                  <a:pt x="4600" y="3315"/>
                </a:lnTo>
                <a:lnTo>
                  <a:pt x="4629" y="3337"/>
                </a:lnTo>
                <a:lnTo>
                  <a:pt x="4656" y="3367"/>
                </a:lnTo>
                <a:lnTo>
                  <a:pt x="4683" y="3402"/>
                </a:lnTo>
                <a:lnTo>
                  <a:pt x="4708" y="3442"/>
                </a:lnTo>
                <a:lnTo>
                  <a:pt x="4731" y="3486"/>
                </a:lnTo>
                <a:lnTo>
                  <a:pt x="4753" y="3534"/>
                </a:lnTo>
                <a:lnTo>
                  <a:pt x="4772" y="3584"/>
                </a:lnTo>
                <a:lnTo>
                  <a:pt x="4790" y="3633"/>
                </a:lnTo>
                <a:lnTo>
                  <a:pt x="4805" y="3683"/>
                </a:lnTo>
                <a:lnTo>
                  <a:pt x="4817" y="3731"/>
                </a:lnTo>
                <a:lnTo>
                  <a:pt x="4828" y="3779"/>
                </a:lnTo>
                <a:lnTo>
                  <a:pt x="4835" y="3823"/>
                </a:lnTo>
                <a:lnTo>
                  <a:pt x="4840" y="3861"/>
                </a:lnTo>
                <a:lnTo>
                  <a:pt x="4841" y="3895"/>
                </a:lnTo>
                <a:lnTo>
                  <a:pt x="4838" y="3944"/>
                </a:lnTo>
                <a:lnTo>
                  <a:pt x="4826" y="3990"/>
                </a:lnTo>
                <a:lnTo>
                  <a:pt x="4808" y="4032"/>
                </a:lnTo>
                <a:lnTo>
                  <a:pt x="4783" y="4072"/>
                </a:lnTo>
                <a:lnTo>
                  <a:pt x="4753" y="4108"/>
                </a:lnTo>
                <a:lnTo>
                  <a:pt x="4717" y="4137"/>
                </a:lnTo>
                <a:lnTo>
                  <a:pt x="4677" y="4161"/>
                </a:lnTo>
                <a:lnTo>
                  <a:pt x="4634" y="4180"/>
                </a:lnTo>
                <a:lnTo>
                  <a:pt x="4588" y="4190"/>
                </a:lnTo>
                <a:lnTo>
                  <a:pt x="4539" y="4195"/>
                </a:lnTo>
                <a:lnTo>
                  <a:pt x="4489" y="4190"/>
                </a:lnTo>
                <a:lnTo>
                  <a:pt x="4443" y="4180"/>
                </a:lnTo>
                <a:lnTo>
                  <a:pt x="4400" y="4161"/>
                </a:lnTo>
                <a:lnTo>
                  <a:pt x="4360" y="4137"/>
                </a:lnTo>
                <a:lnTo>
                  <a:pt x="4324" y="4108"/>
                </a:lnTo>
                <a:lnTo>
                  <a:pt x="4294" y="4072"/>
                </a:lnTo>
                <a:lnTo>
                  <a:pt x="4270" y="4032"/>
                </a:lnTo>
                <a:lnTo>
                  <a:pt x="4251" y="3990"/>
                </a:lnTo>
                <a:lnTo>
                  <a:pt x="4239" y="3944"/>
                </a:lnTo>
                <a:lnTo>
                  <a:pt x="4236" y="3895"/>
                </a:lnTo>
                <a:lnTo>
                  <a:pt x="4238" y="3861"/>
                </a:lnTo>
                <a:lnTo>
                  <a:pt x="4242" y="3823"/>
                </a:lnTo>
                <a:lnTo>
                  <a:pt x="4249" y="3779"/>
                </a:lnTo>
                <a:lnTo>
                  <a:pt x="4260" y="3731"/>
                </a:lnTo>
                <a:lnTo>
                  <a:pt x="4272" y="3683"/>
                </a:lnTo>
                <a:lnTo>
                  <a:pt x="4288" y="3633"/>
                </a:lnTo>
                <a:lnTo>
                  <a:pt x="4305" y="3584"/>
                </a:lnTo>
                <a:lnTo>
                  <a:pt x="4324" y="3534"/>
                </a:lnTo>
                <a:lnTo>
                  <a:pt x="4346" y="3486"/>
                </a:lnTo>
                <a:lnTo>
                  <a:pt x="4370" y="3442"/>
                </a:lnTo>
                <a:lnTo>
                  <a:pt x="4394" y="3402"/>
                </a:lnTo>
                <a:lnTo>
                  <a:pt x="4421" y="3367"/>
                </a:lnTo>
                <a:lnTo>
                  <a:pt x="4449" y="3337"/>
                </a:lnTo>
                <a:lnTo>
                  <a:pt x="4477" y="3315"/>
                </a:lnTo>
                <a:lnTo>
                  <a:pt x="4507" y="3302"/>
                </a:lnTo>
                <a:lnTo>
                  <a:pt x="4539" y="3296"/>
                </a:lnTo>
                <a:close/>
                <a:moveTo>
                  <a:pt x="1059" y="1499"/>
                </a:moveTo>
                <a:lnTo>
                  <a:pt x="1059" y="2697"/>
                </a:lnTo>
                <a:lnTo>
                  <a:pt x="1062" y="2722"/>
                </a:lnTo>
                <a:lnTo>
                  <a:pt x="1073" y="2749"/>
                </a:lnTo>
                <a:lnTo>
                  <a:pt x="1091" y="2778"/>
                </a:lnTo>
                <a:lnTo>
                  <a:pt x="1115" y="2806"/>
                </a:lnTo>
                <a:lnTo>
                  <a:pt x="1144" y="2837"/>
                </a:lnTo>
                <a:lnTo>
                  <a:pt x="1182" y="2867"/>
                </a:lnTo>
                <a:lnTo>
                  <a:pt x="1226" y="2896"/>
                </a:lnTo>
                <a:lnTo>
                  <a:pt x="1277" y="2927"/>
                </a:lnTo>
                <a:lnTo>
                  <a:pt x="1335" y="2955"/>
                </a:lnTo>
                <a:lnTo>
                  <a:pt x="1399" y="2983"/>
                </a:lnTo>
                <a:lnTo>
                  <a:pt x="1471" y="3010"/>
                </a:lnTo>
                <a:lnTo>
                  <a:pt x="1550" y="3036"/>
                </a:lnTo>
                <a:lnTo>
                  <a:pt x="1635" y="3059"/>
                </a:lnTo>
                <a:lnTo>
                  <a:pt x="1727" y="3081"/>
                </a:lnTo>
                <a:lnTo>
                  <a:pt x="1825" y="3100"/>
                </a:lnTo>
                <a:lnTo>
                  <a:pt x="1931" y="3116"/>
                </a:lnTo>
                <a:lnTo>
                  <a:pt x="2043" y="3128"/>
                </a:lnTo>
                <a:lnTo>
                  <a:pt x="2162" y="3138"/>
                </a:lnTo>
                <a:lnTo>
                  <a:pt x="2289" y="3144"/>
                </a:lnTo>
                <a:lnTo>
                  <a:pt x="2421" y="3147"/>
                </a:lnTo>
                <a:lnTo>
                  <a:pt x="2554" y="3144"/>
                </a:lnTo>
                <a:lnTo>
                  <a:pt x="2679" y="3138"/>
                </a:lnTo>
                <a:lnTo>
                  <a:pt x="2798" y="3128"/>
                </a:lnTo>
                <a:lnTo>
                  <a:pt x="2911" y="3116"/>
                </a:lnTo>
                <a:lnTo>
                  <a:pt x="3017" y="3100"/>
                </a:lnTo>
                <a:lnTo>
                  <a:pt x="3116" y="3081"/>
                </a:lnTo>
                <a:lnTo>
                  <a:pt x="3208" y="3059"/>
                </a:lnTo>
                <a:lnTo>
                  <a:pt x="3293" y="3036"/>
                </a:lnTo>
                <a:lnTo>
                  <a:pt x="3370" y="3010"/>
                </a:lnTo>
                <a:lnTo>
                  <a:pt x="3442" y="2983"/>
                </a:lnTo>
                <a:lnTo>
                  <a:pt x="3507" y="2955"/>
                </a:lnTo>
                <a:lnTo>
                  <a:pt x="3564" y="2927"/>
                </a:lnTo>
                <a:lnTo>
                  <a:pt x="3616" y="2896"/>
                </a:lnTo>
                <a:lnTo>
                  <a:pt x="3659" y="2867"/>
                </a:lnTo>
                <a:lnTo>
                  <a:pt x="3697" y="2837"/>
                </a:lnTo>
                <a:lnTo>
                  <a:pt x="3728" y="2806"/>
                </a:lnTo>
                <a:lnTo>
                  <a:pt x="3752" y="2778"/>
                </a:lnTo>
                <a:lnTo>
                  <a:pt x="3768" y="2749"/>
                </a:lnTo>
                <a:lnTo>
                  <a:pt x="3779" y="2722"/>
                </a:lnTo>
                <a:lnTo>
                  <a:pt x="3782" y="2697"/>
                </a:lnTo>
                <a:lnTo>
                  <a:pt x="3782" y="1499"/>
                </a:lnTo>
                <a:lnTo>
                  <a:pt x="2523" y="1787"/>
                </a:lnTo>
                <a:lnTo>
                  <a:pt x="2472" y="1796"/>
                </a:lnTo>
                <a:lnTo>
                  <a:pt x="2421" y="1799"/>
                </a:lnTo>
                <a:lnTo>
                  <a:pt x="2371" y="1796"/>
                </a:lnTo>
                <a:lnTo>
                  <a:pt x="2320" y="1787"/>
                </a:lnTo>
                <a:lnTo>
                  <a:pt x="1059" y="1499"/>
                </a:lnTo>
                <a:close/>
                <a:moveTo>
                  <a:pt x="4539" y="1498"/>
                </a:moveTo>
                <a:lnTo>
                  <a:pt x="4573" y="1502"/>
                </a:lnTo>
                <a:lnTo>
                  <a:pt x="4606" y="1514"/>
                </a:lnTo>
                <a:lnTo>
                  <a:pt x="4634" y="1532"/>
                </a:lnTo>
                <a:lnTo>
                  <a:pt x="4656" y="1555"/>
                </a:lnTo>
                <a:lnTo>
                  <a:pt x="4674" y="1582"/>
                </a:lnTo>
                <a:lnTo>
                  <a:pt x="4686" y="1614"/>
                </a:lnTo>
                <a:lnTo>
                  <a:pt x="4691" y="1648"/>
                </a:lnTo>
                <a:lnTo>
                  <a:pt x="4691" y="2997"/>
                </a:lnTo>
                <a:lnTo>
                  <a:pt x="4686" y="3031"/>
                </a:lnTo>
                <a:lnTo>
                  <a:pt x="4674" y="3062"/>
                </a:lnTo>
                <a:lnTo>
                  <a:pt x="4656" y="3090"/>
                </a:lnTo>
                <a:lnTo>
                  <a:pt x="4634" y="3113"/>
                </a:lnTo>
                <a:lnTo>
                  <a:pt x="4606" y="3131"/>
                </a:lnTo>
                <a:lnTo>
                  <a:pt x="4573" y="3143"/>
                </a:lnTo>
                <a:lnTo>
                  <a:pt x="4539" y="3147"/>
                </a:lnTo>
                <a:lnTo>
                  <a:pt x="4504" y="3143"/>
                </a:lnTo>
                <a:lnTo>
                  <a:pt x="4473" y="3131"/>
                </a:lnTo>
                <a:lnTo>
                  <a:pt x="4445" y="3113"/>
                </a:lnTo>
                <a:lnTo>
                  <a:pt x="4421" y="3090"/>
                </a:lnTo>
                <a:lnTo>
                  <a:pt x="4403" y="3062"/>
                </a:lnTo>
                <a:lnTo>
                  <a:pt x="4391" y="3031"/>
                </a:lnTo>
                <a:lnTo>
                  <a:pt x="4387" y="2997"/>
                </a:lnTo>
                <a:lnTo>
                  <a:pt x="4387" y="1648"/>
                </a:lnTo>
                <a:lnTo>
                  <a:pt x="4391" y="1614"/>
                </a:lnTo>
                <a:lnTo>
                  <a:pt x="4403" y="1582"/>
                </a:lnTo>
                <a:lnTo>
                  <a:pt x="4421" y="1555"/>
                </a:lnTo>
                <a:lnTo>
                  <a:pt x="4445" y="1532"/>
                </a:lnTo>
                <a:lnTo>
                  <a:pt x="4473" y="1514"/>
                </a:lnTo>
                <a:lnTo>
                  <a:pt x="4504" y="1502"/>
                </a:lnTo>
                <a:lnTo>
                  <a:pt x="4539" y="1498"/>
                </a:lnTo>
                <a:close/>
                <a:moveTo>
                  <a:pt x="2421" y="300"/>
                </a:moveTo>
                <a:lnTo>
                  <a:pt x="2387" y="304"/>
                </a:lnTo>
                <a:lnTo>
                  <a:pt x="420" y="753"/>
                </a:lnTo>
                <a:lnTo>
                  <a:pt x="387" y="764"/>
                </a:lnTo>
                <a:lnTo>
                  <a:pt x="359" y="782"/>
                </a:lnTo>
                <a:lnTo>
                  <a:pt x="335" y="806"/>
                </a:lnTo>
                <a:lnTo>
                  <a:pt x="317" y="834"/>
                </a:lnTo>
                <a:lnTo>
                  <a:pt x="307" y="865"/>
                </a:lnTo>
                <a:lnTo>
                  <a:pt x="302" y="899"/>
                </a:lnTo>
                <a:lnTo>
                  <a:pt x="307" y="933"/>
                </a:lnTo>
                <a:lnTo>
                  <a:pt x="317" y="965"/>
                </a:lnTo>
                <a:lnTo>
                  <a:pt x="335" y="992"/>
                </a:lnTo>
                <a:lnTo>
                  <a:pt x="359" y="1015"/>
                </a:lnTo>
                <a:lnTo>
                  <a:pt x="387" y="1033"/>
                </a:lnTo>
                <a:lnTo>
                  <a:pt x="420" y="1045"/>
                </a:lnTo>
                <a:lnTo>
                  <a:pt x="2387" y="1495"/>
                </a:lnTo>
                <a:lnTo>
                  <a:pt x="2421" y="1498"/>
                </a:lnTo>
                <a:lnTo>
                  <a:pt x="2454" y="1495"/>
                </a:lnTo>
                <a:lnTo>
                  <a:pt x="4421" y="1045"/>
                </a:lnTo>
                <a:lnTo>
                  <a:pt x="4454" y="1033"/>
                </a:lnTo>
                <a:lnTo>
                  <a:pt x="4482" y="1015"/>
                </a:lnTo>
                <a:lnTo>
                  <a:pt x="4506" y="992"/>
                </a:lnTo>
                <a:lnTo>
                  <a:pt x="4524" y="965"/>
                </a:lnTo>
                <a:lnTo>
                  <a:pt x="4536" y="933"/>
                </a:lnTo>
                <a:lnTo>
                  <a:pt x="4539" y="899"/>
                </a:lnTo>
                <a:lnTo>
                  <a:pt x="4536" y="865"/>
                </a:lnTo>
                <a:lnTo>
                  <a:pt x="4524" y="834"/>
                </a:lnTo>
                <a:lnTo>
                  <a:pt x="4506" y="806"/>
                </a:lnTo>
                <a:lnTo>
                  <a:pt x="4482" y="782"/>
                </a:lnTo>
                <a:lnTo>
                  <a:pt x="4454" y="764"/>
                </a:lnTo>
                <a:lnTo>
                  <a:pt x="4421" y="753"/>
                </a:lnTo>
                <a:lnTo>
                  <a:pt x="2454" y="304"/>
                </a:lnTo>
                <a:lnTo>
                  <a:pt x="2421" y="300"/>
                </a:lnTo>
                <a:close/>
                <a:moveTo>
                  <a:pt x="2421" y="0"/>
                </a:moveTo>
                <a:lnTo>
                  <a:pt x="2421" y="0"/>
                </a:lnTo>
                <a:lnTo>
                  <a:pt x="2470" y="3"/>
                </a:lnTo>
                <a:lnTo>
                  <a:pt x="2521" y="12"/>
                </a:lnTo>
                <a:lnTo>
                  <a:pt x="4489" y="460"/>
                </a:lnTo>
                <a:lnTo>
                  <a:pt x="4549" y="480"/>
                </a:lnTo>
                <a:lnTo>
                  <a:pt x="4606" y="505"/>
                </a:lnTo>
                <a:lnTo>
                  <a:pt x="4656" y="537"/>
                </a:lnTo>
                <a:lnTo>
                  <a:pt x="4702" y="576"/>
                </a:lnTo>
                <a:lnTo>
                  <a:pt x="4743" y="618"/>
                </a:lnTo>
                <a:lnTo>
                  <a:pt x="4777" y="667"/>
                </a:lnTo>
                <a:lnTo>
                  <a:pt x="4805" y="720"/>
                </a:lnTo>
                <a:lnTo>
                  <a:pt x="4825" y="778"/>
                </a:lnTo>
                <a:lnTo>
                  <a:pt x="4838" y="837"/>
                </a:lnTo>
                <a:lnTo>
                  <a:pt x="4841" y="899"/>
                </a:lnTo>
                <a:lnTo>
                  <a:pt x="4838" y="962"/>
                </a:lnTo>
                <a:lnTo>
                  <a:pt x="4825" y="1021"/>
                </a:lnTo>
                <a:lnTo>
                  <a:pt x="4805" y="1077"/>
                </a:lnTo>
                <a:lnTo>
                  <a:pt x="4777" y="1130"/>
                </a:lnTo>
                <a:lnTo>
                  <a:pt x="4743" y="1179"/>
                </a:lnTo>
                <a:lnTo>
                  <a:pt x="4702" y="1223"/>
                </a:lnTo>
                <a:lnTo>
                  <a:pt x="4656" y="1262"/>
                </a:lnTo>
                <a:lnTo>
                  <a:pt x="4606" y="1294"/>
                </a:lnTo>
                <a:lnTo>
                  <a:pt x="4549" y="1319"/>
                </a:lnTo>
                <a:lnTo>
                  <a:pt x="4489" y="1337"/>
                </a:lnTo>
                <a:lnTo>
                  <a:pt x="4086" y="1430"/>
                </a:lnTo>
                <a:lnTo>
                  <a:pt x="4086" y="2697"/>
                </a:lnTo>
                <a:lnTo>
                  <a:pt x="4083" y="2746"/>
                </a:lnTo>
                <a:lnTo>
                  <a:pt x="4075" y="2794"/>
                </a:lnTo>
                <a:lnTo>
                  <a:pt x="4063" y="2843"/>
                </a:lnTo>
                <a:lnTo>
                  <a:pt x="4045" y="2890"/>
                </a:lnTo>
                <a:lnTo>
                  <a:pt x="4023" y="2936"/>
                </a:lnTo>
                <a:lnTo>
                  <a:pt x="3995" y="2982"/>
                </a:lnTo>
                <a:lnTo>
                  <a:pt x="3960" y="3025"/>
                </a:lnTo>
                <a:lnTo>
                  <a:pt x="3922" y="3067"/>
                </a:lnTo>
                <a:lnTo>
                  <a:pt x="3875" y="3109"/>
                </a:lnTo>
                <a:lnTo>
                  <a:pt x="3825" y="3147"/>
                </a:lnTo>
                <a:lnTo>
                  <a:pt x="3768" y="3185"/>
                </a:lnTo>
                <a:lnTo>
                  <a:pt x="3704" y="3221"/>
                </a:lnTo>
                <a:lnTo>
                  <a:pt x="3636" y="3253"/>
                </a:lnTo>
                <a:lnTo>
                  <a:pt x="3560" y="3284"/>
                </a:lnTo>
                <a:lnTo>
                  <a:pt x="3476" y="3314"/>
                </a:lnTo>
                <a:lnTo>
                  <a:pt x="3388" y="3340"/>
                </a:lnTo>
                <a:lnTo>
                  <a:pt x="3291" y="3364"/>
                </a:lnTo>
                <a:lnTo>
                  <a:pt x="3189" y="3385"/>
                </a:lnTo>
                <a:lnTo>
                  <a:pt x="3080" y="3402"/>
                </a:lnTo>
                <a:lnTo>
                  <a:pt x="2962" y="3417"/>
                </a:lnTo>
                <a:lnTo>
                  <a:pt x="2838" y="3429"/>
                </a:lnTo>
                <a:lnTo>
                  <a:pt x="2706" y="3438"/>
                </a:lnTo>
                <a:lnTo>
                  <a:pt x="2567" y="3444"/>
                </a:lnTo>
                <a:lnTo>
                  <a:pt x="2421" y="3445"/>
                </a:lnTo>
                <a:lnTo>
                  <a:pt x="2274" y="3444"/>
                </a:lnTo>
                <a:lnTo>
                  <a:pt x="2135" y="3438"/>
                </a:lnTo>
                <a:lnTo>
                  <a:pt x="2004" y="3429"/>
                </a:lnTo>
                <a:lnTo>
                  <a:pt x="1879" y="3417"/>
                </a:lnTo>
                <a:lnTo>
                  <a:pt x="1763" y="3402"/>
                </a:lnTo>
                <a:lnTo>
                  <a:pt x="1652" y="3385"/>
                </a:lnTo>
                <a:lnTo>
                  <a:pt x="1550" y="3364"/>
                </a:lnTo>
                <a:lnTo>
                  <a:pt x="1454" y="3340"/>
                </a:lnTo>
                <a:lnTo>
                  <a:pt x="1365" y="3314"/>
                </a:lnTo>
                <a:lnTo>
                  <a:pt x="1283" y="3284"/>
                </a:lnTo>
                <a:lnTo>
                  <a:pt x="1207" y="3253"/>
                </a:lnTo>
                <a:lnTo>
                  <a:pt x="1137" y="3221"/>
                </a:lnTo>
                <a:lnTo>
                  <a:pt x="1074" y="3185"/>
                </a:lnTo>
                <a:lnTo>
                  <a:pt x="1016" y="3147"/>
                </a:lnTo>
                <a:lnTo>
                  <a:pt x="966" y="3109"/>
                </a:lnTo>
                <a:lnTo>
                  <a:pt x="921" y="3067"/>
                </a:lnTo>
                <a:lnTo>
                  <a:pt x="881" y="3025"/>
                </a:lnTo>
                <a:lnTo>
                  <a:pt x="848" y="2982"/>
                </a:lnTo>
                <a:lnTo>
                  <a:pt x="820" y="2936"/>
                </a:lnTo>
                <a:lnTo>
                  <a:pt x="796" y="2890"/>
                </a:lnTo>
                <a:lnTo>
                  <a:pt x="779" y="2843"/>
                </a:lnTo>
                <a:lnTo>
                  <a:pt x="766" y="2794"/>
                </a:lnTo>
                <a:lnTo>
                  <a:pt x="758" y="2746"/>
                </a:lnTo>
                <a:lnTo>
                  <a:pt x="757" y="2697"/>
                </a:lnTo>
                <a:lnTo>
                  <a:pt x="757" y="1430"/>
                </a:lnTo>
                <a:lnTo>
                  <a:pt x="352" y="1337"/>
                </a:lnTo>
                <a:lnTo>
                  <a:pt x="292" y="1319"/>
                </a:lnTo>
                <a:lnTo>
                  <a:pt x="235" y="1294"/>
                </a:lnTo>
                <a:lnTo>
                  <a:pt x="185" y="1262"/>
                </a:lnTo>
                <a:lnTo>
                  <a:pt x="139" y="1223"/>
                </a:lnTo>
                <a:lnTo>
                  <a:pt x="98" y="1179"/>
                </a:lnTo>
                <a:lnTo>
                  <a:pt x="64" y="1130"/>
                </a:lnTo>
                <a:lnTo>
                  <a:pt x="37" y="1077"/>
                </a:lnTo>
                <a:lnTo>
                  <a:pt x="16" y="1021"/>
                </a:lnTo>
                <a:lnTo>
                  <a:pt x="4" y="962"/>
                </a:lnTo>
                <a:lnTo>
                  <a:pt x="0" y="899"/>
                </a:lnTo>
                <a:lnTo>
                  <a:pt x="4" y="837"/>
                </a:lnTo>
                <a:lnTo>
                  <a:pt x="16" y="778"/>
                </a:lnTo>
                <a:lnTo>
                  <a:pt x="37" y="720"/>
                </a:lnTo>
                <a:lnTo>
                  <a:pt x="64" y="667"/>
                </a:lnTo>
                <a:lnTo>
                  <a:pt x="98" y="618"/>
                </a:lnTo>
                <a:lnTo>
                  <a:pt x="139" y="576"/>
                </a:lnTo>
                <a:lnTo>
                  <a:pt x="185" y="537"/>
                </a:lnTo>
                <a:lnTo>
                  <a:pt x="235" y="505"/>
                </a:lnTo>
                <a:lnTo>
                  <a:pt x="292" y="480"/>
                </a:lnTo>
                <a:lnTo>
                  <a:pt x="352" y="460"/>
                </a:lnTo>
                <a:lnTo>
                  <a:pt x="2318" y="12"/>
                </a:lnTo>
                <a:lnTo>
                  <a:pt x="2371" y="3"/>
                </a:lnTo>
                <a:lnTo>
                  <a:pt x="2421"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42" name="Group 9"/>
          <p:cNvGrpSpPr>
            <a:grpSpLocks noChangeAspect="1"/>
          </p:cNvGrpSpPr>
          <p:nvPr/>
        </p:nvGrpSpPr>
        <p:grpSpPr bwMode="auto">
          <a:xfrm>
            <a:off x="1001816" y="4549303"/>
            <a:ext cx="408611" cy="325268"/>
            <a:chOff x="6717" y="6983"/>
            <a:chExt cx="1613" cy="1284"/>
          </a:xfrm>
          <a:solidFill>
            <a:srgbClr val="FFFFFF"/>
          </a:solidFill>
        </p:grpSpPr>
        <p:sp>
          <p:nvSpPr>
            <p:cNvPr id="43" name="Freeform 11"/>
            <p:cNvSpPr>
              <a:spLocks noEditPoints="1"/>
            </p:cNvSpPr>
            <p:nvPr/>
          </p:nvSpPr>
          <p:spPr bwMode="auto">
            <a:xfrm>
              <a:off x="7826" y="7378"/>
              <a:ext cx="302" cy="396"/>
            </a:xfrm>
            <a:custGeom>
              <a:avLst/>
              <a:gdLst>
                <a:gd name="T0" fmla="*/ 150 w 906"/>
                <a:gd name="T1" fmla="*/ 149 h 1187"/>
                <a:gd name="T2" fmla="*/ 150 w 906"/>
                <a:gd name="T3" fmla="*/ 1038 h 1187"/>
                <a:gd name="T4" fmla="*/ 756 w 906"/>
                <a:gd name="T5" fmla="*/ 1038 h 1187"/>
                <a:gd name="T6" fmla="*/ 756 w 906"/>
                <a:gd name="T7" fmla="*/ 816 h 1187"/>
                <a:gd name="T8" fmla="*/ 302 w 906"/>
                <a:gd name="T9" fmla="*/ 149 h 1187"/>
                <a:gd name="T10" fmla="*/ 150 w 906"/>
                <a:gd name="T11" fmla="*/ 149 h 1187"/>
                <a:gd name="T12" fmla="*/ 150 w 906"/>
                <a:gd name="T13" fmla="*/ 0 h 1187"/>
                <a:gd name="T14" fmla="*/ 302 w 906"/>
                <a:gd name="T15" fmla="*/ 0 h 1187"/>
                <a:gd name="T16" fmla="*/ 332 w 906"/>
                <a:gd name="T17" fmla="*/ 3 h 1187"/>
                <a:gd name="T18" fmla="*/ 360 w 906"/>
                <a:gd name="T19" fmla="*/ 12 h 1187"/>
                <a:gd name="T20" fmla="*/ 385 w 906"/>
                <a:gd name="T21" fmla="*/ 27 h 1187"/>
                <a:gd name="T22" fmla="*/ 409 w 906"/>
                <a:gd name="T23" fmla="*/ 44 h 1187"/>
                <a:gd name="T24" fmla="*/ 428 w 906"/>
                <a:gd name="T25" fmla="*/ 67 h 1187"/>
                <a:gd name="T26" fmla="*/ 881 w 906"/>
                <a:gd name="T27" fmla="*/ 734 h 1187"/>
                <a:gd name="T28" fmla="*/ 895 w 906"/>
                <a:gd name="T29" fmla="*/ 759 h 1187"/>
                <a:gd name="T30" fmla="*/ 904 w 906"/>
                <a:gd name="T31" fmla="*/ 787 h 1187"/>
                <a:gd name="T32" fmla="*/ 906 w 906"/>
                <a:gd name="T33" fmla="*/ 816 h 1187"/>
                <a:gd name="T34" fmla="*/ 906 w 906"/>
                <a:gd name="T35" fmla="*/ 1038 h 1187"/>
                <a:gd name="T36" fmla="*/ 902 w 906"/>
                <a:gd name="T37" fmla="*/ 1073 h 1187"/>
                <a:gd name="T38" fmla="*/ 892 w 906"/>
                <a:gd name="T39" fmla="*/ 1103 h 1187"/>
                <a:gd name="T40" fmla="*/ 874 w 906"/>
                <a:gd name="T41" fmla="*/ 1131 h 1187"/>
                <a:gd name="T42" fmla="*/ 850 w 906"/>
                <a:gd name="T43" fmla="*/ 1155 h 1187"/>
                <a:gd name="T44" fmla="*/ 822 w 906"/>
                <a:gd name="T45" fmla="*/ 1172 h 1187"/>
                <a:gd name="T46" fmla="*/ 790 w 906"/>
                <a:gd name="T47" fmla="*/ 1182 h 1187"/>
                <a:gd name="T48" fmla="*/ 756 w 906"/>
                <a:gd name="T49" fmla="*/ 1187 h 1187"/>
                <a:gd name="T50" fmla="*/ 150 w 906"/>
                <a:gd name="T51" fmla="*/ 1187 h 1187"/>
                <a:gd name="T52" fmla="*/ 116 w 906"/>
                <a:gd name="T53" fmla="*/ 1182 h 1187"/>
                <a:gd name="T54" fmla="*/ 85 w 906"/>
                <a:gd name="T55" fmla="*/ 1172 h 1187"/>
                <a:gd name="T56" fmla="*/ 56 w 906"/>
                <a:gd name="T57" fmla="*/ 1155 h 1187"/>
                <a:gd name="T58" fmla="*/ 32 w 906"/>
                <a:gd name="T59" fmla="*/ 1131 h 1187"/>
                <a:gd name="T60" fmla="*/ 15 w 906"/>
                <a:gd name="T61" fmla="*/ 1103 h 1187"/>
                <a:gd name="T62" fmla="*/ 4 w 906"/>
                <a:gd name="T63" fmla="*/ 1073 h 1187"/>
                <a:gd name="T64" fmla="*/ 0 w 906"/>
                <a:gd name="T65" fmla="*/ 1038 h 1187"/>
                <a:gd name="T66" fmla="*/ 0 w 906"/>
                <a:gd name="T67" fmla="*/ 149 h 1187"/>
                <a:gd name="T68" fmla="*/ 4 w 906"/>
                <a:gd name="T69" fmla="*/ 116 h 1187"/>
                <a:gd name="T70" fmla="*/ 15 w 906"/>
                <a:gd name="T71" fmla="*/ 83 h 1187"/>
                <a:gd name="T72" fmla="*/ 32 w 906"/>
                <a:gd name="T73" fmla="*/ 56 h 1187"/>
                <a:gd name="T74" fmla="*/ 56 w 906"/>
                <a:gd name="T75" fmla="*/ 34 h 1187"/>
                <a:gd name="T76" fmla="*/ 85 w 906"/>
                <a:gd name="T77" fmla="*/ 16 h 1187"/>
                <a:gd name="T78" fmla="*/ 116 w 906"/>
                <a:gd name="T79" fmla="*/ 5 h 1187"/>
                <a:gd name="T80" fmla="*/ 150 w 906"/>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187">
                  <a:moveTo>
                    <a:pt x="150" y="149"/>
                  </a:moveTo>
                  <a:lnTo>
                    <a:pt x="150" y="1038"/>
                  </a:lnTo>
                  <a:lnTo>
                    <a:pt x="756" y="1038"/>
                  </a:lnTo>
                  <a:lnTo>
                    <a:pt x="756" y="816"/>
                  </a:lnTo>
                  <a:lnTo>
                    <a:pt x="302" y="149"/>
                  </a:lnTo>
                  <a:lnTo>
                    <a:pt x="150" y="149"/>
                  </a:lnTo>
                  <a:close/>
                  <a:moveTo>
                    <a:pt x="150" y="0"/>
                  </a:moveTo>
                  <a:lnTo>
                    <a:pt x="302" y="0"/>
                  </a:lnTo>
                  <a:lnTo>
                    <a:pt x="332" y="3"/>
                  </a:lnTo>
                  <a:lnTo>
                    <a:pt x="360" y="12"/>
                  </a:lnTo>
                  <a:lnTo>
                    <a:pt x="385" y="27"/>
                  </a:lnTo>
                  <a:lnTo>
                    <a:pt x="409" y="44"/>
                  </a:lnTo>
                  <a:lnTo>
                    <a:pt x="428" y="67"/>
                  </a:lnTo>
                  <a:lnTo>
                    <a:pt x="881" y="734"/>
                  </a:lnTo>
                  <a:lnTo>
                    <a:pt x="895" y="759"/>
                  </a:lnTo>
                  <a:lnTo>
                    <a:pt x="904" y="787"/>
                  </a:lnTo>
                  <a:lnTo>
                    <a:pt x="906" y="816"/>
                  </a:lnTo>
                  <a:lnTo>
                    <a:pt x="906" y="1038"/>
                  </a:lnTo>
                  <a:lnTo>
                    <a:pt x="902" y="1073"/>
                  </a:lnTo>
                  <a:lnTo>
                    <a:pt x="892" y="1103"/>
                  </a:lnTo>
                  <a:lnTo>
                    <a:pt x="874" y="1131"/>
                  </a:lnTo>
                  <a:lnTo>
                    <a:pt x="850" y="1155"/>
                  </a:lnTo>
                  <a:lnTo>
                    <a:pt x="822" y="1172"/>
                  </a:lnTo>
                  <a:lnTo>
                    <a:pt x="790" y="1182"/>
                  </a:lnTo>
                  <a:lnTo>
                    <a:pt x="756"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4" name="Freeform 12"/>
            <p:cNvSpPr>
              <a:spLocks noEditPoints="1"/>
            </p:cNvSpPr>
            <p:nvPr/>
          </p:nvSpPr>
          <p:spPr bwMode="auto">
            <a:xfrm>
              <a:off x="6717" y="6983"/>
              <a:ext cx="1613" cy="1284"/>
            </a:xfrm>
            <a:custGeom>
              <a:avLst/>
              <a:gdLst>
                <a:gd name="T0" fmla="*/ 3414 w 4838"/>
                <a:gd name="T1" fmla="*/ 3052 h 3853"/>
                <a:gd name="T2" fmla="*/ 3331 w 4838"/>
                <a:gd name="T3" fmla="*/ 3308 h 3853"/>
                <a:gd name="T4" fmla="*/ 3490 w 4838"/>
                <a:gd name="T5" fmla="*/ 3523 h 3853"/>
                <a:gd name="T6" fmla="*/ 3767 w 4838"/>
                <a:gd name="T7" fmla="*/ 3523 h 3853"/>
                <a:gd name="T8" fmla="*/ 3927 w 4838"/>
                <a:gd name="T9" fmla="*/ 3308 h 3853"/>
                <a:gd name="T10" fmla="*/ 3842 w 4838"/>
                <a:gd name="T11" fmla="*/ 3052 h 3853"/>
                <a:gd name="T12" fmla="*/ 1663 w 4838"/>
                <a:gd name="T13" fmla="*/ 2964 h 3853"/>
                <a:gd name="T14" fmla="*/ 1419 w 4838"/>
                <a:gd name="T15" fmla="*/ 3085 h 3853"/>
                <a:gd name="T16" fmla="*/ 1376 w 4838"/>
                <a:gd name="T17" fmla="*/ 3354 h 3853"/>
                <a:gd name="T18" fmla="*/ 1568 w 4838"/>
                <a:gd name="T19" fmla="*/ 3542 h 3853"/>
                <a:gd name="T20" fmla="*/ 1842 w 4838"/>
                <a:gd name="T21" fmla="*/ 3500 h 3853"/>
                <a:gd name="T22" fmla="*/ 1966 w 4838"/>
                <a:gd name="T23" fmla="*/ 3260 h 3853"/>
                <a:gd name="T24" fmla="*/ 1842 w 4838"/>
                <a:gd name="T25" fmla="*/ 3021 h 3853"/>
                <a:gd name="T26" fmla="*/ 3175 w 4838"/>
                <a:gd name="T27" fmla="*/ 2075 h 3853"/>
                <a:gd name="T28" fmla="*/ 3042 w 4838"/>
                <a:gd name="T29" fmla="*/ 2389 h 3853"/>
                <a:gd name="T30" fmla="*/ 2721 w 4838"/>
                <a:gd name="T31" fmla="*/ 2520 h 3853"/>
                <a:gd name="T32" fmla="*/ 813 w 4838"/>
                <a:gd name="T33" fmla="*/ 3079 h 3853"/>
                <a:gd name="T34" fmla="*/ 1133 w 4838"/>
                <a:gd name="T35" fmla="*/ 2980 h 3853"/>
                <a:gd name="T36" fmla="*/ 1446 w 4838"/>
                <a:gd name="T37" fmla="*/ 2707 h 3853"/>
                <a:gd name="T38" fmla="*/ 1881 w 4838"/>
                <a:gd name="T39" fmla="*/ 2707 h 3853"/>
                <a:gd name="T40" fmla="*/ 2193 w 4838"/>
                <a:gd name="T41" fmla="*/ 2980 h 3853"/>
                <a:gd name="T42" fmla="*/ 3136 w 4838"/>
                <a:gd name="T43" fmla="*/ 2920 h 3853"/>
                <a:gd name="T44" fmla="*/ 3480 w 4838"/>
                <a:gd name="T45" fmla="*/ 2685 h 3853"/>
                <a:gd name="T46" fmla="*/ 3912 w 4838"/>
                <a:gd name="T47" fmla="*/ 2736 h 3853"/>
                <a:gd name="T48" fmla="*/ 4189 w 4838"/>
                <a:gd name="T49" fmla="*/ 3044 h 3853"/>
                <a:gd name="T50" fmla="*/ 4503 w 4838"/>
                <a:gd name="T51" fmla="*/ 3057 h 3853"/>
                <a:gd name="T52" fmla="*/ 4525 w 4838"/>
                <a:gd name="T53" fmla="*/ 2019 h 3853"/>
                <a:gd name="T54" fmla="*/ 3809 w 4838"/>
                <a:gd name="T55" fmla="*/ 1041 h 3853"/>
                <a:gd name="T56" fmla="*/ 359 w 4838"/>
                <a:gd name="T57" fmla="*/ 330 h 3853"/>
                <a:gd name="T58" fmla="*/ 307 w 4838"/>
                <a:gd name="T59" fmla="*/ 2109 h 3853"/>
                <a:gd name="T60" fmla="*/ 453 w 4838"/>
                <a:gd name="T61" fmla="*/ 2223 h 3853"/>
                <a:gd name="T62" fmla="*/ 2858 w 4838"/>
                <a:gd name="T63" fmla="*/ 2140 h 3853"/>
                <a:gd name="T64" fmla="*/ 2840 w 4838"/>
                <a:gd name="T65" fmla="*/ 352 h 3853"/>
                <a:gd name="T66" fmla="*/ 453 w 4838"/>
                <a:gd name="T67" fmla="*/ 0 h 3853"/>
                <a:gd name="T68" fmla="*/ 2999 w 4838"/>
                <a:gd name="T69" fmla="*/ 94 h 3853"/>
                <a:gd name="T70" fmla="*/ 3172 w 4838"/>
                <a:gd name="T71" fmla="*/ 384 h 3853"/>
                <a:gd name="T72" fmla="*/ 3945 w 4838"/>
                <a:gd name="T73" fmla="*/ 771 h 3853"/>
                <a:gd name="T74" fmla="*/ 4762 w 4838"/>
                <a:gd name="T75" fmla="*/ 1829 h 3853"/>
                <a:gd name="T76" fmla="*/ 4838 w 4838"/>
                <a:gd name="T77" fmla="*/ 2964 h 3853"/>
                <a:gd name="T78" fmla="*/ 4706 w 4838"/>
                <a:gd name="T79" fmla="*/ 3278 h 3853"/>
                <a:gd name="T80" fmla="*/ 4384 w 4838"/>
                <a:gd name="T81" fmla="*/ 3408 h 3853"/>
                <a:gd name="T82" fmla="*/ 4028 w 4838"/>
                <a:gd name="T83" fmla="*/ 3704 h 3853"/>
                <a:gd name="T84" fmla="*/ 3629 w 4838"/>
                <a:gd name="T85" fmla="*/ 3853 h 3853"/>
                <a:gd name="T86" fmla="*/ 3230 w 4838"/>
                <a:gd name="T87" fmla="*/ 3704 h 3853"/>
                <a:gd name="T88" fmla="*/ 2247 w 4838"/>
                <a:gd name="T89" fmla="*/ 3408 h 3853"/>
                <a:gd name="T90" fmla="*/ 2006 w 4838"/>
                <a:gd name="T91" fmla="*/ 3748 h 3853"/>
                <a:gd name="T92" fmla="*/ 1587 w 4838"/>
                <a:gd name="T93" fmla="*/ 3848 h 3853"/>
                <a:gd name="T94" fmla="*/ 1214 w 4838"/>
                <a:gd name="T95" fmla="*/ 3654 h 3853"/>
                <a:gd name="T96" fmla="*/ 846 w 4838"/>
                <a:gd name="T97" fmla="*/ 3405 h 3853"/>
                <a:gd name="T98" fmla="*/ 548 w 4838"/>
                <a:gd name="T99" fmla="*/ 3235 h 3853"/>
                <a:gd name="T100" fmla="*/ 453 w 4838"/>
                <a:gd name="T101" fmla="*/ 2520 h 3853"/>
                <a:gd name="T102" fmla="*/ 133 w 4838"/>
                <a:gd name="T103" fmla="*/ 2389 h 3853"/>
                <a:gd name="T104" fmla="*/ 0 w 4838"/>
                <a:gd name="T105" fmla="*/ 2075 h 3853"/>
                <a:gd name="T106" fmla="*/ 95 w 4838"/>
                <a:gd name="T107" fmla="*/ 174 h 3853"/>
                <a:gd name="T108" fmla="*/ 392 w 4838"/>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38" h="3853">
                  <a:moveTo>
                    <a:pt x="3629" y="2964"/>
                  </a:moveTo>
                  <a:lnTo>
                    <a:pt x="3580" y="2968"/>
                  </a:lnTo>
                  <a:lnTo>
                    <a:pt x="3534" y="2979"/>
                  </a:lnTo>
                  <a:lnTo>
                    <a:pt x="3490" y="2998"/>
                  </a:lnTo>
                  <a:lnTo>
                    <a:pt x="3450" y="3021"/>
                  </a:lnTo>
                  <a:lnTo>
                    <a:pt x="3414" y="3052"/>
                  </a:lnTo>
                  <a:lnTo>
                    <a:pt x="3385" y="3085"/>
                  </a:lnTo>
                  <a:lnTo>
                    <a:pt x="3361" y="3125"/>
                  </a:lnTo>
                  <a:lnTo>
                    <a:pt x="3342" y="3167"/>
                  </a:lnTo>
                  <a:lnTo>
                    <a:pt x="3331" y="3212"/>
                  </a:lnTo>
                  <a:lnTo>
                    <a:pt x="3327" y="3260"/>
                  </a:lnTo>
                  <a:lnTo>
                    <a:pt x="3331" y="3308"/>
                  </a:lnTo>
                  <a:lnTo>
                    <a:pt x="3342" y="3354"/>
                  </a:lnTo>
                  <a:lnTo>
                    <a:pt x="3361" y="3396"/>
                  </a:lnTo>
                  <a:lnTo>
                    <a:pt x="3385" y="3435"/>
                  </a:lnTo>
                  <a:lnTo>
                    <a:pt x="3414" y="3470"/>
                  </a:lnTo>
                  <a:lnTo>
                    <a:pt x="3450" y="3500"/>
                  </a:lnTo>
                  <a:lnTo>
                    <a:pt x="3490" y="3523"/>
                  </a:lnTo>
                  <a:lnTo>
                    <a:pt x="3534" y="3542"/>
                  </a:lnTo>
                  <a:lnTo>
                    <a:pt x="3580" y="3552"/>
                  </a:lnTo>
                  <a:lnTo>
                    <a:pt x="3629" y="3556"/>
                  </a:lnTo>
                  <a:lnTo>
                    <a:pt x="3678" y="3552"/>
                  </a:lnTo>
                  <a:lnTo>
                    <a:pt x="3724" y="3542"/>
                  </a:lnTo>
                  <a:lnTo>
                    <a:pt x="3767" y="3523"/>
                  </a:lnTo>
                  <a:lnTo>
                    <a:pt x="3808" y="3500"/>
                  </a:lnTo>
                  <a:lnTo>
                    <a:pt x="3842" y="3470"/>
                  </a:lnTo>
                  <a:lnTo>
                    <a:pt x="3873" y="3435"/>
                  </a:lnTo>
                  <a:lnTo>
                    <a:pt x="3897" y="3396"/>
                  </a:lnTo>
                  <a:lnTo>
                    <a:pt x="3916" y="3354"/>
                  </a:lnTo>
                  <a:lnTo>
                    <a:pt x="3927" y="3308"/>
                  </a:lnTo>
                  <a:lnTo>
                    <a:pt x="3931" y="3260"/>
                  </a:lnTo>
                  <a:lnTo>
                    <a:pt x="3927" y="3212"/>
                  </a:lnTo>
                  <a:lnTo>
                    <a:pt x="3916" y="3167"/>
                  </a:lnTo>
                  <a:lnTo>
                    <a:pt x="3897" y="3125"/>
                  </a:lnTo>
                  <a:lnTo>
                    <a:pt x="3873" y="3085"/>
                  </a:lnTo>
                  <a:lnTo>
                    <a:pt x="3842" y="3052"/>
                  </a:lnTo>
                  <a:lnTo>
                    <a:pt x="3808" y="3021"/>
                  </a:lnTo>
                  <a:lnTo>
                    <a:pt x="3767" y="2998"/>
                  </a:lnTo>
                  <a:lnTo>
                    <a:pt x="3724" y="2979"/>
                  </a:lnTo>
                  <a:lnTo>
                    <a:pt x="3678" y="2968"/>
                  </a:lnTo>
                  <a:lnTo>
                    <a:pt x="3629" y="2964"/>
                  </a:lnTo>
                  <a:close/>
                  <a:moveTo>
                    <a:pt x="1663" y="2964"/>
                  </a:moveTo>
                  <a:lnTo>
                    <a:pt x="1614" y="2968"/>
                  </a:lnTo>
                  <a:lnTo>
                    <a:pt x="1568" y="2979"/>
                  </a:lnTo>
                  <a:lnTo>
                    <a:pt x="1525" y="2998"/>
                  </a:lnTo>
                  <a:lnTo>
                    <a:pt x="1485" y="3021"/>
                  </a:lnTo>
                  <a:lnTo>
                    <a:pt x="1449" y="3052"/>
                  </a:lnTo>
                  <a:lnTo>
                    <a:pt x="1419" y="3085"/>
                  </a:lnTo>
                  <a:lnTo>
                    <a:pt x="1394" y="3125"/>
                  </a:lnTo>
                  <a:lnTo>
                    <a:pt x="1376" y="3167"/>
                  </a:lnTo>
                  <a:lnTo>
                    <a:pt x="1364" y="3212"/>
                  </a:lnTo>
                  <a:lnTo>
                    <a:pt x="1361" y="3260"/>
                  </a:lnTo>
                  <a:lnTo>
                    <a:pt x="1364" y="3308"/>
                  </a:lnTo>
                  <a:lnTo>
                    <a:pt x="1376" y="3354"/>
                  </a:lnTo>
                  <a:lnTo>
                    <a:pt x="1394" y="3396"/>
                  </a:lnTo>
                  <a:lnTo>
                    <a:pt x="1419" y="3435"/>
                  </a:lnTo>
                  <a:lnTo>
                    <a:pt x="1449" y="3470"/>
                  </a:lnTo>
                  <a:lnTo>
                    <a:pt x="1485" y="3500"/>
                  </a:lnTo>
                  <a:lnTo>
                    <a:pt x="1525" y="3523"/>
                  </a:lnTo>
                  <a:lnTo>
                    <a:pt x="1568" y="3542"/>
                  </a:lnTo>
                  <a:lnTo>
                    <a:pt x="1614" y="3552"/>
                  </a:lnTo>
                  <a:lnTo>
                    <a:pt x="1663" y="3556"/>
                  </a:lnTo>
                  <a:lnTo>
                    <a:pt x="1712" y="3552"/>
                  </a:lnTo>
                  <a:lnTo>
                    <a:pt x="1759" y="3542"/>
                  </a:lnTo>
                  <a:lnTo>
                    <a:pt x="1802" y="3523"/>
                  </a:lnTo>
                  <a:lnTo>
                    <a:pt x="1842" y="3500"/>
                  </a:lnTo>
                  <a:lnTo>
                    <a:pt x="1878" y="3470"/>
                  </a:lnTo>
                  <a:lnTo>
                    <a:pt x="1908" y="3435"/>
                  </a:lnTo>
                  <a:lnTo>
                    <a:pt x="1933" y="3396"/>
                  </a:lnTo>
                  <a:lnTo>
                    <a:pt x="1951" y="3354"/>
                  </a:lnTo>
                  <a:lnTo>
                    <a:pt x="1963" y="3308"/>
                  </a:lnTo>
                  <a:lnTo>
                    <a:pt x="1966" y="3260"/>
                  </a:lnTo>
                  <a:lnTo>
                    <a:pt x="1963" y="3212"/>
                  </a:lnTo>
                  <a:lnTo>
                    <a:pt x="1951" y="3167"/>
                  </a:lnTo>
                  <a:lnTo>
                    <a:pt x="1933" y="3125"/>
                  </a:lnTo>
                  <a:lnTo>
                    <a:pt x="1908" y="3085"/>
                  </a:lnTo>
                  <a:lnTo>
                    <a:pt x="1878" y="3052"/>
                  </a:lnTo>
                  <a:lnTo>
                    <a:pt x="1842" y="3021"/>
                  </a:lnTo>
                  <a:lnTo>
                    <a:pt x="1802" y="2998"/>
                  </a:lnTo>
                  <a:lnTo>
                    <a:pt x="1759" y="2979"/>
                  </a:lnTo>
                  <a:lnTo>
                    <a:pt x="1712" y="2968"/>
                  </a:lnTo>
                  <a:lnTo>
                    <a:pt x="1663" y="2964"/>
                  </a:lnTo>
                  <a:close/>
                  <a:moveTo>
                    <a:pt x="3175" y="1038"/>
                  </a:moveTo>
                  <a:lnTo>
                    <a:pt x="3175" y="2075"/>
                  </a:lnTo>
                  <a:lnTo>
                    <a:pt x="3172" y="2135"/>
                  </a:lnTo>
                  <a:lnTo>
                    <a:pt x="3160" y="2194"/>
                  </a:lnTo>
                  <a:lnTo>
                    <a:pt x="3139" y="2248"/>
                  </a:lnTo>
                  <a:lnTo>
                    <a:pt x="3114" y="2299"/>
                  </a:lnTo>
                  <a:lnTo>
                    <a:pt x="3081" y="2347"/>
                  </a:lnTo>
                  <a:lnTo>
                    <a:pt x="3042" y="2389"/>
                  </a:lnTo>
                  <a:lnTo>
                    <a:pt x="2999" y="2427"/>
                  </a:lnTo>
                  <a:lnTo>
                    <a:pt x="2950" y="2459"/>
                  </a:lnTo>
                  <a:lnTo>
                    <a:pt x="2898" y="2485"/>
                  </a:lnTo>
                  <a:lnTo>
                    <a:pt x="2841" y="2504"/>
                  </a:lnTo>
                  <a:lnTo>
                    <a:pt x="2783" y="2516"/>
                  </a:lnTo>
                  <a:lnTo>
                    <a:pt x="2721" y="2520"/>
                  </a:lnTo>
                  <a:lnTo>
                    <a:pt x="756" y="2520"/>
                  </a:lnTo>
                  <a:lnTo>
                    <a:pt x="756" y="2964"/>
                  </a:lnTo>
                  <a:lnTo>
                    <a:pt x="759" y="2998"/>
                  </a:lnTo>
                  <a:lnTo>
                    <a:pt x="771" y="3030"/>
                  </a:lnTo>
                  <a:lnTo>
                    <a:pt x="789" y="3057"/>
                  </a:lnTo>
                  <a:lnTo>
                    <a:pt x="813" y="3079"/>
                  </a:lnTo>
                  <a:lnTo>
                    <a:pt x="841" y="3097"/>
                  </a:lnTo>
                  <a:lnTo>
                    <a:pt x="873" y="3109"/>
                  </a:lnTo>
                  <a:lnTo>
                    <a:pt x="907" y="3113"/>
                  </a:lnTo>
                  <a:lnTo>
                    <a:pt x="1080" y="3113"/>
                  </a:lnTo>
                  <a:lnTo>
                    <a:pt x="1102" y="3044"/>
                  </a:lnTo>
                  <a:lnTo>
                    <a:pt x="1133" y="2980"/>
                  </a:lnTo>
                  <a:lnTo>
                    <a:pt x="1170" y="2920"/>
                  </a:lnTo>
                  <a:lnTo>
                    <a:pt x="1214" y="2866"/>
                  </a:lnTo>
                  <a:lnTo>
                    <a:pt x="1264" y="2817"/>
                  </a:lnTo>
                  <a:lnTo>
                    <a:pt x="1319" y="2773"/>
                  </a:lnTo>
                  <a:lnTo>
                    <a:pt x="1380" y="2736"/>
                  </a:lnTo>
                  <a:lnTo>
                    <a:pt x="1446" y="2707"/>
                  </a:lnTo>
                  <a:lnTo>
                    <a:pt x="1516" y="2685"/>
                  </a:lnTo>
                  <a:lnTo>
                    <a:pt x="1587" y="2672"/>
                  </a:lnTo>
                  <a:lnTo>
                    <a:pt x="1663" y="2668"/>
                  </a:lnTo>
                  <a:lnTo>
                    <a:pt x="1739" y="2672"/>
                  </a:lnTo>
                  <a:lnTo>
                    <a:pt x="1811" y="2685"/>
                  </a:lnTo>
                  <a:lnTo>
                    <a:pt x="1881" y="2707"/>
                  </a:lnTo>
                  <a:lnTo>
                    <a:pt x="1946" y="2736"/>
                  </a:lnTo>
                  <a:lnTo>
                    <a:pt x="2007" y="2773"/>
                  </a:lnTo>
                  <a:lnTo>
                    <a:pt x="2062" y="2817"/>
                  </a:lnTo>
                  <a:lnTo>
                    <a:pt x="2113" y="2866"/>
                  </a:lnTo>
                  <a:lnTo>
                    <a:pt x="2156" y="2920"/>
                  </a:lnTo>
                  <a:lnTo>
                    <a:pt x="2193" y="2980"/>
                  </a:lnTo>
                  <a:lnTo>
                    <a:pt x="2225" y="3044"/>
                  </a:lnTo>
                  <a:lnTo>
                    <a:pt x="2247" y="3113"/>
                  </a:lnTo>
                  <a:lnTo>
                    <a:pt x="3045" y="3113"/>
                  </a:lnTo>
                  <a:lnTo>
                    <a:pt x="3068" y="3044"/>
                  </a:lnTo>
                  <a:lnTo>
                    <a:pt x="3097" y="2980"/>
                  </a:lnTo>
                  <a:lnTo>
                    <a:pt x="3136" y="2920"/>
                  </a:lnTo>
                  <a:lnTo>
                    <a:pt x="3179" y="2866"/>
                  </a:lnTo>
                  <a:lnTo>
                    <a:pt x="3230" y="2817"/>
                  </a:lnTo>
                  <a:lnTo>
                    <a:pt x="3285" y="2773"/>
                  </a:lnTo>
                  <a:lnTo>
                    <a:pt x="3346" y="2736"/>
                  </a:lnTo>
                  <a:lnTo>
                    <a:pt x="3412" y="2707"/>
                  </a:lnTo>
                  <a:lnTo>
                    <a:pt x="3480" y="2685"/>
                  </a:lnTo>
                  <a:lnTo>
                    <a:pt x="3553" y="2672"/>
                  </a:lnTo>
                  <a:lnTo>
                    <a:pt x="3629" y="2668"/>
                  </a:lnTo>
                  <a:lnTo>
                    <a:pt x="3705" y="2672"/>
                  </a:lnTo>
                  <a:lnTo>
                    <a:pt x="3776" y="2685"/>
                  </a:lnTo>
                  <a:lnTo>
                    <a:pt x="3846" y="2707"/>
                  </a:lnTo>
                  <a:lnTo>
                    <a:pt x="3912" y="2736"/>
                  </a:lnTo>
                  <a:lnTo>
                    <a:pt x="3971" y="2773"/>
                  </a:lnTo>
                  <a:lnTo>
                    <a:pt x="4028" y="2817"/>
                  </a:lnTo>
                  <a:lnTo>
                    <a:pt x="4079" y="2866"/>
                  </a:lnTo>
                  <a:lnTo>
                    <a:pt x="4122" y="2920"/>
                  </a:lnTo>
                  <a:lnTo>
                    <a:pt x="4159" y="2980"/>
                  </a:lnTo>
                  <a:lnTo>
                    <a:pt x="4189" y="3044"/>
                  </a:lnTo>
                  <a:lnTo>
                    <a:pt x="4211" y="3113"/>
                  </a:lnTo>
                  <a:lnTo>
                    <a:pt x="4384" y="3113"/>
                  </a:lnTo>
                  <a:lnTo>
                    <a:pt x="4420" y="3109"/>
                  </a:lnTo>
                  <a:lnTo>
                    <a:pt x="4451" y="3097"/>
                  </a:lnTo>
                  <a:lnTo>
                    <a:pt x="4479" y="3079"/>
                  </a:lnTo>
                  <a:lnTo>
                    <a:pt x="4503" y="3057"/>
                  </a:lnTo>
                  <a:lnTo>
                    <a:pt x="4521" y="3030"/>
                  </a:lnTo>
                  <a:lnTo>
                    <a:pt x="4531" y="2998"/>
                  </a:lnTo>
                  <a:lnTo>
                    <a:pt x="4536" y="2964"/>
                  </a:lnTo>
                  <a:lnTo>
                    <a:pt x="4536" y="2075"/>
                  </a:lnTo>
                  <a:lnTo>
                    <a:pt x="4533" y="2046"/>
                  </a:lnTo>
                  <a:lnTo>
                    <a:pt x="4525" y="2019"/>
                  </a:lnTo>
                  <a:lnTo>
                    <a:pt x="4510" y="1994"/>
                  </a:lnTo>
                  <a:lnTo>
                    <a:pt x="3906" y="1104"/>
                  </a:lnTo>
                  <a:lnTo>
                    <a:pt x="3887" y="1082"/>
                  </a:lnTo>
                  <a:lnTo>
                    <a:pt x="3864" y="1063"/>
                  </a:lnTo>
                  <a:lnTo>
                    <a:pt x="3837" y="1050"/>
                  </a:lnTo>
                  <a:lnTo>
                    <a:pt x="3809" y="1041"/>
                  </a:lnTo>
                  <a:lnTo>
                    <a:pt x="3779" y="1038"/>
                  </a:lnTo>
                  <a:lnTo>
                    <a:pt x="3175" y="1038"/>
                  </a:lnTo>
                  <a:close/>
                  <a:moveTo>
                    <a:pt x="453" y="298"/>
                  </a:moveTo>
                  <a:lnTo>
                    <a:pt x="418"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8" y="2220"/>
                  </a:lnTo>
                  <a:lnTo>
                    <a:pt x="453" y="2223"/>
                  </a:lnTo>
                  <a:lnTo>
                    <a:pt x="2721" y="2223"/>
                  </a:lnTo>
                  <a:lnTo>
                    <a:pt x="2756" y="2220"/>
                  </a:lnTo>
                  <a:lnTo>
                    <a:pt x="2788" y="2208"/>
                  </a:lnTo>
                  <a:lnTo>
                    <a:pt x="2816" y="2191"/>
                  </a:lnTo>
                  <a:lnTo>
                    <a:pt x="2840" y="2167"/>
                  </a:lnTo>
                  <a:lnTo>
                    <a:pt x="2858" y="2140"/>
                  </a:lnTo>
                  <a:lnTo>
                    <a:pt x="2868" y="2109"/>
                  </a:lnTo>
                  <a:lnTo>
                    <a:pt x="2872" y="2075"/>
                  </a:lnTo>
                  <a:lnTo>
                    <a:pt x="2872" y="446"/>
                  </a:lnTo>
                  <a:lnTo>
                    <a:pt x="2868" y="411"/>
                  </a:lnTo>
                  <a:lnTo>
                    <a:pt x="2858" y="380"/>
                  </a:lnTo>
                  <a:lnTo>
                    <a:pt x="2840" y="352"/>
                  </a:lnTo>
                  <a:lnTo>
                    <a:pt x="2816" y="330"/>
                  </a:lnTo>
                  <a:lnTo>
                    <a:pt x="2788" y="313"/>
                  </a:lnTo>
                  <a:lnTo>
                    <a:pt x="2756" y="301"/>
                  </a:lnTo>
                  <a:lnTo>
                    <a:pt x="2721" y="298"/>
                  </a:lnTo>
                  <a:lnTo>
                    <a:pt x="453" y="298"/>
                  </a:lnTo>
                  <a:close/>
                  <a:moveTo>
                    <a:pt x="453" y="0"/>
                  </a:moveTo>
                  <a:lnTo>
                    <a:pt x="2721" y="0"/>
                  </a:lnTo>
                  <a:lnTo>
                    <a:pt x="2783" y="5"/>
                  </a:lnTo>
                  <a:lnTo>
                    <a:pt x="2841" y="17"/>
                  </a:lnTo>
                  <a:lnTo>
                    <a:pt x="2898" y="35"/>
                  </a:lnTo>
                  <a:lnTo>
                    <a:pt x="2950" y="62"/>
                  </a:lnTo>
                  <a:lnTo>
                    <a:pt x="2999" y="94"/>
                  </a:lnTo>
                  <a:lnTo>
                    <a:pt x="3042" y="132"/>
                  </a:lnTo>
                  <a:lnTo>
                    <a:pt x="3081" y="174"/>
                  </a:lnTo>
                  <a:lnTo>
                    <a:pt x="3114" y="221"/>
                  </a:lnTo>
                  <a:lnTo>
                    <a:pt x="3139" y="272"/>
                  </a:lnTo>
                  <a:lnTo>
                    <a:pt x="3160" y="327"/>
                  </a:lnTo>
                  <a:lnTo>
                    <a:pt x="3172" y="384"/>
                  </a:lnTo>
                  <a:lnTo>
                    <a:pt x="3175" y="446"/>
                  </a:lnTo>
                  <a:lnTo>
                    <a:pt x="3175" y="742"/>
                  </a:lnTo>
                  <a:lnTo>
                    <a:pt x="3779" y="742"/>
                  </a:lnTo>
                  <a:lnTo>
                    <a:pt x="3836" y="745"/>
                  </a:lnTo>
                  <a:lnTo>
                    <a:pt x="3891" y="755"/>
                  </a:lnTo>
                  <a:lnTo>
                    <a:pt x="3945" y="771"/>
                  </a:lnTo>
                  <a:lnTo>
                    <a:pt x="3994" y="794"/>
                  </a:lnTo>
                  <a:lnTo>
                    <a:pt x="4041" y="822"/>
                  </a:lnTo>
                  <a:lnTo>
                    <a:pt x="4085" y="857"/>
                  </a:lnTo>
                  <a:lnTo>
                    <a:pt x="4123" y="895"/>
                  </a:lnTo>
                  <a:lnTo>
                    <a:pt x="4158" y="940"/>
                  </a:lnTo>
                  <a:lnTo>
                    <a:pt x="4762" y="1829"/>
                  </a:lnTo>
                  <a:lnTo>
                    <a:pt x="4789" y="1874"/>
                  </a:lnTo>
                  <a:lnTo>
                    <a:pt x="4811" y="1922"/>
                  </a:lnTo>
                  <a:lnTo>
                    <a:pt x="4826" y="1972"/>
                  </a:lnTo>
                  <a:lnTo>
                    <a:pt x="4835" y="2023"/>
                  </a:lnTo>
                  <a:lnTo>
                    <a:pt x="4838" y="2075"/>
                  </a:lnTo>
                  <a:lnTo>
                    <a:pt x="4838" y="2964"/>
                  </a:lnTo>
                  <a:lnTo>
                    <a:pt x="4835" y="3024"/>
                  </a:lnTo>
                  <a:lnTo>
                    <a:pt x="4823" y="3082"/>
                  </a:lnTo>
                  <a:lnTo>
                    <a:pt x="4802" y="3136"/>
                  </a:lnTo>
                  <a:lnTo>
                    <a:pt x="4777" y="3189"/>
                  </a:lnTo>
                  <a:lnTo>
                    <a:pt x="4744" y="3235"/>
                  </a:lnTo>
                  <a:lnTo>
                    <a:pt x="4706" y="3278"/>
                  </a:lnTo>
                  <a:lnTo>
                    <a:pt x="4662" y="3316"/>
                  </a:lnTo>
                  <a:lnTo>
                    <a:pt x="4613" y="3348"/>
                  </a:lnTo>
                  <a:lnTo>
                    <a:pt x="4561" y="3373"/>
                  </a:lnTo>
                  <a:lnTo>
                    <a:pt x="4505" y="3392"/>
                  </a:lnTo>
                  <a:lnTo>
                    <a:pt x="4446" y="3405"/>
                  </a:lnTo>
                  <a:lnTo>
                    <a:pt x="4384" y="3408"/>
                  </a:lnTo>
                  <a:lnTo>
                    <a:pt x="4211" y="3408"/>
                  </a:lnTo>
                  <a:lnTo>
                    <a:pt x="4189" y="3476"/>
                  </a:lnTo>
                  <a:lnTo>
                    <a:pt x="4159" y="3540"/>
                  </a:lnTo>
                  <a:lnTo>
                    <a:pt x="4122" y="3600"/>
                  </a:lnTo>
                  <a:lnTo>
                    <a:pt x="4077" y="3654"/>
                  </a:lnTo>
                  <a:lnTo>
                    <a:pt x="4028" y="3704"/>
                  </a:lnTo>
                  <a:lnTo>
                    <a:pt x="3971" y="3748"/>
                  </a:lnTo>
                  <a:lnTo>
                    <a:pt x="3910" y="3784"/>
                  </a:lnTo>
                  <a:lnTo>
                    <a:pt x="3845" y="3813"/>
                  </a:lnTo>
                  <a:lnTo>
                    <a:pt x="3776" y="3835"/>
                  </a:lnTo>
                  <a:lnTo>
                    <a:pt x="3703" y="3848"/>
                  </a:lnTo>
                  <a:lnTo>
                    <a:pt x="3629" y="3853"/>
                  </a:lnTo>
                  <a:lnTo>
                    <a:pt x="3553" y="3848"/>
                  </a:lnTo>
                  <a:lnTo>
                    <a:pt x="3480" y="3835"/>
                  </a:lnTo>
                  <a:lnTo>
                    <a:pt x="3412" y="3813"/>
                  </a:lnTo>
                  <a:lnTo>
                    <a:pt x="3346" y="3784"/>
                  </a:lnTo>
                  <a:lnTo>
                    <a:pt x="3285" y="3748"/>
                  </a:lnTo>
                  <a:lnTo>
                    <a:pt x="3230" y="3704"/>
                  </a:lnTo>
                  <a:lnTo>
                    <a:pt x="3179" y="3654"/>
                  </a:lnTo>
                  <a:lnTo>
                    <a:pt x="3136" y="3600"/>
                  </a:lnTo>
                  <a:lnTo>
                    <a:pt x="3097" y="3540"/>
                  </a:lnTo>
                  <a:lnTo>
                    <a:pt x="3068" y="3476"/>
                  </a:lnTo>
                  <a:lnTo>
                    <a:pt x="3045" y="3408"/>
                  </a:lnTo>
                  <a:lnTo>
                    <a:pt x="2247" y="3408"/>
                  </a:lnTo>
                  <a:lnTo>
                    <a:pt x="2225" y="3476"/>
                  </a:lnTo>
                  <a:lnTo>
                    <a:pt x="2193" y="3540"/>
                  </a:lnTo>
                  <a:lnTo>
                    <a:pt x="2156" y="3600"/>
                  </a:lnTo>
                  <a:lnTo>
                    <a:pt x="2112" y="3654"/>
                  </a:lnTo>
                  <a:lnTo>
                    <a:pt x="2062" y="3704"/>
                  </a:lnTo>
                  <a:lnTo>
                    <a:pt x="2006" y="3748"/>
                  </a:lnTo>
                  <a:lnTo>
                    <a:pt x="1945" y="3784"/>
                  </a:lnTo>
                  <a:lnTo>
                    <a:pt x="1881" y="3813"/>
                  </a:lnTo>
                  <a:lnTo>
                    <a:pt x="1811" y="3835"/>
                  </a:lnTo>
                  <a:lnTo>
                    <a:pt x="1739" y="3848"/>
                  </a:lnTo>
                  <a:lnTo>
                    <a:pt x="1663" y="3853"/>
                  </a:lnTo>
                  <a:lnTo>
                    <a:pt x="1587" y="3848"/>
                  </a:lnTo>
                  <a:lnTo>
                    <a:pt x="1516" y="3835"/>
                  </a:lnTo>
                  <a:lnTo>
                    <a:pt x="1446" y="3813"/>
                  </a:lnTo>
                  <a:lnTo>
                    <a:pt x="1380" y="3784"/>
                  </a:lnTo>
                  <a:lnTo>
                    <a:pt x="1319" y="3748"/>
                  </a:lnTo>
                  <a:lnTo>
                    <a:pt x="1264" y="3704"/>
                  </a:lnTo>
                  <a:lnTo>
                    <a:pt x="1214" y="3654"/>
                  </a:lnTo>
                  <a:lnTo>
                    <a:pt x="1170" y="3600"/>
                  </a:lnTo>
                  <a:lnTo>
                    <a:pt x="1133" y="3540"/>
                  </a:lnTo>
                  <a:lnTo>
                    <a:pt x="1102" y="3476"/>
                  </a:lnTo>
                  <a:lnTo>
                    <a:pt x="1080" y="3408"/>
                  </a:lnTo>
                  <a:lnTo>
                    <a:pt x="907" y="3408"/>
                  </a:lnTo>
                  <a:lnTo>
                    <a:pt x="846" y="3405"/>
                  </a:lnTo>
                  <a:lnTo>
                    <a:pt x="786" y="3392"/>
                  </a:lnTo>
                  <a:lnTo>
                    <a:pt x="731" y="3373"/>
                  </a:lnTo>
                  <a:lnTo>
                    <a:pt x="679" y="3348"/>
                  </a:lnTo>
                  <a:lnTo>
                    <a:pt x="630" y="3316"/>
                  </a:lnTo>
                  <a:lnTo>
                    <a:pt x="587" y="3278"/>
                  </a:lnTo>
                  <a:lnTo>
                    <a:pt x="548" y="3235"/>
                  </a:lnTo>
                  <a:lnTo>
                    <a:pt x="515" y="3189"/>
                  </a:lnTo>
                  <a:lnTo>
                    <a:pt x="488"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45" name="Freeform 17"/>
          <p:cNvSpPr>
            <a:spLocks noChangeAspect="1" noEditPoints="1"/>
          </p:cNvSpPr>
          <p:nvPr/>
        </p:nvSpPr>
        <p:spPr bwMode="auto">
          <a:xfrm>
            <a:off x="8722673" y="3431771"/>
            <a:ext cx="244452" cy="276435"/>
          </a:xfrm>
          <a:custGeom>
            <a:avLst/>
            <a:gdLst>
              <a:gd name="T0" fmla="*/ 707 w 2827"/>
              <a:gd name="T1" fmla="*/ 2997 h 3197"/>
              <a:gd name="T2" fmla="*/ 2153 w 2827"/>
              <a:gd name="T3" fmla="*/ 2698 h 3197"/>
              <a:gd name="T4" fmla="*/ 550 w 2827"/>
              <a:gd name="T5" fmla="*/ 1598 h 3197"/>
              <a:gd name="T6" fmla="*/ 2165 w 2827"/>
              <a:gd name="T7" fmla="*/ 2598 h 3197"/>
              <a:gd name="T8" fmla="*/ 550 w 2827"/>
              <a:gd name="T9" fmla="*/ 1598 h 3197"/>
              <a:gd name="T10" fmla="*/ 539 w 2827"/>
              <a:gd name="T11" fmla="*/ 1499 h 3197"/>
              <a:gd name="T12" fmla="*/ 2322 w 2827"/>
              <a:gd name="T13" fmla="*/ 1199 h 3197"/>
              <a:gd name="T14" fmla="*/ 202 w 2827"/>
              <a:gd name="T15" fmla="*/ 700 h 3197"/>
              <a:gd name="T16" fmla="*/ 2625 w 2827"/>
              <a:gd name="T17" fmla="*/ 999 h 3197"/>
              <a:gd name="T18" fmla="*/ 202 w 2827"/>
              <a:gd name="T19" fmla="*/ 700 h 3197"/>
              <a:gd name="T20" fmla="*/ 404 w 2827"/>
              <a:gd name="T21" fmla="*/ 500 h 3197"/>
              <a:gd name="T22" fmla="*/ 2322 w 2827"/>
              <a:gd name="T23" fmla="*/ 200 h 3197"/>
              <a:gd name="T24" fmla="*/ 505 w 2827"/>
              <a:gd name="T25" fmla="*/ 0 h 3197"/>
              <a:gd name="T26" fmla="*/ 2354 w 2827"/>
              <a:gd name="T27" fmla="*/ 2 h 3197"/>
              <a:gd name="T28" fmla="*/ 2414 w 2827"/>
              <a:gd name="T29" fmla="*/ 22 h 3197"/>
              <a:gd name="T30" fmla="*/ 2464 w 2827"/>
              <a:gd name="T31" fmla="*/ 57 h 3197"/>
              <a:gd name="T32" fmla="*/ 2501 w 2827"/>
              <a:gd name="T33" fmla="*/ 107 h 3197"/>
              <a:gd name="T34" fmla="*/ 2637 w 2827"/>
              <a:gd name="T35" fmla="*/ 502 h 3197"/>
              <a:gd name="T36" fmla="*/ 2703 w 2827"/>
              <a:gd name="T37" fmla="*/ 517 h 3197"/>
              <a:gd name="T38" fmla="*/ 2760 w 2827"/>
              <a:gd name="T39" fmla="*/ 552 h 3197"/>
              <a:gd name="T40" fmla="*/ 2801 w 2827"/>
              <a:gd name="T41" fmla="*/ 602 h 3197"/>
              <a:gd name="T42" fmla="*/ 2824 w 2827"/>
              <a:gd name="T43" fmla="*/ 665 h 3197"/>
              <a:gd name="T44" fmla="*/ 2827 w 2827"/>
              <a:gd name="T45" fmla="*/ 999 h 3197"/>
              <a:gd name="T46" fmla="*/ 2816 w 2827"/>
              <a:gd name="T47" fmla="*/ 1062 h 3197"/>
              <a:gd name="T48" fmla="*/ 2787 w 2827"/>
              <a:gd name="T49" fmla="*/ 1117 h 3197"/>
              <a:gd name="T50" fmla="*/ 2744 w 2827"/>
              <a:gd name="T51" fmla="*/ 1161 h 3197"/>
              <a:gd name="T52" fmla="*/ 2689 w 2827"/>
              <a:gd name="T53" fmla="*/ 1188 h 3197"/>
              <a:gd name="T54" fmla="*/ 2625 w 2827"/>
              <a:gd name="T55" fmla="*/ 1199 h 3197"/>
              <a:gd name="T56" fmla="*/ 2522 w 2827"/>
              <a:gd name="T57" fmla="*/ 1221 h 3197"/>
              <a:gd name="T58" fmla="*/ 2315 w 2827"/>
              <a:gd name="T59" fmla="*/ 3052 h 3197"/>
              <a:gd name="T60" fmla="*/ 2287 w 2827"/>
              <a:gd name="T61" fmla="*/ 3110 h 3197"/>
              <a:gd name="T62" fmla="*/ 2242 w 2827"/>
              <a:gd name="T63" fmla="*/ 3156 h 3197"/>
              <a:gd name="T64" fmla="*/ 2186 w 2827"/>
              <a:gd name="T65" fmla="*/ 3186 h 3197"/>
              <a:gd name="T66" fmla="*/ 2120 w 2827"/>
              <a:gd name="T67" fmla="*/ 3197 h 3197"/>
              <a:gd name="T68" fmla="*/ 674 w 2827"/>
              <a:gd name="T69" fmla="*/ 3194 h 3197"/>
              <a:gd name="T70" fmla="*/ 612 w 2827"/>
              <a:gd name="T71" fmla="*/ 3174 h 3197"/>
              <a:gd name="T72" fmla="*/ 561 w 2827"/>
              <a:gd name="T73" fmla="*/ 3135 h 3197"/>
              <a:gd name="T74" fmla="*/ 524 w 2827"/>
              <a:gd name="T75" fmla="*/ 3083 h 3197"/>
              <a:gd name="T76" fmla="*/ 507 w 2827"/>
              <a:gd name="T77" fmla="*/ 3020 h 3197"/>
              <a:gd name="T78" fmla="*/ 307 w 2827"/>
              <a:gd name="T79" fmla="*/ 1199 h 3197"/>
              <a:gd name="T80" fmla="*/ 166 w 2827"/>
              <a:gd name="T81" fmla="*/ 1196 h 3197"/>
              <a:gd name="T82" fmla="*/ 101 w 2827"/>
              <a:gd name="T83" fmla="*/ 1172 h 3197"/>
              <a:gd name="T84" fmla="*/ 48 w 2827"/>
              <a:gd name="T85" fmla="*/ 1128 h 3197"/>
              <a:gd name="T86" fmla="*/ 13 w 2827"/>
              <a:gd name="T87" fmla="*/ 1069 h 3197"/>
              <a:gd name="T88" fmla="*/ 0 w 2827"/>
              <a:gd name="T89" fmla="*/ 999 h 3197"/>
              <a:gd name="T90" fmla="*/ 3 w 2827"/>
              <a:gd name="T91" fmla="*/ 665 h 3197"/>
              <a:gd name="T92" fmla="*/ 26 w 2827"/>
              <a:gd name="T93" fmla="*/ 603 h 3197"/>
              <a:gd name="T94" fmla="*/ 67 w 2827"/>
              <a:gd name="T95" fmla="*/ 552 h 3197"/>
              <a:gd name="T96" fmla="*/ 124 w 2827"/>
              <a:gd name="T97" fmla="*/ 517 h 3197"/>
              <a:gd name="T98" fmla="*/ 190 w 2827"/>
              <a:gd name="T99" fmla="*/ 502 h 3197"/>
              <a:gd name="T100" fmla="*/ 326 w 2827"/>
              <a:gd name="T101" fmla="*/ 107 h 3197"/>
              <a:gd name="T102" fmla="*/ 363 w 2827"/>
              <a:gd name="T103" fmla="*/ 57 h 3197"/>
              <a:gd name="T104" fmla="*/ 413 w 2827"/>
              <a:gd name="T105" fmla="*/ 22 h 3197"/>
              <a:gd name="T106" fmla="*/ 473 w 2827"/>
              <a:gd name="T107"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3197">
                <a:moveTo>
                  <a:pt x="673" y="2698"/>
                </a:moveTo>
                <a:lnTo>
                  <a:pt x="707" y="2997"/>
                </a:lnTo>
                <a:lnTo>
                  <a:pt x="2120" y="2997"/>
                </a:lnTo>
                <a:lnTo>
                  <a:pt x="2153" y="2698"/>
                </a:lnTo>
                <a:lnTo>
                  <a:pt x="673" y="2698"/>
                </a:lnTo>
                <a:close/>
                <a:moveTo>
                  <a:pt x="550" y="1598"/>
                </a:moveTo>
                <a:lnTo>
                  <a:pt x="662" y="2598"/>
                </a:lnTo>
                <a:lnTo>
                  <a:pt x="2165" y="2598"/>
                </a:lnTo>
                <a:lnTo>
                  <a:pt x="2277" y="1598"/>
                </a:lnTo>
                <a:lnTo>
                  <a:pt x="550" y="1598"/>
                </a:lnTo>
                <a:close/>
                <a:moveTo>
                  <a:pt x="505" y="1199"/>
                </a:moveTo>
                <a:lnTo>
                  <a:pt x="539" y="1499"/>
                </a:lnTo>
                <a:lnTo>
                  <a:pt x="2289" y="1499"/>
                </a:lnTo>
                <a:lnTo>
                  <a:pt x="2322" y="1199"/>
                </a:lnTo>
                <a:lnTo>
                  <a:pt x="505" y="1199"/>
                </a:lnTo>
                <a:close/>
                <a:moveTo>
                  <a:pt x="202" y="700"/>
                </a:moveTo>
                <a:lnTo>
                  <a:pt x="202" y="999"/>
                </a:lnTo>
                <a:lnTo>
                  <a:pt x="2625" y="999"/>
                </a:lnTo>
                <a:lnTo>
                  <a:pt x="2625" y="700"/>
                </a:lnTo>
                <a:lnTo>
                  <a:pt x="202" y="700"/>
                </a:lnTo>
                <a:close/>
                <a:moveTo>
                  <a:pt x="505" y="200"/>
                </a:moveTo>
                <a:lnTo>
                  <a:pt x="404" y="500"/>
                </a:lnTo>
                <a:lnTo>
                  <a:pt x="2423" y="500"/>
                </a:lnTo>
                <a:lnTo>
                  <a:pt x="2322" y="200"/>
                </a:lnTo>
                <a:lnTo>
                  <a:pt x="505" y="200"/>
                </a:lnTo>
                <a:close/>
                <a:moveTo>
                  <a:pt x="505" y="0"/>
                </a:moveTo>
                <a:lnTo>
                  <a:pt x="2322" y="0"/>
                </a:lnTo>
                <a:lnTo>
                  <a:pt x="2354" y="2"/>
                </a:lnTo>
                <a:lnTo>
                  <a:pt x="2385" y="10"/>
                </a:lnTo>
                <a:lnTo>
                  <a:pt x="2414" y="22"/>
                </a:lnTo>
                <a:lnTo>
                  <a:pt x="2440" y="38"/>
                </a:lnTo>
                <a:lnTo>
                  <a:pt x="2464" y="57"/>
                </a:lnTo>
                <a:lnTo>
                  <a:pt x="2484" y="81"/>
                </a:lnTo>
                <a:lnTo>
                  <a:pt x="2501" y="107"/>
                </a:lnTo>
                <a:lnTo>
                  <a:pt x="2514" y="137"/>
                </a:lnTo>
                <a:lnTo>
                  <a:pt x="2637" y="502"/>
                </a:lnTo>
                <a:lnTo>
                  <a:pt x="2671" y="507"/>
                </a:lnTo>
                <a:lnTo>
                  <a:pt x="2703" y="517"/>
                </a:lnTo>
                <a:lnTo>
                  <a:pt x="2733" y="532"/>
                </a:lnTo>
                <a:lnTo>
                  <a:pt x="2760" y="552"/>
                </a:lnTo>
                <a:lnTo>
                  <a:pt x="2782" y="575"/>
                </a:lnTo>
                <a:lnTo>
                  <a:pt x="2801" y="602"/>
                </a:lnTo>
                <a:lnTo>
                  <a:pt x="2815" y="633"/>
                </a:lnTo>
                <a:lnTo>
                  <a:pt x="2824" y="665"/>
                </a:lnTo>
                <a:lnTo>
                  <a:pt x="2827" y="700"/>
                </a:lnTo>
                <a:lnTo>
                  <a:pt x="2827" y="999"/>
                </a:lnTo>
                <a:lnTo>
                  <a:pt x="2824" y="1031"/>
                </a:lnTo>
                <a:lnTo>
                  <a:pt x="2816" y="1062"/>
                </a:lnTo>
                <a:lnTo>
                  <a:pt x="2804" y="1091"/>
                </a:lnTo>
                <a:lnTo>
                  <a:pt x="2787" y="1117"/>
                </a:lnTo>
                <a:lnTo>
                  <a:pt x="2768" y="1140"/>
                </a:lnTo>
                <a:lnTo>
                  <a:pt x="2744" y="1161"/>
                </a:lnTo>
                <a:lnTo>
                  <a:pt x="2718" y="1177"/>
                </a:lnTo>
                <a:lnTo>
                  <a:pt x="2689" y="1188"/>
                </a:lnTo>
                <a:lnTo>
                  <a:pt x="2657" y="1197"/>
                </a:lnTo>
                <a:lnTo>
                  <a:pt x="2625" y="1199"/>
                </a:lnTo>
                <a:lnTo>
                  <a:pt x="2521" y="1199"/>
                </a:lnTo>
                <a:lnTo>
                  <a:pt x="2522" y="1221"/>
                </a:lnTo>
                <a:lnTo>
                  <a:pt x="2321" y="3020"/>
                </a:lnTo>
                <a:lnTo>
                  <a:pt x="2315" y="3052"/>
                </a:lnTo>
                <a:lnTo>
                  <a:pt x="2303" y="3083"/>
                </a:lnTo>
                <a:lnTo>
                  <a:pt x="2287" y="3110"/>
                </a:lnTo>
                <a:lnTo>
                  <a:pt x="2267" y="3135"/>
                </a:lnTo>
                <a:lnTo>
                  <a:pt x="2242" y="3156"/>
                </a:lnTo>
                <a:lnTo>
                  <a:pt x="2215" y="3174"/>
                </a:lnTo>
                <a:lnTo>
                  <a:pt x="2186" y="3186"/>
                </a:lnTo>
                <a:lnTo>
                  <a:pt x="2153" y="3194"/>
                </a:lnTo>
                <a:lnTo>
                  <a:pt x="2120" y="3197"/>
                </a:lnTo>
                <a:lnTo>
                  <a:pt x="707" y="3197"/>
                </a:lnTo>
                <a:lnTo>
                  <a:pt x="674" y="3194"/>
                </a:lnTo>
                <a:lnTo>
                  <a:pt x="642" y="3186"/>
                </a:lnTo>
                <a:lnTo>
                  <a:pt x="612" y="3174"/>
                </a:lnTo>
                <a:lnTo>
                  <a:pt x="585" y="3156"/>
                </a:lnTo>
                <a:lnTo>
                  <a:pt x="561" y="3135"/>
                </a:lnTo>
                <a:lnTo>
                  <a:pt x="541" y="3110"/>
                </a:lnTo>
                <a:lnTo>
                  <a:pt x="524" y="3083"/>
                </a:lnTo>
                <a:lnTo>
                  <a:pt x="513" y="3052"/>
                </a:lnTo>
                <a:lnTo>
                  <a:pt x="507" y="3020"/>
                </a:lnTo>
                <a:lnTo>
                  <a:pt x="305" y="1221"/>
                </a:lnTo>
                <a:lnTo>
                  <a:pt x="307" y="1199"/>
                </a:lnTo>
                <a:lnTo>
                  <a:pt x="202" y="1199"/>
                </a:lnTo>
                <a:lnTo>
                  <a:pt x="166" y="1196"/>
                </a:lnTo>
                <a:lnTo>
                  <a:pt x="132" y="1186"/>
                </a:lnTo>
                <a:lnTo>
                  <a:pt x="101" y="1172"/>
                </a:lnTo>
                <a:lnTo>
                  <a:pt x="72" y="1152"/>
                </a:lnTo>
                <a:lnTo>
                  <a:pt x="48" y="1128"/>
                </a:lnTo>
                <a:lnTo>
                  <a:pt x="28" y="1100"/>
                </a:lnTo>
                <a:lnTo>
                  <a:pt x="13" y="1069"/>
                </a:lnTo>
                <a:lnTo>
                  <a:pt x="4" y="1035"/>
                </a:lnTo>
                <a:lnTo>
                  <a:pt x="0" y="999"/>
                </a:lnTo>
                <a:lnTo>
                  <a:pt x="0" y="700"/>
                </a:lnTo>
                <a:lnTo>
                  <a:pt x="3" y="665"/>
                </a:lnTo>
                <a:lnTo>
                  <a:pt x="12" y="633"/>
                </a:lnTo>
                <a:lnTo>
                  <a:pt x="26" y="603"/>
                </a:lnTo>
                <a:lnTo>
                  <a:pt x="44" y="575"/>
                </a:lnTo>
                <a:lnTo>
                  <a:pt x="67" y="552"/>
                </a:lnTo>
                <a:lnTo>
                  <a:pt x="94" y="532"/>
                </a:lnTo>
                <a:lnTo>
                  <a:pt x="124" y="517"/>
                </a:lnTo>
                <a:lnTo>
                  <a:pt x="156" y="507"/>
                </a:lnTo>
                <a:lnTo>
                  <a:pt x="190" y="502"/>
                </a:lnTo>
                <a:lnTo>
                  <a:pt x="314" y="137"/>
                </a:lnTo>
                <a:lnTo>
                  <a:pt x="326" y="107"/>
                </a:lnTo>
                <a:lnTo>
                  <a:pt x="343" y="81"/>
                </a:lnTo>
                <a:lnTo>
                  <a:pt x="363" y="57"/>
                </a:lnTo>
                <a:lnTo>
                  <a:pt x="387" y="38"/>
                </a:lnTo>
                <a:lnTo>
                  <a:pt x="413" y="22"/>
                </a:lnTo>
                <a:lnTo>
                  <a:pt x="442" y="10"/>
                </a:lnTo>
                <a:lnTo>
                  <a:pt x="473" y="2"/>
                </a:lnTo>
                <a:lnTo>
                  <a:pt x="505"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6" name="Freeform 22"/>
          <p:cNvSpPr>
            <a:spLocks noChangeAspect="1" noEditPoints="1"/>
          </p:cNvSpPr>
          <p:nvPr/>
        </p:nvSpPr>
        <p:spPr bwMode="auto">
          <a:xfrm>
            <a:off x="873167" y="2658677"/>
            <a:ext cx="302179" cy="277823"/>
          </a:xfrm>
          <a:custGeom>
            <a:avLst/>
            <a:gdLst>
              <a:gd name="T0" fmla="*/ 4083 w 4838"/>
              <a:gd name="T1" fmla="*/ 2818 h 4448"/>
              <a:gd name="T2" fmla="*/ 4083 w 4838"/>
              <a:gd name="T3" fmla="*/ 592 h 4448"/>
              <a:gd name="T4" fmla="*/ 4177 w 4838"/>
              <a:gd name="T5" fmla="*/ 625 h 4448"/>
              <a:gd name="T6" fmla="*/ 4229 w 4838"/>
              <a:gd name="T7" fmla="*/ 707 h 4448"/>
              <a:gd name="T8" fmla="*/ 4229 w 4838"/>
              <a:gd name="T9" fmla="*/ 2851 h 4448"/>
              <a:gd name="T10" fmla="*/ 4177 w 4838"/>
              <a:gd name="T11" fmla="*/ 2933 h 4448"/>
              <a:gd name="T12" fmla="*/ 4083 w 4838"/>
              <a:gd name="T13" fmla="*/ 2965 h 4448"/>
              <a:gd name="T14" fmla="*/ 689 w 4838"/>
              <a:gd name="T15" fmla="*/ 2951 h 4448"/>
              <a:gd name="T16" fmla="*/ 619 w 4838"/>
              <a:gd name="T17" fmla="*/ 2882 h 4448"/>
              <a:gd name="T18" fmla="*/ 605 w 4838"/>
              <a:gd name="T19" fmla="*/ 741 h 4448"/>
              <a:gd name="T20" fmla="*/ 637 w 4838"/>
              <a:gd name="T21" fmla="*/ 649 h 4448"/>
              <a:gd name="T22" fmla="*/ 721 w 4838"/>
              <a:gd name="T23" fmla="*/ 597 h 4448"/>
              <a:gd name="T24" fmla="*/ 453 w 4838"/>
              <a:gd name="T25" fmla="*/ 297 h 4448"/>
              <a:gd name="T26" fmla="*/ 359 w 4838"/>
              <a:gd name="T27" fmla="*/ 329 h 4448"/>
              <a:gd name="T28" fmla="*/ 307 w 4838"/>
              <a:gd name="T29" fmla="*/ 410 h 4448"/>
              <a:gd name="T30" fmla="*/ 307 w 4838"/>
              <a:gd name="T31" fmla="*/ 3444 h 4448"/>
              <a:gd name="T32" fmla="*/ 359 w 4838"/>
              <a:gd name="T33" fmla="*/ 3526 h 4448"/>
              <a:gd name="T34" fmla="*/ 453 w 4838"/>
              <a:gd name="T35" fmla="*/ 3560 h 4448"/>
              <a:gd name="T36" fmla="*/ 4451 w 4838"/>
              <a:gd name="T37" fmla="*/ 3544 h 4448"/>
              <a:gd name="T38" fmla="*/ 4521 w 4838"/>
              <a:gd name="T39" fmla="*/ 3477 h 4448"/>
              <a:gd name="T40" fmla="*/ 4536 w 4838"/>
              <a:gd name="T41" fmla="*/ 444 h 4448"/>
              <a:gd name="T42" fmla="*/ 4503 w 4838"/>
              <a:gd name="T43" fmla="*/ 352 h 4448"/>
              <a:gd name="T44" fmla="*/ 4420 w 4838"/>
              <a:gd name="T45" fmla="*/ 301 h 4448"/>
              <a:gd name="T46" fmla="*/ 453 w 4838"/>
              <a:gd name="T47" fmla="*/ 0 h 4448"/>
              <a:gd name="T48" fmla="*/ 4505 w 4838"/>
              <a:gd name="T49" fmla="*/ 16 h 4448"/>
              <a:gd name="T50" fmla="*/ 4662 w 4838"/>
              <a:gd name="T51" fmla="*/ 92 h 4448"/>
              <a:gd name="T52" fmla="*/ 4777 w 4838"/>
              <a:gd name="T53" fmla="*/ 221 h 4448"/>
              <a:gd name="T54" fmla="*/ 4835 w 4838"/>
              <a:gd name="T55" fmla="*/ 384 h 4448"/>
              <a:gd name="T56" fmla="*/ 4835 w 4838"/>
              <a:gd name="T57" fmla="*/ 3471 h 4448"/>
              <a:gd name="T58" fmla="*/ 4777 w 4838"/>
              <a:gd name="T59" fmla="*/ 3636 h 4448"/>
              <a:gd name="T60" fmla="*/ 4662 w 4838"/>
              <a:gd name="T61" fmla="*/ 3763 h 4448"/>
              <a:gd name="T62" fmla="*/ 4506 w 4838"/>
              <a:gd name="T63" fmla="*/ 3840 h 4448"/>
              <a:gd name="T64" fmla="*/ 2872 w 4838"/>
              <a:gd name="T65" fmla="*/ 3855 h 4448"/>
              <a:gd name="T66" fmla="*/ 3849 w 4838"/>
              <a:gd name="T67" fmla="*/ 4169 h 4448"/>
              <a:gd name="T68" fmla="*/ 3916 w 4838"/>
              <a:gd name="T69" fmla="*/ 4236 h 4448"/>
              <a:gd name="T70" fmla="*/ 3927 w 4838"/>
              <a:gd name="T71" fmla="*/ 4334 h 4448"/>
              <a:gd name="T72" fmla="*/ 3875 w 4838"/>
              <a:gd name="T73" fmla="*/ 4416 h 4448"/>
              <a:gd name="T74" fmla="*/ 3779 w 4838"/>
              <a:gd name="T75" fmla="*/ 4448 h 4448"/>
              <a:gd name="T76" fmla="*/ 992 w 4838"/>
              <a:gd name="T77" fmla="*/ 4433 h 4448"/>
              <a:gd name="T78" fmla="*/ 923 w 4838"/>
              <a:gd name="T79" fmla="*/ 4366 h 4448"/>
              <a:gd name="T80" fmla="*/ 911 w 4838"/>
              <a:gd name="T81" fmla="*/ 4267 h 4448"/>
              <a:gd name="T82" fmla="*/ 962 w 4838"/>
              <a:gd name="T83" fmla="*/ 4187 h 4448"/>
              <a:gd name="T84" fmla="*/ 1966 w 4838"/>
              <a:gd name="T85" fmla="*/ 4036 h 4448"/>
              <a:gd name="T86" fmla="*/ 390 w 4838"/>
              <a:gd name="T87" fmla="*/ 3852 h 4448"/>
              <a:gd name="T88" fmla="*/ 223 w 4838"/>
              <a:gd name="T89" fmla="*/ 3795 h 4448"/>
              <a:gd name="T90" fmla="*/ 94 w 4838"/>
              <a:gd name="T91" fmla="*/ 3683 h 4448"/>
              <a:gd name="T92" fmla="*/ 16 w 4838"/>
              <a:gd name="T93" fmla="*/ 3529 h 4448"/>
              <a:gd name="T94" fmla="*/ 0 w 4838"/>
              <a:gd name="T95" fmla="*/ 444 h 4448"/>
              <a:gd name="T96" fmla="*/ 36 w 4838"/>
              <a:gd name="T97" fmla="*/ 272 h 4448"/>
              <a:gd name="T98" fmla="*/ 133 w 4838"/>
              <a:gd name="T99" fmla="*/ 130 h 4448"/>
              <a:gd name="T100" fmla="*/ 277 w 4838"/>
              <a:gd name="T101" fmla="*/ 35 h 4448"/>
              <a:gd name="T102" fmla="*/ 453 w 4838"/>
              <a:gd name="T103" fmla="*/ 0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38" h="4448">
                <a:moveTo>
                  <a:pt x="756" y="741"/>
                </a:moveTo>
                <a:lnTo>
                  <a:pt x="756" y="2818"/>
                </a:lnTo>
                <a:lnTo>
                  <a:pt x="4083" y="2818"/>
                </a:lnTo>
                <a:lnTo>
                  <a:pt x="4083" y="741"/>
                </a:lnTo>
                <a:lnTo>
                  <a:pt x="756" y="741"/>
                </a:lnTo>
                <a:close/>
                <a:moveTo>
                  <a:pt x="4083" y="592"/>
                </a:moveTo>
                <a:lnTo>
                  <a:pt x="4117" y="596"/>
                </a:lnTo>
                <a:lnTo>
                  <a:pt x="4149" y="608"/>
                </a:lnTo>
                <a:lnTo>
                  <a:pt x="4177" y="625"/>
                </a:lnTo>
                <a:lnTo>
                  <a:pt x="4201" y="649"/>
                </a:lnTo>
                <a:lnTo>
                  <a:pt x="4219" y="675"/>
                </a:lnTo>
                <a:lnTo>
                  <a:pt x="4229" y="707"/>
                </a:lnTo>
                <a:lnTo>
                  <a:pt x="4233" y="741"/>
                </a:lnTo>
                <a:lnTo>
                  <a:pt x="4233" y="2818"/>
                </a:lnTo>
                <a:lnTo>
                  <a:pt x="4229" y="2851"/>
                </a:lnTo>
                <a:lnTo>
                  <a:pt x="4219" y="2882"/>
                </a:lnTo>
                <a:lnTo>
                  <a:pt x="4201" y="2910"/>
                </a:lnTo>
                <a:lnTo>
                  <a:pt x="4177" y="2933"/>
                </a:lnTo>
                <a:lnTo>
                  <a:pt x="4149" y="2951"/>
                </a:lnTo>
                <a:lnTo>
                  <a:pt x="4117" y="2961"/>
                </a:lnTo>
                <a:lnTo>
                  <a:pt x="4083" y="2965"/>
                </a:lnTo>
                <a:lnTo>
                  <a:pt x="756" y="2965"/>
                </a:lnTo>
                <a:lnTo>
                  <a:pt x="721" y="2961"/>
                </a:lnTo>
                <a:lnTo>
                  <a:pt x="689" y="2951"/>
                </a:lnTo>
                <a:lnTo>
                  <a:pt x="661" y="2933"/>
                </a:lnTo>
                <a:lnTo>
                  <a:pt x="637" y="2910"/>
                </a:lnTo>
                <a:lnTo>
                  <a:pt x="619" y="2882"/>
                </a:lnTo>
                <a:lnTo>
                  <a:pt x="609" y="2851"/>
                </a:lnTo>
                <a:lnTo>
                  <a:pt x="605" y="2818"/>
                </a:lnTo>
                <a:lnTo>
                  <a:pt x="605" y="741"/>
                </a:lnTo>
                <a:lnTo>
                  <a:pt x="609" y="707"/>
                </a:lnTo>
                <a:lnTo>
                  <a:pt x="619" y="675"/>
                </a:lnTo>
                <a:lnTo>
                  <a:pt x="637" y="649"/>
                </a:lnTo>
                <a:lnTo>
                  <a:pt x="661" y="625"/>
                </a:lnTo>
                <a:lnTo>
                  <a:pt x="689" y="608"/>
                </a:lnTo>
                <a:lnTo>
                  <a:pt x="721" y="597"/>
                </a:lnTo>
                <a:lnTo>
                  <a:pt x="756" y="593"/>
                </a:lnTo>
                <a:lnTo>
                  <a:pt x="4083" y="592"/>
                </a:lnTo>
                <a:close/>
                <a:moveTo>
                  <a:pt x="453" y="297"/>
                </a:moveTo>
                <a:lnTo>
                  <a:pt x="418" y="301"/>
                </a:lnTo>
                <a:lnTo>
                  <a:pt x="387" y="311"/>
                </a:lnTo>
                <a:lnTo>
                  <a:pt x="359" y="329"/>
                </a:lnTo>
                <a:lnTo>
                  <a:pt x="335" y="352"/>
                </a:lnTo>
                <a:lnTo>
                  <a:pt x="319" y="380"/>
                </a:lnTo>
                <a:lnTo>
                  <a:pt x="307" y="410"/>
                </a:lnTo>
                <a:lnTo>
                  <a:pt x="302" y="444"/>
                </a:lnTo>
                <a:lnTo>
                  <a:pt x="302" y="3411"/>
                </a:lnTo>
                <a:lnTo>
                  <a:pt x="307" y="3444"/>
                </a:lnTo>
                <a:lnTo>
                  <a:pt x="319" y="3477"/>
                </a:lnTo>
                <a:lnTo>
                  <a:pt x="335" y="3504"/>
                </a:lnTo>
                <a:lnTo>
                  <a:pt x="359" y="3526"/>
                </a:lnTo>
                <a:lnTo>
                  <a:pt x="387" y="3544"/>
                </a:lnTo>
                <a:lnTo>
                  <a:pt x="418" y="3555"/>
                </a:lnTo>
                <a:lnTo>
                  <a:pt x="453" y="3560"/>
                </a:lnTo>
                <a:lnTo>
                  <a:pt x="4384" y="3560"/>
                </a:lnTo>
                <a:lnTo>
                  <a:pt x="4420" y="3555"/>
                </a:lnTo>
                <a:lnTo>
                  <a:pt x="4451" y="3544"/>
                </a:lnTo>
                <a:lnTo>
                  <a:pt x="4479" y="3526"/>
                </a:lnTo>
                <a:lnTo>
                  <a:pt x="4503" y="3504"/>
                </a:lnTo>
                <a:lnTo>
                  <a:pt x="4521" y="3477"/>
                </a:lnTo>
                <a:lnTo>
                  <a:pt x="4531" y="3444"/>
                </a:lnTo>
                <a:lnTo>
                  <a:pt x="4536" y="3411"/>
                </a:lnTo>
                <a:lnTo>
                  <a:pt x="4536" y="444"/>
                </a:lnTo>
                <a:lnTo>
                  <a:pt x="4531" y="410"/>
                </a:lnTo>
                <a:lnTo>
                  <a:pt x="4521" y="380"/>
                </a:lnTo>
                <a:lnTo>
                  <a:pt x="4503" y="352"/>
                </a:lnTo>
                <a:lnTo>
                  <a:pt x="4479" y="329"/>
                </a:lnTo>
                <a:lnTo>
                  <a:pt x="4451" y="311"/>
                </a:lnTo>
                <a:lnTo>
                  <a:pt x="4420" y="301"/>
                </a:lnTo>
                <a:lnTo>
                  <a:pt x="4384" y="297"/>
                </a:lnTo>
                <a:lnTo>
                  <a:pt x="453" y="297"/>
                </a:lnTo>
                <a:close/>
                <a:moveTo>
                  <a:pt x="453" y="0"/>
                </a:moveTo>
                <a:lnTo>
                  <a:pt x="4384" y="0"/>
                </a:lnTo>
                <a:lnTo>
                  <a:pt x="4446" y="4"/>
                </a:lnTo>
                <a:lnTo>
                  <a:pt x="4505" y="16"/>
                </a:lnTo>
                <a:lnTo>
                  <a:pt x="4561" y="35"/>
                </a:lnTo>
                <a:lnTo>
                  <a:pt x="4613" y="60"/>
                </a:lnTo>
                <a:lnTo>
                  <a:pt x="4662" y="92"/>
                </a:lnTo>
                <a:lnTo>
                  <a:pt x="4706" y="130"/>
                </a:lnTo>
                <a:lnTo>
                  <a:pt x="4744" y="172"/>
                </a:lnTo>
                <a:lnTo>
                  <a:pt x="4777" y="221"/>
                </a:lnTo>
                <a:lnTo>
                  <a:pt x="4802" y="272"/>
                </a:lnTo>
                <a:lnTo>
                  <a:pt x="4823" y="326"/>
                </a:lnTo>
                <a:lnTo>
                  <a:pt x="4835" y="384"/>
                </a:lnTo>
                <a:lnTo>
                  <a:pt x="4838" y="444"/>
                </a:lnTo>
                <a:lnTo>
                  <a:pt x="4838" y="3411"/>
                </a:lnTo>
                <a:lnTo>
                  <a:pt x="4835" y="3471"/>
                </a:lnTo>
                <a:lnTo>
                  <a:pt x="4823" y="3529"/>
                </a:lnTo>
                <a:lnTo>
                  <a:pt x="4804" y="3585"/>
                </a:lnTo>
                <a:lnTo>
                  <a:pt x="4777" y="3636"/>
                </a:lnTo>
                <a:lnTo>
                  <a:pt x="4744" y="3683"/>
                </a:lnTo>
                <a:lnTo>
                  <a:pt x="4707" y="3725"/>
                </a:lnTo>
                <a:lnTo>
                  <a:pt x="4662" y="3763"/>
                </a:lnTo>
                <a:lnTo>
                  <a:pt x="4615" y="3795"/>
                </a:lnTo>
                <a:lnTo>
                  <a:pt x="4563" y="3821"/>
                </a:lnTo>
                <a:lnTo>
                  <a:pt x="4506" y="3840"/>
                </a:lnTo>
                <a:lnTo>
                  <a:pt x="4448" y="3852"/>
                </a:lnTo>
                <a:lnTo>
                  <a:pt x="4387" y="3855"/>
                </a:lnTo>
                <a:lnTo>
                  <a:pt x="2872" y="3855"/>
                </a:lnTo>
                <a:lnTo>
                  <a:pt x="2872" y="4036"/>
                </a:lnTo>
                <a:lnTo>
                  <a:pt x="3817" y="4157"/>
                </a:lnTo>
                <a:lnTo>
                  <a:pt x="3849" y="4169"/>
                </a:lnTo>
                <a:lnTo>
                  <a:pt x="3876" y="4187"/>
                </a:lnTo>
                <a:lnTo>
                  <a:pt x="3900" y="4208"/>
                </a:lnTo>
                <a:lnTo>
                  <a:pt x="3916" y="4236"/>
                </a:lnTo>
                <a:lnTo>
                  <a:pt x="3928" y="4267"/>
                </a:lnTo>
                <a:lnTo>
                  <a:pt x="3931" y="4300"/>
                </a:lnTo>
                <a:lnTo>
                  <a:pt x="3927" y="4334"/>
                </a:lnTo>
                <a:lnTo>
                  <a:pt x="3916" y="4366"/>
                </a:lnTo>
                <a:lnTo>
                  <a:pt x="3898" y="4394"/>
                </a:lnTo>
                <a:lnTo>
                  <a:pt x="3875" y="4416"/>
                </a:lnTo>
                <a:lnTo>
                  <a:pt x="3846" y="4433"/>
                </a:lnTo>
                <a:lnTo>
                  <a:pt x="3815" y="4445"/>
                </a:lnTo>
                <a:lnTo>
                  <a:pt x="3779" y="4448"/>
                </a:lnTo>
                <a:lnTo>
                  <a:pt x="1059" y="4448"/>
                </a:lnTo>
                <a:lnTo>
                  <a:pt x="1024" y="4445"/>
                </a:lnTo>
                <a:lnTo>
                  <a:pt x="992" y="4433"/>
                </a:lnTo>
                <a:lnTo>
                  <a:pt x="963" y="4416"/>
                </a:lnTo>
                <a:lnTo>
                  <a:pt x="941" y="4394"/>
                </a:lnTo>
                <a:lnTo>
                  <a:pt x="923" y="4366"/>
                </a:lnTo>
                <a:lnTo>
                  <a:pt x="911" y="4334"/>
                </a:lnTo>
                <a:lnTo>
                  <a:pt x="907" y="4300"/>
                </a:lnTo>
                <a:lnTo>
                  <a:pt x="911" y="4267"/>
                </a:lnTo>
                <a:lnTo>
                  <a:pt x="922" y="4236"/>
                </a:lnTo>
                <a:lnTo>
                  <a:pt x="940" y="4208"/>
                </a:lnTo>
                <a:lnTo>
                  <a:pt x="962" y="4187"/>
                </a:lnTo>
                <a:lnTo>
                  <a:pt x="990" y="4169"/>
                </a:lnTo>
                <a:lnTo>
                  <a:pt x="1022" y="4157"/>
                </a:lnTo>
                <a:lnTo>
                  <a:pt x="1966" y="4036"/>
                </a:lnTo>
                <a:lnTo>
                  <a:pt x="1966" y="3855"/>
                </a:lnTo>
                <a:lnTo>
                  <a:pt x="451" y="3855"/>
                </a:lnTo>
                <a:lnTo>
                  <a:pt x="390" y="3852"/>
                </a:lnTo>
                <a:lnTo>
                  <a:pt x="332" y="3840"/>
                </a:lnTo>
                <a:lnTo>
                  <a:pt x="275" y="3821"/>
                </a:lnTo>
                <a:lnTo>
                  <a:pt x="223" y="3795"/>
                </a:lnTo>
                <a:lnTo>
                  <a:pt x="176" y="3763"/>
                </a:lnTo>
                <a:lnTo>
                  <a:pt x="133" y="3725"/>
                </a:lnTo>
                <a:lnTo>
                  <a:pt x="94" y="3683"/>
                </a:lnTo>
                <a:lnTo>
                  <a:pt x="61" y="3636"/>
                </a:lnTo>
                <a:lnTo>
                  <a:pt x="36" y="3585"/>
                </a:lnTo>
                <a:lnTo>
                  <a:pt x="16" y="3529"/>
                </a:lnTo>
                <a:lnTo>
                  <a:pt x="4" y="3471"/>
                </a:lnTo>
                <a:lnTo>
                  <a:pt x="0" y="3411"/>
                </a:lnTo>
                <a:lnTo>
                  <a:pt x="0" y="444"/>
                </a:lnTo>
                <a:lnTo>
                  <a:pt x="4" y="384"/>
                </a:lnTo>
                <a:lnTo>
                  <a:pt x="16" y="326"/>
                </a:lnTo>
                <a:lnTo>
                  <a:pt x="36" y="272"/>
                </a:lnTo>
                <a:lnTo>
                  <a:pt x="63" y="221"/>
                </a:lnTo>
                <a:lnTo>
                  <a:pt x="94" y="172"/>
                </a:lnTo>
                <a:lnTo>
                  <a:pt x="133" y="130"/>
                </a:lnTo>
                <a:lnTo>
                  <a:pt x="176" y="92"/>
                </a:lnTo>
                <a:lnTo>
                  <a:pt x="225" y="60"/>
                </a:lnTo>
                <a:lnTo>
                  <a:pt x="277" y="35"/>
                </a:lnTo>
                <a:lnTo>
                  <a:pt x="332" y="16"/>
                </a:lnTo>
                <a:lnTo>
                  <a:pt x="392" y="4"/>
                </a:lnTo>
                <a:lnTo>
                  <a:pt x="453" y="0"/>
                </a:lnTo>
                <a:close/>
              </a:path>
            </a:pathLst>
          </a:custGeom>
          <a:solidFill>
            <a:srgbClr val="FFFFFF"/>
          </a:solid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7" name="8 Forma libre"/>
          <p:cNvSpPr/>
          <p:nvPr/>
        </p:nvSpPr>
        <p:spPr bwMode="auto">
          <a:xfrm flipH="1">
            <a:off x="7069455" y="2274570"/>
            <a:ext cx="1064895" cy="25400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8" name="8 Forma libre"/>
          <p:cNvSpPr/>
          <p:nvPr/>
        </p:nvSpPr>
        <p:spPr bwMode="auto">
          <a:xfrm>
            <a:off x="3620135" y="3070860"/>
            <a:ext cx="2051050" cy="282575"/>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cs typeface="Open Sans Extrabold" panose="020B0906030804020204" pitchFamily="34" charset="0"/>
              <a:sym typeface="Arial" panose="020B0604020202020204" pitchFamily="34" charset="0"/>
            </a:endParaRPr>
          </a:p>
        </p:txBody>
      </p:sp>
      <p:sp>
        <p:nvSpPr>
          <p:cNvPr id="49" name="8 Forma libre"/>
          <p:cNvSpPr/>
          <p:nvPr/>
        </p:nvSpPr>
        <p:spPr bwMode="auto">
          <a:xfrm flipH="1">
            <a:off x="7407421" y="3846100"/>
            <a:ext cx="1157552" cy="25430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0" name="8 Forma libre"/>
          <p:cNvSpPr/>
          <p:nvPr/>
        </p:nvSpPr>
        <p:spPr bwMode="auto">
          <a:xfrm flipV="1">
            <a:off x="3739939" y="4644063"/>
            <a:ext cx="1686975" cy="347367"/>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2"/>
            </a:solidFill>
            <a:prstDash val="dashDot"/>
            <a:bevel/>
            <a:headEnd w="med" len="sm"/>
            <a:tailEnd type="oval" w="med" len="med"/>
          </a:ln>
        </p:spPr>
        <p:txBody>
          <a:bodyPr lIns="120845" tIns="60423" rIns="120845" bIns="60423" rtlCol="0" anchor="ctr"/>
          <a:lstStyle/>
          <a:p>
            <a:pPr algn="ctr"/>
            <a:endParaRPr lang="es-SV" sz="900">
              <a:solidFill>
                <a:schemeClr val="bg1"/>
              </a:solidFill>
              <a:latin typeface="思源黑体 CN Light" panose="020B0300000000000000" charset="-122"/>
              <a:ea typeface="思源黑体 CN Light" panose="020B0300000000000000" charset="-122"/>
              <a:cs typeface="Open Sans Extrabold" panose="020B0906030804020204" pitchFamily="34" charset="0"/>
              <a:sym typeface="Arial" panose="020B0604020202020204" pitchFamily="34" charset="0"/>
            </a:endParaRPr>
          </a:p>
        </p:txBody>
      </p:sp>
      <p:pic>
        <p:nvPicPr>
          <p:cNvPr id="4" name="图片 3"/>
          <p:cNvPicPr>
            <a:picLocks noChangeAspect="1"/>
          </p:cNvPicPr>
          <p:nvPr/>
        </p:nvPicPr>
        <p:blipFill>
          <a:blip r:embed="rId5"/>
          <a:stretch>
            <a:fillRect/>
          </a:stretch>
        </p:blipFill>
        <p:spPr>
          <a:xfrm flipH="1">
            <a:off x="4962726" y="1370964"/>
            <a:ext cx="2942155" cy="368222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99" name="2 Rectángulo"/>
          <p:cNvSpPr/>
          <p:nvPr/>
        </p:nvSpPr>
        <p:spPr bwMode="auto">
          <a:xfrm>
            <a:off x="1701415" y="3910380"/>
            <a:ext cx="3488296" cy="67541"/>
          </a:xfrm>
          <a:prstGeom prst="rect">
            <a:avLst/>
          </a:prstGeom>
          <a:solidFill>
            <a:srgbClr val="FFFFFF"/>
          </a:solid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00" name="Textbox 1"/>
          <p:cNvSpPr/>
          <p:nvPr/>
        </p:nvSpPr>
        <p:spPr>
          <a:xfrm>
            <a:off x="1701415" y="3200318"/>
            <a:ext cx="3488296" cy="471609"/>
          </a:xfrm>
          <a:prstGeom prst="rect">
            <a:avLst/>
          </a:prstGeom>
        </p:spPr>
        <p:txBody>
          <a:bodyPr wrap="square" lIns="120845" tIns="60423" rIns="120845" bIns="60423">
            <a:spAutoFit/>
          </a:bodyPr>
          <a:lstStyle/>
          <a:p>
            <a:pPr algn="ctr">
              <a:lnSpc>
                <a:spcPct val="125000"/>
              </a:lnSpc>
            </a:pPr>
            <a:r>
              <a:rPr lang="zh-CN" altLang="en-US" sz="2000" spc="400" dirty="0">
                <a:solidFill>
                  <a:schemeClr val="bg1"/>
                </a:solidFill>
                <a:effectLst/>
                <a:latin typeface="思源黑体 CN Light" panose="020B0300000000000000" charset="-122"/>
                <a:ea typeface="思源黑体 CN Light" panose="020B0300000000000000" charset="-122"/>
                <a:cs typeface="Open Sans Condensed" panose="020B0604020202020204" charset="0"/>
                <a:sym typeface="Arial" panose="020B0604020202020204" pitchFamily="34" charset="0"/>
              </a:rPr>
              <a:t>输入你的标题</a:t>
            </a:r>
            <a:endParaRPr lang="zh-CN" altLang="en-US" sz="2000" i="1" spc="400" dirty="0">
              <a:solidFill>
                <a:schemeClr val="bg1"/>
              </a:solidFill>
              <a:effectLst/>
              <a:latin typeface="思源黑体 CN Light" panose="020B0300000000000000" charset="-122"/>
              <a:ea typeface="思源黑体 CN Light" panose="020B0300000000000000" charset="-122"/>
              <a:cs typeface="Open Sans Condensed" panose="020B0604020202020204" charset="0"/>
              <a:sym typeface="Arial" panose="020B0604020202020204" pitchFamily="34" charset="0"/>
            </a:endParaRPr>
          </a:p>
        </p:txBody>
      </p:sp>
      <p:sp>
        <p:nvSpPr>
          <p:cNvPr id="101" name="Textbox 1"/>
          <p:cNvSpPr/>
          <p:nvPr/>
        </p:nvSpPr>
        <p:spPr>
          <a:xfrm>
            <a:off x="1701415" y="4085163"/>
            <a:ext cx="3488296" cy="1018169"/>
          </a:xfrm>
          <a:prstGeom prst="rect">
            <a:avLst/>
          </a:prstGeom>
        </p:spPr>
        <p:txBody>
          <a:bodyPr wrap="square" lIns="120845" tIns="60423" rIns="120845" bIns="60423">
            <a:spAutoFit/>
          </a:bodyPr>
          <a:lstStyle/>
          <a:p>
            <a:pPr>
              <a:lnSpc>
                <a:spcPct val="150000"/>
              </a:lnSpc>
            </a:pP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endParaRPr lang="en-US" altLang="zh-CN"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nSpc>
                <a:spcPct val="150000"/>
              </a:lnSpc>
            </a:pP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dirty="0">
                <a:solidFill>
                  <a:schemeClr val="bg1"/>
                </a:solidFill>
                <a:effectLst/>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grpSp>
        <p:nvGrpSpPr>
          <p:cNvPr id="102" name="55 Grupo"/>
          <p:cNvGrpSpPr/>
          <p:nvPr/>
        </p:nvGrpSpPr>
        <p:grpSpPr>
          <a:xfrm>
            <a:off x="3081457" y="2400113"/>
            <a:ext cx="728211" cy="666196"/>
            <a:chOff x="18258047" y="2685825"/>
            <a:chExt cx="1456589" cy="1332546"/>
          </a:xfrm>
          <a:solidFill>
            <a:srgbClr val="FFFFFF"/>
          </a:solidFill>
        </p:grpSpPr>
        <p:grpSp>
          <p:nvGrpSpPr>
            <p:cNvPr id="103" name="54 Grupo"/>
            <p:cNvGrpSpPr/>
            <p:nvPr/>
          </p:nvGrpSpPr>
          <p:grpSpPr>
            <a:xfrm>
              <a:off x="18346373" y="3445616"/>
              <a:ext cx="578490" cy="572755"/>
              <a:chOff x="18346373" y="3445616"/>
              <a:chExt cx="578490" cy="572755"/>
            </a:xfrm>
            <a:grpFill/>
          </p:grpSpPr>
          <p:sp>
            <p:nvSpPr>
              <p:cNvPr id="112"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3"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4"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grpSp>
        <p:grpSp>
          <p:nvGrpSpPr>
            <p:cNvPr id="104" name="73 Grupo"/>
            <p:cNvGrpSpPr/>
            <p:nvPr/>
          </p:nvGrpSpPr>
          <p:grpSpPr>
            <a:xfrm>
              <a:off x="18853929" y="3019796"/>
              <a:ext cx="860707" cy="852174"/>
              <a:chOff x="18853929" y="3019796"/>
              <a:chExt cx="860707" cy="852174"/>
            </a:xfrm>
            <a:grpFill/>
          </p:grpSpPr>
          <p:sp>
            <p:nvSpPr>
              <p:cNvPr id="109"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0"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11"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grpSp>
        <p:grpSp>
          <p:nvGrpSpPr>
            <p:cNvPr id="105" name="20 Grupo"/>
            <p:cNvGrpSpPr/>
            <p:nvPr/>
          </p:nvGrpSpPr>
          <p:grpSpPr>
            <a:xfrm>
              <a:off x="18258047" y="2685825"/>
              <a:ext cx="754676" cy="747194"/>
              <a:chOff x="18258047" y="2685825"/>
              <a:chExt cx="754676" cy="747194"/>
            </a:xfrm>
            <a:grpFill/>
          </p:grpSpPr>
          <p:sp>
            <p:nvSpPr>
              <p:cNvPr id="10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0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sp>
            <p:nvSpPr>
              <p:cNvPr id="10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effectLst/>
                  <a:latin typeface="思源黑体 CN Light" panose="020B0300000000000000" charset="-122"/>
                  <a:ea typeface="思源黑体 CN Light" panose="020B0300000000000000" charset="-122"/>
                  <a:sym typeface="Arial" panose="020B0604020202020204" pitchFamily="34" charset="0"/>
                </a:endParaRPr>
              </a:p>
            </p:txBody>
          </p:sp>
        </p:grpSp>
      </p:grpSp>
      <p:pic>
        <p:nvPicPr>
          <p:cNvPr id="13" name="图片 12"/>
          <p:cNvPicPr>
            <a:picLocks noChangeAspect="1"/>
          </p:cNvPicPr>
          <p:nvPr/>
        </p:nvPicPr>
        <p:blipFill>
          <a:blip r:embed="rId5" cstate="email"/>
          <a:stretch>
            <a:fillRect/>
          </a:stretch>
        </p:blipFill>
        <p:spPr>
          <a:xfrm>
            <a:off x="5588635" y="1124585"/>
            <a:ext cx="5187315" cy="539432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81284" y="3662705"/>
            <a:ext cx="4928447" cy="1342261"/>
            <a:chOff x="4644252" y="3766003"/>
            <a:chExt cx="4928446" cy="1342261"/>
          </a:xfrm>
        </p:grpSpPr>
        <p:sp>
          <p:nvSpPr>
            <p:cNvPr id="5" name="Freeform 98"/>
            <p:cNvSpPr/>
            <p:nvPr/>
          </p:nvSpPr>
          <p:spPr bwMode="auto">
            <a:xfrm>
              <a:off x="4644252" y="3766003"/>
              <a:ext cx="4928446" cy="305647"/>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947420">
                <a:lnSpc>
                  <a:spcPct val="90000"/>
                </a:lnSpc>
                <a:spcAft>
                  <a:spcPct val="35000"/>
                </a:spcAft>
                <a:defRPr/>
              </a:pPr>
              <a:r>
                <a:rPr lang="zh-CN" altLang="en-US" sz="5000" spc="800" dirty="0">
                  <a:solidFill>
                    <a:schemeClr val="bg1"/>
                  </a:solidFill>
                  <a:latin typeface="思源黑体 CN Light" panose="020B0300000000000000" charset="-122"/>
                  <a:ea typeface="思源黑体 CN Light" panose="020B0300000000000000" charset="-122"/>
                  <a:cs typeface="Lato Regular"/>
                  <a:sym typeface="Arial" panose="020B0604020202020204" pitchFamily="34" charset="0"/>
                </a:rPr>
                <a:t>老师辛苦了</a:t>
              </a:r>
            </a:p>
          </p:txBody>
        </p:sp>
        <p:sp>
          <p:nvSpPr>
            <p:cNvPr id="6" name="Content Placeholder 2"/>
            <p:cNvSpPr txBox="1"/>
            <p:nvPr/>
          </p:nvSpPr>
          <p:spPr bwMode="auto">
            <a:xfrm>
              <a:off x="5008412" y="4469764"/>
              <a:ext cx="4200126" cy="6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itchFamily="-65" charset="0"/>
                  <a:ea typeface="MS PGothic" panose="020B0600070205080204" pitchFamily="34" charset="-128"/>
                </a:defRPr>
              </a:lvl1pPr>
              <a:lvl2pPr marL="742950" indent="-285750">
                <a:defRPr sz="3600">
                  <a:solidFill>
                    <a:schemeClr val="tx1"/>
                  </a:solidFill>
                  <a:latin typeface="Lato Light" pitchFamily="-65" charset="0"/>
                  <a:ea typeface="MS PGothic" panose="020B0600070205080204" pitchFamily="34" charset="-128"/>
                </a:defRPr>
              </a:lvl2pPr>
              <a:lvl3pPr marL="1143000" indent="-228600">
                <a:defRPr sz="3600">
                  <a:solidFill>
                    <a:schemeClr val="tx1"/>
                  </a:solidFill>
                  <a:latin typeface="Lato Light" pitchFamily="-65" charset="0"/>
                  <a:ea typeface="MS PGothic" panose="020B0600070205080204" pitchFamily="34" charset="-128"/>
                </a:defRPr>
              </a:lvl3pPr>
              <a:lvl4pPr marL="1600200" indent="-228600">
                <a:defRPr sz="3600">
                  <a:solidFill>
                    <a:schemeClr val="tx1"/>
                  </a:solidFill>
                  <a:latin typeface="Lato Light" pitchFamily="-65" charset="0"/>
                  <a:ea typeface="MS PGothic" panose="020B0600070205080204" pitchFamily="34" charset="-128"/>
                </a:defRPr>
              </a:lvl4pPr>
              <a:lvl5pPr marL="2057400" indent="-228600">
                <a:defRPr sz="3600">
                  <a:solidFill>
                    <a:schemeClr val="tx1"/>
                  </a:solidFill>
                  <a:latin typeface="Lato Light" pitchFamily="-65"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65" charset="0"/>
                  <a:ea typeface="MS PGothic" panose="020B0600070205080204" pitchFamily="34" charset="-128"/>
                </a:defRPr>
              </a:lvl9pPr>
            </a:lstStyle>
            <a:p>
              <a:pPr algn="ctr">
                <a:lnSpc>
                  <a:spcPct val="12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在中国近现代史上，多次以不同的日期作为过教师节。</a:t>
              </a:r>
              <a:endParaRPr lang="en-US" altLang="zh-CN" sz="2000" spc="4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7" name="组合 6"/>
          <p:cNvGrpSpPr/>
          <p:nvPr/>
        </p:nvGrpSpPr>
        <p:grpSpPr>
          <a:xfrm>
            <a:off x="4236594" y="1560787"/>
            <a:ext cx="1817828" cy="1820819"/>
            <a:chOff x="5430298" y="1915885"/>
            <a:chExt cx="1284378" cy="1286491"/>
          </a:xfrm>
        </p:grpSpPr>
        <p:grpSp>
          <p:nvGrpSpPr>
            <p:cNvPr id="3" name="Group 2"/>
            <p:cNvGrpSpPr/>
            <p:nvPr/>
          </p:nvGrpSpPr>
          <p:grpSpPr bwMode="auto">
            <a:xfrm>
              <a:off x="5430298" y="1915885"/>
              <a:ext cx="1284378" cy="1286491"/>
              <a:chOff x="2953255" y="4744273"/>
              <a:chExt cx="966131" cy="966131"/>
            </a:xfrm>
          </p:grpSpPr>
          <p:sp>
            <p:nvSpPr>
              <p:cNvPr id="18" name="Oval 86"/>
              <p:cNvSpPr/>
              <p:nvPr/>
            </p:nvSpPr>
            <p:spPr bwMode="auto">
              <a:xfrm>
                <a:off x="3014433" y="4805350"/>
                <a:ext cx="852515" cy="852702"/>
              </a:xfrm>
              <a:prstGeom prst="ellipse">
                <a:avLst/>
              </a:prstGeom>
              <a:solidFill>
                <a:srgbClr val="FFFFFF"/>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3200" dirty="0">
                  <a:solidFill>
                    <a:srgbClr val="2E3B37"/>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87"/>
              <p:cNvSpPr/>
              <p:nvPr/>
            </p:nvSpPr>
            <p:spPr bwMode="auto">
              <a:xfrm>
                <a:off x="2953255" y="4744273"/>
                <a:ext cx="966131" cy="966131"/>
              </a:xfrm>
              <a:prstGeom prst="ellipse">
                <a:avLst/>
              </a:prstGeom>
              <a:noFill/>
              <a:ln w="3175" cmpd="sng">
                <a:solidFill>
                  <a:srgbClr val="FFFFFF"/>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15" name="Group 7"/>
            <p:cNvGrpSpPr/>
            <p:nvPr/>
          </p:nvGrpSpPr>
          <p:grpSpPr bwMode="auto">
            <a:xfrm>
              <a:off x="5887227" y="2269948"/>
              <a:ext cx="322753" cy="677281"/>
              <a:chOff x="5954713" y="708024"/>
              <a:chExt cx="227012" cy="476250"/>
            </a:xfrm>
            <a:solidFill>
              <a:schemeClr val="bg1"/>
            </a:solidFill>
          </p:grpSpPr>
          <p:sp>
            <p:nvSpPr>
              <p:cNvPr id="16" name="Freeform 54"/>
              <p:cNvSpPr>
                <a:spLocks noChangeArrowheads="1"/>
              </p:cNvSpPr>
              <p:nvPr/>
            </p:nvSpPr>
            <p:spPr bwMode="auto">
              <a:xfrm>
                <a:off x="6021388" y="1009649"/>
                <a:ext cx="160337" cy="174625"/>
              </a:xfrm>
              <a:custGeom>
                <a:avLst/>
                <a:gdLst>
                  <a:gd name="T0" fmla="*/ 92 w 444"/>
                  <a:gd name="T1" fmla="*/ 0 h 485"/>
                  <a:gd name="T2" fmla="*/ 0 w 444"/>
                  <a:gd name="T3" fmla="*/ 0 h 485"/>
                  <a:gd name="T4" fmla="*/ 0 w 444"/>
                  <a:gd name="T5" fmla="*/ 484 h 485"/>
                  <a:gd name="T6" fmla="*/ 100 w 444"/>
                  <a:gd name="T7" fmla="*/ 484 h 485"/>
                  <a:gd name="T8" fmla="*/ 100 w 444"/>
                  <a:gd name="T9" fmla="*/ 476 h 485"/>
                  <a:gd name="T10" fmla="*/ 443 w 444"/>
                  <a:gd name="T11" fmla="*/ 476 h 485"/>
                  <a:gd name="T12" fmla="*/ 443 w 444"/>
                  <a:gd name="T13" fmla="*/ 401 h 485"/>
                  <a:gd name="T14" fmla="*/ 92 w 444"/>
                  <a:gd name="T15" fmla="*/ 401 h 485"/>
                  <a:gd name="T16" fmla="*/ 92 w 444"/>
                  <a:gd name="T17" fmla="*/ 0 h 485"/>
                  <a:gd name="T18" fmla="*/ 92 w 444"/>
                  <a:gd name="T19" fmla="*/ 0 h 485"/>
                  <a:gd name="T20" fmla="*/ 92 w 444"/>
                  <a:gd name="T21"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85">
                    <a:moveTo>
                      <a:pt x="92" y="0"/>
                    </a:moveTo>
                    <a:lnTo>
                      <a:pt x="0" y="0"/>
                    </a:lnTo>
                    <a:lnTo>
                      <a:pt x="0" y="484"/>
                    </a:lnTo>
                    <a:lnTo>
                      <a:pt x="100" y="484"/>
                    </a:lnTo>
                    <a:lnTo>
                      <a:pt x="100" y="476"/>
                    </a:lnTo>
                    <a:lnTo>
                      <a:pt x="443" y="476"/>
                    </a:lnTo>
                    <a:lnTo>
                      <a:pt x="443" y="401"/>
                    </a:lnTo>
                    <a:lnTo>
                      <a:pt x="92" y="401"/>
                    </a:lnTo>
                    <a:lnTo>
                      <a:pt x="92" y="0"/>
                    </a:lnTo>
                    <a:close/>
                    <a:moveTo>
                      <a:pt x="92" y="0"/>
                    </a:moveTo>
                    <a:lnTo>
                      <a:pt x="92"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0" name="Freeform 56"/>
              <p:cNvSpPr>
                <a:spLocks noChangeArrowheads="1"/>
              </p:cNvSpPr>
              <p:nvPr/>
            </p:nvSpPr>
            <p:spPr bwMode="auto">
              <a:xfrm>
                <a:off x="6054725" y="10096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1" name="Freeform 57"/>
              <p:cNvSpPr>
                <a:spLocks noChangeArrowheads="1"/>
              </p:cNvSpPr>
              <p:nvPr/>
            </p:nvSpPr>
            <p:spPr bwMode="auto">
              <a:xfrm>
                <a:off x="5954713" y="708024"/>
                <a:ext cx="77787" cy="77788"/>
              </a:xfrm>
              <a:custGeom>
                <a:avLst/>
                <a:gdLst>
                  <a:gd name="T0" fmla="*/ 217 w 218"/>
                  <a:gd name="T1" fmla="*/ 108 h 218"/>
                  <a:gd name="T2" fmla="*/ 109 w 218"/>
                  <a:gd name="T3" fmla="*/ 217 h 218"/>
                  <a:gd name="T4" fmla="*/ 0 w 218"/>
                  <a:gd name="T5" fmla="*/ 108 h 218"/>
                  <a:gd name="T6" fmla="*/ 109 w 218"/>
                  <a:gd name="T7" fmla="*/ 0 h 218"/>
                  <a:gd name="T8" fmla="*/ 217 w 218"/>
                  <a:gd name="T9" fmla="*/ 108 h 218"/>
                  <a:gd name="T10" fmla="*/ 217 w 218"/>
                  <a:gd name="T11" fmla="*/ 108 h 218"/>
                  <a:gd name="T12" fmla="*/ 217 w 218"/>
                  <a:gd name="T13" fmla="*/ 108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217" y="108"/>
                    </a:moveTo>
                    <a:cubicBezTo>
                      <a:pt x="217" y="167"/>
                      <a:pt x="167" y="217"/>
                      <a:pt x="109" y="217"/>
                    </a:cubicBezTo>
                    <a:cubicBezTo>
                      <a:pt x="50" y="217"/>
                      <a:pt x="0" y="167"/>
                      <a:pt x="0" y="108"/>
                    </a:cubicBezTo>
                    <a:cubicBezTo>
                      <a:pt x="0" y="50"/>
                      <a:pt x="50" y="0"/>
                      <a:pt x="109" y="0"/>
                    </a:cubicBezTo>
                    <a:cubicBezTo>
                      <a:pt x="167" y="0"/>
                      <a:pt x="217" y="50"/>
                      <a:pt x="217" y="108"/>
                    </a:cubicBezTo>
                    <a:close/>
                    <a:moveTo>
                      <a:pt x="217" y="108"/>
                    </a:moveTo>
                    <a:lnTo>
                      <a:pt x="217" y="108"/>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2" name="Freeform 58"/>
              <p:cNvSpPr>
                <a:spLocks noChangeArrowheads="1"/>
              </p:cNvSpPr>
              <p:nvPr/>
            </p:nvSpPr>
            <p:spPr bwMode="auto">
              <a:xfrm>
                <a:off x="6054725" y="811212"/>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 name="T12" fmla="*/ 0 w 210"/>
                  <a:gd name="T13" fmla="*/ 0 h 93"/>
                  <a:gd name="T14" fmla="*/ 0 w 21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93">
                    <a:moveTo>
                      <a:pt x="0" y="0"/>
                    </a:moveTo>
                    <a:lnTo>
                      <a:pt x="8" y="33"/>
                    </a:lnTo>
                    <a:lnTo>
                      <a:pt x="167" y="92"/>
                    </a:lnTo>
                    <a:lnTo>
                      <a:pt x="209" y="83"/>
                    </a:lnTo>
                    <a:lnTo>
                      <a:pt x="175" y="58"/>
                    </a:lnTo>
                    <a:lnTo>
                      <a:pt x="0" y="0"/>
                    </a:lnTo>
                    <a:close/>
                    <a:moveTo>
                      <a:pt x="0" y="0"/>
                    </a:moveTo>
                    <a:lnTo>
                      <a:pt x="0" y="0"/>
                    </a:lnTo>
                    <a:close/>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23" name="Freeform 59"/>
              <p:cNvSpPr>
                <a:spLocks noChangeArrowheads="1"/>
              </p:cNvSpPr>
              <p:nvPr/>
            </p:nvSpPr>
            <p:spPr bwMode="auto">
              <a:xfrm>
                <a:off x="6050938" y="894500"/>
                <a:ext cx="76200" cy="33337"/>
              </a:xfrm>
              <a:custGeom>
                <a:avLst/>
                <a:gdLst>
                  <a:gd name="T0" fmla="*/ 0 w 210"/>
                  <a:gd name="T1" fmla="*/ 0 h 93"/>
                  <a:gd name="T2" fmla="*/ 8 w 210"/>
                  <a:gd name="T3" fmla="*/ 33 h 93"/>
                  <a:gd name="T4" fmla="*/ 167 w 210"/>
                  <a:gd name="T5" fmla="*/ 92 h 93"/>
                  <a:gd name="T6" fmla="*/ 209 w 210"/>
                  <a:gd name="T7" fmla="*/ 83 h 93"/>
                  <a:gd name="T8" fmla="*/ 175 w 210"/>
                  <a:gd name="T9" fmla="*/ 58 h 93"/>
                  <a:gd name="T10" fmla="*/ 0 w 210"/>
                  <a:gd name="T11" fmla="*/ 0 h 93"/>
                </a:gdLst>
                <a:ahLst/>
                <a:cxnLst>
                  <a:cxn ang="0">
                    <a:pos x="T0" y="T1"/>
                  </a:cxn>
                  <a:cxn ang="0">
                    <a:pos x="T2" y="T3"/>
                  </a:cxn>
                  <a:cxn ang="0">
                    <a:pos x="T4" y="T5"/>
                  </a:cxn>
                  <a:cxn ang="0">
                    <a:pos x="T6" y="T7"/>
                  </a:cxn>
                  <a:cxn ang="0">
                    <a:pos x="T8" y="T9"/>
                  </a:cxn>
                  <a:cxn ang="0">
                    <a:pos x="T10" y="T11"/>
                  </a:cxn>
                </a:cxnLst>
                <a:rect l="0" t="0" r="r" b="b"/>
                <a:pathLst>
                  <a:path w="210" h="93">
                    <a:moveTo>
                      <a:pt x="0" y="0"/>
                    </a:moveTo>
                    <a:lnTo>
                      <a:pt x="8" y="33"/>
                    </a:lnTo>
                    <a:lnTo>
                      <a:pt x="167" y="92"/>
                    </a:lnTo>
                    <a:lnTo>
                      <a:pt x="209" y="83"/>
                    </a:lnTo>
                    <a:lnTo>
                      <a:pt x="175" y="58"/>
                    </a:lnTo>
                    <a:lnTo>
                      <a:pt x="0" y="0"/>
                    </a:lnTo>
                  </a:path>
                </a:pathLst>
              </a:custGeom>
              <a:grpFill/>
              <a:ln>
                <a:noFill/>
              </a:ln>
              <a:effectLst/>
            </p:spPr>
            <p:txBody>
              <a:bodyPr wrap="none" anchor="ctr"/>
              <a:lstStyle/>
              <a:p>
                <a:pPr algn="ctr" defTabSz="1218565">
                  <a:defRPr/>
                </a:pPr>
                <a:r>
                  <a:rPr lang="en-US" sz="6600" dirty="0">
                    <a:solidFill>
                      <a:srgbClr val="2E3B37"/>
                    </a:solidFill>
                    <a:latin typeface="Arial" panose="020B0604020202020204" pitchFamily="34" charset="0"/>
                    <a:ea typeface="宋体" panose="02010600030101010101" pitchFamily="2" charset="-122"/>
                    <a:sym typeface="Arial" panose="020B0604020202020204" pitchFamily="34" charset="0"/>
                  </a:rPr>
                  <a:t>02</a:t>
                </a:r>
              </a:p>
            </p:txBody>
          </p:sp>
          <p:sp>
            <p:nvSpPr>
              <p:cNvPr id="24" name="Freeform 60"/>
              <p:cNvSpPr>
                <a:spLocks noChangeArrowheads="1"/>
              </p:cNvSpPr>
              <p:nvPr/>
            </p:nvSpPr>
            <p:spPr bwMode="auto">
              <a:xfrm>
                <a:off x="6054725" y="811212"/>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lgn="ctr" defTabSz="1218565">
                  <a:defRPr/>
                </a:pPr>
                <a:endParaRPr lang="en-US" sz="9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 name="椭圆 16"/>
          <p:cNvSpPr/>
          <p:nvPr/>
        </p:nvSpPr>
        <p:spPr>
          <a:xfrm>
            <a:off x="3832860" y="1468120"/>
            <a:ext cx="4508500" cy="4508500"/>
          </a:xfrm>
          <a:prstGeom prst="ellipse">
            <a:avLst/>
          </a:prstGeom>
          <a:noFill/>
          <a:ln w="12700" cmpd="sng">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6" name="图片 15"/>
          <p:cNvPicPr>
            <a:picLocks noChangeAspect="1"/>
          </p:cNvPicPr>
          <p:nvPr/>
        </p:nvPicPr>
        <p:blipFill>
          <a:blip r:embed="rId5" cstate="email"/>
          <a:srcRect/>
          <a:stretch>
            <a:fillRect/>
          </a:stretch>
        </p:blipFill>
        <p:spPr>
          <a:xfrm>
            <a:off x="3979545" y="1614805"/>
            <a:ext cx="4215130" cy="4215130"/>
          </a:xfrm>
          <a:custGeom>
            <a:avLst/>
            <a:gdLst/>
            <a:ahLst/>
            <a:cxnLst>
              <a:cxn ang="3">
                <a:pos x="hc" y="t"/>
              </a:cxn>
              <a:cxn ang="cd2">
                <a:pos x="l" y="vc"/>
              </a:cxn>
              <a:cxn ang="cd4">
                <a:pos x="hc" y="b"/>
              </a:cxn>
              <a:cxn ang="0">
                <a:pos x="r" y="vc"/>
              </a:cxn>
            </a:cxnLst>
            <a:rect l="l" t="t" r="r" b="b"/>
            <a:pathLst>
              <a:path w="6638" h="6638">
                <a:moveTo>
                  <a:pt x="3319" y="0"/>
                </a:moveTo>
                <a:cubicBezTo>
                  <a:pt x="5152" y="0"/>
                  <a:pt x="6638" y="1486"/>
                  <a:pt x="6638" y="3319"/>
                </a:cubicBezTo>
                <a:cubicBezTo>
                  <a:pt x="6638" y="5152"/>
                  <a:pt x="5152" y="6638"/>
                  <a:pt x="3319" y="6638"/>
                </a:cubicBezTo>
                <a:cubicBezTo>
                  <a:pt x="1486" y="6638"/>
                  <a:pt x="0" y="5152"/>
                  <a:pt x="0" y="3319"/>
                </a:cubicBezTo>
                <a:cubicBezTo>
                  <a:pt x="0" y="1486"/>
                  <a:pt x="1486" y="0"/>
                  <a:pt x="3319" y="0"/>
                </a:cubicBezTo>
                <a:close/>
              </a:path>
            </a:pathLst>
          </a:custGeom>
          <a:ln>
            <a:solidFill>
              <a:srgbClr val="FFFFFF"/>
            </a:solidFill>
          </a:ln>
        </p:spPr>
      </p:pic>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7" name="Forma libre 2289"/>
          <p:cNvSpPr/>
          <p:nvPr/>
        </p:nvSpPr>
        <p:spPr>
          <a:xfrm>
            <a:off x="7770750" y="2181463"/>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8" name="Forma libre 2291"/>
          <p:cNvSpPr/>
          <p:nvPr/>
        </p:nvSpPr>
        <p:spPr>
          <a:xfrm flipV="1">
            <a:off x="7770750" y="5007251"/>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9" name="Forma libre 2293"/>
          <p:cNvSpPr/>
          <p:nvPr/>
        </p:nvSpPr>
        <p:spPr>
          <a:xfrm flipH="1" flipV="1">
            <a:off x="3898009" y="5007251"/>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Forma libre 2295"/>
          <p:cNvSpPr/>
          <p:nvPr/>
        </p:nvSpPr>
        <p:spPr>
          <a:xfrm flipH="1">
            <a:off x="3898009" y="2474837"/>
            <a:ext cx="533385" cy="256136"/>
          </a:xfrm>
          <a:custGeom>
            <a:avLst/>
            <a:gdLst>
              <a:gd name="connsiteX0" fmla="*/ 0 w 1070810"/>
              <a:gd name="connsiteY0" fmla="*/ 601579 h 601579"/>
              <a:gd name="connsiteX1" fmla="*/ 264694 w 1070810"/>
              <a:gd name="connsiteY1" fmla="*/ 0 h 601579"/>
              <a:gd name="connsiteX2" fmla="*/ 1070810 w 1070810"/>
              <a:gd name="connsiteY2" fmla="*/ 0 h 601579"/>
              <a:gd name="connsiteX3" fmla="*/ 1070810 w 1070810"/>
              <a:gd name="connsiteY3" fmla="*/ 24064 h 601579"/>
              <a:gd name="connsiteX0-1" fmla="*/ 0 w 1070810"/>
              <a:gd name="connsiteY0-2" fmla="*/ 602330 h 602330"/>
              <a:gd name="connsiteX1-3" fmla="*/ 264694 w 1070810"/>
              <a:gd name="connsiteY1-4" fmla="*/ 751 h 602330"/>
              <a:gd name="connsiteX2-5" fmla="*/ 1039603 w 1070810"/>
              <a:gd name="connsiteY2-6" fmla="*/ 0 h 602330"/>
              <a:gd name="connsiteX3-7" fmla="*/ 1070810 w 1070810"/>
              <a:gd name="connsiteY3-8" fmla="*/ 751 h 602330"/>
              <a:gd name="connsiteX4" fmla="*/ 1070810 w 1070810"/>
              <a:gd name="connsiteY4" fmla="*/ 24815 h 602330"/>
              <a:gd name="connsiteX0-9" fmla="*/ 0 w 1070810"/>
              <a:gd name="connsiteY0-10" fmla="*/ 682541 h 682541"/>
              <a:gd name="connsiteX1-11" fmla="*/ 264694 w 1070810"/>
              <a:gd name="connsiteY1-12" fmla="*/ 80962 h 682541"/>
              <a:gd name="connsiteX2-13" fmla="*/ 1039603 w 1070810"/>
              <a:gd name="connsiteY2-14" fmla="*/ 80211 h 682541"/>
              <a:gd name="connsiteX3-15" fmla="*/ 1070810 w 1070810"/>
              <a:gd name="connsiteY3-16" fmla="*/ 0 h 682541"/>
              <a:gd name="connsiteX4-17" fmla="*/ 1070810 w 1070810"/>
              <a:gd name="connsiteY4-18" fmla="*/ 105026 h 682541"/>
              <a:gd name="connsiteX0-19" fmla="*/ 0 w 1195148"/>
              <a:gd name="connsiteY0-20" fmla="*/ 682541 h 682541"/>
              <a:gd name="connsiteX1-21" fmla="*/ 264694 w 1195148"/>
              <a:gd name="connsiteY1-22" fmla="*/ 80962 h 682541"/>
              <a:gd name="connsiteX2-23" fmla="*/ 1039603 w 1195148"/>
              <a:gd name="connsiteY2-24" fmla="*/ 80211 h 682541"/>
              <a:gd name="connsiteX3-25" fmla="*/ 1070810 w 1195148"/>
              <a:gd name="connsiteY3-26" fmla="*/ 0 h 682541"/>
              <a:gd name="connsiteX4-27" fmla="*/ 1195148 w 1195148"/>
              <a:gd name="connsiteY4-28" fmla="*/ 99772 h 682541"/>
              <a:gd name="connsiteX0-29" fmla="*/ 0 w 1070810"/>
              <a:gd name="connsiteY0-30" fmla="*/ 682541 h 682541"/>
              <a:gd name="connsiteX1-31" fmla="*/ 264694 w 1070810"/>
              <a:gd name="connsiteY1-32" fmla="*/ 80962 h 682541"/>
              <a:gd name="connsiteX2-33" fmla="*/ 1039603 w 1070810"/>
              <a:gd name="connsiteY2-34" fmla="*/ 80211 h 682541"/>
              <a:gd name="connsiteX3-35" fmla="*/ 1070810 w 1070810"/>
              <a:gd name="connsiteY3-36" fmla="*/ 0 h 682541"/>
              <a:gd name="connsiteX0-37" fmla="*/ 0 w 1045941"/>
              <a:gd name="connsiteY0-38" fmla="*/ 672033 h 672033"/>
              <a:gd name="connsiteX1-39" fmla="*/ 264694 w 1045941"/>
              <a:gd name="connsiteY1-40" fmla="*/ 70454 h 672033"/>
              <a:gd name="connsiteX2-41" fmla="*/ 1039603 w 1045941"/>
              <a:gd name="connsiteY2-42" fmla="*/ 69703 h 672033"/>
              <a:gd name="connsiteX3-43" fmla="*/ 1045941 w 1045941"/>
              <a:gd name="connsiteY3-44" fmla="*/ 0 h 672033"/>
              <a:gd name="connsiteX0-45" fmla="*/ 0 w 1039602"/>
              <a:gd name="connsiteY0-46" fmla="*/ 602330 h 602330"/>
              <a:gd name="connsiteX1-47" fmla="*/ 264694 w 1039602"/>
              <a:gd name="connsiteY1-48" fmla="*/ 751 h 602330"/>
              <a:gd name="connsiteX2-49" fmla="*/ 1039603 w 1039602"/>
              <a:gd name="connsiteY2-50" fmla="*/ 0 h 602330"/>
            </a:gdLst>
            <a:ahLst/>
            <a:cxnLst>
              <a:cxn ang="0">
                <a:pos x="connsiteX0-1" y="connsiteY0-2"/>
              </a:cxn>
              <a:cxn ang="0">
                <a:pos x="connsiteX1-3" y="connsiteY1-4"/>
              </a:cxn>
              <a:cxn ang="0">
                <a:pos x="connsiteX2-5" y="connsiteY2-6"/>
              </a:cxn>
            </a:cxnLst>
            <a:rect l="l" t="t" r="r" b="b"/>
            <a:pathLst>
              <a:path w="1039602" h="602330">
                <a:moveTo>
                  <a:pt x="0" y="602330"/>
                </a:moveTo>
                <a:lnTo>
                  <a:pt x="264694" y="751"/>
                </a:lnTo>
                <a:lnTo>
                  <a:pt x="1039603" y="0"/>
                </a:lnTo>
              </a:path>
            </a:pathLst>
          </a:custGeom>
          <a:noFill/>
          <a:ln w="9525">
            <a:solidFill>
              <a:srgbClr val="FFFFFF"/>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1912" tIns="60956" rIns="121912" bIns="60956"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Rectángulo 2288"/>
          <p:cNvSpPr/>
          <p:nvPr/>
        </p:nvSpPr>
        <p:spPr>
          <a:xfrm>
            <a:off x="8350803" y="1764608"/>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7" name="Rectángulo 2290"/>
          <p:cNvSpPr/>
          <p:nvPr/>
        </p:nvSpPr>
        <p:spPr>
          <a:xfrm>
            <a:off x="8291565" y="4847095"/>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8" name="Rectángulo 2292"/>
          <p:cNvSpPr/>
          <p:nvPr/>
        </p:nvSpPr>
        <p:spPr>
          <a:xfrm>
            <a:off x="1078523" y="4847095"/>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
        <p:nvSpPr>
          <p:cNvPr id="29" name="Rectángulo 2294"/>
          <p:cNvSpPr/>
          <p:nvPr/>
        </p:nvSpPr>
        <p:spPr>
          <a:xfrm>
            <a:off x="1060835" y="1773279"/>
            <a:ext cx="2807675" cy="938454"/>
          </a:xfrm>
          <a:prstGeom prst="rect">
            <a:avLst/>
          </a:prstGeom>
        </p:spPr>
        <p:txBody>
          <a:bodyPr wrap="square" lIns="121912" tIns="60956" rIns="121912" bIns="60956">
            <a:spAutoFit/>
          </a:bodyPr>
          <a:lstStyle/>
          <a:p>
            <a:pPr algn="just" defTabSz="1207135">
              <a:lnSpc>
                <a:spcPct val="120000"/>
              </a:lnSpc>
            </a:pPr>
            <a:r>
              <a:rPr lang="zh-CN" altLang="en-US" sz="15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gn="just" defTabSz="1207135">
              <a:lnSpc>
                <a:spcPct val="120000"/>
              </a:lnSpc>
            </a:pP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spc="400" noProof="1">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点击输入本栏的具体文字，简明扼要的说明分项内容，此为概念图解。</a:t>
            </a:r>
          </a:p>
        </p:txBody>
      </p:sp>
    </p:spTree>
    <p:custDataLst>
      <p:tags r:id="rId1"/>
    </p:custData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329276" y="135859"/>
            <a:ext cx="3234690" cy="809625"/>
          </a:xfrm>
          <a:prstGeom prst="rect">
            <a:avLst/>
          </a:prstGeom>
        </p:spPr>
        <p:txBody>
          <a:bodyPr wrap="square">
            <a:spAutoFit/>
          </a:bodyPr>
          <a:lstStyle/>
          <a:p>
            <a:pPr algn="l">
              <a:lnSpc>
                <a:spcPct val="175000"/>
              </a:lnSpc>
            </a:pPr>
            <a:r>
              <a:rPr lang="zh-CN" altLang="en-US" sz="2665" dirty="0">
                <a:solidFill>
                  <a:schemeClr val="bg1"/>
                </a:solidFill>
                <a:latin typeface="思源黑体 CN Light" panose="020B0300000000000000" charset="-122"/>
                <a:ea typeface="思源黑体 CN Light" panose="020B0300000000000000" charset="-122"/>
                <a:sym typeface="Arial" panose="020B0604020202020204" pitchFamily="34" charset="0"/>
              </a:rPr>
              <a:t>点击输入您的小标题</a:t>
            </a:r>
          </a:p>
        </p:txBody>
      </p:sp>
      <p:sp>
        <p:nvSpPr>
          <p:cNvPr id="26" name="Textbox 1"/>
          <p:cNvSpPr/>
          <p:nvPr/>
        </p:nvSpPr>
        <p:spPr>
          <a:xfrm>
            <a:off x="1111852" y="4583889"/>
            <a:ext cx="1885124"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27" name="Textbox 1"/>
          <p:cNvSpPr/>
          <p:nvPr/>
        </p:nvSpPr>
        <p:spPr>
          <a:xfrm>
            <a:off x="1907585" y="2586064"/>
            <a:ext cx="1828000" cy="910704"/>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28" name="Textbox 1"/>
          <p:cNvSpPr/>
          <p:nvPr/>
        </p:nvSpPr>
        <p:spPr>
          <a:xfrm>
            <a:off x="5524290" y="872968"/>
            <a:ext cx="2338427"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29" name="Textbox 1"/>
          <p:cNvSpPr/>
          <p:nvPr/>
        </p:nvSpPr>
        <p:spPr>
          <a:xfrm>
            <a:off x="8721463" y="2586064"/>
            <a:ext cx="1921936"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sp>
        <p:nvSpPr>
          <p:cNvPr id="30" name="Textbox 1"/>
          <p:cNvSpPr/>
          <p:nvPr/>
        </p:nvSpPr>
        <p:spPr>
          <a:xfrm>
            <a:off x="9482255" y="4583888"/>
            <a:ext cx="1939944" cy="720010"/>
          </a:xfrm>
          <a:prstGeom prst="rect">
            <a:avLst/>
          </a:prstGeom>
        </p:spPr>
        <p:txBody>
          <a:bodyPr wrap="square" lIns="120845" tIns="60423" rIns="120845" bIns="60423">
            <a:spAutoFit/>
          </a:bodyPr>
          <a:lstStyle/>
          <a:p>
            <a:pPr>
              <a:lnSpc>
                <a:spcPct val="125000"/>
              </a:lnSpc>
            </a:pPr>
            <a:r>
              <a:rPr lang="zh-CN" altLang="en-US" sz="12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输入你的标题</a:t>
            </a:r>
          </a:p>
          <a:p>
            <a:pPr>
              <a:lnSpc>
                <a:spcPct val="125000"/>
              </a:lnSpc>
            </a:pP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详细内容</a:t>
            </a:r>
            <a:r>
              <a:rPr lang="en-US" altLang="zh-CN"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a:t>
            </a:r>
            <a:r>
              <a:rPr lang="zh-CN" altLang="en-US" sz="1000" kern="1000" spc="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点击输入本栏的具体文字</a:t>
            </a:r>
          </a:p>
        </p:txBody>
      </p:sp>
      <p:grpSp>
        <p:nvGrpSpPr>
          <p:cNvPr id="31" name="82 Grupo"/>
          <p:cNvGrpSpPr>
            <a:grpSpLocks noChangeAspect="1"/>
          </p:cNvGrpSpPr>
          <p:nvPr/>
        </p:nvGrpSpPr>
        <p:grpSpPr>
          <a:xfrm>
            <a:off x="10474737" y="2827855"/>
            <a:ext cx="336112" cy="332780"/>
            <a:chOff x="18853929" y="3019796"/>
            <a:chExt cx="860707" cy="852174"/>
          </a:xfrm>
          <a:solidFill>
            <a:srgbClr val="FFFFFF"/>
          </a:solidFill>
        </p:grpSpPr>
        <p:sp>
          <p:nvSpPr>
            <p:cNvPr id="3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35" name="Group 4"/>
          <p:cNvGrpSpPr>
            <a:grpSpLocks noChangeAspect="1"/>
          </p:cNvGrpSpPr>
          <p:nvPr/>
        </p:nvGrpSpPr>
        <p:grpSpPr bwMode="auto">
          <a:xfrm>
            <a:off x="819224" y="4700126"/>
            <a:ext cx="354767" cy="354767"/>
            <a:chOff x="1320" y="7559"/>
            <a:chExt cx="447" cy="447"/>
          </a:xfrm>
          <a:solidFill>
            <a:srgbClr val="FFFFFF"/>
          </a:solidFill>
        </p:grpSpPr>
        <p:sp>
          <p:nvSpPr>
            <p:cNvPr id="36"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7"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8"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9"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40" name="Group 12"/>
          <p:cNvGrpSpPr>
            <a:grpSpLocks noChangeAspect="1"/>
          </p:cNvGrpSpPr>
          <p:nvPr/>
        </p:nvGrpSpPr>
        <p:grpSpPr bwMode="auto">
          <a:xfrm>
            <a:off x="1509580" y="2709359"/>
            <a:ext cx="361908" cy="353179"/>
            <a:chOff x="2047" y="7561"/>
            <a:chExt cx="456" cy="445"/>
          </a:xfrm>
          <a:solidFill>
            <a:srgbClr val="FFFFFF"/>
          </a:solidFill>
        </p:grpSpPr>
        <p:sp>
          <p:nvSpPr>
            <p:cNvPr id="41"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2"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3"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4"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45" name="Group 20"/>
          <p:cNvGrpSpPr>
            <a:grpSpLocks noChangeAspect="1"/>
          </p:cNvGrpSpPr>
          <p:nvPr/>
        </p:nvGrpSpPr>
        <p:grpSpPr bwMode="auto">
          <a:xfrm>
            <a:off x="5032393" y="1172920"/>
            <a:ext cx="350797" cy="352385"/>
            <a:chOff x="3103" y="7562"/>
            <a:chExt cx="442" cy="444"/>
          </a:xfrm>
          <a:solidFill>
            <a:srgbClr val="FFFFFF"/>
          </a:solidFill>
        </p:grpSpPr>
        <p:sp>
          <p:nvSpPr>
            <p:cNvPr id="46"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7"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8"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49"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0"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1"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2"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53" name="Group 31"/>
          <p:cNvGrpSpPr>
            <a:grpSpLocks noChangeAspect="1"/>
          </p:cNvGrpSpPr>
          <p:nvPr/>
        </p:nvGrpSpPr>
        <p:grpSpPr bwMode="auto">
          <a:xfrm>
            <a:off x="11284735" y="4780628"/>
            <a:ext cx="299209" cy="355560"/>
            <a:chOff x="5612" y="7678"/>
            <a:chExt cx="377" cy="448"/>
          </a:xfrm>
          <a:solidFill>
            <a:srgbClr val="FFFFFF"/>
          </a:solidFill>
        </p:grpSpPr>
        <p:sp>
          <p:nvSpPr>
            <p:cNvPr id="54"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5"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6"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7"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8"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59"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45715" tIns="22857" rIns="45715" bIns="22857" numCol="1" anchor="t" anchorCtr="0" compatLnSpc="1"/>
            <a:lstStyle/>
            <a:p>
              <a:endParaRPr lang="es-SV" sz="90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pic>
        <p:nvPicPr>
          <p:cNvPr id="15" name="图片 14"/>
          <p:cNvPicPr>
            <a:picLocks noChangeAspect="1"/>
          </p:cNvPicPr>
          <p:nvPr/>
        </p:nvPicPr>
        <p:blipFill>
          <a:blip r:embed="rId5"/>
          <a:stretch>
            <a:fillRect/>
          </a:stretch>
        </p:blipFill>
        <p:spPr>
          <a:xfrm>
            <a:off x="3906520" y="2217420"/>
            <a:ext cx="4378325" cy="376555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宽屏</PresentationFormat>
  <Paragraphs>160</Paragraphs>
  <Slides>19</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Lato Regular</vt:lpstr>
      <vt:lpstr>Open Sans Condensed</vt:lpstr>
      <vt:lpstr>Open Sans Extrabold</vt:lpstr>
      <vt:lpstr>阿里巴巴普惠体 R</vt:lpstr>
      <vt:lpstr>德彪钢笔行书字库</vt:lpstr>
      <vt:lpstr>思源黑体 CN Light</vt:lpstr>
      <vt:lpstr>宋体</vt:lpstr>
      <vt:lpstr>微软雅黑</vt:lpstr>
      <vt:lpstr>Arial</vt:lpstr>
      <vt:lpstr>Calibri</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2022-03-04T06:08:42Z</dcterms:created>
  <dcterms:modified xsi:type="dcterms:W3CDTF">2023-01-10T05:29:22Z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2D0DED289D6A41A3A7D265BE2F731195</vt:lpwstr>
  </property>
  <property fmtid="{A09F084E-AD41-489F-8076-AA5BE3082BCA}" pid="100">
    <vt:ui4>5</vt:ui4>
  </property>
  <property fmtid="{64440492-4C8B-11D1-8B70-080036B11A03}" pid="11">
    <vt:lpwstr>www.2ppt.com-爱PPT提供资源下载</vt:lpwstr>
  </property>
</Properties>
</file>