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0" r:id="rId13"/>
    <p:sldId id="269" r:id="rId14"/>
    <p:sldId id="270" r:id="rId15"/>
    <p:sldId id="271" r:id="rId16"/>
    <p:sldId id="261" r:id="rId17"/>
    <p:sldId id="272" r:id="rId18"/>
    <p:sldId id="273" r:id="rId19"/>
    <p:sldId id="274" r:id="rId20"/>
    <p:sldId id="26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500" y="51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C7BE-D15B-4965-97B1-9688920766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A5C55-CEC2-428A-95A7-CE5DDAF0A0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1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15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19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2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3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5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7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708312"/>
            <a:ext cx="6882731" cy="12191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908" y="5371691"/>
            <a:ext cx="937600" cy="1406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" y="0"/>
            <a:ext cx="1350452" cy="14215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941" y="5381253"/>
            <a:ext cx="911578" cy="1447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6462">
            <a:off x="10287008" y="347450"/>
            <a:ext cx="2057391" cy="6857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8660" y="4237847"/>
            <a:ext cx="2764544" cy="2369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6" y="5010150"/>
            <a:ext cx="2583917" cy="176794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390775" y="1679453"/>
            <a:ext cx="7410450" cy="3010739"/>
            <a:chOff x="6200603" y="2333465"/>
            <a:chExt cx="7410450" cy="3010739"/>
          </a:xfrm>
        </p:grpSpPr>
        <p:sp>
          <p:nvSpPr>
            <p:cNvPr id="19" name="文本框 18"/>
            <p:cNvSpPr txBox="1"/>
            <p:nvPr/>
          </p:nvSpPr>
          <p:spPr>
            <a:xfrm>
              <a:off x="6200603" y="3630744"/>
              <a:ext cx="7410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  <a:cs typeface="Verdana" panose="020B0604030504040204" pitchFamily="34" charset="0"/>
                </a:rPr>
                <a:t>铅笔素描教学课件模板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  <a:cs typeface="Verdana" panose="020B0604030504040204" pitchFamily="34" charset="0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7616786" y="2333465"/>
              <a:ext cx="4578082" cy="13252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sz="1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造字工房悦黑体验版纤细体" pitchFamily="50" charset="-122"/>
                  <a:ea typeface="造字工房悦黑体验版纤细体" pitchFamily="50" charset="-122"/>
                  <a:cs typeface="签名连笔字" panose="03000509000000000000" pitchFamily="65" charset="-122"/>
                  <a:sym typeface="Arial" panose="020B0604020202020204"/>
                </a:rPr>
                <a:t>201</a:t>
              </a:r>
              <a:r>
                <a:rPr lang="en-US" sz="1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造字工房悦黑体验版纤细体" pitchFamily="50" charset="-122"/>
                  <a:ea typeface="造字工房悦黑体验版纤细体" pitchFamily="50" charset="-122"/>
                  <a:cs typeface="签名连笔字" panose="03000509000000000000" pitchFamily="65" charset="-122"/>
                  <a:sym typeface="Arial" panose="020B0604020202020204"/>
                </a:rPr>
                <a:t>8</a:t>
              </a:r>
              <a:endParaRPr lang="en-US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体验版纤细体" pitchFamily="50" charset="-122"/>
                <a:ea typeface="造字工房悦黑体验版纤细体" pitchFamily="50" charset="-122"/>
                <a:cs typeface="签名连笔字" panose="03000509000000000000" pitchFamily="65" charset="-122"/>
                <a:sym typeface="Arial" panose="020B0604020202020204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911084" y="4698725"/>
              <a:ext cx="598948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6579437" y="4759429"/>
              <a:ext cx="66527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 smtClean="0">
                  <a:latin typeface="情书体" pitchFamily="2" charset="-122"/>
                  <a:ea typeface="情书体" pitchFamily="2" charset="-122"/>
                </a:rPr>
                <a:t>Pencil sketch teaching courseware template</a:t>
              </a:r>
              <a:endParaRPr lang="zh-CN" altLang="en-US" sz="3200" dirty="0">
                <a:latin typeface="情书体" pitchFamily="2" charset="-122"/>
                <a:ea typeface="情书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618561" y="1903065"/>
            <a:ext cx="6954878" cy="4203428"/>
            <a:chOff x="2358693" y="1432418"/>
            <a:chExt cx="6954878" cy="4203428"/>
          </a:xfrm>
        </p:grpSpPr>
        <p:grpSp>
          <p:nvGrpSpPr>
            <p:cNvPr id="7" name="组合 6"/>
            <p:cNvGrpSpPr/>
            <p:nvPr/>
          </p:nvGrpSpPr>
          <p:grpSpPr>
            <a:xfrm>
              <a:off x="3181008" y="2000250"/>
              <a:ext cx="5489652" cy="3310603"/>
              <a:chOff x="5117306" y="2132086"/>
              <a:chExt cx="3775075" cy="2276606"/>
            </a:xfrm>
          </p:grpSpPr>
          <p:grpSp>
            <p:nvGrpSpPr>
              <p:cNvPr id="21" name="组合 20"/>
              <p:cNvGrpSpPr/>
              <p:nvPr/>
            </p:nvGrpSpPr>
            <p:grpSpPr bwMode="auto">
              <a:xfrm>
                <a:off x="5117306" y="3404064"/>
                <a:ext cx="2012950" cy="833437"/>
                <a:chOff x="1698026" y="3268808"/>
                <a:chExt cx="2012441" cy="834627"/>
              </a:xfrm>
            </p:grpSpPr>
            <p:sp>
              <p:nvSpPr>
                <p:cNvPr id="28" name="Freeform 190"/>
                <p:cNvSpPr/>
                <p:nvPr/>
              </p:nvSpPr>
              <p:spPr bwMode="auto">
                <a:xfrm>
                  <a:off x="1698026" y="3362493"/>
                  <a:ext cx="2012441" cy="740942"/>
                </a:xfrm>
                <a:custGeom>
                  <a:avLst/>
                  <a:gdLst>
                    <a:gd name="T0" fmla="*/ 2147483647 w 47"/>
                    <a:gd name="T1" fmla="*/ 2147483647 h 23"/>
                    <a:gd name="T2" fmla="*/ 2147483647 w 47"/>
                    <a:gd name="T3" fmla="*/ 2147483647 h 23"/>
                    <a:gd name="T4" fmla="*/ 2147483647 w 47"/>
                    <a:gd name="T5" fmla="*/ 2147483647 h 23"/>
                    <a:gd name="T6" fmla="*/ 2147483647 w 47"/>
                    <a:gd name="T7" fmla="*/ 2147483647 h 23"/>
                    <a:gd name="T8" fmla="*/ 2147483647 w 47"/>
                    <a:gd name="T9" fmla="*/ 2147483647 h 23"/>
                    <a:gd name="T10" fmla="*/ 2147483647 w 47"/>
                    <a:gd name="T11" fmla="*/ 2147483647 h 23"/>
                    <a:gd name="T12" fmla="*/ 2147483647 w 47"/>
                    <a:gd name="T13" fmla="*/ 2147483647 h 23"/>
                    <a:gd name="T14" fmla="*/ 2147483647 w 47"/>
                    <a:gd name="T15" fmla="*/ 2147483647 h 23"/>
                    <a:gd name="T16" fmla="*/ 2147483647 w 47"/>
                    <a:gd name="T17" fmla="*/ 2147483647 h 23"/>
                    <a:gd name="T18" fmla="*/ 2147483647 w 47"/>
                    <a:gd name="T19" fmla="*/ 2147483647 h 23"/>
                    <a:gd name="T20" fmla="*/ 2147483647 w 47"/>
                    <a:gd name="T21" fmla="*/ 2147483647 h 23"/>
                    <a:gd name="T22" fmla="*/ 2147483647 w 47"/>
                    <a:gd name="T23" fmla="*/ 2147483647 h 23"/>
                    <a:gd name="T24" fmla="*/ 2147483647 w 47"/>
                    <a:gd name="T25" fmla="*/ 2147483647 h 23"/>
                    <a:gd name="T26" fmla="*/ 2147483647 w 47"/>
                    <a:gd name="T27" fmla="*/ 2147483647 h 23"/>
                    <a:gd name="T28" fmla="*/ 2147483647 w 47"/>
                    <a:gd name="T29" fmla="*/ 2147483647 h 23"/>
                    <a:gd name="T30" fmla="*/ 2147483647 w 47"/>
                    <a:gd name="T31" fmla="*/ 2147483647 h 23"/>
                    <a:gd name="T32" fmla="*/ 2147483647 w 47"/>
                    <a:gd name="T33" fmla="*/ 2147483647 h 23"/>
                    <a:gd name="T34" fmla="*/ 2147483647 w 47"/>
                    <a:gd name="T35" fmla="*/ 2147483647 h 23"/>
                    <a:gd name="T36" fmla="*/ 2147483647 w 47"/>
                    <a:gd name="T37" fmla="*/ 2147483647 h 23"/>
                    <a:gd name="T38" fmla="*/ 2147483647 w 47"/>
                    <a:gd name="T39" fmla="*/ 2147483647 h 23"/>
                    <a:gd name="T40" fmla="*/ 2147483647 w 47"/>
                    <a:gd name="T41" fmla="*/ 2147483647 h 23"/>
                    <a:gd name="T42" fmla="*/ 2147483647 w 47"/>
                    <a:gd name="T43" fmla="*/ 2147483647 h 23"/>
                    <a:gd name="T44" fmla="*/ 2147483647 w 47"/>
                    <a:gd name="T45" fmla="*/ 2147483647 h 23"/>
                    <a:gd name="T46" fmla="*/ 2147483647 w 47"/>
                    <a:gd name="T47" fmla="*/ 2147483647 h 23"/>
                    <a:gd name="T48" fmla="*/ 2147483647 w 47"/>
                    <a:gd name="T49" fmla="*/ 2147483647 h 23"/>
                    <a:gd name="T50" fmla="*/ 2147483647 w 47"/>
                    <a:gd name="T51" fmla="*/ 2147483647 h 23"/>
                    <a:gd name="T52" fmla="*/ 2147483647 w 47"/>
                    <a:gd name="T53" fmla="*/ 2147483647 h 23"/>
                    <a:gd name="T54" fmla="*/ 2147483647 w 47"/>
                    <a:gd name="T55" fmla="*/ 2147483647 h 23"/>
                    <a:gd name="T56" fmla="*/ 2147483647 w 47"/>
                    <a:gd name="T57" fmla="*/ 2147483647 h 23"/>
                    <a:gd name="T58" fmla="*/ 2147483647 w 47"/>
                    <a:gd name="T59" fmla="*/ 2147483647 h 23"/>
                    <a:gd name="T60" fmla="*/ 2147483647 w 47"/>
                    <a:gd name="T61" fmla="*/ 0 h 23"/>
                    <a:gd name="T62" fmla="*/ 2147483647 w 47"/>
                    <a:gd name="T63" fmla="*/ 2147483647 h 23"/>
                    <a:gd name="T64" fmla="*/ 2147483647 w 47"/>
                    <a:gd name="T65" fmla="*/ 2147483647 h 23"/>
                    <a:gd name="T66" fmla="*/ 2147483647 w 47"/>
                    <a:gd name="T67" fmla="*/ 2147483647 h 23"/>
                    <a:gd name="T68" fmla="*/ 0 w 47"/>
                    <a:gd name="T69" fmla="*/ 2147483647 h 23"/>
                    <a:gd name="T70" fmla="*/ 2147483647 w 47"/>
                    <a:gd name="T71" fmla="*/ 2147483647 h 23"/>
                    <a:gd name="T72" fmla="*/ 2147483647 w 47"/>
                    <a:gd name="T73" fmla="*/ 2147483647 h 23"/>
                    <a:gd name="T74" fmla="*/ 2147483647 w 47"/>
                    <a:gd name="T75" fmla="*/ 2147483647 h 23"/>
                    <a:gd name="T76" fmla="*/ 2147483647 w 47"/>
                    <a:gd name="T77" fmla="*/ 2147483647 h 23"/>
                    <a:gd name="T78" fmla="*/ 2147483647 w 47"/>
                    <a:gd name="T79" fmla="*/ 2147483647 h 23"/>
                    <a:gd name="T80" fmla="*/ 2147483647 w 47"/>
                    <a:gd name="T81" fmla="*/ 2147483647 h 23"/>
                    <a:gd name="T82" fmla="*/ 2147483647 w 47"/>
                    <a:gd name="T83" fmla="*/ 2147483647 h 23"/>
                    <a:gd name="T84" fmla="*/ 2147483647 w 47"/>
                    <a:gd name="T85" fmla="*/ 2147483647 h 23"/>
                    <a:gd name="T86" fmla="*/ 2147483647 w 47"/>
                    <a:gd name="T87" fmla="*/ 2147483647 h 23"/>
                    <a:gd name="T88" fmla="*/ 2147483647 w 47"/>
                    <a:gd name="T89" fmla="*/ 2147483647 h 23"/>
                    <a:gd name="T90" fmla="*/ 2147483647 w 47"/>
                    <a:gd name="T91" fmla="*/ 2147483647 h 23"/>
                    <a:gd name="T92" fmla="*/ 2147483647 w 47"/>
                    <a:gd name="T93" fmla="*/ 2147483647 h 23"/>
                    <a:gd name="T94" fmla="*/ 2147483647 w 47"/>
                    <a:gd name="T95" fmla="*/ 2147483647 h 23"/>
                    <a:gd name="T96" fmla="*/ 2147483647 w 47"/>
                    <a:gd name="T97" fmla="*/ 2147483647 h 23"/>
                    <a:gd name="T98" fmla="*/ 2147483647 w 47"/>
                    <a:gd name="T99" fmla="*/ 2147483647 h 23"/>
                    <a:gd name="T100" fmla="*/ 2147483647 w 47"/>
                    <a:gd name="T101" fmla="*/ 2147483647 h 23"/>
                    <a:gd name="T102" fmla="*/ 2147483647 w 47"/>
                    <a:gd name="T103" fmla="*/ 2147483647 h 23"/>
                    <a:gd name="T104" fmla="*/ 2147483647 w 47"/>
                    <a:gd name="T105" fmla="*/ 2147483647 h 23"/>
                    <a:gd name="T106" fmla="*/ 2147483647 w 47"/>
                    <a:gd name="T107" fmla="*/ 2147483647 h 23"/>
                    <a:gd name="T108" fmla="*/ 2147483647 w 47"/>
                    <a:gd name="T109" fmla="*/ 2147483647 h 23"/>
                    <a:gd name="T110" fmla="*/ 2147483647 w 47"/>
                    <a:gd name="T111" fmla="*/ 2147483647 h 23"/>
                    <a:gd name="T112" fmla="*/ 2147483647 w 47"/>
                    <a:gd name="T113" fmla="*/ 2147483647 h 23"/>
                    <a:gd name="T114" fmla="*/ 2147483647 w 47"/>
                    <a:gd name="T115" fmla="*/ 2147483647 h 23"/>
                    <a:gd name="T116" fmla="*/ 2147483647 w 47"/>
                    <a:gd name="T117" fmla="*/ 2147483647 h 23"/>
                    <a:gd name="T118" fmla="*/ 2147483647 w 47"/>
                    <a:gd name="T119" fmla="*/ 2147483647 h 23"/>
                    <a:gd name="T120" fmla="*/ 2147483647 w 47"/>
                    <a:gd name="T121" fmla="*/ 2147483647 h 23"/>
                    <a:gd name="T122" fmla="*/ 2147483647 w 47"/>
                    <a:gd name="T123" fmla="*/ 2147483647 h 2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7" h="23">
                      <a:moveTo>
                        <a:pt x="26" y="21"/>
                      </a:moveTo>
                      <a:cubicBezTo>
                        <a:pt x="26" y="21"/>
                        <a:pt x="26" y="21"/>
                        <a:pt x="25" y="21"/>
                      </a:cubicBezTo>
                      <a:cubicBezTo>
                        <a:pt x="24" y="21"/>
                        <a:pt x="23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0"/>
                        <a:pt x="19" y="20"/>
                        <a:pt x="18" y="20"/>
                      </a:cubicBezTo>
                      <a:cubicBezTo>
                        <a:pt x="16" y="20"/>
                        <a:pt x="14" y="19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1" y="19"/>
                        <a:pt x="10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7" y="17"/>
                        <a:pt x="7" y="17"/>
                        <a:pt x="6" y="17"/>
                      </a:cubicBezTo>
                      <a:cubicBezTo>
                        <a:pt x="4" y="16"/>
                        <a:pt x="1" y="14"/>
                        <a:pt x="2" y="11"/>
                      </a:cubicBezTo>
                      <a:cubicBezTo>
                        <a:pt x="2" y="9"/>
                        <a:pt x="2" y="8"/>
                        <a:pt x="3" y="6"/>
                      </a:cubicBez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10" y="3"/>
                        <a:pt x="11" y="3"/>
                      </a:cubicBezTo>
                      <a:cubicBezTo>
                        <a:pt x="13" y="3"/>
                        <a:pt x="16" y="2"/>
                        <a:pt x="18" y="2"/>
                      </a:cubicBezTo>
                      <a:cubicBezTo>
                        <a:pt x="18" y="2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1" y="1"/>
                        <a:pt x="20" y="1"/>
                        <a:pt x="19" y="1"/>
                      </a:cubicBezTo>
                      <a:cubicBezTo>
                        <a:pt x="19" y="2"/>
                        <a:pt x="18" y="2"/>
                        <a:pt x="15" y="3"/>
                      </a:cubicBezTo>
                      <a:cubicBezTo>
                        <a:pt x="13" y="3"/>
                        <a:pt x="11" y="3"/>
                        <a:pt x="11" y="3"/>
                      </a:cubicBezTo>
                      <a:cubicBezTo>
                        <a:pt x="10" y="4"/>
                        <a:pt x="13" y="3"/>
                        <a:pt x="12" y="3"/>
                      </a:cubicBezTo>
                      <a:cubicBezTo>
                        <a:pt x="14" y="3"/>
                        <a:pt x="15" y="3"/>
                        <a:pt x="17" y="2"/>
                      </a:cubicBezTo>
                      <a:cubicBezTo>
                        <a:pt x="18" y="2"/>
                        <a:pt x="19" y="2"/>
                        <a:pt x="20" y="2"/>
                      </a:cubicBezTo>
                      <a:cubicBezTo>
                        <a:pt x="20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9" y="0"/>
                        <a:pt x="16" y="1"/>
                        <a:pt x="12" y="1"/>
                      </a:cubicBezTo>
                      <a:cubicBezTo>
                        <a:pt x="10" y="1"/>
                        <a:pt x="9" y="1"/>
                        <a:pt x="7" y="2"/>
                      </a:cubicBezTo>
                      <a:cubicBezTo>
                        <a:pt x="5" y="3"/>
                        <a:pt x="3" y="3"/>
                        <a:pt x="2" y="5"/>
                      </a:cubicBez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3"/>
                        <a:pt x="0" y="15"/>
                        <a:pt x="2" y="16"/>
                      </a:cubicBezTo>
                      <a:cubicBezTo>
                        <a:pt x="3" y="18"/>
                        <a:pt x="5" y="19"/>
                        <a:pt x="7" y="20"/>
                      </a:cubicBezTo>
                      <a:cubicBezTo>
                        <a:pt x="14" y="22"/>
                        <a:pt x="22" y="23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9" y="23"/>
                        <a:pt x="33" y="23"/>
                        <a:pt x="36" y="23"/>
                      </a:cubicBezTo>
                      <a:cubicBezTo>
                        <a:pt x="37" y="23"/>
                        <a:pt x="39" y="23"/>
                        <a:pt x="40" y="22"/>
                      </a:cubicBezTo>
                      <a:cubicBezTo>
                        <a:pt x="39" y="22"/>
                        <a:pt x="39" y="22"/>
                        <a:pt x="38" y="22"/>
                      </a:cubicBezTo>
                      <a:cubicBezTo>
                        <a:pt x="40" y="22"/>
                        <a:pt x="41" y="22"/>
                        <a:pt x="42" y="22"/>
                      </a:cubicBezTo>
                      <a:cubicBezTo>
                        <a:pt x="45" y="22"/>
                        <a:pt x="43" y="22"/>
                        <a:pt x="42" y="22"/>
                      </a:cubicBezTo>
                      <a:cubicBezTo>
                        <a:pt x="41" y="22"/>
                        <a:pt x="42" y="21"/>
                        <a:pt x="41" y="21"/>
                      </a:cubicBezTo>
                      <a:cubicBezTo>
                        <a:pt x="42" y="21"/>
                        <a:pt x="42" y="21"/>
                        <a:pt x="43" y="21"/>
                      </a:cubicBezTo>
                      <a:cubicBezTo>
                        <a:pt x="43" y="21"/>
                        <a:pt x="40" y="22"/>
                        <a:pt x="41" y="21"/>
                      </a:cubicBezTo>
                      <a:cubicBezTo>
                        <a:pt x="42" y="21"/>
                        <a:pt x="43" y="21"/>
                        <a:pt x="44" y="21"/>
                      </a:cubicBezTo>
                      <a:cubicBezTo>
                        <a:pt x="43" y="21"/>
                        <a:pt x="40" y="21"/>
                        <a:pt x="41" y="21"/>
                      </a:cubicBezTo>
                      <a:cubicBezTo>
                        <a:pt x="41" y="21"/>
                        <a:pt x="43" y="21"/>
                        <a:pt x="43" y="21"/>
                      </a:cubicBezTo>
                      <a:cubicBezTo>
                        <a:pt x="43" y="21"/>
                        <a:pt x="42" y="21"/>
                        <a:pt x="42" y="21"/>
                      </a:cubicBezTo>
                      <a:cubicBezTo>
                        <a:pt x="45" y="21"/>
                        <a:pt x="46" y="21"/>
                        <a:pt x="44" y="21"/>
                      </a:cubicBezTo>
                      <a:cubicBezTo>
                        <a:pt x="45" y="21"/>
                        <a:pt x="46" y="21"/>
                        <a:pt x="47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46" y="21"/>
                        <a:pt x="45" y="21"/>
                        <a:pt x="45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46" y="21"/>
                        <a:pt x="46" y="21"/>
                        <a:pt x="45" y="21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46" y="20"/>
                        <a:pt x="46" y="20"/>
                        <a:pt x="45" y="20"/>
                      </a:cubicBezTo>
                      <a:cubicBezTo>
                        <a:pt x="44" y="20"/>
                        <a:pt x="43" y="20"/>
                        <a:pt x="42" y="20"/>
                      </a:cubicBezTo>
                      <a:cubicBezTo>
                        <a:pt x="37" y="21"/>
                        <a:pt x="31" y="21"/>
                        <a:pt x="26" y="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" name="Freeform 191"/>
                <p:cNvSpPr/>
                <p:nvPr/>
              </p:nvSpPr>
              <p:spPr bwMode="auto">
                <a:xfrm>
                  <a:off x="2334615" y="3268808"/>
                  <a:ext cx="472308" cy="306598"/>
                </a:xfrm>
                <a:custGeom>
                  <a:avLst/>
                  <a:gdLst>
                    <a:gd name="T0" fmla="*/ 2147483647 w 11"/>
                    <a:gd name="T1" fmla="*/ 2147483647 h 10"/>
                    <a:gd name="T2" fmla="*/ 2147483647 w 11"/>
                    <a:gd name="T3" fmla="*/ 2147483647 h 10"/>
                    <a:gd name="T4" fmla="*/ 2147483647 w 11"/>
                    <a:gd name="T5" fmla="*/ 2147483647 h 10"/>
                    <a:gd name="T6" fmla="*/ 2147483647 w 11"/>
                    <a:gd name="T7" fmla="*/ 2147483647 h 10"/>
                    <a:gd name="T8" fmla="*/ 2147483647 w 11"/>
                    <a:gd name="T9" fmla="*/ 2147483647 h 10"/>
                    <a:gd name="T10" fmla="*/ 2147483647 w 11"/>
                    <a:gd name="T11" fmla="*/ 2147483647 h 10"/>
                    <a:gd name="T12" fmla="*/ 2147483647 w 11"/>
                    <a:gd name="T13" fmla="*/ 2147483647 h 10"/>
                    <a:gd name="T14" fmla="*/ 2147483647 w 11"/>
                    <a:gd name="T15" fmla="*/ 2147483647 h 10"/>
                    <a:gd name="T16" fmla="*/ 2147483647 w 11"/>
                    <a:gd name="T17" fmla="*/ 2147483647 h 10"/>
                    <a:gd name="T18" fmla="*/ 2147483647 w 11"/>
                    <a:gd name="T19" fmla="*/ 2147483647 h 10"/>
                    <a:gd name="T20" fmla="*/ 2147483647 w 11"/>
                    <a:gd name="T21" fmla="*/ 2147483647 h 10"/>
                    <a:gd name="T22" fmla="*/ 2147483647 w 11"/>
                    <a:gd name="T23" fmla="*/ 2147483647 h 10"/>
                    <a:gd name="T24" fmla="*/ 2147483647 w 11"/>
                    <a:gd name="T25" fmla="*/ 2147483647 h 10"/>
                    <a:gd name="T26" fmla="*/ 2147483647 w 11"/>
                    <a:gd name="T27" fmla="*/ 2147483647 h 10"/>
                    <a:gd name="T28" fmla="*/ 2147483647 w 11"/>
                    <a:gd name="T29" fmla="*/ 0 h 10"/>
                    <a:gd name="T30" fmla="*/ 2147483647 w 11"/>
                    <a:gd name="T31" fmla="*/ 2147483647 h 10"/>
                    <a:gd name="T32" fmla="*/ 2147483647 w 11"/>
                    <a:gd name="T33" fmla="*/ 0 h 10"/>
                    <a:gd name="T34" fmla="*/ 2147483647 w 11"/>
                    <a:gd name="T35" fmla="*/ 2147483647 h 10"/>
                    <a:gd name="T36" fmla="*/ 0 w 11"/>
                    <a:gd name="T37" fmla="*/ 0 h 10"/>
                    <a:gd name="T38" fmla="*/ 0 w 11"/>
                    <a:gd name="T39" fmla="*/ 2147483647 h 10"/>
                    <a:gd name="T40" fmla="*/ 2147483647 w 11"/>
                    <a:gd name="T41" fmla="*/ 2147483647 h 10"/>
                    <a:gd name="T42" fmla="*/ 2147483647 w 11"/>
                    <a:gd name="T43" fmla="*/ 2147483647 h 10"/>
                    <a:gd name="T44" fmla="*/ 2147483647 w 11"/>
                    <a:gd name="T45" fmla="*/ 2147483647 h 10"/>
                    <a:gd name="T46" fmla="*/ 2147483647 w 11"/>
                    <a:gd name="T47" fmla="*/ 2147483647 h 10"/>
                    <a:gd name="T48" fmla="*/ 2147483647 w 11"/>
                    <a:gd name="T49" fmla="*/ 2147483647 h 10"/>
                    <a:gd name="T50" fmla="*/ 2147483647 w 11"/>
                    <a:gd name="T51" fmla="*/ 2147483647 h 10"/>
                    <a:gd name="T52" fmla="*/ 2147483647 w 11"/>
                    <a:gd name="T53" fmla="*/ 2147483647 h 10"/>
                    <a:gd name="T54" fmla="*/ 2147483647 w 11"/>
                    <a:gd name="T55" fmla="*/ 2147483647 h 10"/>
                    <a:gd name="T56" fmla="*/ 2147483647 w 11"/>
                    <a:gd name="T57" fmla="*/ 2147483647 h 10"/>
                    <a:gd name="T58" fmla="*/ 2147483647 w 11"/>
                    <a:gd name="T59" fmla="*/ 2147483647 h 10"/>
                    <a:gd name="T60" fmla="*/ 2147483647 w 11"/>
                    <a:gd name="T61" fmla="*/ 2147483647 h 10"/>
                    <a:gd name="T62" fmla="*/ 2147483647 w 11"/>
                    <a:gd name="T63" fmla="*/ 2147483647 h 10"/>
                    <a:gd name="T64" fmla="*/ 2147483647 w 11"/>
                    <a:gd name="T65" fmla="*/ 2147483647 h 10"/>
                    <a:gd name="T66" fmla="*/ 2147483647 w 11"/>
                    <a:gd name="T67" fmla="*/ 2147483647 h 10"/>
                    <a:gd name="T68" fmla="*/ 2147483647 w 11"/>
                    <a:gd name="T69" fmla="*/ 2147483647 h 10"/>
                    <a:gd name="T70" fmla="*/ 2147483647 w 11"/>
                    <a:gd name="T71" fmla="*/ 2147483647 h 10"/>
                    <a:gd name="T72" fmla="*/ 2147483647 w 11"/>
                    <a:gd name="T73" fmla="*/ 2147483647 h 10"/>
                    <a:gd name="T74" fmla="*/ 2147483647 w 11"/>
                    <a:gd name="T75" fmla="*/ 2147483647 h 10"/>
                    <a:gd name="T76" fmla="*/ 2147483647 w 11"/>
                    <a:gd name="T77" fmla="*/ 2147483647 h 10"/>
                    <a:gd name="T78" fmla="*/ 2147483647 w 11"/>
                    <a:gd name="T79" fmla="*/ 2147483647 h 10"/>
                    <a:gd name="T80" fmla="*/ 2147483647 w 11"/>
                    <a:gd name="T81" fmla="*/ 2147483647 h 10"/>
                    <a:gd name="T82" fmla="*/ 2147483647 w 11"/>
                    <a:gd name="T83" fmla="*/ 2147483647 h 10"/>
                    <a:gd name="T84" fmla="*/ 2147483647 w 11"/>
                    <a:gd name="T85" fmla="*/ 2147483647 h 10"/>
                    <a:gd name="T86" fmla="*/ 2147483647 w 11"/>
                    <a:gd name="T87" fmla="*/ 2147483647 h 10"/>
                    <a:gd name="T88" fmla="*/ 2147483647 w 11"/>
                    <a:gd name="T89" fmla="*/ 2147483647 h 10"/>
                    <a:gd name="T90" fmla="*/ 2147483647 w 11"/>
                    <a:gd name="T91" fmla="*/ 2147483647 h 10"/>
                    <a:gd name="T92" fmla="*/ 2147483647 w 11"/>
                    <a:gd name="T93" fmla="*/ 2147483647 h 10"/>
                    <a:gd name="T94" fmla="*/ 2147483647 w 11"/>
                    <a:gd name="T95" fmla="*/ 2147483647 h 10"/>
                    <a:gd name="T96" fmla="*/ 2147483647 w 11"/>
                    <a:gd name="T97" fmla="*/ 2147483647 h 10"/>
                    <a:gd name="T98" fmla="*/ 2147483647 w 11"/>
                    <a:gd name="T99" fmla="*/ 2147483647 h 10"/>
                    <a:gd name="T100" fmla="*/ 2147483647 w 11"/>
                    <a:gd name="T101" fmla="*/ 2147483647 h 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1" h="10">
                      <a:moveTo>
                        <a:pt x="8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9" y="6"/>
                        <a:pt x="9" y="6"/>
                      </a:cubicBezTo>
                      <a:cubicBezTo>
                        <a:pt x="9" y="6"/>
                        <a:pt x="9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4"/>
                        <a:pt x="10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8" y="2"/>
                        <a:pt x="7" y="2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2" y="1"/>
                        <a:pt x="4" y="2"/>
                        <a:pt x="6" y="3"/>
                      </a:cubicBezTo>
                      <a:cubicBezTo>
                        <a:pt x="6" y="3"/>
                        <a:pt x="7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6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4" y="9"/>
                      </a:cubicBezTo>
                      <a:cubicBezTo>
                        <a:pt x="4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4" y="9"/>
                      </a:cubicBezTo>
                      <a:cubicBezTo>
                        <a:pt x="5" y="10"/>
                        <a:pt x="5" y="9"/>
                        <a:pt x="5" y="9"/>
                      </a:cubicBezTo>
                      <a:cubicBezTo>
                        <a:pt x="5" y="9"/>
                        <a:pt x="4" y="9"/>
                        <a:pt x="5" y="10"/>
                      </a:cubicBezTo>
                      <a:cubicBezTo>
                        <a:pt x="5" y="10"/>
                        <a:pt x="5" y="9"/>
                        <a:pt x="5" y="9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4" y="10"/>
                        <a:pt x="4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3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9"/>
                        <a:pt x="7" y="8"/>
                        <a:pt x="8" y="7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 bwMode="auto">
              <a:xfrm>
                <a:off x="6839744" y="2642064"/>
                <a:ext cx="2052637" cy="893762"/>
                <a:chOff x="3022544" y="2561932"/>
                <a:chExt cx="2053512" cy="894240"/>
              </a:xfrm>
            </p:grpSpPr>
            <p:sp>
              <p:nvSpPr>
                <p:cNvPr id="26" name="Freeform 192"/>
                <p:cNvSpPr/>
                <p:nvPr/>
              </p:nvSpPr>
              <p:spPr bwMode="auto">
                <a:xfrm>
                  <a:off x="3022544" y="2681164"/>
                  <a:ext cx="2053512" cy="775008"/>
                </a:xfrm>
                <a:custGeom>
                  <a:avLst/>
                  <a:gdLst>
                    <a:gd name="T0" fmla="*/ 2147483647 w 48"/>
                    <a:gd name="T1" fmla="*/ 2147483647 h 24"/>
                    <a:gd name="T2" fmla="*/ 2147483647 w 48"/>
                    <a:gd name="T3" fmla="*/ 2147483647 h 24"/>
                    <a:gd name="T4" fmla="*/ 2147483647 w 48"/>
                    <a:gd name="T5" fmla="*/ 2147483647 h 24"/>
                    <a:gd name="T6" fmla="*/ 2147483647 w 48"/>
                    <a:gd name="T7" fmla="*/ 2147483647 h 24"/>
                    <a:gd name="T8" fmla="*/ 2147483647 w 48"/>
                    <a:gd name="T9" fmla="*/ 2147483647 h 24"/>
                    <a:gd name="T10" fmla="*/ 2147483647 w 48"/>
                    <a:gd name="T11" fmla="*/ 2147483647 h 24"/>
                    <a:gd name="T12" fmla="*/ 2147483647 w 48"/>
                    <a:gd name="T13" fmla="*/ 2147483647 h 24"/>
                    <a:gd name="T14" fmla="*/ 2147483647 w 48"/>
                    <a:gd name="T15" fmla="*/ 2147483647 h 24"/>
                    <a:gd name="T16" fmla="*/ 2147483647 w 48"/>
                    <a:gd name="T17" fmla="*/ 2147483647 h 24"/>
                    <a:gd name="T18" fmla="*/ 2147483647 w 48"/>
                    <a:gd name="T19" fmla="*/ 2147483647 h 24"/>
                    <a:gd name="T20" fmla="*/ 2147483647 w 48"/>
                    <a:gd name="T21" fmla="*/ 2147483647 h 24"/>
                    <a:gd name="T22" fmla="*/ 2147483647 w 48"/>
                    <a:gd name="T23" fmla="*/ 2147483647 h 24"/>
                    <a:gd name="T24" fmla="*/ 2147483647 w 48"/>
                    <a:gd name="T25" fmla="*/ 2147483647 h 24"/>
                    <a:gd name="T26" fmla="*/ 2147483647 w 48"/>
                    <a:gd name="T27" fmla="*/ 2147483647 h 24"/>
                    <a:gd name="T28" fmla="*/ 2147483647 w 48"/>
                    <a:gd name="T29" fmla="*/ 0 h 24"/>
                    <a:gd name="T30" fmla="*/ 2147483647 w 48"/>
                    <a:gd name="T31" fmla="*/ 0 h 24"/>
                    <a:gd name="T32" fmla="*/ 2147483647 w 48"/>
                    <a:gd name="T33" fmla="*/ 2147483647 h 24"/>
                    <a:gd name="T34" fmla="*/ 2147483647 w 48"/>
                    <a:gd name="T35" fmla="*/ 2147483647 h 24"/>
                    <a:gd name="T36" fmla="*/ 2147483647 w 48"/>
                    <a:gd name="T37" fmla="*/ 2147483647 h 24"/>
                    <a:gd name="T38" fmla="*/ 2147483647 w 48"/>
                    <a:gd name="T39" fmla="*/ 2147483647 h 24"/>
                    <a:gd name="T40" fmla="*/ 2147483647 w 48"/>
                    <a:gd name="T41" fmla="*/ 2147483647 h 24"/>
                    <a:gd name="T42" fmla="*/ 2147483647 w 48"/>
                    <a:gd name="T43" fmla="*/ 2147483647 h 24"/>
                    <a:gd name="T44" fmla="*/ 2147483647 w 48"/>
                    <a:gd name="T45" fmla="*/ 2147483647 h 24"/>
                    <a:gd name="T46" fmla="*/ 2147483647 w 48"/>
                    <a:gd name="T47" fmla="*/ 2147483647 h 24"/>
                    <a:gd name="T48" fmla="*/ 2147483647 w 48"/>
                    <a:gd name="T49" fmla="*/ 2147483647 h 24"/>
                    <a:gd name="T50" fmla="*/ 2147483647 w 48"/>
                    <a:gd name="T51" fmla="*/ 2147483647 h 24"/>
                    <a:gd name="T52" fmla="*/ 2147483647 w 48"/>
                    <a:gd name="T53" fmla="*/ 2147483647 h 24"/>
                    <a:gd name="T54" fmla="*/ 2147483647 w 48"/>
                    <a:gd name="T55" fmla="*/ 2147483647 h 24"/>
                    <a:gd name="T56" fmla="*/ 0 w 48"/>
                    <a:gd name="T57" fmla="*/ 2147483647 h 24"/>
                    <a:gd name="T58" fmla="*/ 0 w 48"/>
                    <a:gd name="T59" fmla="*/ 2147483647 h 24"/>
                    <a:gd name="T60" fmla="*/ 2147483647 w 48"/>
                    <a:gd name="T61" fmla="*/ 2147483647 h 24"/>
                    <a:gd name="T62" fmla="*/ 2147483647 w 48"/>
                    <a:gd name="T63" fmla="*/ 2147483647 h 24"/>
                    <a:gd name="T64" fmla="*/ 2147483647 w 48"/>
                    <a:gd name="T65" fmla="*/ 2147483647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8" h="24">
                      <a:moveTo>
                        <a:pt x="22" y="24"/>
                      </a:moveTo>
                      <a:cubicBezTo>
                        <a:pt x="22" y="24"/>
                        <a:pt x="21" y="24"/>
                        <a:pt x="22" y="23"/>
                      </a:cubicBezTo>
                      <a:cubicBezTo>
                        <a:pt x="23" y="23"/>
                        <a:pt x="24" y="23"/>
                        <a:pt x="26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8" y="23"/>
                        <a:pt x="30" y="23"/>
                      </a:cubicBezTo>
                      <a:cubicBezTo>
                        <a:pt x="32" y="23"/>
                        <a:pt x="34" y="22"/>
                        <a:pt x="36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7" y="21"/>
                        <a:pt x="38" y="21"/>
                        <a:pt x="40" y="21"/>
                      </a:cubicBezTo>
                      <a:cubicBezTo>
                        <a:pt x="40" y="21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1" y="20"/>
                        <a:pt x="41" y="20"/>
                        <a:pt x="42" y="20"/>
                      </a:cubicBezTo>
                      <a:cubicBezTo>
                        <a:pt x="43" y="19"/>
                        <a:pt x="45" y="18"/>
                        <a:pt x="46" y="16"/>
                      </a:cubicBezTo>
                      <a:cubicBezTo>
                        <a:pt x="47" y="15"/>
                        <a:pt x="48" y="13"/>
                        <a:pt x="47" y="11"/>
                      </a:cubicBezTo>
                      <a:cubicBezTo>
                        <a:pt x="47" y="9"/>
                        <a:pt x="46" y="8"/>
                        <a:pt x="45" y="6"/>
                      </a:cubicBezTo>
                      <a:cubicBezTo>
                        <a:pt x="44" y="5"/>
                        <a:pt x="42" y="4"/>
                        <a:pt x="40" y="3"/>
                      </a:cubicBezTo>
                      <a:cubicBezTo>
                        <a:pt x="39" y="3"/>
                        <a:pt x="37" y="3"/>
                        <a:pt x="36" y="3"/>
                      </a:cubicBezTo>
                      <a:cubicBezTo>
                        <a:pt x="34" y="3"/>
                        <a:pt x="31" y="2"/>
                        <a:pt x="29" y="2"/>
                      </a:cubicBezTo>
                      <a:cubicBezTo>
                        <a:pt x="29" y="2"/>
                        <a:pt x="24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1"/>
                        <a:pt x="25" y="2"/>
                        <a:pt x="25" y="1"/>
                      </a:cubicBezTo>
                      <a:cubicBezTo>
                        <a:pt x="25" y="1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7" y="1"/>
                      </a:cubicBezTo>
                      <a:cubicBezTo>
                        <a:pt x="27" y="1"/>
                        <a:pt x="28" y="1"/>
                        <a:pt x="28" y="1"/>
                      </a:cubicBezTo>
                      <a:cubicBezTo>
                        <a:pt x="28" y="1"/>
                        <a:pt x="29" y="1"/>
                        <a:pt x="33" y="1"/>
                      </a:cubicBezTo>
                      <a:cubicBezTo>
                        <a:pt x="34" y="1"/>
                        <a:pt x="37" y="2"/>
                        <a:pt x="37" y="2"/>
                      </a:cubicBezTo>
                      <a:cubicBezTo>
                        <a:pt x="38" y="2"/>
                        <a:pt x="35" y="1"/>
                        <a:pt x="36" y="2"/>
                      </a:cubicBezTo>
                      <a:cubicBezTo>
                        <a:pt x="34" y="1"/>
                        <a:pt x="32" y="1"/>
                        <a:pt x="30" y="1"/>
                      </a:cubicBezTo>
                      <a:cubicBezTo>
                        <a:pt x="29" y="0"/>
                        <a:pt x="29" y="0"/>
                        <a:pt x="28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4" y="1"/>
                        <a:pt x="24" y="1"/>
                      </a:cubicBezTo>
                      <a:cubicBezTo>
                        <a:pt x="24" y="1"/>
                        <a:pt x="24" y="2"/>
                        <a:pt x="24" y="2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8" y="4"/>
                        <a:pt x="32" y="4"/>
                        <a:pt x="35" y="4"/>
                      </a:cubicBezTo>
                      <a:cubicBezTo>
                        <a:pt x="38" y="5"/>
                        <a:pt x="42" y="5"/>
                        <a:pt x="43" y="7"/>
                      </a:cubicBezTo>
                      <a:cubicBezTo>
                        <a:pt x="44" y="8"/>
                        <a:pt x="45" y="9"/>
                        <a:pt x="45" y="12"/>
                      </a:cubicBezTo>
                      <a:cubicBezTo>
                        <a:pt x="46" y="14"/>
                        <a:pt x="43" y="17"/>
                        <a:pt x="40" y="18"/>
                      </a:cubicBezTo>
                      <a:cubicBezTo>
                        <a:pt x="33" y="21"/>
                        <a:pt x="25" y="21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18" y="21"/>
                        <a:pt x="14" y="21"/>
                        <a:pt x="11" y="21"/>
                      </a:cubicBezTo>
                      <a:cubicBezTo>
                        <a:pt x="10" y="21"/>
                        <a:pt x="9" y="21"/>
                        <a:pt x="7" y="22"/>
                      </a:cubicBezTo>
                      <a:cubicBezTo>
                        <a:pt x="8" y="22"/>
                        <a:pt x="8" y="22"/>
                        <a:pt x="9" y="22"/>
                      </a:cubicBezTo>
                      <a:cubicBezTo>
                        <a:pt x="8" y="22"/>
                        <a:pt x="7" y="22"/>
                        <a:pt x="6" y="22"/>
                      </a:cubicBezTo>
                      <a:cubicBezTo>
                        <a:pt x="3" y="22"/>
                        <a:pt x="4" y="22"/>
                        <a:pt x="6" y="22"/>
                      </a:cubicBezTo>
                      <a:cubicBezTo>
                        <a:pt x="6" y="22"/>
                        <a:pt x="5" y="22"/>
                        <a:pt x="7" y="22"/>
                      </a:cubicBezTo>
                      <a:cubicBezTo>
                        <a:pt x="6" y="22"/>
                        <a:pt x="5" y="22"/>
                        <a:pt x="4" y="22"/>
                      </a:cubicBezTo>
                      <a:cubicBezTo>
                        <a:pt x="4" y="22"/>
                        <a:pt x="7" y="22"/>
                        <a:pt x="6" y="22"/>
                      </a:cubicBezTo>
                      <a:cubicBezTo>
                        <a:pt x="5" y="22"/>
                        <a:pt x="4" y="22"/>
                        <a:pt x="4" y="22"/>
                      </a:cubicBezTo>
                      <a:cubicBezTo>
                        <a:pt x="4" y="22"/>
                        <a:pt x="7" y="23"/>
                        <a:pt x="7" y="23"/>
                      </a:cubicBezTo>
                      <a:cubicBezTo>
                        <a:pt x="6" y="23"/>
                        <a:pt x="4" y="22"/>
                        <a:pt x="4" y="22"/>
                      </a:cubicBezTo>
                      <a:cubicBezTo>
                        <a:pt x="4" y="22"/>
                        <a:pt x="5" y="23"/>
                        <a:pt x="5" y="23"/>
                      </a:cubicBezTo>
                      <a:cubicBezTo>
                        <a:pt x="2" y="22"/>
                        <a:pt x="1" y="22"/>
                        <a:pt x="3" y="23"/>
                      </a:cubicBezTo>
                      <a:cubicBezTo>
                        <a:pt x="3" y="23"/>
                        <a:pt x="1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3"/>
                        <a:pt x="2" y="23"/>
                        <a:pt x="2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2" y="23"/>
                        <a:pt x="2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2" y="23"/>
                      </a:cubicBezTo>
                      <a:cubicBezTo>
                        <a:pt x="3" y="23"/>
                        <a:pt x="4" y="23"/>
                        <a:pt x="5" y="23"/>
                      </a:cubicBezTo>
                      <a:cubicBezTo>
                        <a:pt x="10" y="24"/>
                        <a:pt x="16" y="24"/>
                        <a:pt x="22" y="2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" name="Freeform 193"/>
                <p:cNvSpPr/>
                <p:nvPr/>
              </p:nvSpPr>
              <p:spPr bwMode="auto">
                <a:xfrm>
                  <a:off x="3936354" y="2561932"/>
                  <a:ext cx="472308" cy="357697"/>
                </a:xfrm>
                <a:custGeom>
                  <a:avLst/>
                  <a:gdLst>
                    <a:gd name="T0" fmla="*/ 2147483647 w 11"/>
                    <a:gd name="T1" fmla="*/ 2147483647 h 11"/>
                    <a:gd name="T2" fmla="*/ 2147483647 w 11"/>
                    <a:gd name="T3" fmla="*/ 2147483647 h 11"/>
                    <a:gd name="T4" fmla="*/ 2147483647 w 11"/>
                    <a:gd name="T5" fmla="*/ 2147483647 h 11"/>
                    <a:gd name="T6" fmla="*/ 2147483647 w 11"/>
                    <a:gd name="T7" fmla="*/ 2147483647 h 11"/>
                    <a:gd name="T8" fmla="*/ 2147483647 w 11"/>
                    <a:gd name="T9" fmla="*/ 2147483647 h 11"/>
                    <a:gd name="T10" fmla="*/ 2147483647 w 11"/>
                    <a:gd name="T11" fmla="*/ 2147483647 h 11"/>
                    <a:gd name="T12" fmla="*/ 2147483647 w 11"/>
                    <a:gd name="T13" fmla="*/ 2147483647 h 11"/>
                    <a:gd name="T14" fmla="*/ 2147483647 w 11"/>
                    <a:gd name="T15" fmla="*/ 2147483647 h 11"/>
                    <a:gd name="T16" fmla="*/ 2147483647 w 11"/>
                    <a:gd name="T17" fmla="*/ 2147483647 h 11"/>
                    <a:gd name="T18" fmla="*/ 2147483647 w 11"/>
                    <a:gd name="T19" fmla="*/ 2147483647 h 11"/>
                    <a:gd name="T20" fmla="*/ 2147483647 w 11"/>
                    <a:gd name="T21" fmla="*/ 2147483647 h 11"/>
                    <a:gd name="T22" fmla="*/ 2147483647 w 11"/>
                    <a:gd name="T23" fmla="*/ 2147483647 h 11"/>
                    <a:gd name="T24" fmla="*/ 2147483647 w 11"/>
                    <a:gd name="T25" fmla="*/ 2147483647 h 11"/>
                    <a:gd name="T26" fmla="*/ 2147483647 w 11"/>
                    <a:gd name="T27" fmla="*/ 2147483647 h 11"/>
                    <a:gd name="T28" fmla="*/ 2147483647 w 11"/>
                    <a:gd name="T29" fmla="*/ 2147483647 h 11"/>
                    <a:gd name="T30" fmla="*/ 2147483647 w 11"/>
                    <a:gd name="T31" fmla="*/ 2147483647 h 11"/>
                    <a:gd name="T32" fmla="*/ 2147483647 w 11"/>
                    <a:gd name="T33" fmla="*/ 2147483647 h 11"/>
                    <a:gd name="T34" fmla="*/ 2147483647 w 11"/>
                    <a:gd name="T35" fmla="*/ 0 h 11"/>
                    <a:gd name="T36" fmla="*/ 2147483647 w 11"/>
                    <a:gd name="T37" fmla="*/ 0 h 11"/>
                    <a:gd name="T38" fmla="*/ 2147483647 w 11"/>
                    <a:gd name="T39" fmla="*/ 0 h 11"/>
                    <a:gd name="T40" fmla="*/ 2147483647 w 11"/>
                    <a:gd name="T41" fmla="*/ 2147483647 h 11"/>
                    <a:gd name="T42" fmla="*/ 2147483647 w 11"/>
                    <a:gd name="T43" fmla="*/ 2147483647 h 11"/>
                    <a:gd name="T44" fmla="*/ 0 w 11"/>
                    <a:gd name="T45" fmla="*/ 2147483647 h 11"/>
                    <a:gd name="T46" fmla="*/ 2147483647 w 11"/>
                    <a:gd name="T47" fmla="*/ 2147483647 h 11"/>
                    <a:gd name="T48" fmla="*/ 2147483647 w 11"/>
                    <a:gd name="T49" fmla="*/ 2147483647 h 11"/>
                    <a:gd name="T50" fmla="*/ 2147483647 w 11"/>
                    <a:gd name="T51" fmla="*/ 2147483647 h 11"/>
                    <a:gd name="T52" fmla="*/ 2147483647 w 11"/>
                    <a:gd name="T53" fmla="*/ 2147483647 h 11"/>
                    <a:gd name="T54" fmla="*/ 2147483647 w 11"/>
                    <a:gd name="T55" fmla="*/ 2147483647 h 11"/>
                    <a:gd name="T56" fmla="*/ 2147483647 w 11"/>
                    <a:gd name="T57" fmla="*/ 2147483647 h 11"/>
                    <a:gd name="T58" fmla="*/ 2147483647 w 11"/>
                    <a:gd name="T59" fmla="*/ 2147483647 h 11"/>
                    <a:gd name="T60" fmla="*/ 2147483647 w 11"/>
                    <a:gd name="T61" fmla="*/ 2147483647 h 11"/>
                    <a:gd name="T62" fmla="*/ 2147483647 w 11"/>
                    <a:gd name="T63" fmla="*/ 2147483647 h 11"/>
                    <a:gd name="T64" fmla="*/ 2147483647 w 11"/>
                    <a:gd name="T65" fmla="*/ 2147483647 h 11"/>
                    <a:gd name="T66" fmla="*/ 2147483647 w 11"/>
                    <a:gd name="T67" fmla="*/ 2147483647 h 11"/>
                    <a:gd name="T68" fmla="*/ 2147483647 w 11"/>
                    <a:gd name="T69" fmla="*/ 2147483647 h 11"/>
                    <a:gd name="T70" fmla="*/ 2147483647 w 11"/>
                    <a:gd name="T71" fmla="*/ 2147483647 h 11"/>
                    <a:gd name="T72" fmla="*/ 2147483647 w 11"/>
                    <a:gd name="T73" fmla="*/ 2147483647 h 11"/>
                    <a:gd name="T74" fmla="*/ 2147483647 w 11"/>
                    <a:gd name="T75" fmla="*/ 2147483647 h 11"/>
                    <a:gd name="T76" fmla="*/ 2147483647 w 11"/>
                    <a:gd name="T77" fmla="*/ 2147483647 h 11"/>
                    <a:gd name="T78" fmla="*/ 2147483647 w 11"/>
                    <a:gd name="T79" fmla="*/ 2147483647 h 11"/>
                    <a:gd name="T80" fmla="*/ 2147483647 w 11"/>
                    <a:gd name="T81" fmla="*/ 2147483647 h 11"/>
                    <a:gd name="T82" fmla="*/ 2147483647 w 11"/>
                    <a:gd name="T83" fmla="*/ 2147483647 h 11"/>
                    <a:gd name="T84" fmla="*/ 2147483647 w 11"/>
                    <a:gd name="T85" fmla="*/ 2147483647 h 11"/>
                    <a:gd name="T86" fmla="*/ 2147483647 w 11"/>
                    <a:gd name="T87" fmla="*/ 2147483647 h 11"/>
                    <a:gd name="T88" fmla="*/ 2147483647 w 11"/>
                    <a:gd name="T89" fmla="*/ 2147483647 h 11"/>
                    <a:gd name="T90" fmla="*/ 2147483647 w 11"/>
                    <a:gd name="T91" fmla="*/ 2147483647 h 11"/>
                    <a:gd name="T92" fmla="*/ 2147483647 w 11"/>
                    <a:gd name="T93" fmla="*/ 2147483647 h 11"/>
                    <a:gd name="T94" fmla="*/ 2147483647 w 11"/>
                    <a:gd name="T95" fmla="*/ 2147483647 h 11"/>
                    <a:gd name="T96" fmla="*/ 2147483647 w 11"/>
                    <a:gd name="T97" fmla="*/ 2147483647 h 11"/>
                    <a:gd name="T98" fmla="*/ 2147483647 w 11"/>
                    <a:gd name="T99" fmla="*/ 2147483647 h 11"/>
                    <a:gd name="T100" fmla="*/ 2147483647 w 11"/>
                    <a:gd name="T101" fmla="*/ 2147483647 h 11"/>
                    <a:gd name="T102" fmla="*/ 2147483647 w 11"/>
                    <a:gd name="T103" fmla="*/ 2147483647 h 11"/>
                    <a:gd name="T104" fmla="*/ 2147483647 w 11"/>
                    <a:gd name="T105" fmla="*/ 2147483647 h 11"/>
                    <a:gd name="T106" fmla="*/ 2147483647 w 11"/>
                    <a:gd name="T107" fmla="*/ 2147483647 h 11"/>
                    <a:gd name="T108" fmla="*/ 2147483647 w 11"/>
                    <a:gd name="T109" fmla="*/ 2147483647 h 11"/>
                    <a:gd name="T110" fmla="*/ 2147483647 w 11"/>
                    <a:gd name="T111" fmla="*/ 2147483647 h 1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" h="11">
                      <a:moveTo>
                        <a:pt x="5" y="7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5" y="4"/>
                        <a:pt x="6" y="4"/>
                      </a:cubicBezTo>
                      <a:cubicBezTo>
                        <a:pt x="6" y="4"/>
                        <a:pt x="6" y="3"/>
                        <a:pt x="7" y="3"/>
                      </a:cubicBezTo>
                      <a:cubicBezTo>
                        <a:pt x="7" y="3"/>
                        <a:pt x="7" y="3"/>
                        <a:pt x="8" y="3"/>
                      </a:cubicBezTo>
                      <a:cubicBezTo>
                        <a:pt x="8" y="2"/>
                        <a:pt x="9" y="2"/>
                        <a:pt x="8" y="2"/>
                      </a:cubicBezTo>
                      <a:cubicBezTo>
                        <a:pt x="8" y="2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10" y="0"/>
                      </a:cubicBezTo>
                      <a:cubicBezTo>
                        <a:pt x="10" y="0"/>
                        <a:pt x="10" y="0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8" y="1"/>
                        <a:pt x="6" y="2"/>
                        <a:pt x="4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2" y="4"/>
                        <a:pt x="1" y="5"/>
                        <a:pt x="0" y="5"/>
                      </a:cubicBezTo>
                      <a:cubicBezTo>
                        <a:pt x="3" y="8"/>
                        <a:pt x="3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0"/>
                        <a:pt x="5" y="10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0"/>
                        <a:pt x="7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0"/>
                        <a:pt x="7" y="10"/>
                      </a:cubicBezTo>
                      <a:cubicBezTo>
                        <a:pt x="7" y="10"/>
                        <a:pt x="7" y="11"/>
                        <a:pt x="7" y="11"/>
                      </a:cubicBezTo>
                      <a:cubicBezTo>
                        <a:pt x="7" y="11"/>
                        <a:pt x="7" y="10"/>
                        <a:pt x="7" y="10"/>
                      </a:cubicBezTo>
                      <a:cubicBezTo>
                        <a:pt x="7" y="11"/>
                        <a:pt x="8" y="11"/>
                        <a:pt x="7" y="10"/>
                      </a:cubicBezTo>
                      <a:cubicBezTo>
                        <a:pt x="8" y="10"/>
                        <a:pt x="8" y="10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8" y="10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9"/>
                        <a:pt x="6" y="8"/>
                        <a:pt x="5" y="7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23" name="TextBox 24"/>
              <p:cNvSpPr txBox="1"/>
              <p:nvPr/>
            </p:nvSpPr>
            <p:spPr>
              <a:xfrm>
                <a:off x="7130123" y="3710250"/>
                <a:ext cx="647055" cy="6984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6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oper Std Black" panose="0208090304030B020404" pitchFamily="18" charset="0"/>
                  </a:rPr>
                  <a:t>A</a:t>
                </a:r>
                <a:endParaRPr lang="zh-CN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oper Std Black" panose="0208090304030B020404" pitchFamily="18" charset="0"/>
                </a:endParaRPr>
              </a:p>
            </p:txBody>
          </p:sp>
          <p:sp>
            <p:nvSpPr>
              <p:cNvPr id="24" name="TextBox 25"/>
              <p:cNvSpPr txBox="1"/>
              <p:nvPr/>
            </p:nvSpPr>
            <p:spPr>
              <a:xfrm>
                <a:off x="6226579" y="2895820"/>
                <a:ext cx="647055" cy="6984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6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oper Std Black" panose="0208090304030B020404" pitchFamily="18" charset="0"/>
                  </a:rPr>
                  <a:t>B</a:t>
                </a:r>
                <a:endParaRPr lang="zh-CN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oper Std Black" panose="0208090304030B020404" pitchFamily="18" charset="0"/>
                </a:endParaRPr>
              </a:p>
            </p:txBody>
          </p:sp>
          <p:sp>
            <p:nvSpPr>
              <p:cNvPr id="25" name="TextBox 26"/>
              <p:cNvSpPr txBox="1"/>
              <p:nvPr/>
            </p:nvSpPr>
            <p:spPr>
              <a:xfrm>
                <a:off x="7187631" y="2132086"/>
                <a:ext cx="647055" cy="6984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6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oper Std Black" panose="0208090304030B020404" pitchFamily="18" charset="0"/>
                  </a:rPr>
                  <a:t>C</a:t>
                </a:r>
                <a:endParaRPr lang="zh-CN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oper Std Black" panose="0208090304030B020404" pitchFamily="18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358693" y="2350662"/>
              <a:ext cx="2386668" cy="1398880"/>
              <a:chOff x="1536309" y="2307387"/>
              <a:chExt cx="2386668" cy="1398880"/>
            </a:xfrm>
          </p:grpSpPr>
          <p:sp>
            <p:nvSpPr>
              <p:cNvPr id="19" name="文本框 36"/>
              <p:cNvSpPr txBox="1"/>
              <p:nvPr/>
            </p:nvSpPr>
            <p:spPr>
              <a:xfrm>
                <a:off x="1882684" y="2307387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  <a:endPara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 Placeholder 32"/>
              <p:cNvSpPr txBox="1"/>
              <p:nvPr/>
            </p:nvSpPr>
            <p:spPr>
              <a:xfrm>
                <a:off x="1536309" y="2724053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840982" y="4236965"/>
              <a:ext cx="2472589" cy="1398881"/>
              <a:chOff x="8183103" y="2307386"/>
              <a:chExt cx="2472589" cy="1398881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8183103" y="2307386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  <a:endPara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Text Placeholder 32"/>
              <p:cNvSpPr txBox="1"/>
              <p:nvPr/>
            </p:nvSpPr>
            <p:spPr>
              <a:xfrm>
                <a:off x="8402374" y="2724053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840982" y="1432418"/>
              <a:ext cx="2472589" cy="1398881"/>
              <a:chOff x="8183103" y="2307386"/>
              <a:chExt cx="2472589" cy="139888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8183103" y="2307386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  <a:endPara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Text Placeholder 32"/>
              <p:cNvSpPr txBox="1"/>
              <p:nvPr/>
            </p:nvSpPr>
            <p:spPr>
              <a:xfrm>
                <a:off x="8402374" y="2724053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079" y="5637708"/>
            <a:ext cx="820682" cy="1231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" y="0"/>
            <a:ext cx="1350452" cy="14215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941" y="5381253"/>
            <a:ext cx="911578" cy="1447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6462">
            <a:off x="10287008" y="347450"/>
            <a:ext cx="2057391" cy="6857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649" y="4623975"/>
            <a:ext cx="2419807" cy="20741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6" y="5010150"/>
            <a:ext cx="2583917" cy="176794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769047" y="2202458"/>
            <a:ext cx="4653907" cy="2249805"/>
            <a:chOff x="-1857193" y="2838165"/>
            <a:chExt cx="4653907" cy="2249805"/>
          </a:xfrm>
        </p:grpSpPr>
        <p:sp>
          <p:nvSpPr>
            <p:cNvPr id="27" name="文本框 26"/>
            <p:cNvSpPr txBox="1"/>
            <p:nvPr/>
          </p:nvSpPr>
          <p:spPr>
            <a:xfrm>
              <a:off x="-1857193" y="2838165"/>
              <a:ext cx="46539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PART </a:t>
              </a:r>
              <a:r>
                <a:rPr lang="en-US" altLang="zh-CN" sz="8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03</a:t>
              </a:r>
              <a:endParaRPr lang="en-US" altLang="zh-CN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-1631768" y="4381215"/>
              <a:ext cx="442785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单击此处输入标题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6" name="Freeform 104"/>
          <p:cNvSpPr>
            <a:spLocks noEditPoints="1"/>
          </p:cNvSpPr>
          <p:nvPr/>
        </p:nvSpPr>
        <p:spPr bwMode="auto">
          <a:xfrm>
            <a:off x="2454179" y="2198234"/>
            <a:ext cx="2675247" cy="930081"/>
          </a:xfrm>
          <a:custGeom>
            <a:avLst/>
            <a:gdLst>
              <a:gd name="T0" fmla="*/ 618 w 620"/>
              <a:gd name="T1" fmla="*/ 72 h 185"/>
              <a:gd name="T2" fmla="*/ 587 w 620"/>
              <a:gd name="T3" fmla="*/ 35 h 185"/>
              <a:gd name="T4" fmla="*/ 565 w 620"/>
              <a:gd name="T5" fmla="*/ 18 h 185"/>
              <a:gd name="T6" fmla="*/ 598 w 620"/>
              <a:gd name="T7" fmla="*/ 95 h 185"/>
              <a:gd name="T8" fmla="*/ 560 w 620"/>
              <a:gd name="T9" fmla="*/ 152 h 185"/>
              <a:gd name="T10" fmla="*/ 492 w 620"/>
              <a:gd name="T11" fmla="*/ 168 h 185"/>
              <a:gd name="T12" fmla="*/ 338 w 620"/>
              <a:gd name="T13" fmla="*/ 168 h 185"/>
              <a:gd name="T14" fmla="*/ 144 w 620"/>
              <a:gd name="T15" fmla="*/ 164 h 185"/>
              <a:gd name="T16" fmla="*/ 37 w 620"/>
              <a:gd name="T17" fmla="*/ 170 h 185"/>
              <a:gd name="T18" fmla="*/ 279 w 620"/>
              <a:gd name="T19" fmla="*/ 168 h 185"/>
              <a:gd name="T20" fmla="*/ 413 w 620"/>
              <a:gd name="T21" fmla="*/ 171 h 185"/>
              <a:gd name="T22" fmla="*/ 516 w 620"/>
              <a:gd name="T23" fmla="*/ 171 h 185"/>
              <a:gd name="T24" fmla="*/ 543 w 620"/>
              <a:gd name="T25" fmla="*/ 170 h 185"/>
              <a:gd name="T26" fmla="*/ 549 w 620"/>
              <a:gd name="T27" fmla="*/ 170 h 185"/>
              <a:gd name="T28" fmla="*/ 408 w 620"/>
              <a:gd name="T29" fmla="*/ 178 h 185"/>
              <a:gd name="T30" fmla="*/ 267 w 620"/>
              <a:gd name="T31" fmla="*/ 182 h 185"/>
              <a:gd name="T32" fmla="*/ 132 w 620"/>
              <a:gd name="T33" fmla="*/ 179 h 185"/>
              <a:gd name="T34" fmla="*/ 13 w 620"/>
              <a:gd name="T35" fmla="*/ 181 h 185"/>
              <a:gd name="T36" fmla="*/ 2 w 620"/>
              <a:gd name="T37" fmla="*/ 177 h 185"/>
              <a:gd name="T38" fmla="*/ 9 w 620"/>
              <a:gd name="T39" fmla="*/ 159 h 185"/>
              <a:gd name="T40" fmla="*/ 66 w 620"/>
              <a:gd name="T41" fmla="*/ 102 h 185"/>
              <a:gd name="T42" fmla="*/ 48 w 620"/>
              <a:gd name="T43" fmla="*/ 60 h 185"/>
              <a:gd name="T44" fmla="*/ 56 w 620"/>
              <a:gd name="T45" fmla="*/ 17 h 185"/>
              <a:gd name="T46" fmla="*/ 194 w 620"/>
              <a:gd name="T47" fmla="*/ 14 h 185"/>
              <a:gd name="T48" fmla="*/ 282 w 620"/>
              <a:gd name="T49" fmla="*/ 7 h 185"/>
              <a:gd name="T50" fmla="*/ 429 w 620"/>
              <a:gd name="T51" fmla="*/ 9 h 185"/>
              <a:gd name="T52" fmla="*/ 536 w 620"/>
              <a:gd name="T53" fmla="*/ 3 h 185"/>
              <a:gd name="T54" fmla="*/ 494 w 620"/>
              <a:gd name="T55" fmla="*/ 2 h 185"/>
              <a:gd name="T56" fmla="*/ 330 w 620"/>
              <a:gd name="T57" fmla="*/ 5 h 185"/>
              <a:gd name="T58" fmla="*/ 217 w 620"/>
              <a:gd name="T59" fmla="*/ 9 h 185"/>
              <a:gd name="T60" fmla="*/ 78 w 620"/>
              <a:gd name="T61" fmla="*/ 10 h 185"/>
              <a:gd name="T62" fmla="*/ 26 w 620"/>
              <a:gd name="T63" fmla="*/ 21 h 185"/>
              <a:gd name="T64" fmla="*/ 23 w 620"/>
              <a:gd name="T65" fmla="*/ 20 h 185"/>
              <a:gd name="T66" fmla="*/ 19 w 620"/>
              <a:gd name="T67" fmla="*/ 32 h 185"/>
              <a:gd name="T68" fmla="*/ 27 w 620"/>
              <a:gd name="T69" fmla="*/ 51 h 185"/>
              <a:gd name="T70" fmla="*/ 56 w 620"/>
              <a:gd name="T71" fmla="*/ 100 h 185"/>
              <a:gd name="T72" fmla="*/ 11 w 620"/>
              <a:gd name="T73" fmla="*/ 153 h 185"/>
              <a:gd name="T74" fmla="*/ 0 w 620"/>
              <a:gd name="T75" fmla="*/ 173 h 185"/>
              <a:gd name="T76" fmla="*/ 0 w 620"/>
              <a:gd name="T77" fmla="*/ 185 h 185"/>
              <a:gd name="T78" fmla="*/ 7 w 620"/>
              <a:gd name="T79" fmla="*/ 182 h 185"/>
              <a:gd name="T80" fmla="*/ 97 w 620"/>
              <a:gd name="T81" fmla="*/ 181 h 185"/>
              <a:gd name="T82" fmla="*/ 231 w 620"/>
              <a:gd name="T83" fmla="*/ 185 h 185"/>
              <a:gd name="T84" fmla="*/ 370 w 620"/>
              <a:gd name="T85" fmla="*/ 184 h 185"/>
              <a:gd name="T86" fmla="*/ 549 w 620"/>
              <a:gd name="T87" fmla="*/ 181 h 185"/>
              <a:gd name="T88" fmla="*/ 557 w 620"/>
              <a:gd name="T89" fmla="*/ 171 h 185"/>
              <a:gd name="T90" fmla="*/ 611 w 620"/>
              <a:gd name="T91" fmla="*/ 94 h 185"/>
              <a:gd name="T92" fmla="*/ 620 w 620"/>
              <a:gd name="T93" fmla="*/ 82 h 185"/>
              <a:gd name="T94" fmla="*/ 44 w 620"/>
              <a:gd name="T95" fmla="*/ 76 h 185"/>
              <a:gd name="T96" fmla="*/ 26 w 620"/>
              <a:gd name="T97" fmla="*/ 35 h 185"/>
              <a:gd name="T98" fmla="*/ 24 w 620"/>
              <a:gd name="T99" fmla="*/ 24 h 185"/>
              <a:gd name="T100" fmla="*/ 60 w 620"/>
              <a:gd name="T101" fmla="*/ 94 h 185"/>
              <a:gd name="T102" fmla="*/ 59 w 620"/>
              <a:gd name="T103" fmla="*/ 105 h 185"/>
              <a:gd name="T104" fmla="*/ 602 w 620"/>
              <a:gd name="T105" fmla="*/ 102 h 185"/>
              <a:gd name="T106" fmla="*/ 552 w 620"/>
              <a:gd name="T107" fmla="*/ 173 h 185"/>
              <a:gd name="T108" fmla="*/ 558 w 620"/>
              <a:gd name="T109" fmla="*/ 164 h 185"/>
              <a:gd name="T110" fmla="*/ 553 w 620"/>
              <a:gd name="T111" fmla="*/ 163 h 185"/>
              <a:gd name="T112" fmla="*/ 553 w 620"/>
              <a:gd name="T113" fmla="*/ 163 h 185"/>
              <a:gd name="T114" fmla="*/ 607 w 620"/>
              <a:gd name="T115" fmla="*/ 89 h 185"/>
              <a:gd name="T116" fmla="*/ 616 w 620"/>
              <a:gd name="T117" fmla="*/ 83 h 185"/>
              <a:gd name="T118" fmla="*/ 602 w 620"/>
              <a:gd name="T119" fmla="*/ 102 h 1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20" h="185">
                <a:moveTo>
                  <a:pt x="620" y="80"/>
                </a:moveTo>
                <a:lnTo>
                  <a:pt x="620" y="80"/>
                </a:lnTo>
                <a:lnTo>
                  <a:pt x="619" y="78"/>
                </a:lnTo>
                <a:lnTo>
                  <a:pt x="619" y="75"/>
                </a:lnTo>
                <a:lnTo>
                  <a:pt x="618" y="72"/>
                </a:lnTo>
                <a:lnTo>
                  <a:pt x="602" y="54"/>
                </a:lnTo>
                <a:lnTo>
                  <a:pt x="587" y="35"/>
                </a:lnTo>
                <a:lnTo>
                  <a:pt x="569" y="17"/>
                </a:lnTo>
                <a:lnTo>
                  <a:pt x="552" y="0"/>
                </a:lnTo>
                <a:lnTo>
                  <a:pt x="550" y="2"/>
                </a:lnTo>
                <a:lnTo>
                  <a:pt x="565" y="18"/>
                </a:lnTo>
                <a:lnTo>
                  <a:pt x="580" y="35"/>
                </a:lnTo>
                <a:lnTo>
                  <a:pt x="597" y="56"/>
                </a:lnTo>
                <a:lnTo>
                  <a:pt x="615" y="75"/>
                </a:lnTo>
                <a:lnTo>
                  <a:pt x="598" y="95"/>
                </a:lnTo>
                <a:lnTo>
                  <a:pt x="582" y="116"/>
                </a:lnTo>
                <a:lnTo>
                  <a:pt x="574" y="128"/>
                </a:lnTo>
                <a:lnTo>
                  <a:pt x="565" y="141"/>
                </a:lnTo>
                <a:lnTo>
                  <a:pt x="560" y="152"/>
                </a:lnTo>
                <a:lnTo>
                  <a:pt x="550" y="164"/>
                </a:lnTo>
                <a:lnTo>
                  <a:pt x="521" y="167"/>
                </a:lnTo>
                <a:lnTo>
                  <a:pt x="507" y="167"/>
                </a:lnTo>
                <a:lnTo>
                  <a:pt x="492" y="168"/>
                </a:lnTo>
                <a:lnTo>
                  <a:pt x="457" y="167"/>
                </a:lnTo>
                <a:lnTo>
                  <a:pt x="419" y="167"/>
                </a:lnTo>
                <a:lnTo>
                  <a:pt x="356" y="168"/>
                </a:lnTo>
                <a:lnTo>
                  <a:pt x="338" y="168"/>
                </a:lnTo>
                <a:lnTo>
                  <a:pt x="322" y="167"/>
                </a:lnTo>
                <a:lnTo>
                  <a:pt x="304" y="166"/>
                </a:lnTo>
                <a:lnTo>
                  <a:pt x="286" y="164"/>
                </a:lnTo>
                <a:lnTo>
                  <a:pt x="216" y="164"/>
                </a:lnTo>
                <a:lnTo>
                  <a:pt x="144" y="164"/>
                </a:lnTo>
                <a:lnTo>
                  <a:pt x="74" y="166"/>
                </a:lnTo>
                <a:lnTo>
                  <a:pt x="4" y="170"/>
                </a:lnTo>
                <a:lnTo>
                  <a:pt x="37" y="170"/>
                </a:lnTo>
                <a:lnTo>
                  <a:pt x="70" y="168"/>
                </a:lnTo>
                <a:lnTo>
                  <a:pt x="103" y="167"/>
                </a:lnTo>
                <a:lnTo>
                  <a:pt x="136" y="167"/>
                </a:lnTo>
                <a:lnTo>
                  <a:pt x="279" y="168"/>
                </a:lnTo>
                <a:lnTo>
                  <a:pt x="313" y="170"/>
                </a:lnTo>
                <a:lnTo>
                  <a:pt x="349" y="173"/>
                </a:lnTo>
                <a:lnTo>
                  <a:pt x="364" y="173"/>
                </a:lnTo>
                <a:lnTo>
                  <a:pt x="381" y="173"/>
                </a:lnTo>
                <a:lnTo>
                  <a:pt x="413" y="171"/>
                </a:lnTo>
                <a:lnTo>
                  <a:pt x="448" y="171"/>
                </a:lnTo>
                <a:lnTo>
                  <a:pt x="485" y="171"/>
                </a:lnTo>
                <a:lnTo>
                  <a:pt x="501" y="171"/>
                </a:lnTo>
                <a:lnTo>
                  <a:pt x="516" y="171"/>
                </a:lnTo>
                <a:lnTo>
                  <a:pt x="546" y="168"/>
                </a:lnTo>
                <a:lnTo>
                  <a:pt x="545" y="168"/>
                </a:lnTo>
                <a:lnTo>
                  <a:pt x="543" y="170"/>
                </a:lnTo>
                <a:lnTo>
                  <a:pt x="546" y="168"/>
                </a:lnTo>
                <a:lnTo>
                  <a:pt x="549" y="168"/>
                </a:lnTo>
                <a:lnTo>
                  <a:pt x="549" y="170"/>
                </a:lnTo>
                <a:lnTo>
                  <a:pt x="549" y="178"/>
                </a:lnTo>
                <a:lnTo>
                  <a:pt x="514" y="177"/>
                </a:lnTo>
                <a:lnTo>
                  <a:pt x="479" y="177"/>
                </a:lnTo>
                <a:lnTo>
                  <a:pt x="408" y="178"/>
                </a:lnTo>
                <a:lnTo>
                  <a:pt x="374" y="181"/>
                </a:lnTo>
                <a:lnTo>
                  <a:pt x="340" y="182"/>
                </a:lnTo>
                <a:lnTo>
                  <a:pt x="302" y="182"/>
                </a:lnTo>
                <a:lnTo>
                  <a:pt x="267" y="182"/>
                </a:lnTo>
                <a:lnTo>
                  <a:pt x="234" y="184"/>
                </a:lnTo>
                <a:lnTo>
                  <a:pt x="202" y="182"/>
                </a:lnTo>
                <a:lnTo>
                  <a:pt x="166" y="179"/>
                </a:lnTo>
                <a:lnTo>
                  <a:pt x="132" y="179"/>
                </a:lnTo>
                <a:lnTo>
                  <a:pt x="95" y="179"/>
                </a:lnTo>
                <a:lnTo>
                  <a:pt x="59" y="179"/>
                </a:lnTo>
                <a:lnTo>
                  <a:pt x="29" y="179"/>
                </a:lnTo>
                <a:lnTo>
                  <a:pt x="13" y="181"/>
                </a:lnTo>
                <a:lnTo>
                  <a:pt x="7" y="182"/>
                </a:lnTo>
                <a:lnTo>
                  <a:pt x="0" y="184"/>
                </a:lnTo>
                <a:lnTo>
                  <a:pt x="2" y="181"/>
                </a:lnTo>
                <a:lnTo>
                  <a:pt x="2" y="177"/>
                </a:lnTo>
                <a:lnTo>
                  <a:pt x="2" y="170"/>
                </a:lnTo>
                <a:lnTo>
                  <a:pt x="5" y="167"/>
                </a:lnTo>
                <a:lnTo>
                  <a:pt x="7" y="163"/>
                </a:lnTo>
                <a:lnTo>
                  <a:pt x="9" y="159"/>
                </a:lnTo>
                <a:lnTo>
                  <a:pt x="15" y="152"/>
                </a:lnTo>
                <a:lnTo>
                  <a:pt x="34" y="133"/>
                </a:lnTo>
                <a:lnTo>
                  <a:pt x="49" y="117"/>
                </a:lnTo>
                <a:lnTo>
                  <a:pt x="66" y="102"/>
                </a:lnTo>
                <a:lnTo>
                  <a:pt x="67" y="101"/>
                </a:lnTo>
                <a:lnTo>
                  <a:pt x="67" y="100"/>
                </a:lnTo>
                <a:lnTo>
                  <a:pt x="59" y="79"/>
                </a:lnTo>
                <a:lnTo>
                  <a:pt x="48" y="60"/>
                </a:lnTo>
                <a:lnTo>
                  <a:pt x="37" y="42"/>
                </a:lnTo>
                <a:lnTo>
                  <a:pt x="27" y="21"/>
                </a:lnTo>
                <a:lnTo>
                  <a:pt x="56" y="17"/>
                </a:lnTo>
                <a:lnTo>
                  <a:pt x="70" y="16"/>
                </a:lnTo>
                <a:lnTo>
                  <a:pt x="85" y="16"/>
                </a:lnTo>
                <a:lnTo>
                  <a:pt x="161" y="16"/>
                </a:lnTo>
                <a:lnTo>
                  <a:pt x="194" y="14"/>
                </a:lnTo>
                <a:lnTo>
                  <a:pt x="227" y="13"/>
                </a:lnTo>
                <a:lnTo>
                  <a:pt x="243" y="10"/>
                </a:lnTo>
                <a:lnTo>
                  <a:pt x="261" y="7"/>
                </a:lnTo>
                <a:lnTo>
                  <a:pt x="282" y="7"/>
                </a:lnTo>
                <a:lnTo>
                  <a:pt x="301" y="9"/>
                </a:lnTo>
                <a:lnTo>
                  <a:pt x="334" y="9"/>
                </a:lnTo>
                <a:lnTo>
                  <a:pt x="366" y="9"/>
                </a:lnTo>
                <a:lnTo>
                  <a:pt x="429" y="9"/>
                </a:lnTo>
                <a:lnTo>
                  <a:pt x="461" y="7"/>
                </a:lnTo>
                <a:lnTo>
                  <a:pt x="491" y="6"/>
                </a:lnTo>
                <a:lnTo>
                  <a:pt x="521" y="5"/>
                </a:lnTo>
                <a:lnTo>
                  <a:pt x="536" y="3"/>
                </a:lnTo>
                <a:lnTo>
                  <a:pt x="550" y="0"/>
                </a:lnTo>
                <a:lnTo>
                  <a:pt x="521" y="0"/>
                </a:lnTo>
                <a:lnTo>
                  <a:pt x="494" y="2"/>
                </a:lnTo>
                <a:lnTo>
                  <a:pt x="462" y="3"/>
                </a:lnTo>
                <a:lnTo>
                  <a:pt x="432" y="5"/>
                </a:lnTo>
                <a:lnTo>
                  <a:pt x="363" y="5"/>
                </a:lnTo>
                <a:lnTo>
                  <a:pt x="330" y="5"/>
                </a:lnTo>
                <a:lnTo>
                  <a:pt x="296" y="3"/>
                </a:lnTo>
                <a:lnTo>
                  <a:pt x="265" y="3"/>
                </a:lnTo>
                <a:lnTo>
                  <a:pt x="235" y="7"/>
                </a:lnTo>
                <a:lnTo>
                  <a:pt x="217" y="9"/>
                </a:lnTo>
                <a:lnTo>
                  <a:pt x="199" y="10"/>
                </a:lnTo>
                <a:lnTo>
                  <a:pt x="163" y="10"/>
                </a:lnTo>
                <a:lnTo>
                  <a:pt x="93" y="10"/>
                </a:lnTo>
                <a:lnTo>
                  <a:pt x="78" y="10"/>
                </a:lnTo>
                <a:lnTo>
                  <a:pt x="62" y="11"/>
                </a:lnTo>
                <a:lnTo>
                  <a:pt x="30" y="17"/>
                </a:lnTo>
                <a:lnTo>
                  <a:pt x="27" y="18"/>
                </a:lnTo>
                <a:lnTo>
                  <a:pt x="26" y="21"/>
                </a:lnTo>
                <a:lnTo>
                  <a:pt x="24" y="22"/>
                </a:lnTo>
                <a:lnTo>
                  <a:pt x="24" y="18"/>
                </a:lnTo>
                <a:lnTo>
                  <a:pt x="23" y="20"/>
                </a:lnTo>
                <a:lnTo>
                  <a:pt x="22" y="21"/>
                </a:lnTo>
                <a:lnTo>
                  <a:pt x="20" y="29"/>
                </a:lnTo>
                <a:lnTo>
                  <a:pt x="19" y="31"/>
                </a:lnTo>
                <a:lnTo>
                  <a:pt x="19" y="32"/>
                </a:lnTo>
                <a:lnTo>
                  <a:pt x="19" y="33"/>
                </a:lnTo>
                <a:lnTo>
                  <a:pt x="27" y="51"/>
                </a:lnTo>
                <a:lnTo>
                  <a:pt x="37" y="69"/>
                </a:lnTo>
                <a:lnTo>
                  <a:pt x="45" y="84"/>
                </a:lnTo>
                <a:lnTo>
                  <a:pt x="52" y="94"/>
                </a:lnTo>
                <a:lnTo>
                  <a:pt x="56" y="100"/>
                </a:lnTo>
                <a:lnTo>
                  <a:pt x="59" y="105"/>
                </a:lnTo>
                <a:lnTo>
                  <a:pt x="42" y="120"/>
                </a:lnTo>
                <a:lnTo>
                  <a:pt x="26" y="137"/>
                </a:lnTo>
                <a:lnTo>
                  <a:pt x="11" y="153"/>
                </a:lnTo>
                <a:lnTo>
                  <a:pt x="7" y="159"/>
                </a:lnTo>
                <a:lnTo>
                  <a:pt x="2" y="166"/>
                </a:lnTo>
                <a:lnTo>
                  <a:pt x="0" y="168"/>
                </a:lnTo>
                <a:lnTo>
                  <a:pt x="0" y="173"/>
                </a:lnTo>
                <a:lnTo>
                  <a:pt x="0" y="178"/>
                </a:lnTo>
                <a:lnTo>
                  <a:pt x="0" y="182"/>
                </a:lnTo>
                <a:lnTo>
                  <a:pt x="0" y="184"/>
                </a:lnTo>
                <a:lnTo>
                  <a:pt x="0" y="185"/>
                </a:lnTo>
                <a:lnTo>
                  <a:pt x="7" y="182"/>
                </a:lnTo>
                <a:lnTo>
                  <a:pt x="13" y="182"/>
                </a:lnTo>
                <a:lnTo>
                  <a:pt x="27" y="182"/>
                </a:lnTo>
                <a:lnTo>
                  <a:pt x="63" y="181"/>
                </a:lnTo>
                <a:lnTo>
                  <a:pt x="97" y="181"/>
                </a:lnTo>
                <a:lnTo>
                  <a:pt x="130" y="181"/>
                </a:lnTo>
                <a:lnTo>
                  <a:pt x="163" y="182"/>
                </a:lnTo>
                <a:lnTo>
                  <a:pt x="195" y="184"/>
                </a:lnTo>
                <a:lnTo>
                  <a:pt x="231" y="185"/>
                </a:lnTo>
                <a:lnTo>
                  <a:pt x="265" y="185"/>
                </a:lnTo>
                <a:lnTo>
                  <a:pt x="298" y="185"/>
                </a:lnTo>
                <a:lnTo>
                  <a:pt x="333" y="185"/>
                </a:lnTo>
                <a:lnTo>
                  <a:pt x="370" y="184"/>
                </a:lnTo>
                <a:lnTo>
                  <a:pt x="407" y="181"/>
                </a:lnTo>
                <a:lnTo>
                  <a:pt x="443" y="179"/>
                </a:lnTo>
                <a:lnTo>
                  <a:pt x="479" y="179"/>
                </a:lnTo>
                <a:lnTo>
                  <a:pt x="514" y="179"/>
                </a:lnTo>
                <a:lnTo>
                  <a:pt x="549" y="181"/>
                </a:lnTo>
                <a:lnTo>
                  <a:pt x="550" y="181"/>
                </a:lnTo>
                <a:lnTo>
                  <a:pt x="557" y="171"/>
                </a:lnTo>
                <a:lnTo>
                  <a:pt x="563" y="163"/>
                </a:lnTo>
                <a:lnTo>
                  <a:pt x="587" y="127"/>
                </a:lnTo>
                <a:lnTo>
                  <a:pt x="600" y="111"/>
                </a:lnTo>
                <a:lnTo>
                  <a:pt x="611" y="94"/>
                </a:lnTo>
                <a:lnTo>
                  <a:pt x="619" y="84"/>
                </a:lnTo>
                <a:lnTo>
                  <a:pt x="620" y="83"/>
                </a:lnTo>
                <a:lnTo>
                  <a:pt x="620" y="82"/>
                </a:lnTo>
                <a:lnTo>
                  <a:pt x="620" y="80"/>
                </a:lnTo>
                <a:close/>
                <a:moveTo>
                  <a:pt x="44" y="76"/>
                </a:moveTo>
                <a:lnTo>
                  <a:pt x="44" y="76"/>
                </a:lnTo>
                <a:lnTo>
                  <a:pt x="34" y="57"/>
                </a:lnTo>
                <a:lnTo>
                  <a:pt x="24" y="36"/>
                </a:lnTo>
                <a:lnTo>
                  <a:pt x="26" y="35"/>
                </a:lnTo>
                <a:lnTo>
                  <a:pt x="24" y="33"/>
                </a:lnTo>
                <a:lnTo>
                  <a:pt x="24" y="31"/>
                </a:lnTo>
                <a:lnTo>
                  <a:pt x="24" y="27"/>
                </a:lnTo>
                <a:lnTo>
                  <a:pt x="24" y="24"/>
                </a:lnTo>
                <a:lnTo>
                  <a:pt x="33" y="42"/>
                </a:lnTo>
                <a:lnTo>
                  <a:pt x="41" y="60"/>
                </a:lnTo>
                <a:lnTo>
                  <a:pt x="51" y="76"/>
                </a:lnTo>
                <a:lnTo>
                  <a:pt x="60" y="94"/>
                </a:lnTo>
                <a:lnTo>
                  <a:pt x="63" y="98"/>
                </a:lnTo>
                <a:lnTo>
                  <a:pt x="63" y="100"/>
                </a:lnTo>
                <a:lnTo>
                  <a:pt x="63" y="101"/>
                </a:lnTo>
                <a:lnTo>
                  <a:pt x="59" y="105"/>
                </a:lnTo>
                <a:lnTo>
                  <a:pt x="58" y="97"/>
                </a:lnTo>
                <a:lnTo>
                  <a:pt x="53" y="90"/>
                </a:lnTo>
                <a:lnTo>
                  <a:pt x="44" y="76"/>
                </a:lnTo>
                <a:close/>
                <a:moveTo>
                  <a:pt x="602" y="102"/>
                </a:moveTo>
                <a:lnTo>
                  <a:pt x="602" y="102"/>
                </a:lnTo>
                <a:lnTo>
                  <a:pt x="582" y="133"/>
                </a:lnTo>
                <a:lnTo>
                  <a:pt x="552" y="178"/>
                </a:lnTo>
                <a:lnTo>
                  <a:pt x="552" y="173"/>
                </a:lnTo>
                <a:lnTo>
                  <a:pt x="552" y="168"/>
                </a:lnTo>
                <a:lnTo>
                  <a:pt x="556" y="167"/>
                </a:lnTo>
                <a:lnTo>
                  <a:pt x="558" y="166"/>
                </a:lnTo>
                <a:lnTo>
                  <a:pt x="558" y="164"/>
                </a:lnTo>
                <a:lnTo>
                  <a:pt x="553" y="164"/>
                </a:lnTo>
                <a:lnTo>
                  <a:pt x="553" y="163"/>
                </a:lnTo>
                <a:lnTo>
                  <a:pt x="572" y="137"/>
                </a:lnTo>
                <a:lnTo>
                  <a:pt x="585" y="119"/>
                </a:lnTo>
                <a:lnTo>
                  <a:pt x="597" y="101"/>
                </a:lnTo>
                <a:lnTo>
                  <a:pt x="607" y="89"/>
                </a:lnTo>
                <a:lnTo>
                  <a:pt x="616" y="76"/>
                </a:lnTo>
                <a:lnTo>
                  <a:pt x="616" y="80"/>
                </a:lnTo>
                <a:lnTo>
                  <a:pt x="616" y="83"/>
                </a:lnTo>
                <a:lnTo>
                  <a:pt x="613" y="87"/>
                </a:lnTo>
                <a:lnTo>
                  <a:pt x="611" y="93"/>
                </a:lnTo>
                <a:lnTo>
                  <a:pt x="602" y="1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104"/>
          <p:cNvSpPr>
            <a:spLocks noEditPoints="1"/>
          </p:cNvSpPr>
          <p:nvPr/>
        </p:nvSpPr>
        <p:spPr bwMode="auto">
          <a:xfrm>
            <a:off x="2444495" y="2130448"/>
            <a:ext cx="2675247" cy="930081"/>
          </a:xfrm>
          <a:custGeom>
            <a:avLst/>
            <a:gdLst>
              <a:gd name="T0" fmla="*/ 618 w 620"/>
              <a:gd name="T1" fmla="*/ 72 h 185"/>
              <a:gd name="T2" fmla="*/ 587 w 620"/>
              <a:gd name="T3" fmla="*/ 35 h 185"/>
              <a:gd name="T4" fmla="*/ 565 w 620"/>
              <a:gd name="T5" fmla="*/ 18 h 185"/>
              <a:gd name="T6" fmla="*/ 598 w 620"/>
              <a:gd name="T7" fmla="*/ 95 h 185"/>
              <a:gd name="T8" fmla="*/ 560 w 620"/>
              <a:gd name="T9" fmla="*/ 152 h 185"/>
              <a:gd name="T10" fmla="*/ 492 w 620"/>
              <a:gd name="T11" fmla="*/ 168 h 185"/>
              <a:gd name="T12" fmla="*/ 338 w 620"/>
              <a:gd name="T13" fmla="*/ 168 h 185"/>
              <a:gd name="T14" fmla="*/ 144 w 620"/>
              <a:gd name="T15" fmla="*/ 164 h 185"/>
              <a:gd name="T16" fmla="*/ 37 w 620"/>
              <a:gd name="T17" fmla="*/ 170 h 185"/>
              <a:gd name="T18" fmla="*/ 279 w 620"/>
              <a:gd name="T19" fmla="*/ 168 h 185"/>
              <a:gd name="T20" fmla="*/ 413 w 620"/>
              <a:gd name="T21" fmla="*/ 171 h 185"/>
              <a:gd name="T22" fmla="*/ 516 w 620"/>
              <a:gd name="T23" fmla="*/ 171 h 185"/>
              <a:gd name="T24" fmla="*/ 543 w 620"/>
              <a:gd name="T25" fmla="*/ 170 h 185"/>
              <a:gd name="T26" fmla="*/ 549 w 620"/>
              <a:gd name="T27" fmla="*/ 170 h 185"/>
              <a:gd name="T28" fmla="*/ 408 w 620"/>
              <a:gd name="T29" fmla="*/ 178 h 185"/>
              <a:gd name="T30" fmla="*/ 267 w 620"/>
              <a:gd name="T31" fmla="*/ 182 h 185"/>
              <a:gd name="T32" fmla="*/ 132 w 620"/>
              <a:gd name="T33" fmla="*/ 179 h 185"/>
              <a:gd name="T34" fmla="*/ 13 w 620"/>
              <a:gd name="T35" fmla="*/ 181 h 185"/>
              <a:gd name="T36" fmla="*/ 2 w 620"/>
              <a:gd name="T37" fmla="*/ 177 h 185"/>
              <a:gd name="T38" fmla="*/ 9 w 620"/>
              <a:gd name="T39" fmla="*/ 159 h 185"/>
              <a:gd name="T40" fmla="*/ 66 w 620"/>
              <a:gd name="T41" fmla="*/ 102 h 185"/>
              <a:gd name="T42" fmla="*/ 48 w 620"/>
              <a:gd name="T43" fmla="*/ 60 h 185"/>
              <a:gd name="T44" fmla="*/ 56 w 620"/>
              <a:gd name="T45" fmla="*/ 17 h 185"/>
              <a:gd name="T46" fmla="*/ 194 w 620"/>
              <a:gd name="T47" fmla="*/ 14 h 185"/>
              <a:gd name="T48" fmla="*/ 282 w 620"/>
              <a:gd name="T49" fmla="*/ 7 h 185"/>
              <a:gd name="T50" fmla="*/ 429 w 620"/>
              <a:gd name="T51" fmla="*/ 9 h 185"/>
              <a:gd name="T52" fmla="*/ 536 w 620"/>
              <a:gd name="T53" fmla="*/ 3 h 185"/>
              <a:gd name="T54" fmla="*/ 494 w 620"/>
              <a:gd name="T55" fmla="*/ 2 h 185"/>
              <a:gd name="T56" fmla="*/ 330 w 620"/>
              <a:gd name="T57" fmla="*/ 5 h 185"/>
              <a:gd name="T58" fmla="*/ 217 w 620"/>
              <a:gd name="T59" fmla="*/ 9 h 185"/>
              <a:gd name="T60" fmla="*/ 78 w 620"/>
              <a:gd name="T61" fmla="*/ 10 h 185"/>
              <a:gd name="T62" fmla="*/ 26 w 620"/>
              <a:gd name="T63" fmla="*/ 21 h 185"/>
              <a:gd name="T64" fmla="*/ 23 w 620"/>
              <a:gd name="T65" fmla="*/ 20 h 185"/>
              <a:gd name="T66" fmla="*/ 19 w 620"/>
              <a:gd name="T67" fmla="*/ 32 h 185"/>
              <a:gd name="T68" fmla="*/ 27 w 620"/>
              <a:gd name="T69" fmla="*/ 51 h 185"/>
              <a:gd name="T70" fmla="*/ 56 w 620"/>
              <a:gd name="T71" fmla="*/ 100 h 185"/>
              <a:gd name="T72" fmla="*/ 11 w 620"/>
              <a:gd name="T73" fmla="*/ 153 h 185"/>
              <a:gd name="T74" fmla="*/ 0 w 620"/>
              <a:gd name="T75" fmla="*/ 173 h 185"/>
              <a:gd name="T76" fmla="*/ 0 w 620"/>
              <a:gd name="T77" fmla="*/ 185 h 185"/>
              <a:gd name="T78" fmla="*/ 7 w 620"/>
              <a:gd name="T79" fmla="*/ 182 h 185"/>
              <a:gd name="T80" fmla="*/ 97 w 620"/>
              <a:gd name="T81" fmla="*/ 181 h 185"/>
              <a:gd name="T82" fmla="*/ 231 w 620"/>
              <a:gd name="T83" fmla="*/ 185 h 185"/>
              <a:gd name="T84" fmla="*/ 370 w 620"/>
              <a:gd name="T85" fmla="*/ 184 h 185"/>
              <a:gd name="T86" fmla="*/ 549 w 620"/>
              <a:gd name="T87" fmla="*/ 181 h 185"/>
              <a:gd name="T88" fmla="*/ 557 w 620"/>
              <a:gd name="T89" fmla="*/ 171 h 185"/>
              <a:gd name="T90" fmla="*/ 611 w 620"/>
              <a:gd name="T91" fmla="*/ 94 h 185"/>
              <a:gd name="T92" fmla="*/ 620 w 620"/>
              <a:gd name="T93" fmla="*/ 82 h 185"/>
              <a:gd name="T94" fmla="*/ 44 w 620"/>
              <a:gd name="T95" fmla="*/ 76 h 185"/>
              <a:gd name="T96" fmla="*/ 26 w 620"/>
              <a:gd name="T97" fmla="*/ 35 h 185"/>
              <a:gd name="T98" fmla="*/ 24 w 620"/>
              <a:gd name="T99" fmla="*/ 24 h 185"/>
              <a:gd name="T100" fmla="*/ 60 w 620"/>
              <a:gd name="T101" fmla="*/ 94 h 185"/>
              <a:gd name="T102" fmla="*/ 59 w 620"/>
              <a:gd name="T103" fmla="*/ 105 h 185"/>
              <a:gd name="T104" fmla="*/ 602 w 620"/>
              <a:gd name="T105" fmla="*/ 102 h 185"/>
              <a:gd name="T106" fmla="*/ 552 w 620"/>
              <a:gd name="T107" fmla="*/ 173 h 185"/>
              <a:gd name="T108" fmla="*/ 558 w 620"/>
              <a:gd name="T109" fmla="*/ 164 h 185"/>
              <a:gd name="T110" fmla="*/ 553 w 620"/>
              <a:gd name="T111" fmla="*/ 163 h 185"/>
              <a:gd name="T112" fmla="*/ 553 w 620"/>
              <a:gd name="T113" fmla="*/ 163 h 185"/>
              <a:gd name="T114" fmla="*/ 607 w 620"/>
              <a:gd name="T115" fmla="*/ 89 h 185"/>
              <a:gd name="T116" fmla="*/ 616 w 620"/>
              <a:gd name="T117" fmla="*/ 83 h 185"/>
              <a:gd name="T118" fmla="*/ 602 w 620"/>
              <a:gd name="T119" fmla="*/ 102 h 1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20" h="185">
                <a:moveTo>
                  <a:pt x="620" y="80"/>
                </a:moveTo>
                <a:lnTo>
                  <a:pt x="620" y="80"/>
                </a:lnTo>
                <a:lnTo>
                  <a:pt x="619" y="78"/>
                </a:lnTo>
                <a:lnTo>
                  <a:pt x="619" y="75"/>
                </a:lnTo>
                <a:lnTo>
                  <a:pt x="618" y="72"/>
                </a:lnTo>
                <a:lnTo>
                  <a:pt x="602" y="54"/>
                </a:lnTo>
                <a:lnTo>
                  <a:pt x="587" y="35"/>
                </a:lnTo>
                <a:lnTo>
                  <a:pt x="569" y="17"/>
                </a:lnTo>
                <a:lnTo>
                  <a:pt x="552" y="0"/>
                </a:lnTo>
                <a:lnTo>
                  <a:pt x="550" y="2"/>
                </a:lnTo>
                <a:lnTo>
                  <a:pt x="565" y="18"/>
                </a:lnTo>
                <a:lnTo>
                  <a:pt x="580" y="35"/>
                </a:lnTo>
                <a:lnTo>
                  <a:pt x="597" y="56"/>
                </a:lnTo>
                <a:lnTo>
                  <a:pt x="615" y="75"/>
                </a:lnTo>
                <a:lnTo>
                  <a:pt x="598" y="95"/>
                </a:lnTo>
                <a:lnTo>
                  <a:pt x="582" y="116"/>
                </a:lnTo>
                <a:lnTo>
                  <a:pt x="574" y="128"/>
                </a:lnTo>
                <a:lnTo>
                  <a:pt x="565" y="141"/>
                </a:lnTo>
                <a:lnTo>
                  <a:pt x="560" y="152"/>
                </a:lnTo>
                <a:lnTo>
                  <a:pt x="550" y="164"/>
                </a:lnTo>
                <a:lnTo>
                  <a:pt x="521" y="167"/>
                </a:lnTo>
                <a:lnTo>
                  <a:pt x="507" y="167"/>
                </a:lnTo>
                <a:lnTo>
                  <a:pt x="492" y="168"/>
                </a:lnTo>
                <a:lnTo>
                  <a:pt x="457" y="167"/>
                </a:lnTo>
                <a:lnTo>
                  <a:pt x="419" y="167"/>
                </a:lnTo>
                <a:lnTo>
                  <a:pt x="356" y="168"/>
                </a:lnTo>
                <a:lnTo>
                  <a:pt x="338" y="168"/>
                </a:lnTo>
                <a:lnTo>
                  <a:pt x="322" y="167"/>
                </a:lnTo>
                <a:lnTo>
                  <a:pt x="304" y="166"/>
                </a:lnTo>
                <a:lnTo>
                  <a:pt x="286" y="164"/>
                </a:lnTo>
                <a:lnTo>
                  <a:pt x="216" y="164"/>
                </a:lnTo>
                <a:lnTo>
                  <a:pt x="144" y="164"/>
                </a:lnTo>
                <a:lnTo>
                  <a:pt x="74" y="166"/>
                </a:lnTo>
                <a:lnTo>
                  <a:pt x="4" y="170"/>
                </a:lnTo>
                <a:lnTo>
                  <a:pt x="37" y="170"/>
                </a:lnTo>
                <a:lnTo>
                  <a:pt x="70" y="168"/>
                </a:lnTo>
                <a:lnTo>
                  <a:pt x="103" y="167"/>
                </a:lnTo>
                <a:lnTo>
                  <a:pt x="136" y="167"/>
                </a:lnTo>
                <a:lnTo>
                  <a:pt x="279" y="168"/>
                </a:lnTo>
                <a:lnTo>
                  <a:pt x="313" y="170"/>
                </a:lnTo>
                <a:lnTo>
                  <a:pt x="349" y="173"/>
                </a:lnTo>
                <a:lnTo>
                  <a:pt x="364" y="173"/>
                </a:lnTo>
                <a:lnTo>
                  <a:pt x="381" y="173"/>
                </a:lnTo>
                <a:lnTo>
                  <a:pt x="413" y="171"/>
                </a:lnTo>
                <a:lnTo>
                  <a:pt x="448" y="171"/>
                </a:lnTo>
                <a:lnTo>
                  <a:pt x="485" y="171"/>
                </a:lnTo>
                <a:lnTo>
                  <a:pt x="501" y="171"/>
                </a:lnTo>
                <a:lnTo>
                  <a:pt x="516" y="171"/>
                </a:lnTo>
                <a:lnTo>
                  <a:pt x="546" y="168"/>
                </a:lnTo>
                <a:lnTo>
                  <a:pt x="545" y="168"/>
                </a:lnTo>
                <a:lnTo>
                  <a:pt x="543" y="170"/>
                </a:lnTo>
                <a:lnTo>
                  <a:pt x="546" y="168"/>
                </a:lnTo>
                <a:lnTo>
                  <a:pt x="549" y="168"/>
                </a:lnTo>
                <a:lnTo>
                  <a:pt x="549" y="170"/>
                </a:lnTo>
                <a:lnTo>
                  <a:pt x="549" y="178"/>
                </a:lnTo>
                <a:lnTo>
                  <a:pt x="514" y="177"/>
                </a:lnTo>
                <a:lnTo>
                  <a:pt x="479" y="177"/>
                </a:lnTo>
                <a:lnTo>
                  <a:pt x="408" y="178"/>
                </a:lnTo>
                <a:lnTo>
                  <a:pt x="374" y="181"/>
                </a:lnTo>
                <a:lnTo>
                  <a:pt x="340" y="182"/>
                </a:lnTo>
                <a:lnTo>
                  <a:pt x="302" y="182"/>
                </a:lnTo>
                <a:lnTo>
                  <a:pt x="267" y="182"/>
                </a:lnTo>
                <a:lnTo>
                  <a:pt x="234" y="184"/>
                </a:lnTo>
                <a:lnTo>
                  <a:pt x="202" y="182"/>
                </a:lnTo>
                <a:lnTo>
                  <a:pt x="166" y="179"/>
                </a:lnTo>
                <a:lnTo>
                  <a:pt x="132" y="179"/>
                </a:lnTo>
                <a:lnTo>
                  <a:pt x="95" y="179"/>
                </a:lnTo>
                <a:lnTo>
                  <a:pt x="59" y="179"/>
                </a:lnTo>
                <a:lnTo>
                  <a:pt x="29" y="179"/>
                </a:lnTo>
                <a:lnTo>
                  <a:pt x="13" y="181"/>
                </a:lnTo>
                <a:lnTo>
                  <a:pt x="7" y="182"/>
                </a:lnTo>
                <a:lnTo>
                  <a:pt x="0" y="184"/>
                </a:lnTo>
                <a:lnTo>
                  <a:pt x="2" y="181"/>
                </a:lnTo>
                <a:lnTo>
                  <a:pt x="2" y="177"/>
                </a:lnTo>
                <a:lnTo>
                  <a:pt x="2" y="170"/>
                </a:lnTo>
                <a:lnTo>
                  <a:pt x="5" y="167"/>
                </a:lnTo>
                <a:lnTo>
                  <a:pt x="7" y="163"/>
                </a:lnTo>
                <a:lnTo>
                  <a:pt x="9" y="159"/>
                </a:lnTo>
                <a:lnTo>
                  <a:pt x="15" y="152"/>
                </a:lnTo>
                <a:lnTo>
                  <a:pt x="34" y="133"/>
                </a:lnTo>
                <a:lnTo>
                  <a:pt x="49" y="117"/>
                </a:lnTo>
                <a:lnTo>
                  <a:pt x="66" y="102"/>
                </a:lnTo>
                <a:lnTo>
                  <a:pt x="67" y="101"/>
                </a:lnTo>
                <a:lnTo>
                  <a:pt x="67" y="100"/>
                </a:lnTo>
                <a:lnTo>
                  <a:pt x="59" y="79"/>
                </a:lnTo>
                <a:lnTo>
                  <a:pt x="48" y="60"/>
                </a:lnTo>
                <a:lnTo>
                  <a:pt x="37" y="42"/>
                </a:lnTo>
                <a:lnTo>
                  <a:pt x="27" y="21"/>
                </a:lnTo>
                <a:lnTo>
                  <a:pt x="56" y="17"/>
                </a:lnTo>
                <a:lnTo>
                  <a:pt x="70" y="16"/>
                </a:lnTo>
                <a:lnTo>
                  <a:pt x="85" y="16"/>
                </a:lnTo>
                <a:lnTo>
                  <a:pt x="161" y="16"/>
                </a:lnTo>
                <a:lnTo>
                  <a:pt x="194" y="14"/>
                </a:lnTo>
                <a:lnTo>
                  <a:pt x="227" y="13"/>
                </a:lnTo>
                <a:lnTo>
                  <a:pt x="243" y="10"/>
                </a:lnTo>
                <a:lnTo>
                  <a:pt x="261" y="7"/>
                </a:lnTo>
                <a:lnTo>
                  <a:pt x="282" y="7"/>
                </a:lnTo>
                <a:lnTo>
                  <a:pt x="301" y="9"/>
                </a:lnTo>
                <a:lnTo>
                  <a:pt x="334" y="9"/>
                </a:lnTo>
                <a:lnTo>
                  <a:pt x="366" y="9"/>
                </a:lnTo>
                <a:lnTo>
                  <a:pt x="429" y="9"/>
                </a:lnTo>
                <a:lnTo>
                  <a:pt x="461" y="7"/>
                </a:lnTo>
                <a:lnTo>
                  <a:pt x="491" y="6"/>
                </a:lnTo>
                <a:lnTo>
                  <a:pt x="521" y="5"/>
                </a:lnTo>
                <a:lnTo>
                  <a:pt x="536" y="3"/>
                </a:lnTo>
                <a:lnTo>
                  <a:pt x="550" y="0"/>
                </a:lnTo>
                <a:lnTo>
                  <a:pt x="521" y="0"/>
                </a:lnTo>
                <a:lnTo>
                  <a:pt x="494" y="2"/>
                </a:lnTo>
                <a:lnTo>
                  <a:pt x="462" y="3"/>
                </a:lnTo>
                <a:lnTo>
                  <a:pt x="432" y="5"/>
                </a:lnTo>
                <a:lnTo>
                  <a:pt x="363" y="5"/>
                </a:lnTo>
                <a:lnTo>
                  <a:pt x="330" y="5"/>
                </a:lnTo>
                <a:lnTo>
                  <a:pt x="296" y="3"/>
                </a:lnTo>
                <a:lnTo>
                  <a:pt x="265" y="3"/>
                </a:lnTo>
                <a:lnTo>
                  <a:pt x="235" y="7"/>
                </a:lnTo>
                <a:lnTo>
                  <a:pt x="217" y="9"/>
                </a:lnTo>
                <a:lnTo>
                  <a:pt x="199" y="10"/>
                </a:lnTo>
                <a:lnTo>
                  <a:pt x="163" y="10"/>
                </a:lnTo>
                <a:lnTo>
                  <a:pt x="93" y="10"/>
                </a:lnTo>
                <a:lnTo>
                  <a:pt x="78" y="10"/>
                </a:lnTo>
                <a:lnTo>
                  <a:pt x="62" y="11"/>
                </a:lnTo>
                <a:lnTo>
                  <a:pt x="30" y="17"/>
                </a:lnTo>
                <a:lnTo>
                  <a:pt x="27" y="18"/>
                </a:lnTo>
                <a:lnTo>
                  <a:pt x="26" y="21"/>
                </a:lnTo>
                <a:lnTo>
                  <a:pt x="24" y="22"/>
                </a:lnTo>
                <a:lnTo>
                  <a:pt x="24" y="18"/>
                </a:lnTo>
                <a:lnTo>
                  <a:pt x="23" y="20"/>
                </a:lnTo>
                <a:lnTo>
                  <a:pt x="22" y="21"/>
                </a:lnTo>
                <a:lnTo>
                  <a:pt x="20" y="29"/>
                </a:lnTo>
                <a:lnTo>
                  <a:pt x="19" y="31"/>
                </a:lnTo>
                <a:lnTo>
                  <a:pt x="19" y="32"/>
                </a:lnTo>
                <a:lnTo>
                  <a:pt x="19" y="33"/>
                </a:lnTo>
                <a:lnTo>
                  <a:pt x="27" y="51"/>
                </a:lnTo>
                <a:lnTo>
                  <a:pt x="37" y="69"/>
                </a:lnTo>
                <a:lnTo>
                  <a:pt x="45" y="84"/>
                </a:lnTo>
                <a:lnTo>
                  <a:pt x="52" y="94"/>
                </a:lnTo>
                <a:lnTo>
                  <a:pt x="56" y="100"/>
                </a:lnTo>
                <a:lnTo>
                  <a:pt x="59" y="105"/>
                </a:lnTo>
                <a:lnTo>
                  <a:pt x="42" y="120"/>
                </a:lnTo>
                <a:lnTo>
                  <a:pt x="26" y="137"/>
                </a:lnTo>
                <a:lnTo>
                  <a:pt x="11" y="153"/>
                </a:lnTo>
                <a:lnTo>
                  <a:pt x="7" y="159"/>
                </a:lnTo>
                <a:lnTo>
                  <a:pt x="2" y="166"/>
                </a:lnTo>
                <a:lnTo>
                  <a:pt x="0" y="168"/>
                </a:lnTo>
                <a:lnTo>
                  <a:pt x="0" y="173"/>
                </a:lnTo>
                <a:lnTo>
                  <a:pt x="0" y="178"/>
                </a:lnTo>
                <a:lnTo>
                  <a:pt x="0" y="182"/>
                </a:lnTo>
                <a:lnTo>
                  <a:pt x="0" y="184"/>
                </a:lnTo>
                <a:lnTo>
                  <a:pt x="0" y="185"/>
                </a:lnTo>
                <a:lnTo>
                  <a:pt x="7" y="182"/>
                </a:lnTo>
                <a:lnTo>
                  <a:pt x="13" y="182"/>
                </a:lnTo>
                <a:lnTo>
                  <a:pt x="27" y="182"/>
                </a:lnTo>
                <a:lnTo>
                  <a:pt x="63" y="181"/>
                </a:lnTo>
                <a:lnTo>
                  <a:pt x="97" y="181"/>
                </a:lnTo>
                <a:lnTo>
                  <a:pt x="130" y="181"/>
                </a:lnTo>
                <a:lnTo>
                  <a:pt x="163" y="182"/>
                </a:lnTo>
                <a:lnTo>
                  <a:pt x="195" y="184"/>
                </a:lnTo>
                <a:lnTo>
                  <a:pt x="231" y="185"/>
                </a:lnTo>
                <a:lnTo>
                  <a:pt x="265" y="185"/>
                </a:lnTo>
                <a:lnTo>
                  <a:pt x="298" y="185"/>
                </a:lnTo>
                <a:lnTo>
                  <a:pt x="333" y="185"/>
                </a:lnTo>
                <a:lnTo>
                  <a:pt x="370" y="184"/>
                </a:lnTo>
                <a:lnTo>
                  <a:pt x="407" y="181"/>
                </a:lnTo>
                <a:lnTo>
                  <a:pt x="443" y="179"/>
                </a:lnTo>
                <a:lnTo>
                  <a:pt x="479" y="179"/>
                </a:lnTo>
                <a:lnTo>
                  <a:pt x="514" y="179"/>
                </a:lnTo>
                <a:lnTo>
                  <a:pt x="549" y="181"/>
                </a:lnTo>
                <a:lnTo>
                  <a:pt x="550" y="181"/>
                </a:lnTo>
                <a:lnTo>
                  <a:pt x="557" y="171"/>
                </a:lnTo>
                <a:lnTo>
                  <a:pt x="563" y="163"/>
                </a:lnTo>
                <a:lnTo>
                  <a:pt x="587" y="127"/>
                </a:lnTo>
                <a:lnTo>
                  <a:pt x="600" y="111"/>
                </a:lnTo>
                <a:lnTo>
                  <a:pt x="611" y="94"/>
                </a:lnTo>
                <a:lnTo>
                  <a:pt x="619" y="84"/>
                </a:lnTo>
                <a:lnTo>
                  <a:pt x="620" y="83"/>
                </a:lnTo>
                <a:lnTo>
                  <a:pt x="620" y="82"/>
                </a:lnTo>
                <a:lnTo>
                  <a:pt x="620" y="80"/>
                </a:lnTo>
                <a:close/>
                <a:moveTo>
                  <a:pt x="44" y="76"/>
                </a:moveTo>
                <a:lnTo>
                  <a:pt x="44" y="76"/>
                </a:lnTo>
                <a:lnTo>
                  <a:pt x="34" y="57"/>
                </a:lnTo>
                <a:lnTo>
                  <a:pt x="24" y="36"/>
                </a:lnTo>
                <a:lnTo>
                  <a:pt x="26" y="35"/>
                </a:lnTo>
                <a:lnTo>
                  <a:pt x="24" y="33"/>
                </a:lnTo>
                <a:lnTo>
                  <a:pt x="24" y="31"/>
                </a:lnTo>
                <a:lnTo>
                  <a:pt x="24" y="27"/>
                </a:lnTo>
                <a:lnTo>
                  <a:pt x="24" y="24"/>
                </a:lnTo>
                <a:lnTo>
                  <a:pt x="33" y="42"/>
                </a:lnTo>
                <a:lnTo>
                  <a:pt x="41" y="60"/>
                </a:lnTo>
                <a:lnTo>
                  <a:pt x="51" y="76"/>
                </a:lnTo>
                <a:lnTo>
                  <a:pt x="60" y="94"/>
                </a:lnTo>
                <a:lnTo>
                  <a:pt x="63" y="98"/>
                </a:lnTo>
                <a:lnTo>
                  <a:pt x="63" y="100"/>
                </a:lnTo>
                <a:lnTo>
                  <a:pt x="63" y="101"/>
                </a:lnTo>
                <a:lnTo>
                  <a:pt x="59" y="105"/>
                </a:lnTo>
                <a:lnTo>
                  <a:pt x="58" y="97"/>
                </a:lnTo>
                <a:lnTo>
                  <a:pt x="53" y="90"/>
                </a:lnTo>
                <a:lnTo>
                  <a:pt x="44" y="76"/>
                </a:lnTo>
                <a:close/>
                <a:moveTo>
                  <a:pt x="602" y="102"/>
                </a:moveTo>
                <a:lnTo>
                  <a:pt x="602" y="102"/>
                </a:lnTo>
                <a:lnTo>
                  <a:pt x="582" y="133"/>
                </a:lnTo>
                <a:lnTo>
                  <a:pt x="552" y="178"/>
                </a:lnTo>
                <a:lnTo>
                  <a:pt x="552" y="173"/>
                </a:lnTo>
                <a:lnTo>
                  <a:pt x="552" y="168"/>
                </a:lnTo>
                <a:lnTo>
                  <a:pt x="556" y="167"/>
                </a:lnTo>
                <a:lnTo>
                  <a:pt x="558" y="166"/>
                </a:lnTo>
                <a:lnTo>
                  <a:pt x="558" y="164"/>
                </a:lnTo>
                <a:lnTo>
                  <a:pt x="553" y="164"/>
                </a:lnTo>
                <a:lnTo>
                  <a:pt x="553" y="163"/>
                </a:lnTo>
                <a:lnTo>
                  <a:pt x="572" y="137"/>
                </a:lnTo>
                <a:lnTo>
                  <a:pt x="585" y="119"/>
                </a:lnTo>
                <a:lnTo>
                  <a:pt x="597" y="101"/>
                </a:lnTo>
                <a:lnTo>
                  <a:pt x="607" y="89"/>
                </a:lnTo>
                <a:lnTo>
                  <a:pt x="616" y="76"/>
                </a:lnTo>
                <a:lnTo>
                  <a:pt x="616" y="80"/>
                </a:lnTo>
                <a:lnTo>
                  <a:pt x="616" y="83"/>
                </a:lnTo>
                <a:lnTo>
                  <a:pt x="613" y="87"/>
                </a:lnTo>
                <a:lnTo>
                  <a:pt x="611" y="93"/>
                </a:lnTo>
                <a:lnTo>
                  <a:pt x="602" y="1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104"/>
          <p:cNvSpPr>
            <a:spLocks noEditPoints="1"/>
          </p:cNvSpPr>
          <p:nvPr/>
        </p:nvSpPr>
        <p:spPr bwMode="auto">
          <a:xfrm>
            <a:off x="2444494" y="3432894"/>
            <a:ext cx="2675247" cy="930081"/>
          </a:xfrm>
          <a:custGeom>
            <a:avLst/>
            <a:gdLst>
              <a:gd name="T0" fmla="*/ 618 w 620"/>
              <a:gd name="T1" fmla="*/ 72 h 185"/>
              <a:gd name="T2" fmla="*/ 587 w 620"/>
              <a:gd name="T3" fmla="*/ 35 h 185"/>
              <a:gd name="T4" fmla="*/ 565 w 620"/>
              <a:gd name="T5" fmla="*/ 18 h 185"/>
              <a:gd name="T6" fmla="*/ 598 w 620"/>
              <a:gd name="T7" fmla="*/ 95 h 185"/>
              <a:gd name="T8" fmla="*/ 560 w 620"/>
              <a:gd name="T9" fmla="*/ 152 h 185"/>
              <a:gd name="T10" fmla="*/ 492 w 620"/>
              <a:gd name="T11" fmla="*/ 168 h 185"/>
              <a:gd name="T12" fmla="*/ 338 w 620"/>
              <a:gd name="T13" fmla="*/ 168 h 185"/>
              <a:gd name="T14" fmla="*/ 144 w 620"/>
              <a:gd name="T15" fmla="*/ 164 h 185"/>
              <a:gd name="T16" fmla="*/ 37 w 620"/>
              <a:gd name="T17" fmla="*/ 170 h 185"/>
              <a:gd name="T18" fmla="*/ 279 w 620"/>
              <a:gd name="T19" fmla="*/ 168 h 185"/>
              <a:gd name="T20" fmla="*/ 413 w 620"/>
              <a:gd name="T21" fmla="*/ 171 h 185"/>
              <a:gd name="T22" fmla="*/ 516 w 620"/>
              <a:gd name="T23" fmla="*/ 171 h 185"/>
              <a:gd name="T24" fmla="*/ 543 w 620"/>
              <a:gd name="T25" fmla="*/ 170 h 185"/>
              <a:gd name="T26" fmla="*/ 549 w 620"/>
              <a:gd name="T27" fmla="*/ 170 h 185"/>
              <a:gd name="T28" fmla="*/ 408 w 620"/>
              <a:gd name="T29" fmla="*/ 178 h 185"/>
              <a:gd name="T30" fmla="*/ 267 w 620"/>
              <a:gd name="T31" fmla="*/ 182 h 185"/>
              <a:gd name="T32" fmla="*/ 132 w 620"/>
              <a:gd name="T33" fmla="*/ 179 h 185"/>
              <a:gd name="T34" fmla="*/ 13 w 620"/>
              <a:gd name="T35" fmla="*/ 181 h 185"/>
              <a:gd name="T36" fmla="*/ 2 w 620"/>
              <a:gd name="T37" fmla="*/ 177 h 185"/>
              <a:gd name="T38" fmla="*/ 9 w 620"/>
              <a:gd name="T39" fmla="*/ 159 h 185"/>
              <a:gd name="T40" fmla="*/ 66 w 620"/>
              <a:gd name="T41" fmla="*/ 102 h 185"/>
              <a:gd name="T42" fmla="*/ 48 w 620"/>
              <a:gd name="T43" fmla="*/ 60 h 185"/>
              <a:gd name="T44" fmla="*/ 56 w 620"/>
              <a:gd name="T45" fmla="*/ 17 h 185"/>
              <a:gd name="T46" fmla="*/ 194 w 620"/>
              <a:gd name="T47" fmla="*/ 14 h 185"/>
              <a:gd name="T48" fmla="*/ 282 w 620"/>
              <a:gd name="T49" fmla="*/ 7 h 185"/>
              <a:gd name="T50" fmla="*/ 429 w 620"/>
              <a:gd name="T51" fmla="*/ 9 h 185"/>
              <a:gd name="T52" fmla="*/ 536 w 620"/>
              <a:gd name="T53" fmla="*/ 3 h 185"/>
              <a:gd name="T54" fmla="*/ 494 w 620"/>
              <a:gd name="T55" fmla="*/ 2 h 185"/>
              <a:gd name="T56" fmla="*/ 330 w 620"/>
              <a:gd name="T57" fmla="*/ 5 h 185"/>
              <a:gd name="T58" fmla="*/ 217 w 620"/>
              <a:gd name="T59" fmla="*/ 9 h 185"/>
              <a:gd name="T60" fmla="*/ 78 w 620"/>
              <a:gd name="T61" fmla="*/ 10 h 185"/>
              <a:gd name="T62" fmla="*/ 26 w 620"/>
              <a:gd name="T63" fmla="*/ 21 h 185"/>
              <a:gd name="T64" fmla="*/ 23 w 620"/>
              <a:gd name="T65" fmla="*/ 20 h 185"/>
              <a:gd name="T66" fmla="*/ 19 w 620"/>
              <a:gd name="T67" fmla="*/ 32 h 185"/>
              <a:gd name="T68" fmla="*/ 27 w 620"/>
              <a:gd name="T69" fmla="*/ 51 h 185"/>
              <a:gd name="T70" fmla="*/ 56 w 620"/>
              <a:gd name="T71" fmla="*/ 100 h 185"/>
              <a:gd name="T72" fmla="*/ 11 w 620"/>
              <a:gd name="T73" fmla="*/ 153 h 185"/>
              <a:gd name="T74" fmla="*/ 0 w 620"/>
              <a:gd name="T75" fmla="*/ 173 h 185"/>
              <a:gd name="T76" fmla="*/ 0 w 620"/>
              <a:gd name="T77" fmla="*/ 185 h 185"/>
              <a:gd name="T78" fmla="*/ 7 w 620"/>
              <a:gd name="T79" fmla="*/ 182 h 185"/>
              <a:gd name="T80" fmla="*/ 97 w 620"/>
              <a:gd name="T81" fmla="*/ 181 h 185"/>
              <a:gd name="T82" fmla="*/ 231 w 620"/>
              <a:gd name="T83" fmla="*/ 185 h 185"/>
              <a:gd name="T84" fmla="*/ 370 w 620"/>
              <a:gd name="T85" fmla="*/ 184 h 185"/>
              <a:gd name="T86" fmla="*/ 549 w 620"/>
              <a:gd name="T87" fmla="*/ 181 h 185"/>
              <a:gd name="T88" fmla="*/ 557 w 620"/>
              <a:gd name="T89" fmla="*/ 171 h 185"/>
              <a:gd name="T90" fmla="*/ 611 w 620"/>
              <a:gd name="T91" fmla="*/ 94 h 185"/>
              <a:gd name="T92" fmla="*/ 620 w 620"/>
              <a:gd name="T93" fmla="*/ 82 h 185"/>
              <a:gd name="T94" fmla="*/ 44 w 620"/>
              <a:gd name="T95" fmla="*/ 76 h 185"/>
              <a:gd name="T96" fmla="*/ 26 w 620"/>
              <a:gd name="T97" fmla="*/ 35 h 185"/>
              <a:gd name="T98" fmla="*/ 24 w 620"/>
              <a:gd name="T99" fmla="*/ 24 h 185"/>
              <a:gd name="T100" fmla="*/ 60 w 620"/>
              <a:gd name="T101" fmla="*/ 94 h 185"/>
              <a:gd name="T102" fmla="*/ 59 w 620"/>
              <a:gd name="T103" fmla="*/ 105 h 185"/>
              <a:gd name="T104" fmla="*/ 602 w 620"/>
              <a:gd name="T105" fmla="*/ 102 h 185"/>
              <a:gd name="T106" fmla="*/ 552 w 620"/>
              <a:gd name="T107" fmla="*/ 173 h 185"/>
              <a:gd name="T108" fmla="*/ 558 w 620"/>
              <a:gd name="T109" fmla="*/ 164 h 185"/>
              <a:gd name="T110" fmla="*/ 553 w 620"/>
              <a:gd name="T111" fmla="*/ 163 h 185"/>
              <a:gd name="T112" fmla="*/ 553 w 620"/>
              <a:gd name="T113" fmla="*/ 163 h 185"/>
              <a:gd name="T114" fmla="*/ 607 w 620"/>
              <a:gd name="T115" fmla="*/ 89 h 185"/>
              <a:gd name="T116" fmla="*/ 616 w 620"/>
              <a:gd name="T117" fmla="*/ 83 h 185"/>
              <a:gd name="T118" fmla="*/ 602 w 620"/>
              <a:gd name="T119" fmla="*/ 102 h 1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20" h="185">
                <a:moveTo>
                  <a:pt x="620" y="80"/>
                </a:moveTo>
                <a:lnTo>
                  <a:pt x="620" y="80"/>
                </a:lnTo>
                <a:lnTo>
                  <a:pt x="619" y="78"/>
                </a:lnTo>
                <a:lnTo>
                  <a:pt x="619" y="75"/>
                </a:lnTo>
                <a:lnTo>
                  <a:pt x="618" y="72"/>
                </a:lnTo>
                <a:lnTo>
                  <a:pt x="602" y="54"/>
                </a:lnTo>
                <a:lnTo>
                  <a:pt x="587" y="35"/>
                </a:lnTo>
                <a:lnTo>
                  <a:pt x="569" y="17"/>
                </a:lnTo>
                <a:lnTo>
                  <a:pt x="552" y="0"/>
                </a:lnTo>
                <a:lnTo>
                  <a:pt x="550" y="2"/>
                </a:lnTo>
                <a:lnTo>
                  <a:pt x="565" y="18"/>
                </a:lnTo>
                <a:lnTo>
                  <a:pt x="580" y="35"/>
                </a:lnTo>
                <a:lnTo>
                  <a:pt x="597" y="56"/>
                </a:lnTo>
                <a:lnTo>
                  <a:pt x="615" y="75"/>
                </a:lnTo>
                <a:lnTo>
                  <a:pt x="598" y="95"/>
                </a:lnTo>
                <a:lnTo>
                  <a:pt x="582" y="116"/>
                </a:lnTo>
                <a:lnTo>
                  <a:pt x="574" y="128"/>
                </a:lnTo>
                <a:lnTo>
                  <a:pt x="565" y="141"/>
                </a:lnTo>
                <a:lnTo>
                  <a:pt x="560" y="152"/>
                </a:lnTo>
                <a:lnTo>
                  <a:pt x="550" y="164"/>
                </a:lnTo>
                <a:lnTo>
                  <a:pt x="521" y="167"/>
                </a:lnTo>
                <a:lnTo>
                  <a:pt x="507" y="167"/>
                </a:lnTo>
                <a:lnTo>
                  <a:pt x="492" y="168"/>
                </a:lnTo>
                <a:lnTo>
                  <a:pt x="457" y="167"/>
                </a:lnTo>
                <a:lnTo>
                  <a:pt x="419" y="167"/>
                </a:lnTo>
                <a:lnTo>
                  <a:pt x="356" y="168"/>
                </a:lnTo>
                <a:lnTo>
                  <a:pt x="338" y="168"/>
                </a:lnTo>
                <a:lnTo>
                  <a:pt x="322" y="167"/>
                </a:lnTo>
                <a:lnTo>
                  <a:pt x="304" y="166"/>
                </a:lnTo>
                <a:lnTo>
                  <a:pt x="286" y="164"/>
                </a:lnTo>
                <a:lnTo>
                  <a:pt x="216" y="164"/>
                </a:lnTo>
                <a:lnTo>
                  <a:pt x="144" y="164"/>
                </a:lnTo>
                <a:lnTo>
                  <a:pt x="74" y="166"/>
                </a:lnTo>
                <a:lnTo>
                  <a:pt x="4" y="170"/>
                </a:lnTo>
                <a:lnTo>
                  <a:pt x="37" y="170"/>
                </a:lnTo>
                <a:lnTo>
                  <a:pt x="70" y="168"/>
                </a:lnTo>
                <a:lnTo>
                  <a:pt x="103" y="167"/>
                </a:lnTo>
                <a:lnTo>
                  <a:pt x="136" y="167"/>
                </a:lnTo>
                <a:lnTo>
                  <a:pt x="279" y="168"/>
                </a:lnTo>
                <a:lnTo>
                  <a:pt x="313" y="170"/>
                </a:lnTo>
                <a:lnTo>
                  <a:pt x="349" y="173"/>
                </a:lnTo>
                <a:lnTo>
                  <a:pt x="364" y="173"/>
                </a:lnTo>
                <a:lnTo>
                  <a:pt x="381" y="173"/>
                </a:lnTo>
                <a:lnTo>
                  <a:pt x="413" y="171"/>
                </a:lnTo>
                <a:lnTo>
                  <a:pt x="448" y="171"/>
                </a:lnTo>
                <a:lnTo>
                  <a:pt x="485" y="171"/>
                </a:lnTo>
                <a:lnTo>
                  <a:pt x="501" y="171"/>
                </a:lnTo>
                <a:lnTo>
                  <a:pt x="516" y="171"/>
                </a:lnTo>
                <a:lnTo>
                  <a:pt x="546" y="168"/>
                </a:lnTo>
                <a:lnTo>
                  <a:pt x="545" y="168"/>
                </a:lnTo>
                <a:lnTo>
                  <a:pt x="543" y="170"/>
                </a:lnTo>
                <a:lnTo>
                  <a:pt x="546" y="168"/>
                </a:lnTo>
                <a:lnTo>
                  <a:pt x="549" y="168"/>
                </a:lnTo>
                <a:lnTo>
                  <a:pt x="549" y="170"/>
                </a:lnTo>
                <a:lnTo>
                  <a:pt x="549" y="178"/>
                </a:lnTo>
                <a:lnTo>
                  <a:pt x="514" y="177"/>
                </a:lnTo>
                <a:lnTo>
                  <a:pt x="479" y="177"/>
                </a:lnTo>
                <a:lnTo>
                  <a:pt x="408" y="178"/>
                </a:lnTo>
                <a:lnTo>
                  <a:pt x="374" y="181"/>
                </a:lnTo>
                <a:lnTo>
                  <a:pt x="340" y="182"/>
                </a:lnTo>
                <a:lnTo>
                  <a:pt x="302" y="182"/>
                </a:lnTo>
                <a:lnTo>
                  <a:pt x="267" y="182"/>
                </a:lnTo>
                <a:lnTo>
                  <a:pt x="234" y="184"/>
                </a:lnTo>
                <a:lnTo>
                  <a:pt x="202" y="182"/>
                </a:lnTo>
                <a:lnTo>
                  <a:pt x="166" y="179"/>
                </a:lnTo>
                <a:lnTo>
                  <a:pt x="132" y="179"/>
                </a:lnTo>
                <a:lnTo>
                  <a:pt x="95" y="179"/>
                </a:lnTo>
                <a:lnTo>
                  <a:pt x="59" y="179"/>
                </a:lnTo>
                <a:lnTo>
                  <a:pt x="29" y="179"/>
                </a:lnTo>
                <a:lnTo>
                  <a:pt x="13" y="181"/>
                </a:lnTo>
                <a:lnTo>
                  <a:pt x="7" y="182"/>
                </a:lnTo>
                <a:lnTo>
                  <a:pt x="0" y="184"/>
                </a:lnTo>
                <a:lnTo>
                  <a:pt x="2" y="181"/>
                </a:lnTo>
                <a:lnTo>
                  <a:pt x="2" y="177"/>
                </a:lnTo>
                <a:lnTo>
                  <a:pt x="2" y="170"/>
                </a:lnTo>
                <a:lnTo>
                  <a:pt x="5" y="167"/>
                </a:lnTo>
                <a:lnTo>
                  <a:pt x="7" y="163"/>
                </a:lnTo>
                <a:lnTo>
                  <a:pt x="9" y="159"/>
                </a:lnTo>
                <a:lnTo>
                  <a:pt x="15" y="152"/>
                </a:lnTo>
                <a:lnTo>
                  <a:pt x="34" y="133"/>
                </a:lnTo>
                <a:lnTo>
                  <a:pt x="49" y="117"/>
                </a:lnTo>
                <a:lnTo>
                  <a:pt x="66" y="102"/>
                </a:lnTo>
                <a:lnTo>
                  <a:pt x="67" y="101"/>
                </a:lnTo>
                <a:lnTo>
                  <a:pt x="67" y="100"/>
                </a:lnTo>
                <a:lnTo>
                  <a:pt x="59" y="79"/>
                </a:lnTo>
                <a:lnTo>
                  <a:pt x="48" y="60"/>
                </a:lnTo>
                <a:lnTo>
                  <a:pt x="37" y="42"/>
                </a:lnTo>
                <a:lnTo>
                  <a:pt x="27" y="21"/>
                </a:lnTo>
                <a:lnTo>
                  <a:pt x="56" y="17"/>
                </a:lnTo>
                <a:lnTo>
                  <a:pt x="70" y="16"/>
                </a:lnTo>
                <a:lnTo>
                  <a:pt x="85" y="16"/>
                </a:lnTo>
                <a:lnTo>
                  <a:pt x="161" y="16"/>
                </a:lnTo>
                <a:lnTo>
                  <a:pt x="194" y="14"/>
                </a:lnTo>
                <a:lnTo>
                  <a:pt x="227" y="13"/>
                </a:lnTo>
                <a:lnTo>
                  <a:pt x="243" y="10"/>
                </a:lnTo>
                <a:lnTo>
                  <a:pt x="261" y="7"/>
                </a:lnTo>
                <a:lnTo>
                  <a:pt x="282" y="7"/>
                </a:lnTo>
                <a:lnTo>
                  <a:pt x="301" y="9"/>
                </a:lnTo>
                <a:lnTo>
                  <a:pt x="334" y="9"/>
                </a:lnTo>
                <a:lnTo>
                  <a:pt x="366" y="9"/>
                </a:lnTo>
                <a:lnTo>
                  <a:pt x="429" y="9"/>
                </a:lnTo>
                <a:lnTo>
                  <a:pt x="461" y="7"/>
                </a:lnTo>
                <a:lnTo>
                  <a:pt x="491" y="6"/>
                </a:lnTo>
                <a:lnTo>
                  <a:pt x="521" y="5"/>
                </a:lnTo>
                <a:lnTo>
                  <a:pt x="536" y="3"/>
                </a:lnTo>
                <a:lnTo>
                  <a:pt x="550" y="0"/>
                </a:lnTo>
                <a:lnTo>
                  <a:pt x="521" y="0"/>
                </a:lnTo>
                <a:lnTo>
                  <a:pt x="494" y="2"/>
                </a:lnTo>
                <a:lnTo>
                  <a:pt x="462" y="3"/>
                </a:lnTo>
                <a:lnTo>
                  <a:pt x="432" y="5"/>
                </a:lnTo>
                <a:lnTo>
                  <a:pt x="363" y="5"/>
                </a:lnTo>
                <a:lnTo>
                  <a:pt x="330" y="5"/>
                </a:lnTo>
                <a:lnTo>
                  <a:pt x="296" y="3"/>
                </a:lnTo>
                <a:lnTo>
                  <a:pt x="265" y="3"/>
                </a:lnTo>
                <a:lnTo>
                  <a:pt x="235" y="7"/>
                </a:lnTo>
                <a:lnTo>
                  <a:pt x="217" y="9"/>
                </a:lnTo>
                <a:lnTo>
                  <a:pt x="199" y="10"/>
                </a:lnTo>
                <a:lnTo>
                  <a:pt x="163" y="10"/>
                </a:lnTo>
                <a:lnTo>
                  <a:pt x="93" y="10"/>
                </a:lnTo>
                <a:lnTo>
                  <a:pt x="78" y="10"/>
                </a:lnTo>
                <a:lnTo>
                  <a:pt x="62" y="11"/>
                </a:lnTo>
                <a:lnTo>
                  <a:pt x="30" y="17"/>
                </a:lnTo>
                <a:lnTo>
                  <a:pt x="27" y="18"/>
                </a:lnTo>
                <a:lnTo>
                  <a:pt x="26" y="21"/>
                </a:lnTo>
                <a:lnTo>
                  <a:pt x="24" y="22"/>
                </a:lnTo>
                <a:lnTo>
                  <a:pt x="24" y="18"/>
                </a:lnTo>
                <a:lnTo>
                  <a:pt x="23" y="20"/>
                </a:lnTo>
                <a:lnTo>
                  <a:pt x="22" y="21"/>
                </a:lnTo>
                <a:lnTo>
                  <a:pt x="20" y="29"/>
                </a:lnTo>
                <a:lnTo>
                  <a:pt x="19" y="31"/>
                </a:lnTo>
                <a:lnTo>
                  <a:pt x="19" y="32"/>
                </a:lnTo>
                <a:lnTo>
                  <a:pt x="19" y="33"/>
                </a:lnTo>
                <a:lnTo>
                  <a:pt x="27" y="51"/>
                </a:lnTo>
                <a:lnTo>
                  <a:pt x="37" y="69"/>
                </a:lnTo>
                <a:lnTo>
                  <a:pt x="45" y="84"/>
                </a:lnTo>
                <a:lnTo>
                  <a:pt x="52" y="94"/>
                </a:lnTo>
                <a:lnTo>
                  <a:pt x="56" y="100"/>
                </a:lnTo>
                <a:lnTo>
                  <a:pt x="59" y="105"/>
                </a:lnTo>
                <a:lnTo>
                  <a:pt x="42" y="120"/>
                </a:lnTo>
                <a:lnTo>
                  <a:pt x="26" y="137"/>
                </a:lnTo>
                <a:lnTo>
                  <a:pt x="11" y="153"/>
                </a:lnTo>
                <a:lnTo>
                  <a:pt x="7" y="159"/>
                </a:lnTo>
                <a:lnTo>
                  <a:pt x="2" y="166"/>
                </a:lnTo>
                <a:lnTo>
                  <a:pt x="0" y="168"/>
                </a:lnTo>
                <a:lnTo>
                  <a:pt x="0" y="173"/>
                </a:lnTo>
                <a:lnTo>
                  <a:pt x="0" y="178"/>
                </a:lnTo>
                <a:lnTo>
                  <a:pt x="0" y="182"/>
                </a:lnTo>
                <a:lnTo>
                  <a:pt x="0" y="184"/>
                </a:lnTo>
                <a:lnTo>
                  <a:pt x="0" y="185"/>
                </a:lnTo>
                <a:lnTo>
                  <a:pt x="7" y="182"/>
                </a:lnTo>
                <a:lnTo>
                  <a:pt x="13" y="182"/>
                </a:lnTo>
                <a:lnTo>
                  <a:pt x="27" y="182"/>
                </a:lnTo>
                <a:lnTo>
                  <a:pt x="63" y="181"/>
                </a:lnTo>
                <a:lnTo>
                  <a:pt x="97" y="181"/>
                </a:lnTo>
                <a:lnTo>
                  <a:pt x="130" y="181"/>
                </a:lnTo>
                <a:lnTo>
                  <a:pt x="163" y="182"/>
                </a:lnTo>
                <a:lnTo>
                  <a:pt x="195" y="184"/>
                </a:lnTo>
                <a:lnTo>
                  <a:pt x="231" y="185"/>
                </a:lnTo>
                <a:lnTo>
                  <a:pt x="265" y="185"/>
                </a:lnTo>
                <a:lnTo>
                  <a:pt x="298" y="185"/>
                </a:lnTo>
                <a:lnTo>
                  <a:pt x="333" y="185"/>
                </a:lnTo>
                <a:lnTo>
                  <a:pt x="370" y="184"/>
                </a:lnTo>
                <a:lnTo>
                  <a:pt x="407" y="181"/>
                </a:lnTo>
                <a:lnTo>
                  <a:pt x="443" y="179"/>
                </a:lnTo>
                <a:lnTo>
                  <a:pt x="479" y="179"/>
                </a:lnTo>
                <a:lnTo>
                  <a:pt x="514" y="179"/>
                </a:lnTo>
                <a:lnTo>
                  <a:pt x="549" y="181"/>
                </a:lnTo>
                <a:lnTo>
                  <a:pt x="550" y="181"/>
                </a:lnTo>
                <a:lnTo>
                  <a:pt x="557" y="171"/>
                </a:lnTo>
                <a:lnTo>
                  <a:pt x="563" y="163"/>
                </a:lnTo>
                <a:lnTo>
                  <a:pt x="587" y="127"/>
                </a:lnTo>
                <a:lnTo>
                  <a:pt x="600" y="111"/>
                </a:lnTo>
                <a:lnTo>
                  <a:pt x="611" y="94"/>
                </a:lnTo>
                <a:lnTo>
                  <a:pt x="619" y="84"/>
                </a:lnTo>
                <a:lnTo>
                  <a:pt x="620" y="83"/>
                </a:lnTo>
                <a:lnTo>
                  <a:pt x="620" y="82"/>
                </a:lnTo>
                <a:lnTo>
                  <a:pt x="620" y="80"/>
                </a:lnTo>
                <a:close/>
                <a:moveTo>
                  <a:pt x="44" y="76"/>
                </a:moveTo>
                <a:lnTo>
                  <a:pt x="44" y="76"/>
                </a:lnTo>
                <a:lnTo>
                  <a:pt x="34" y="57"/>
                </a:lnTo>
                <a:lnTo>
                  <a:pt x="24" y="36"/>
                </a:lnTo>
                <a:lnTo>
                  <a:pt x="26" y="35"/>
                </a:lnTo>
                <a:lnTo>
                  <a:pt x="24" y="33"/>
                </a:lnTo>
                <a:lnTo>
                  <a:pt x="24" y="31"/>
                </a:lnTo>
                <a:lnTo>
                  <a:pt x="24" y="27"/>
                </a:lnTo>
                <a:lnTo>
                  <a:pt x="24" y="24"/>
                </a:lnTo>
                <a:lnTo>
                  <a:pt x="33" y="42"/>
                </a:lnTo>
                <a:lnTo>
                  <a:pt x="41" y="60"/>
                </a:lnTo>
                <a:lnTo>
                  <a:pt x="51" y="76"/>
                </a:lnTo>
                <a:lnTo>
                  <a:pt x="60" y="94"/>
                </a:lnTo>
                <a:lnTo>
                  <a:pt x="63" y="98"/>
                </a:lnTo>
                <a:lnTo>
                  <a:pt x="63" y="100"/>
                </a:lnTo>
                <a:lnTo>
                  <a:pt x="63" y="101"/>
                </a:lnTo>
                <a:lnTo>
                  <a:pt x="59" y="105"/>
                </a:lnTo>
                <a:lnTo>
                  <a:pt x="58" y="97"/>
                </a:lnTo>
                <a:lnTo>
                  <a:pt x="53" y="90"/>
                </a:lnTo>
                <a:lnTo>
                  <a:pt x="44" y="76"/>
                </a:lnTo>
                <a:close/>
                <a:moveTo>
                  <a:pt x="602" y="102"/>
                </a:moveTo>
                <a:lnTo>
                  <a:pt x="602" y="102"/>
                </a:lnTo>
                <a:lnTo>
                  <a:pt x="582" y="133"/>
                </a:lnTo>
                <a:lnTo>
                  <a:pt x="552" y="178"/>
                </a:lnTo>
                <a:lnTo>
                  <a:pt x="552" y="173"/>
                </a:lnTo>
                <a:lnTo>
                  <a:pt x="552" y="168"/>
                </a:lnTo>
                <a:lnTo>
                  <a:pt x="556" y="167"/>
                </a:lnTo>
                <a:lnTo>
                  <a:pt x="558" y="166"/>
                </a:lnTo>
                <a:lnTo>
                  <a:pt x="558" y="164"/>
                </a:lnTo>
                <a:lnTo>
                  <a:pt x="553" y="164"/>
                </a:lnTo>
                <a:lnTo>
                  <a:pt x="553" y="163"/>
                </a:lnTo>
                <a:lnTo>
                  <a:pt x="572" y="137"/>
                </a:lnTo>
                <a:lnTo>
                  <a:pt x="585" y="119"/>
                </a:lnTo>
                <a:lnTo>
                  <a:pt x="597" y="101"/>
                </a:lnTo>
                <a:lnTo>
                  <a:pt x="607" y="89"/>
                </a:lnTo>
                <a:lnTo>
                  <a:pt x="616" y="76"/>
                </a:lnTo>
                <a:lnTo>
                  <a:pt x="616" y="80"/>
                </a:lnTo>
                <a:lnTo>
                  <a:pt x="616" y="83"/>
                </a:lnTo>
                <a:lnTo>
                  <a:pt x="613" y="87"/>
                </a:lnTo>
                <a:lnTo>
                  <a:pt x="611" y="93"/>
                </a:lnTo>
                <a:lnTo>
                  <a:pt x="602" y="1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104"/>
          <p:cNvSpPr>
            <a:spLocks noEditPoints="1"/>
          </p:cNvSpPr>
          <p:nvPr/>
        </p:nvSpPr>
        <p:spPr bwMode="auto">
          <a:xfrm>
            <a:off x="2444494" y="4840683"/>
            <a:ext cx="2675247" cy="930081"/>
          </a:xfrm>
          <a:custGeom>
            <a:avLst/>
            <a:gdLst>
              <a:gd name="T0" fmla="*/ 618 w 620"/>
              <a:gd name="T1" fmla="*/ 72 h 185"/>
              <a:gd name="T2" fmla="*/ 587 w 620"/>
              <a:gd name="T3" fmla="*/ 35 h 185"/>
              <a:gd name="T4" fmla="*/ 565 w 620"/>
              <a:gd name="T5" fmla="*/ 18 h 185"/>
              <a:gd name="T6" fmla="*/ 598 w 620"/>
              <a:gd name="T7" fmla="*/ 95 h 185"/>
              <a:gd name="T8" fmla="*/ 560 w 620"/>
              <a:gd name="T9" fmla="*/ 152 h 185"/>
              <a:gd name="T10" fmla="*/ 492 w 620"/>
              <a:gd name="T11" fmla="*/ 168 h 185"/>
              <a:gd name="T12" fmla="*/ 338 w 620"/>
              <a:gd name="T13" fmla="*/ 168 h 185"/>
              <a:gd name="T14" fmla="*/ 144 w 620"/>
              <a:gd name="T15" fmla="*/ 164 h 185"/>
              <a:gd name="T16" fmla="*/ 37 w 620"/>
              <a:gd name="T17" fmla="*/ 170 h 185"/>
              <a:gd name="T18" fmla="*/ 279 w 620"/>
              <a:gd name="T19" fmla="*/ 168 h 185"/>
              <a:gd name="T20" fmla="*/ 413 w 620"/>
              <a:gd name="T21" fmla="*/ 171 h 185"/>
              <a:gd name="T22" fmla="*/ 516 w 620"/>
              <a:gd name="T23" fmla="*/ 171 h 185"/>
              <a:gd name="T24" fmla="*/ 543 w 620"/>
              <a:gd name="T25" fmla="*/ 170 h 185"/>
              <a:gd name="T26" fmla="*/ 549 w 620"/>
              <a:gd name="T27" fmla="*/ 170 h 185"/>
              <a:gd name="T28" fmla="*/ 408 w 620"/>
              <a:gd name="T29" fmla="*/ 178 h 185"/>
              <a:gd name="T30" fmla="*/ 267 w 620"/>
              <a:gd name="T31" fmla="*/ 182 h 185"/>
              <a:gd name="T32" fmla="*/ 132 w 620"/>
              <a:gd name="T33" fmla="*/ 179 h 185"/>
              <a:gd name="T34" fmla="*/ 13 w 620"/>
              <a:gd name="T35" fmla="*/ 181 h 185"/>
              <a:gd name="T36" fmla="*/ 2 w 620"/>
              <a:gd name="T37" fmla="*/ 177 h 185"/>
              <a:gd name="T38" fmla="*/ 9 w 620"/>
              <a:gd name="T39" fmla="*/ 159 h 185"/>
              <a:gd name="T40" fmla="*/ 66 w 620"/>
              <a:gd name="T41" fmla="*/ 102 h 185"/>
              <a:gd name="T42" fmla="*/ 48 w 620"/>
              <a:gd name="T43" fmla="*/ 60 h 185"/>
              <a:gd name="T44" fmla="*/ 56 w 620"/>
              <a:gd name="T45" fmla="*/ 17 h 185"/>
              <a:gd name="T46" fmla="*/ 194 w 620"/>
              <a:gd name="T47" fmla="*/ 14 h 185"/>
              <a:gd name="T48" fmla="*/ 282 w 620"/>
              <a:gd name="T49" fmla="*/ 7 h 185"/>
              <a:gd name="T50" fmla="*/ 429 w 620"/>
              <a:gd name="T51" fmla="*/ 9 h 185"/>
              <a:gd name="T52" fmla="*/ 536 w 620"/>
              <a:gd name="T53" fmla="*/ 3 h 185"/>
              <a:gd name="T54" fmla="*/ 494 w 620"/>
              <a:gd name="T55" fmla="*/ 2 h 185"/>
              <a:gd name="T56" fmla="*/ 330 w 620"/>
              <a:gd name="T57" fmla="*/ 5 h 185"/>
              <a:gd name="T58" fmla="*/ 217 w 620"/>
              <a:gd name="T59" fmla="*/ 9 h 185"/>
              <a:gd name="T60" fmla="*/ 78 w 620"/>
              <a:gd name="T61" fmla="*/ 10 h 185"/>
              <a:gd name="T62" fmla="*/ 26 w 620"/>
              <a:gd name="T63" fmla="*/ 21 h 185"/>
              <a:gd name="T64" fmla="*/ 23 w 620"/>
              <a:gd name="T65" fmla="*/ 20 h 185"/>
              <a:gd name="T66" fmla="*/ 19 w 620"/>
              <a:gd name="T67" fmla="*/ 32 h 185"/>
              <a:gd name="T68" fmla="*/ 27 w 620"/>
              <a:gd name="T69" fmla="*/ 51 h 185"/>
              <a:gd name="T70" fmla="*/ 56 w 620"/>
              <a:gd name="T71" fmla="*/ 100 h 185"/>
              <a:gd name="T72" fmla="*/ 11 w 620"/>
              <a:gd name="T73" fmla="*/ 153 h 185"/>
              <a:gd name="T74" fmla="*/ 0 w 620"/>
              <a:gd name="T75" fmla="*/ 173 h 185"/>
              <a:gd name="T76" fmla="*/ 0 w 620"/>
              <a:gd name="T77" fmla="*/ 185 h 185"/>
              <a:gd name="T78" fmla="*/ 7 w 620"/>
              <a:gd name="T79" fmla="*/ 182 h 185"/>
              <a:gd name="T80" fmla="*/ 97 w 620"/>
              <a:gd name="T81" fmla="*/ 181 h 185"/>
              <a:gd name="T82" fmla="*/ 231 w 620"/>
              <a:gd name="T83" fmla="*/ 185 h 185"/>
              <a:gd name="T84" fmla="*/ 370 w 620"/>
              <a:gd name="T85" fmla="*/ 184 h 185"/>
              <a:gd name="T86" fmla="*/ 549 w 620"/>
              <a:gd name="T87" fmla="*/ 181 h 185"/>
              <a:gd name="T88" fmla="*/ 557 w 620"/>
              <a:gd name="T89" fmla="*/ 171 h 185"/>
              <a:gd name="T90" fmla="*/ 611 w 620"/>
              <a:gd name="T91" fmla="*/ 94 h 185"/>
              <a:gd name="T92" fmla="*/ 620 w 620"/>
              <a:gd name="T93" fmla="*/ 82 h 185"/>
              <a:gd name="T94" fmla="*/ 44 w 620"/>
              <a:gd name="T95" fmla="*/ 76 h 185"/>
              <a:gd name="T96" fmla="*/ 26 w 620"/>
              <a:gd name="T97" fmla="*/ 35 h 185"/>
              <a:gd name="T98" fmla="*/ 24 w 620"/>
              <a:gd name="T99" fmla="*/ 24 h 185"/>
              <a:gd name="T100" fmla="*/ 60 w 620"/>
              <a:gd name="T101" fmla="*/ 94 h 185"/>
              <a:gd name="T102" fmla="*/ 59 w 620"/>
              <a:gd name="T103" fmla="*/ 105 h 185"/>
              <a:gd name="T104" fmla="*/ 602 w 620"/>
              <a:gd name="T105" fmla="*/ 102 h 185"/>
              <a:gd name="T106" fmla="*/ 552 w 620"/>
              <a:gd name="T107" fmla="*/ 173 h 185"/>
              <a:gd name="T108" fmla="*/ 558 w 620"/>
              <a:gd name="T109" fmla="*/ 164 h 185"/>
              <a:gd name="T110" fmla="*/ 553 w 620"/>
              <a:gd name="T111" fmla="*/ 163 h 185"/>
              <a:gd name="T112" fmla="*/ 553 w 620"/>
              <a:gd name="T113" fmla="*/ 163 h 185"/>
              <a:gd name="T114" fmla="*/ 607 w 620"/>
              <a:gd name="T115" fmla="*/ 89 h 185"/>
              <a:gd name="T116" fmla="*/ 616 w 620"/>
              <a:gd name="T117" fmla="*/ 83 h 185"/>
              <a:gd name="T118" fmla="*/ 602 w 620"/>
              <a:gd name="T119" fmla="*/ 102 h 1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20" h="185">
                <a:moveTo>
                  <a:pt x="620" y="80"/>
                </a:moveTo>
                <a:lnTo>
                  <a:pt x="620" y="80"/>
                </a:lnTo>
                <a:lnTo>
                  <a:pt x="619" y="78"/>
                </a:lnTo>
                <a:lnTo>
                  <a:pt x="619" y="75"/>
                </a:lnTo>
                <a:lnTo>
                  <a:pt x="618" y="72"/>
                </a:lnTo>
                <a:lnTo>
                  <a:pt x="602" y="54"/>
                </a:lnTo>
                <a:lnTo>
                  <a:pt x="587" y="35"/>
                </a:lnTo>
                <a:lnTo>
                  <a:pt x="569" y="17"/>
                </a:lnTo>
                <a:lnTo>
                  <a:pt x="552" y="0"/>
                </a:lnTo>
                <a:lnTo>
                  <a:pt x="550" y="2"/>
                </a:lnTo>
                <a:lnTo>
                  <a:pt x="565" y="18"/>
                </a:lnTo>
                <a:lnTo>
                  <a:pt x="580" y="35"/>
                </a:lnTo>
                <a:lnTo>
                  <a:pt x="597" y="56"/>
                </a:lnTo>
                <a:lnTo>
                  <a:pt x="615" y="75"/>
                </a:lnTo>
                <a:lnTo>
                  <a:pt x="598" y="95"/>
                </a:lnTo>
                <a:lnTo>
                  <a:pt x="582" y="116"/>
                </a:lnTo>
                <a:lnTo>
                  <a:pt x="574" y="128"/>
                </a:lnTo>
                <a:lnTo>
                  <a:pt x="565" y="141"/>
                </a:lnTo>
                <a:lnTo>
                  <a:pt x="560" y="152"/>
                </a:lnTo>
                <a:lnTo>
                  <a:pt x="550" y="164"/>
                </a:lnTo>
                <a:lnTo>
                  <a:pt x="521" y="167"/>
                </a:lnTo>
                <a:lnTo>
                  <a:pt x="507" y="167"/>
                </a:lnTo>
                <a:lnTo>
                  <a:pt x="492" y="168"/>
                </a:lnTo>
                <a:lnTo>
                  <a:pt x="457" y="167"/>
                </a:lnTo>
                <a:lnTo>
                  <a:pt x="419" y="167"/>
                </a:lnTo>
                <a:lnTo>
                  <a:pt x="356" y="168"/>
                </a:lnTo>
                <a:lnTo>
                  <a:pt x="338" y="168"/>
                </a:lnTo>
                <a:lnTo>
                  <a:pt x="322" y="167"/>
                </a:lnTo>
                <a:lnTo>
                  <a:pt x="304" y="166"/>
                </a:lnTo>
                <a:lnTo>
                  <a:pt x="286" y="164"/>
                </a:lnTo>
                <a:lnTo>
                  <a:pt x="216" y="164"/>
                </a:lnTo>
                <a:lnTo>
                  <a:pt x="144" y="164"/>
                </a:lnTo>
                <a:lnTo>
                  <a:pt x="74" y="166"/>
                </a:lnTo>
                <a:lnTo>
                  <a:pt x="4" y="170"/>
                </a:lnTo>
                <a:lnTo>
                  <a:pt x="37" y="170"/>
                </a:lnTo>
                <a:lnTo>
                  <a:pt x="70" y="168"/>
                </a:lnTo>
                <a:lnTo>
                  <a:pt x="103" y="167"/>
                </a:lnTo>
                <a:lnTo>
                  <a:pt x="136" y="167"/>
                </a:lnTo>
                <a:lnTo>
                  <a:pt x="279" y="168"/>
                </a:lnTo>
                <a:lnTo>
                  <a:pt x="313" y="170"/>
                </a:lnTo>
                <a:lnTo>
                  <a:pt x="349" y="173"/>
                </a:lnTo>
                <a:lnTo>
                  <a:pt x="364" y="173"/>
                </a:lnTo>
                <a:lnTo>
                  <a:pt x="381" y="173"/>
                </a:lnTo>
                <a:lnTo>
                  <a:pt x="413" y="171"/>
                </a:lnTo>
                <a:lnTo>
                  <a:pt x="448" y="171"/>
                </a:lnTo>
                <a:lnTo>
                  <a:pt x="485" y="171"/>
                </a:lnTo>
                <a:lnTo>
                  <a:pt x="501" y="171"/>
                </a:lnTo>
                <a:lnTo>
                  <a:pt x="516" y="171"/>
                </a:lnTo>
                <a:lnTo>
                  <a:pt x="546" y="168"/>
                </a:lnTo>
                <a:lnTo>
                  <a:pt x="545" y="168"/>
                </a:lnTo>
                <a:lnTo>
                  <a:pt x="543" y="170"/>
                </a:lnTo>
                <a:lnTo>
                  <a:pt x="546" y="168"/>
                </a:lnTo>
                <a:lnTo>
                  <a:pt x="549" y="168"/>
                </a:lnTo>
                <a:lnTo>
                  <a:pt x="549" y="170"/>
                </a:lnTo>
                <a:lnTo>
                  <a:pt x="549" y="178"/>
                </a:lnTo>
                <a:lnTo>
                  <a:pt x="514" y="177"/>
                </a:lnTo>
                <a:lnTo>
                  <a:pt x="479" y="177"/>
                </a:lnTo>
                <a:lnTo>
                  <a:pt x="408" y="178"/>
                </a:lnTo>
                <a:lnTo>
                  <a:pt x="374" y="181"/>
                </a:lnTo>
                <a:lnTo>
                  <a:pt x="340" y="182"/>
                </a:lnTo>
                <a:lnTo>
                  <a:pt x="302" y="182"/>
                </a:lnTo>
                <a:lnTo>
                  <a:pt x="267" y="182"/>
                </a:lnTo>
                <a:lnTo>
                  <a:pt x="234" y="184"/>
                </a:lnTo>
                <a:lnTo>
                  <a:pt x="202" y="182"/>
                </a:lnTo>
                <a:lnTo>
                  <a:pt x="166" y="179"/>
                </a:lnTo>
                <a:lnTo>
                  <a:pt x="132" y="179"/>
                </a:lnTo>
                <a:lnTo>
                  <a:pt x="95" y="179"/>
                </a:lnTo>
                <a:lnTo>
                  <a:pt x="59" y="179"/>
                </a:lnTo>
                <a:lnTo>
                  <a:pt x="29" y="179"/>
                </a:lnTo>
                <a:lnTo>
                  <a:pt x="13" y="181"/>
                </a:lnTo>
                <a:lnTo>
                  <a:pt x="7" y="182"/>
                </a:lnTo>
                <a:lnTo>
                  <a:pt x="0" y="184"/>
                </a:lnTo>
                <a:lnTo>
                  <a:pt x="2" y="181"/>
                </a:lnTo>
                <a:lnTo>
                  <a:pt x="2" y="177"/>
                </a:lnTo>
                <a:lnTo>
                  <a:pt x="2" y="170"/>
                </a:lnTo>
                <a:lnTo>
                  <a:pt x="5" y="167"/>
                </a:lnTo>
                <a:lnTo>
                  <a:pt x="7" y="163"/>
                </a:lnTo>
                <a:lnTo>
                  <a:pt x="9" y="159"/>
                </a:lnTo>
                <a:lnTo>
                  <a:pt x="15" y="152"/>
                </a:lnTo>
                <a:lnTo>
                  <a:pt x="34" y="133"/>
                </a:lnTo>
                <a:lnTo>
                  <a:pt x="49" y="117"/>
                </a:lnTo>
                <a:lnTo>
                  <a:pt x="66" y="102"/>
                </a:lnTo>
                <a:lnTo>
                  <a:pt x="67" y="101"/>
                </a:lnTo>
                <a:lnTo>
                  <a:pt x="67" y="100"/>
                </a:lnTo>
                <a:lnTo>
                  <a:pt x="59" y="79"/>
                </a:lnTo>
                <a:lnTo>
                  <a:pt x="48" y="60"/>
                </a:lnTo>
                <a:lnTo>
                  <a:pt x="37" y="42"/>
                </a:lnTo>
                <a:lnTo>
                  <a:pt x="27" y="21"/>
                </a:lnTo>
                <a:lnTo>
                  <a:pt x="56" y="17"/>
                </a:lnTo>
                <a:lnTo>
                  <a:pt x="70" y="16"/>
                </a:lnTo>
                <a:lnTo>
                  <a:pt x="85" y="16"/>
                </a:lnTo>
                <a:lnTo>
                  <a:pt x="161" y="16"/>
                </a:lnTo>
                <a:lnTo>
                  <a:pt x="194" y="14"/>
                </a:lnTo>
                <a:lnTo>
                  <a:pt x="227" y="13"/>
                </a:lnTo>
                <a:lnTo>
                  <a:pt x="243" y="10"/>
                </a:lnTo>
                <a:lnTo>
                  <a:pt x="261" y="7"/>
                </a:lnTo>
                <a:lnTo>
                  <a:pt x="282" y="7"/>
                </a:lnTo>
                <a:lnTo>
                  <a:pt x="301" y="9"/>
                </a:lnTo>
                <a:lnTo>
                  <a:pt x="334" y="9"/>
                </a:lnTo>
                <a:lnTo>
                  <a:pt x="366" y="9"/>
                </a:lnTo>
                <a:lnTo>
                  <a:pt x="429" y="9"/>
                </a:lnTo>
                <a:lnTo>
                  <a:pt x="461" y="7"/>
                </a:lnTo>
                <a:lnTo>
                  <a:pt x="491" y="6"/>
                </a:lnTo>
                <a:lnTo>
                  <a:pt x="521" y="5"/>
                </a:lnTo>
                <a:lnTo>
                  <a:pt x="536" y="3"/>
                </a:lnTo>
                <a:lnTo>
                  <a:pt x="550" y="0"/>
                </a:lnTo>
                <a:lnTo>
                  <a:pt x="521" y="0"/>
                </a:lnTo>
                <a:lnTo>
                  <a:pt x="494" y="2"/>
                </a:lnTo>
                <a:lnTo>
                  <a:pt x="462" y="3"/>
                </a:lnTo>
                <a:lnTo>
                  <a:pt x="432" y="5"/>
                </a:lnTo>
                <a:lnTo>
                  <a:pt x="363" y="5"/>
                </a:lnTo>
                <a:lnTo>
                  <a:pt x="330" y="5"/>
                </a:lnTo>
                <a:lnTo>
                  <a:pt x="296" y="3"/>
                </a:lnTo>
                <a:lnTo>
                  <a:pt x="265" y="3"/>
                </a:lnTo>
                <a:lnTo>
                  <a:pt x="235" y="7"/>
                </a:lnTo>
                <a:lnTo>
                  <a:pt x="217" y="9"/>
                </a:lnTo>
                <a:lnTo>
                  <a:pt x="199" y="10"/>
                </a:lnTo>
                <a:lnTo>
                  <a:pt x="163" y="10"/>
                </a:lnTo>
                <a:lnTo>
                  <a:pt x="93" y="10"/>
                </a:lnTo>
                <a:lnTo>
                  <a:pt x="78" y="10"/>
                </a:lnTo>
                <a:lnTo>
                  <a:pt x="62" y="11"/>
                </a:lnTo>
                <a:lnTo>
                  <a:pt x="30" y="17"/>
                </a:lnTo>
                <a:lnTo>
                  <a:pt x="27" y="18"/>
                </a:lnTo>
                <a:lnTo>
                  <a:pt x="26" y="21"/>
                </a:lnTo>
                <a:lnTo>
                  <a:pt x="24" y="22"/>
                </a:lnTo>
                <a:lnTo>
                  <a:pt x="24" y="18"/>
                </a:lnTo>
                <a:lnTo>
                  <a:pt x="23" y="20"/>
                </a:lnTo>
                <a:lnTo>
                  <a:pt x="22" y="21"/>
                </a:lnTo>
                <a:lnTo>
                  <a:pt x="20" y="29"/>
                </a:lnTo>
                <a:lnTo>
                  <a:pt x="19" y="31"/>
                </a:lnTo>
                <a:lnTo>
                  <a:pt x="19" y="32"/>
                </a:lnTo>
                <a:lnTo>
                  <a:pt x="19" y="33"/>
                </a:lnTo>
                <a:lnTo>
                  <a:pt x="27" y="51"/>
                </a:lnTo>
                <a:lnTo>
                  <a:pt x="37" y="69"/>
                </a:lnTo>
                <a:lnTo>
                  <a:pt x="45" y="84"/>
                </a:lnTo>
                <a:lnTo>
                  <a:pt x="52" y="94"/>
                </a:lnTo>
                <a:lnTo>
                  <a:pt x="56" y="100"/>
                </a:lnTo>
                <a:lnTo>
                  <a:pt x="59" y="105"/>
                </a:lnTo>
                <a:lnTo>
                  <a:pt x="42" y="120"/>
                </a:lnTo>
                <a:lnTo>
                  <a:pt x="26" y="137"/>
                </a:lnTo>
                <a:lnTo>
                  <a:pt x="11" y="153"/>
                </a:lnTo>
                <a:lnTo>
                  <a:pt x="7" y="159"/>
                </a:lnTo>
                <a:lnTo>
                  <a:pt x="2" y="166"/>
                </a:lnTo>
                <a:lnTo>
                  <a:pt x="0" y="168"/>
                </a:lnTo>
                <a:lnTo>
                  <a:pt x="0" y="173"/>
                </a:lnTo>
                <a:lnTo>
                  <a:pt x="0" y="178"/>
                </a:lnTo>
                <a:lnTo>
                  <a:pt x="0" y="182"/>
                </a:lnTo>
                <a:lnTo>
                  <a:pt x="0" y="184"/>
                </a:lnTo>
                <a:lnTo>
                  <a:pt x="0" y="185"/>
                </a:lnTo>
                <a:lnTo>
                  <a:pt x="7" y="182"/>
                </a:lnTo>
                <a:lnTo>
                  <a:pt x="13" y="182"/>
                </a:lnTo>
                <a:lnTo>
                  <a:pt x="27" y="182"/>
                </a:lnTo>
                <a:lnTo>
                  <a:pt x="63" y="181"/>
                </a:lnTo>
                <a:lnTo>
                  <a:pt x="97" y="181"/>
                </a:lnTo>
                <a:lnTo>
                  <a:pt x="130" y="181"/>
                </a:lnTo>
                <a:lnTo>
                  <a:pt x="163" y="182"/>
                </a:lnTo>
                <a:lnTo>
                  <a:pt x="195" y="184"/>
                </a:lnTo>
                <a:lnTo>
                  <a:pt x="231" y="185"/>
                </a:lnTo>
                <a:lnTo>
                  <a:pt x="265" y="185"/>
                </a:lnTo>
                <a:lnTo>
                  <a:pt x="298" y="185"/>
                </a:lnTo>
                <a:lnTo>
                  <a:pt x="333" y="185"/>
                </a:lnTo>
                <a:lnTo>
                  <a:pt x="370" y="184"/>
                </a:lnTo>
                <a:lnTo>
                  <a:pt x="407" y="181"/>
                </a:lnTo>
                <a:lnTo>
                  <a:pt x="443" y="179"/>
                </a:lnTo>
                <a:lnTo>
                  <a:pt x="479" y="179"/>
                </a:lnTo>
                <a:lnTo>
                  <a:pt x="514" y="179"/>
                </a:lnTo>
                <a:lnTo>
                  <a:pt x="549" y="181"/>
                </a:lnTo>
                <a:lnTo>
                  <a:pt x="550" y="181"/>
                </a:lnTo>
                <a:lnTo>
                  <a:pt x="557" y="171"/>
                </a:lnTo>
                <a:lnTo>
                  <a:pt x="563" y="163"/>
                </a:lnTo>
                <a:lnTo>
                  <a:pt x="587" y="127"/>
                </a:lnTo>
                <a:lnTo>
                  <a:pt x="600" y="111"/>
                </a:lnTo>
                <a:lnTo>
                  <a:pt x="611" y="94"/>
                </a:lnTo>
                <a:lnTo>
                  <a:pt x="619" y="84"/>
                </a:lnTo>
                <a:lnTo>
                  <a:pt x="620" y="83"/>
                </a:lnTo>
                <a:lnTo>
                  <a:pt x="620" y="82"/>
                </a:lnTo>
                <a:lnTo>
                  <a:pt x="620" y="80"/>
                </a:lnTo>
                <a:close/>
                <a:moveTo>
                  <a:pt x="44" y="76"/>
                </a:moveTo>
                <a:lnTo>
                  <a:pt x="44" y="76"/>
                </a:lnTo>
                <a:lnTo>
                  <a:pt x="34" y="57"/>
                </a:lnTo>
                <a:lnTo>
                  <a:pt x="24" y="36"/>
                </a:lnTo>
                <a:lnTo>
                  <a:pt x="26" y="35"/>
                </a:lnTo>
                <a:lnTo>
                  <a:pt x="24" y="33"/>
                </a:lnTo>
                <a:lnTo>
                  <a:pt x="24" y="31"/>
                </a:lnTo>
                <a:lnTo>
                  <a:pt x="24" y="27"/>
                </a:lnTo>
                <a:lnTo>
                  <a:pt x="24" y="24"/>
                </a:lnTo>
                <a:lnTo>
                  <a:pt x="33" y="42"/>
                </a:lnTo>
                <a:lnTo>
                  <a:pt x="41" y="60"/>
                </a:lnTo>
                <a:lnTo>
                  <a:pt x="51" y="76"/>
                </a:lnTo>
                <a:lnTo>
                  <a:pt x="60" y="94"/>
                </a:lnTo>
                <a:lnTo>
                  <a:pt x="63" y="98"/>
                </a:lnTo>
                <a:lnTo>
                  <a:pt x="63" y="100"/>
                </a:lnTo>
                <a:lnTo>
                  <a:pt x="63" y="101"/>
                </a:lnTo>
                <a:lnTo>
                  <a:pt x="59" y="105"/>
                </a:lnTo>
                <a:lnTo>
                  <a:pt x="58" y="97"/>
                </a:lnTo>
                <a:lnTo>
                  <a:pt x="53" y="90"/>
                </a:lnTo>
                <a:lnTo>
                  <a:pt x="44" y="76"/>
                </a:lnTo>
                <a:close/>
                <a:moveTo>
                  <a:pt x="602" y="102"/>
                </a:moveTo>
                <a:lnTo>
                  <a:pt x="602" y="102"/>
                </a:lnTo>
                <a:lnTo>
                  <a:pt x="582" y="133"/>
                </a:lnTo>
                <a:lnTo>
                  <a:pt x="552" y="178"/>
                </a:lnTo>
                <a:lnTo>
                  <a:pt x="552" y="173"/>
                </a:lnTo>
                <a:lnTo>
                  <a:pt x="552" y="168"/>
                </a:lnTo>
                <a:lnTo>
                  <a:pt x="556" y="167"/>
                </a:lnTo>
                <a:lnTo>
                  <a:pt x="558" y="166"/>
                </a:lnTo>
                <a:lnTo>
                  <a:pt x="558" y="164"/>
                </a:lnTo>
                <a:lnTo>
                  <a:pt x="553" y="164"/>
                </a:lnTo>
                <a:lnTo>
                  <a:pt x="553" y="163"/>
                </a:lnTo>
                <a:lnTo>
                  <a:pt x="572" y="137"/>
                </a:lnTo>
                <a:lnTo>
                  <a:pt x="585" y="119"/>
                </a:lnTo>
                <a:lnTo>
                  <a:pt x="597" y="101"/>
                </a:lnTo>
                <a:lnTo>
                  <a:pt x="607" y="89"/>
                </a:lnTo>
                <a:lnTo>
                  <a:pt x="616" y="76"/>
                </a:lnTo>
                <a:lnTo>
                  <a:pt x="616" y="80"/>
                </a:lnTo>
                <a:lnTo>
                  <a:pt x="616" y="83"/>
                </a:lnTo>
                <a:lnTo>
                  <a:pt x="613" y="87"/>
                </a:lnTo>
                <a:lnTo>
                  <a:pt x="611" y="93"/>
                </a:lnTo>
                <a:lnTo>
                  <a:pt x="602" y="1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20188" y="1931279"/>
            <a:ext cx="119296" cy="1192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620188" y="1734936"/>
            <a:ext cx="119296" cy="1192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20188" y="3332795"/>
            <a:ext cx="119296" cy="1192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620188" y="3136452"/>
            <a:ext cx="119296" cy="1192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620188" y="4628181"/>
            <a:ext cx="119296" cy="1192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620188" y="4431838"/>
            <a:ext cx="119296" cy="1192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772068" y="2348983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72068" y="3680779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72068" y="5113146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44043" y="2116817"/>
            <a:ext cx="4374277" cy="925995"/>
            <a:chOff x="7247015" y="2063132"/>
            <a:chExt cx="4374277" cy="925995"/>
          </a:xfrm>
        </p:grpSpPr>
        <p:sp>
          <p:nvSpPr>
            <p:cNvPr id="24" name="文本框 36"/>
            <p:cNvSpPr txBox="1"/>
            <p:nvPr/>
          </p:nvSpPr>
          <p:spPr>
            <a:xfrm>
              <a:off x="7247015" y="2063132"/>
              <a:ext cx="3695989" cy="328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 Placeholder 32"/>
            <p:cNvSpPr txBox="1"/>
            <p:nvPr/>
          </p:nvSpPr>
          <p:spPr>
            <a:xfrm>
              <a:off x="7403232" y="2467696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44043" y="3432894"/>
            <a:ext cx="4374277" cy="925995"/>
            <a:chOff x="7247015" y="2063132"/>
            <a:chExt cx="4374277" cy="925995"/>
          </a:xfrm>
        </p:grpSpPr>
        <p:sp>
          <p:nvSpPr>
            <p:cNvPr id="27" name="文本框 36"/>
            <p:cNvSpPr txBox="1"/>
            <p:nvPr/>
          </p:nvSpPr>
          <p:spPr>
            <a:xfrm>
              <a:off x="7247015" y="2063132"/>
              <a:ext cx="3695989" cy="328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Placeholder 32"/>
            <p:cNvSpPr txBox="1"/>
            <p:nvPr/>
          </p:nvSpPr>
          <p:spPr>
            <a:xfrm>
              <a:off x="7403232" y="2467696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44043" y="4880980"/>
            <a:ext cx="4374277" cy="925995"/>
            <a:chOff x="7247015" y="2063132"/>
            <a:chExt cx="4374277" cy="925995"/>
          </a:xfrm>
        </p:grpSpPr>
        <p:sp>
          <p:nvSpPr>
            <p:cNvPr id="30" name="文本框 36"/>
            <p:cNvSpPr txBox="1"/>
            <p:nvPr/>
          </p:nvSpPr>
          <p:spPr>
            <a:xfrm>
              <a:off x="7247015" y="2063132"/>
              <a:ext cx="3695989" cy="328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Placeholder 32"/>
            <p:cNvSpPr txBox="1"/>
            <p:nvPr/>
          </p:nvSpPr>
          <p:spPr>
            <a:xfrm>
              <a:off x="7403232" y="2467696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95674" y="2666157"/>
            <a:ext cx="10000652" cy="2386298"/>
            <a:chOff x="1069015" y="2235851"/>
            <a:chExt cx="10000652" cy="2386298"/>
          </a:xfrm>
        </p:grpSpPr>
        <p:grpSp>
          <p:nvGrpSpPr>
            <p:cNvPr id="7" name="组合 6"/>
            <p:cNvGrpSpPr/>
            <p:nvPr/>
          </p:nvGrpSpPr>
          <p:grpSpPr>
            <a:xfrm>
              <a:off x="1069015" y="2235851"/>
              <a:ext cx="10000652" cy="2386298"/>
              <a:chOff x="1069015" y="2235851"/>
              <a:chExt cx="10000652" cy="238629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069015" y="2235851"/>
                <a:ext cx="2598884" cy="2363985"/>
                <a:chOff x="971600" y="1419622"/>
                <a:chExt cx="1815143" cy="1651083"/>
              </a:xfrm>
            </p:grpSpPr>
            <p:sp>
              <p:nvSpPr>
                <p:cNvPr id="25" name="矩形 1"/>
                <p:cNvSpPr/>
                <p:nvPr/>
              </p:nvSpPr>
              <p:spPr>
                <a:xfrm>
                  <a:off x="971600" y="1419622"/>
                  <a:ext cx="1800200" cy="1651083"/>
                </a:xfrm>
                <a:custGeom>
                  <a:avLst/>
                  <a:gdLst>
                    <a:gd name="connsiteX0" fmla="*/ 0 w 1584176"/>
                    <a:gd name="connsiteY0" fmla="*/ 0 h 1584176"/>
                    <a:gd name="connsiteX1" fmla="*/ 1584176 w 1584176"/>
                    <a:gd name="connsiteY1" fmla="*/ 0 h 1584176"/>
                    <a:gd name="connsiteX2" fmla="*/ 1584176 w 1584176"/>
                    <a:gd name="connsiteY2" fmla="*/ 1584176 h 1584176"/>
                    <a:gd name="connsiteX3" fmla="*/ 0 w 1584176"/>
                    <a:gd name="connsiteY3" fmla="*/ 1584176 h 1584176"/>
                    <a:gd name="connsiteX4" fmla="*/ 0 w 1584176"/>
                    <a:gd name="connsiteY4" fmla="*/ 0 h 1584176"/>
                    <a:gd name="connsiteX0-1" fmla="*/ 0 w 1584176"/>
                    <a:gd name="connsiteY0-2" fmla="*/ 0 h 1584176"/>
                    <a:gd name="connsiteX1-3" fmla="*/ 1584176 w 1584176"/>
                    <a:gd name="connsiteY1-4" fmla="*/ 0 h 1584176"/>
                    <a:gd name="connsiteX2-5" fmla="*/ 1584176 w 1584176"/>
                    <a:gd name="connsiteY2-6" fmla="*/ 1584176 h 1584176"/>
                    <a:gd name="connsiteX3-7" fmla="*/ 0 w 1584176"/>
                    <a:gd name="connsiteY3-8" fmla="*/ 1584176 h 1584176"/>
                    <a:gd name="connsiteX4-9" fmla="*/ 91440 w 1584176"/>
                    <a:gd name="connsiteY4-10" fmla="*/ 91440 h 1584176"/>
                    <a:gd name="connsiteX0-11" fmla="*/ 55756 w 1584176"/>
                    <a:gd name="connsiteY0-12" fmla="*/ 0 h 1651083"/>
                    <a:gd name="connsiteX1-13" fmla="*/ 1584176 w 1584176"/>
                    <a:gd name="connsiteY1-14" fmla="*/ 66907 h 1651083"/>
                    <a:gd name="connsiteX2-15" fmla="*/ 1584176 w 1584176"/>
                    <a:gd name="connsiteY2-16" fmla="*/ 1651083 h 1651083"/>
                    <a:gd name="connsiteX3-17" fmla="*/ 0 w 1584176"/>
                    <a:gd name="connsiteY3-18" fmla="*/ 1651083 h 1651083"/>
                    <a:gd name="connsiteX4-19" fmla="*/ 91440 w 1584176"/>
                    <a:gd name="connsiteY4-20" fmla="*/ 158347 h 165108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84176" h="1651083">
                      <a:moveTo>
                        <a:pt x="55756" y="0"/>
                      </a:moveTo>
                      <a:lnTo>
                        <a:pt x="1584176" y="66907"/>
                      </a:lnTo>
                      <a:lnTo>
                        <a:pt x="1584176" y="1651083"/>
                      </a:lnTo>
                      <a:lnTo>
                        <a:pt x="0" y="1651083"/>
                      </a:lnTo>
                      <a:cubicBezTo>
                        <a:pt x="0" y="1123024"/>
                        <a:pt x="91440" y="158347"/>
                        <a:pt x="91440" y="158347"/>
                      </a:cubicBezTo>
                    </a:path>
                  </a:pathLst>
                </a:cu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1059543" y="1718579"/>
                  <a:ext cx="1727200" cy="139321"/>
                </a:xfrm>
                <a:custGeom>
                  <a:avLst/>
                  <a:gdLst>
                    <a:gd name="connsiteX0" fmla="*/ 0 w 1727200"/>
                    <a:gd name="connsiteY0" fmla="*/ 23135 h 139321"/>
                    <a:gd name="connsiteX1" fmla="*/ 261257 w 1727200"/>
                    <a:gd name="connsiteY1" fmla="*/ 8621 h 139321"/>
                    <a:gd name="connsiteX2" fmla="*/ 1074057 w 1727200"/>
                    <a:gd name="connsiteY2" fmla="*/ 139250 h 139321"/>
                    <a:gd name="connsiteX3" fmla="*/ 1727200 w 1727200"/>
                    <a:gd name="connsiteY3" fmla="*/ 23135 h 139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7200" h="139321">
                      <a:moveTo>
                        <a:pt x="0" y="23135"/>
                      </a:moveTo>
                      <a:cubicBezTo>
                        <a:pt x="41124" y="6201"/>
                        <a:pt x="82248" y="-10732"/>
                        <a:pt x="261257" y="8621"/>
                      </a:cubicBezTo>
                      <a:cubicBezTo>
                        <a:pt x="440267" y="27974"/>
                        <a:pt x="829733" y="136831"/>
                        <a:pt x="1074057" y="139250"/>
                      </a:cubicBezTo>
                      <a:cubicBezTo>
                        <a:pt x="1318381" y="141669"/>
                        <a:pt x="1522790" y="82402"/>
                        <a:pt x="1727200" y="23135"/>
                      </a:cubicBezTo>
                    </a:path>
                  </a:pathLst>
                </a:cu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4935246" y="2247007"/>
                <a:ext cx="2577488" cy="2363985"/>
                <a:chOff x="3671900" y="1427414"/>
                <a:chExt cx="1800200" cy="1651083"/>
              </a:xfrm>
            </p:grpSpPr>
            <p:sp>
              <p:nvSpPr>
                <p:cNvPr id="23" name="矩形 1"/>
                <p:cNvSpPr/>
                <p:nvPr/>
              </p:nvSpPr>
              <p:spPr>
                <a:xfrm>
                  <a:off x="3671900" y="1427414"/>
                  <a:ext cx="1800200" cy="1651083"/>
                </a:xfrm>
                <a:custGeom>
                  <a:avLst/>
                  <a:gdLst>
                    <a:gd name="connsiteX0" fmla="*/ 0 w 1584176"/>
                    <a:gd name="connsiteY0" fmla="*/ 0 h 1584176"/>
                    <a:gd name="connsiteX1" fmla="*/ 1584176 w 1584176"/>
                    <a:gd name="connsiteY1" fmla="*/ 0 h 1584176"/>
                    <a:gd name="connsiteX2" fmla="*/ 1584176 w 1584176"/>
                    <a:gd name="connsiteY2" fmla="*/ 1584176 h 1584176"/>
                    <a:gd name="connsiteX3" fmla="*/ 0 w 1584176"/>
                    <a:gd name="connsiteY3" fmla="*/ 1584176 h 1584176"/>
                    <a:gd name="connsiteX4" fmla="*/ 0 w 1584176"/>
                    <a:gd name="connsiteY4" fmla="*/ 0 h 1584176"/>
                    <a:gd name="connsiteX0-1" fmla="*/ 0 w 1584176"/>
                    <a:gd name="connsiteY0-2" fmla="*/ 0 h 1584176"/>
                    <a:gd name="connsiteX1-3" fmla="*/ 1584176 w 1584176"/>
                    <a:gd name="connsiteY1-4" fmla="*/ 0 h 1584176"/>
                    <a:gd name="connsiteX2-5" fmla="*/ 1584176 w 1584176"/>
                    <a:gd name="connsiteY2-6" fmla="*/ 1584176 h 1584176"/>
                    <a:gd name="connsiteX3-7" fmla="*/ 0 w 1584176"/>
                    <a:gd name="connsiteY3-8" fmla="*/ 1584176 h 1584176"/>
                    <a:gd name="connsiteX4-9" fmla="*/ 91440 w 1584176"/>
                    <a:gd name="connsiteY4-10" fmla="*/ 91440 h 1584176"/>
                    <a:gd name="connsiteX0-11" fmla="*/ 55756 w 1584176"/>
                    <a:gd name="connsiteY0-12" fmla="*/ 0 h 1651083"/>
                    <a:gd name="connsiteX1-13" fmla="*/ 1584176 w 1584176"/>
                    <a:gd name="connsiteY1-14" fmla="*/ 66907 h 1651083"/>
                    <a:gd name="connsiteX2-15" fmla="*/ 1584176 w 1584176"/>
                    <a:gd name="connsiteY2-16" fmla="*/ 1651083 h 1651083"/>
                    <a:gd name="connsiteX3-17" fmla="*/ 0 w 1584176"/>
                    <a:gd name="connsiteY3-18" fmla="*/ 1651083 h 1651083"/>
                    <a:gd name="connsiteX4-19" fmla="*/ 91440 w 1584176"/>
                    <a:gd name="connsiteY4-20" fmla="*/ 158347 h 165108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84176" h="1651083">
                      <a:moveTo>
                        <a:pt x="55756" y="0"/>
                      </a:moveTo>
                      <a:lnTo>
                        <a:pt x="1584176" y="66907"/>
                      </a:lnTo>
                      <a:lnTo>
                        <a:pt x="1584176" y="1651083"/>
                      </a:lnTo>
                      <a:lnTo>
                        <a:pt x="0" y="1651083"/>
                      </a:lnTo>
                      <a:cubicBezTo>
                        <a:pt x="0" y="1123024"/>
                        <a:pt x="91440" y="158347"/>
                        <a:pt x="91440" y="158347"/>
                      </a:cubicBezTo>
                    </a:path>
                  </a:pathLst>
                </a:cu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3744900" y="1788239"/>
                  <a:ext cx="1727200" cy="139321"/>
                </a:xfrm>
                <a:custGeom>
                  <a:avLst/>
                  <a:gdLst>
                    <a:gd name="connsiteX0" fmla="*/ 0 w 1727200"/>
                    <a:gd name="connsiteY0" fmla="*/ 23135 h 139321"/>
                    <a:gd name="connsiteX1" fmla="*/ 261257 w 1727200"/>
                    <a:gd name="connsiteY1" fmla="*/ 8621 h 139321"/>
                    <a:gd name="connsiteX2" fmla="*/ 1074057 w 1727200"/>
                    <a:gd name="connsiteY2" fmla="*/ 139250 h 139321"/>
                    <a:gd name="connsiteX3" fmla="*/ 1727200 w 1727200"/>
                    <a:gd name="connsiteY3" fmla="*/ 23135 h 139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7200" h="139321">
                      <a:moveTo>
                        <a:pt x="0" y="23135"/>
                      </a:moveTo>
                      <a:cubicBezTo>
                        <a:pt x="41124" y="6201"/>
                        <a:pt x="82248" y="-10732"/>
                        <a:pt x="261257" y="8621"/>
                      </a:cubicBezTo>
                      <a:cubicBezTo>
                        <a:pt x="440267" y="27974"/>
                        <a:pt x="829733" y="136831"/>
                        <a:pt x="1074057" y="139250"/>
                      </a:cubicBezTo>
                      <a:cubicBezTo>
                        <a:pt x="1318381" y="141669"/>
                        <a:pt x="1522790" y="82402"/>
                        <a:pt x="1727200" y="23135"/>
                      </a:cubicBezTo>
                    </a:path>
                  </a:pathLst>
                </a:cu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8492179" y="2258164"/>
                <a:ext cx="2577488" cy="2363985"/>
                <a:chOff x="6156176" y="1435206"/>
                <a:chExt cx="1800200" cy="1651083"/>
              </a:xfrm>
            </p:grpSpPr>
            <p:sp>
              <p:nvSpPr>
                <p:cNvPr id="21" name="矩形 1"/>
                <p:cNvSpPr/>
                <p:nvPr/>
              </p:nvSpPr>
              <p:spPr>
                <a:xfrm>
                  <a:off x="6156176" y="1435206"/>
                  <a:ext cx="1800200" cy="1651083"/>
                </a:xfrm>
                <a:custGeom>
                  <a:avLst/>
                  <a:gdLst>
                    <a:gd name="connsiteX0" fmla="*/ 0 w 1584176"/>
                    <a:gd name="connsiteY0" fmla="*/ 0 h 1584176"/>
                    <a:gd name="connsiteX1" fmla="*/ 1584176 w 1584176"/>
                    <a:gd name="connsiteY1" fmla="*/ 0 h 1584176"/>
                    <a:gd name="connsiteX2" fmla="*/ 1584176 w 1584176"/>
                    <a:gd name="connsiteY2" fmla="*/ 1584176 h 1584176"/>
                    <a:gd name="connsiteX3" fmla="*/ 0 w 1584176"/>
                    <a:gd name="connsiteY3" fmla="*/ 1584176 h 1584176"/>
                    <a:gd name="connsiteX4" fmla="*/ 0 w 1584176"/>
                    <a:gd name="connsiteY4" fmla="*/ 0 h 1584176"/>
                    <a:gd name="connsiteX0-1" fmla="*/ 0 w 1584176"/>
                    <a:gd name="connsiteY0-2" fmla="*/ 0 h 1584176"/>
                    <a:gd name="connsiteX1-3" fmla="*/ 1584176 w 1584176"/>
                    <a:gd name="connsiteY1-4" fmla="*/ 0 h 1584176"/>
                    <a:gd name="connsiteX2-5" fmla="*/ 1584176 w 1584176"/>
                    <a:gd name="connsiteY2-6" fmla="*/ 1584176 h 1584176"/>
                    <a:gd name="connsiteX3-7" fmla="*/ 0 w 1584176"/>
                    <a:gd name="connsiteY3-8" fmla="*/ 1584176 h 1584176"/>
                    <a:gd name="connsiteX4-9" fmla="*/ 91440 w 1584176"/>
                    <a:gd name="connsiteY4-10" fmla="*/ 91440 h 1584176"/>
                    <a:gd name="connsiteX0-11" fmla="*/ 55756 w 1584176"/>
                    <a:gd name="connsiteY0-12" fmla="*/ 0 h 1651083"/>
                    <a:gd name="connsiteX1-13" fmla="*/ 1584176 w 1584176"/>
                    <a:gd name="connsiteY1-14" fmla="*/ 66907 h 1651083"/>
                    <a:gd name="connsiteX2-15" fmla="*/ 1584176 w 1584176"/>
                    <a:gd name="connsiteY2-16" fmla="*/ 1651083 h 1651083"/>
                    <a:gd name="connsiteX3-17" fmla="*/ 0 w 1584176"/>
                    <a:gd name="connsiteY3-18" fmla="*/ 1651083 h 1651083"/>
                    <a:gd name="connsiteX4-19" fmla="*/ 91440 w 1584176"/>
                    <a:gd name="connsiteY4-20" fmla="*/ 158347 h 165108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84176" h="1651083">
                      <a:moveTo>
                        <a:pt x="55756" y="0"/>
                      </a:moveTo>
                      <a:lnTo>
                        <a:pt x="1584176" y="66907"/>
                      </a:lnTo>
                      <a:lnTo>
                        <a:pt x="1584176" y="1651083"/>
                      </a:lnTo>
                      <a:lnTo>
                        <a:pt x="0" y="1651083"/>
                      </a:lnTo>
                      <a:cubicBezTo>
                        <a:pt x="0" y="1123024"/>
                        <a:pt x="91440" y="158347"/>
                        <a:pt x="91440" y="158347"/>
                      </a:cubicBezTo>
                    </a:path>
                  </a:pathLst>
                </a:cu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6229176" y="1802824"/>
                  <a:ext cx="1727200" cy="139321"/>
                </a:xfrm>
                <a:custGeom>
                  <a:avLst/>
                  <a:gdLst>
                    <a:gd name="connsiteX0" fmla="*/ 0 w 1727200"/>
                    <a:gd name="connsiteY0" fmla="*/ 23135 h 139321"/>
                    <a:gd name="connsiteX1" fmla="*/ 261257 w 1727200"/>
                    <a:gd name="connsiteY1" fmla="*/ 8621 h 139321"/>
                    <a:gd name="connsiteX2" fmla="*/ 1074057 w 1727200"/>
                    <a:gd name="connsiteY2" fmla="*/ 139250 h 139321"/>
                    <a:gd name="connsiteX3" fmla="*/ 1727200 w 1727200"/>
                    <a:gd name="connsiteY3" fmla="*/ 23135 h 139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7200" h="139321">
                      <a:moveTo>
                        <a:pt x="0" y="23135"/>
                      </a:moveTo>
                      <a:cubicBezTo>
                        <a:pt x="41124" y="6201"/>
                        <a:pt x="82248" y="-10732"/>
                        <a:pt x="261257" y="8621"/>
                      </a:cubicBezTo>
                      <a:cubicBezTo>
                        <a:pt x="440267" y="27974"/>
                        <a:pt x="829733" y="136831"/>
                        <a:pt x="1074057" y="139250"/>
                      </a:cubicBezTo>
                      <a:cubicBezTo>
                        <a:pt x="1318381" y="141669"/>
                        <a:pt x="1522790" y="82402"/>
                        <a:pt x="1727200" y="23135"/>
                      </a:cubicBezTo>
                    </a:path>
                  </a:pathLst>
                </a:cu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8" name="Text Placeholder 32"/>
            <p:cNvSpPr txBox="1"/>
            <p:nvPr/>
          </p:nvSpPr>
          <p:spPr>
            <a:xfrm>
              <a:off x="1304755" y="3191668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36"/>
            <p:cNvSpPr txBox="1"/>
            <p:nvPr/>
          </p:nvSpPr>
          <p:spPr>
            <a:xfrm>
              <a:off x="1337612" y="230196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36"/>
            <p:cNvSpPr txBox="1"/>
            <p:nvPr/>
          </p:nvSpPr>
          <p:spPr>
            <a:xfrm>
              <a:off x="5256103" y="235911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36"/>
            <p:cNvSpPr txBox="1"/>
            <p:nvPr/>
          </p:nvSpPr>
          <p:spPr>
            <a:xfrm>
              <a:off x="8760776" y="235911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 Placeholder 32"/>
            <p:cNvSpPr txBox="1"/>
            <p:nvPr/>
          </p:nvSpPr>
          <p:spPr>
            <a:xfrm>
              <a:off x="5149590" y="3191668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 Placeholder 32"/>
            <p:cNvSpPr txBox="1"/>
            <p:nvPr/>
          </p:nvSpPr>
          <p:spPr>
            <a:xfrm>
              <a:off x="8654263" y="3191668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3387118" flipH="1">
            <a:off x="4318683" y="2885273"/>
            <a:ext cx="1185028" cy="1663793"/>
            <a:chOff x="3444637" y="3070464"/>
            <a:chExt cx="2154973" cy="3025607"/>
          </a:xfrm>
        </p:grpSpPr>
        <p:sp>
          <p:nvSpPr>
            <p:cNvPr id="7" name="任意多边形 6"/>
            <p:cNvSpPr/>
            <p:nvPr/>
          </p:nvSpPr>
          <p:spPr>
            <a:xfrm>
              <a:off x="3684000" y="3611070"/>
              <a:ext cx="1772419" cy="2485001"/>
            </a:xfrm>
            <a:custGeom>
              <a:avLst/>
              <a:gdLst>
                <a:gd name="connsiteX0" fmla="*/ 2071701 w 2521411"/>
                <a:gd name="connsiteY0" fmla="*/ 2200758 h 2988323"/>
                <a:gd name="connsiteX1" fmla="*/ 1367163 w 2521411"/>
                <a:gd name="connsiteY1" fmla="*/ 2980247 h 2988323"/>
                <a:gd name="connsiteX2" fmla="*/ 78009 w 2521411"/>
                <a:gd name="connsiteY2" fmla="*/ 1661112 h 2988323"/>
                <a:gd name="connsiteX3" fmla="*/ 377812 w 2521411"/>
                <a:gd name="connsiteY3" fmla="*/ 207066 h 2988323"/>
                <a:gd name="connsiteX4" fmla="*/ 2296553 w 2521411"/>
                <a:gd name="connsiteY4" fmla="*/ 117125 h 2988323"/>
                <a:gd name="connsiteX5" fmla="*/ 2431465 w 2521411"/>
                <a:gd name="connsiteY5" fmla="*/ 1226397 h 2988323"/>
                <a:gd name="connsiteX6" fmla="*/ 1831858 w 2521411"/>
                <a:gd name="connsiteY6" fmla="*/ 1451250 h 2988323"/>
                <a:gd name="connsiteX7" fmla="*/ 1846849 w 2521411"/>
                <a:gd name="connsiteY7" fmla="*/ 1885965 h 2988323"/>
                <a:gd name="connsiteX8" fmla="*/ 2071701 w 2521411"/>
                <a:gd name="connsiteY8" fmla="*/ 2200758 h 2988323"/>
                <a:gd name="connsiteX0-1" fmla="*/ 2071701 w 2521411"/>
                <a:gd name="connsiteY0-2" fmla="*/ 2200758 h 2990361"/>
                <a:gd name="connsiteX1-3" fmla="*/ 1367163 w 2521411"/>
                <a:gd name="connsiteY1-4" fmla="*/ 2980247 h 2990361"/>
                <a:gd name="connsiteX2-5" fmla="*/ 78009 w 2521411"/>
                <a:gd name="connsiteY2-6" fmla="*/ 1661112 h 2990361"/>
                <a:gd name="connsiteX3-7" fmla="*/ 377812 w 2521411"/>
                <a:gd name="connsiteY3-8" fmla="*/ 207066 h 2990361"/>
                <a:gd name="connsiteX4-9" fmla="*/ 2296553 w 2521411"/>
                <a:gd name="connsiteY4-10" fmla="*/ 117125 h 2990361"/>
                <a:gd name="connsiteX5-11" fmla="*/ 2431465 w 2521411"/>
                <a:gd name="connsiteY5-12" fmla="*/ 1226397 h 2990361"/>
                <a:gd name="connsiteX6-13" fmla="*/ 1831858 w 2521411"/>
                <a:gd name="connsiteY6-14" fmla="*/ 1451250 h 2990361"/>
                <a:gd name="connsiteX7-15" fmla="*/ 1846849 w 2521411"/>
                <a:gd name="connsiteY7-16" fmla="*/ 1885965 h 2990361"/>
                <a:gd name="connsiteX8-17" fmla="*/ 2071701 w 2521411"/>
                <a:gd name="connsiteY8-18" fmla="*/ 2200758 h 2990361"/>
                <a:gd name="connsiteX0-19" fmla="*/ 2071701 w 2521411"/>
                <a:gd name="connsiteY0-20" fmla="*/ 2200758 h 2990361"/>
                <a:gd name="connsiteX1-21" fmla="*/ 1367163 w 2521411"/>
                <a:gd name="connsiteY1-22" fmla="*/ 2980247 h 2990361"/>
                <a:gd name="connsiteX2-23" fmla="*/ 78009 w 2521411"/>
                <a:gd name="connsiteY2-24" fmla="*/ 1661112 h 2990361"/>
                <a:gd name="connsiteX3-25" fmla="*/ 377812 w 2521411"/>
                <a:gd name="connsiteY3-26" fmla="*/ 207066 h 2990361"/>
                <a:gd name="connsiteX4-27" fmla="*/ 2296553 w 2521411"/>
                <a:gd name="connsiteY4-28" fmla="*/ 117125 h 2990361"/>
                <a:gd name="connsiteX5-29" fmla="*/ 2431465 w 2521411"/>
                <a:gd name="connsiteY5-30" fmla="*/ 1226397 h 2990361"/>
                <a:gd name="connsiteX6-31" fmla="*/ 1831858 w 2521411"/>
                <a:gd name="connsiteY6-32" fmla="*/ 1451250 h 2990361"/>
                <a:gd name="connsiteX7-33" fmla="*/ 2071701 w 2521411"/>
                <a:gd name="connsiteY7-34" fmla="*/ 2200758 h 2990361"/>
                <a:gd name="connsiteX0-35" fmla="*/ 2071701 w 2521411"/>
                <a:gd name="connsiteY0-36" fmla="*/ 2200758 h 2990361"/>
                <a:gd name="connsiteX1-37" fmla="*/ 1367163 w 2521411"/>
                <a:gd name="connsiteY1-38" fmla="*/ 2980247 h 2990361"/>
                <a:gd name="connsiteX2-39" fmla="*/ 78009 w 2521411"/>
                <a:gd name="connsiteY2-40" fmla="*/ 1661112 h 2990361"/>
                <a:gd name="connsiteX3-41" fmla="*/ 377812 w 2521411"/>
                <a:gd name="connsiteY3-42" fmla="*/ 207066 h 2990361"/>
                <a:gd name="connsiteX4-43" fmla="*/ 2296553 w 2521411"/>
                <a:gd name="connsiteY4-44" fmla="*/ 117125 h 2990361"/>
                <a:gd name="connsiteX5-45" fmla="*/ 2431465 w 2521411"/>
                <a:gd name="connsiteY5-46" fmla="*/ 1226397 h 2990361"/>
                <a:gd name="connsiteX6-47" fmla="*/ 1831858 w 2521411"/>
                <a:gd name="connsiteY6-48" fmla="*/ 1451250 h 2990361"/>
                <a:gd name="connsiteX7-49" fmla="*/ 2071701 w 2521411"/>
                <a:gd name="connsiteY7-50" fmla="*/ 2200758 h 2990361"/>
                <a:gd name="connsiteX0-51" fmla="*/ 2191622 w 2521411"/>
                <a:gd name="connsiteY0-52" fmla="*/ 2230738 h 2990491"/>
                <a:gd name="connsiteX1-53" fmla="*/ 1367163 w 2521411"/>
                <a:gd name="connsiteY1-54" fmla="*/ 2980247 h 2990491"/>
                <a:gd name="connsiteX2-55" fmla="*/ 78009 w 2521411"/>
                <a:gd name="connsiteY2-56" fmla="*/ 1661112 h 2990491"/>
                <a:gd name="connsiteX3-57" fmla="*/ 377812 w 2521411"/>
                <a:gd name="connsiteY3-58" fmla="*/ 207066 h 2990491"/>
                <a:gd name="connsiteX4-59" fmla="*/ 2296553 w 2521411"/>
                <a:gd name="connsiteY4-60" fmla="*/ 117125 h 2990491"/>
                <a:gd name="connsiteX5-61" fmla="*/ 2431465 w 2521411"/>
                <a:gd name="connsiteY5-62" fmla="*/ 1226397 h 2990491"/>
                <a:gd name="connsiteX6-63" fmla="*/ 1831858 w 2521411"/>
                <a:gd name="connsiteY6-64" fmla="*/ 1451250 h 2990491"/>
                <a:gd name="connsiteX7-65" fmla="*/ 2191622 w 2521411"/>
                <a:gd name="connsiteY7-66" fmla="*/ 2230738 h 2990491"/>
                <a:gd name="connsiteX0-67" fmla="*/ 2191622 w 2521411"/>
                <a:gd name="connsiteY0-68" fmla="*/ 2230738 h 2993685"/>
                <a:gd name="connsiteX1-69" fmla="*/ 1367163 w 2521411"/>
                <a:gd name="connsiteY1-70" fmla="*/ 2980247 h 2993685"/>
                <a:gd name="connsiteX2-71" fmla="*/ 78009 w 2521411"/>
                <a:gd name="connsiteY2-72" fmla="*/ 1661112 h 2993685"/>
                <a:gd name="connsiteX3-73" fmla="*/ 377812 w 2521411"/>
                <a:gd name="connsiteY3-74" fmla="*/ 207066 h 2993685"/>
                <a:gd name="connsiteX4-75" fmla="*/ 2296553 w 2521411"/>
                <a:gd name="connsiteY4-76" fmla="*/ 117125 h 2993685"/>
                <a:gd name="connsiteX5-77" fmla="*/ 2431465 w 2521411"/>
                <a:gd name="connsiteY5-78" fmla="*/ 1226397 h 2993685"/>
                <a:gd name="connsiteX6-79" fmla="*/ 1831858 w 2521411"/>
                <a:gd name="connsiteY6-80" fmla="*/ 1451250 h 2993685"/>
                <a:gd name="connsiteX7-81" fmla="*/ 2191622 w 2521411"/>
                <a:gd name="connsiteY7-82" fmla="*/ 2230738 h 2993685"/>
                <a:gd name="connsiteX0-83" fmla="*/ 2175016 w 2504805"/>
                <a:gd name="connsiteY0-84" fmla="*/ 2230738 h 3005293"/>
                <a:gd name="connsiteX1-85" fmla="*/ 1125705 w 2504805"/>
                <a:gd name="connsiteY1-86" fmla="*/ 2995238 h 3005293"/>
                <a:gd name="connsiteX2-87" fmla="*/ 61403 w 2504805"/>
                <a:gd name="connsiteY2-88" fmla="*/ 1661112 h 3005293"/>
                <a:gd name="connsiteX3-89" fmla="*/ 361206 w 2504805"/>
                <a:gd name="connsiteY3-90" fmla="*/ 207066 h 3005293"/>
                <a:gd name="connsiteX4-91" fmla="*/ 2279947 w 2504805"/>
                <a:gd name="connsiteY4-92" fmla="*/ 117125 h 3005293"/>
                <a:gd name="connsiteX5-93" fmla="*/ 2414859 w 2504805"/>
                <a:gd name="connsiteY5-94" fmla="*/ 1226397 h 3005293"/>
                <a:gd name="connsiteX6-95" fmla="*/ 1815252 w 2504805"/>
                <a:gd name="connsiteY6-96" fmla="*/ 1451250 h 3005293"/>
                <a:gd name="connsiteX7-97" fmla="*/ 2175016 w 2504805"/>
                <a:gd name="connsiteY7-98" fmla="*/ 2230738 h 3005293"/>
                <a:gd name="connsiteX0-99" fmla="*/ 2175016 w 2504805"/>
                <a:gd name="connsiteY0-100" fmla="*/ 2230738 h 2995750"/>
                <a:gd name="connsiteX1-101" fmla="*/ 1125705 w 2504805"/>
                <a:gd name="connsiteY1-102" fmla="*/ 2995238 h 2995750"/>
                <a:gd name="connsiteX2-103" fmla="*/ 61403 w 2504805"/>
                <a:gd name="connsiteY2-104" fmla="*/ 1661112 h 2995750"/>
                <a:gd name="connsiteX3-105" fmla="*/ 361206 w 2504805"/>
                <a:gd name="connsiteY3-106" fmla="*/ 207066 h 2995750"/>
                <a:gd name="connsiteX4-107" fmla="*/ 2279947 w 2504805"/>
                <a:gd name="connsiteY4-108" fmla="*/ 117125 h 2995750"/>
                <a:gd name="connsiteX5-109" fmla="*/ 2414859 w 2504805"/>
                <a:gd name="connsiteY5-110" fmla="*/ 1226397 h 2995750"/>
                <a:gd name="connsiteX6-111" fmla="*/ 1815252 w 2504805"/>
                <a:gd name="connsiteY6-112" fmla="*/ 1451250 h 2995750"/>
                <a:gd name="connsiteX7-113" fmla="*/ 2175016 w 2504805"/>
                <a:gd name="connsiteY7-114" fmla="*/ 2230738 h 2995750"/>
                <a:gd name="connsiteX0-115" fmla="*/ 2263649 w 2593438"/>
                <a:gd name="connsiteY0-116" fmla="*/ 2229917 h 3004940"/>
                <a:gd name="connsiteX1-117" fmla="*/ 1214338 w 2593438"/>
                <a:gd name="connsiteY1-118" fmla="*/ 2994417 h 3004940"/>
                <a:gd name="connsiteX2-119" fmla="*/ 45104 w 2593438"/>
                <a:gd name="connsiteY2-120" fmla="*/ 1645301 h 3004940"/>
                <a:gd name="connsiteX3-121" fmla="*/ 449839 w 2593438"/>
                <a:gd name="connsiteY3-122" fmla="*/ 206245 h 3004940"/>
                <a:gd name="connsiteX4-123" fmla="*/ 2368580 w 2593438"/>
                <a:gd name="connsiteY4-124" fmla="*/ 116304 h 3004940"/>
                <a:gd name="connsiteX5-125" fmla="*/ 2503492 w 2593438"/>
                <a:gd name="connsiteY5-126" fmla="*/ 1225576 h 3004940"/>
                <a:gd name="connsiteX6-127" fmla="*/ 1903885 w 2593438"/>
                <a:gd name="connsiteY6-128" fmla="*/ 1450429 h 3004940"/>
                <a:gd name="connsiteX7-129" fmla="*/ 2263649 w 2593438"/>
                <a:gd name="connsiteY7-130" fmla="*/ 2229917 h 3004940"/>
                <a:gd name="connsiteX0-131" fmla="*/ 2245391 w 2575180"/>
                <a:gd name="connsiteY0-132" fmla="*/ 2229917 h 3004940"/>
                <a:gd name="connsiteX1-133" fmla="*/ 1196080 w 2575180"/>
                <a:gd name="connsiteY1-134" fmla="*/ 2994417 h 3004940"/>
                <a:gd name="connsiteX2-135" fmla="*/ 26846 w 2575180"/>
                <a:gd name="connsiteY2-136" fmla="*/ 1645301 h 3004940"/>
                <a:gd name="connsiteX3-137" fmla="*/ 431581 w 2575180"/>
                <a:gd name="connsiteY3-138" fmla="*/ 206245 h 3004940"/>
                <a:gd name="connsiteX4-139" fmla="*/ 2350322 w 2575180"/>
                <a:gd name="connsiteY4-140" fmla="*/ 116304 h 3004940"/>
                <a:gd name="connsiteX5-141" fmla="*/ 2485234 w 2575180"/>
                <a:gd name="connsiteY5-142" fmla="*/ 1225576 h 3004940"/>
                <a:gd name="connsiteX6-143" fmla="*/ 1885627 w 2575180"/>
                <a:gd name="connsiteY6-144" fmla="*/ 1450429 h 3004940"/>
                <a:gd name="connsiteX7-145" fmla="*/ 2245391 w 2575180"/>
                <a:gd name="connsiteY7-146" fmla="*/ 2229917 h 3004940"/>
                <a:gd name="connsiteX0-147" fmla="*/ 2245391 w 2575180"/>
                <a:gd name="connsiteY0-148" fmla="*/ 2229917 h 2996667"/>
                <a:gd name="connsiteX1-149" fmla="*/ 1196080 w 2575180"/>
                <a:gd name="connsiteY1-150" fmla="*/ 2994417 h 2996667"/>
                <a:gd name="connsiteX2-151" fmla="*/ 26846 w 2575180"/>
                <a:gd name="connsiteY2-152" fmla="*/ 1645301 h 2996667"/>
                <a:gd name="connsiteX3-153" fmla="*/ 431581 w 2575180"/>
                <a:gd name="connsiteY3-154" fmla="*/ 206245 h 2996667"/>
                <a:gd name="connsiteX4-155" fmla="*/ 2350322 w 2575180"/>
                <a:gd name="connsiteY4-156" fmla="*/ 116304 h 2996667"/>
                <a:gd name="connsiteX5-157" fmla="*/ 2485234 w 2575180"/>
                <a:gd name="connsiteY5-158" fmla="*/ 1225576 h 2996667"/>
                <a:gd name="connsiteX6-159" fmla="*/ 1885627 w 2575180"/>
                <a:gd name="connsiteY6-160" fmla="*/ 1450429 h 2996667"/>
                <a:gd name="connsiteX7-161" fmla="*/ 2245391 w 2575180"/>
                <a:gd name="connsiteY7-162" fmla="*/ 2229917 h 2996667"/>
                <a:gd name="connsiteX0-163" fmla="*/ 2262615 w 2592404"/>
                <a:gd name="connsiteY0-164" fmla="*/ 2229917 h 2891808"/>
                <a:gd name="connsiteX1-165" fmla="*/ 1198313 w 2592404"/>
                <a:gd name="connsiteY1-166" fmla="*/ 2889486 h 2891808"/>
                <a:gd name="connsiteX2-167" fmla="*/ 44070 w 2592404"/>
                <a:gd name="connsiteY2-168" fmla="*/ 1645301 h 2891808"/>
                <a:gd name="connsiteX3-169" fmla="*/ 448805 w 2592404"/>
                <a:gd name="connsiteY3-170" fmla="*/ 206245 h 2891808"/>
                <a:gd name="connsiteX4-171" fmla="*/ 2367546 w 2592404"/>
                <a:gd name="connsiteY4-172" fmla="*/ 116304 h 2891808"/>
                <a:gd name="connsiteX5-173" fmla="*/ 2502458 w 2592404"/>
                <a:gd name="connsiteY5-174" fmla="*/ 1225576 h 2891808"/>
                <a:gd name="connsiteX6-175" fmla="*/ 1902851 w 2592404"/>
                <a:gd name="connsiteY6-176" fmla="*/ 1450429 h 2891808"/>
                <a:gd name="connsiteX7-177" fmla="*/ 2262615 w 2592404"/>
                <a:gd name="connsiteY7-178" fmla="*/ 2229917 h 2891808"/>
                <a:gd name="connsiteX0-179" fmla="*/ 2262615 w 2592404"/>
                <a:gd name="connsiteY0-180" fmla="*/ 2229917 h 2889538"/>
                <a:gd name="connsiteX1-181" fmla="*/ 1198313 w 2592404"/>
                <a:gd name="connsiteY1-182" fmla="*/ 2889486 h 2889538"/>
                <a:gd name="connsiteX2-183" fmla="*/ 44070 w 2592404"/>
                <a:gd name="connsiteY2-184" fmla="*/ 1645301 h 2889538"/>
                <a:gd name="connsiteX3-185" fmla="*/ 448805 w 2592404"/>
                <a:gd name="connsiteY3-186" fmla="*/ 206245 h 2889538"/>
                <a:gd name="connsiteX4-187" fmla="*/ 2367546 w 2592404"/>
                <a:gd name="connsiteY4-188" fmla="*/ 116304 h 2889538"/>
                <a:gd name="connsiteX5-189" fmla="*/ 2502458 w 2592404"/>
                <a:gd name="connsiteY5-190" fmla="*/ 1225576 h 2889538"/>
                <a:gd name="connsiteX6-191" fmla="*/ 1902851 w 2592404"/>
                <a:gd name="connsiteY6-192" fmla="*/ 1450429 h 2889538"/>
                <a:gd name="connsiteX7-193" fmla="*/ 2262615 w 2592404"/>
                <a:gd name="connsiteY7-194" fmla="*/ 2229917 h 2889538"/>
                <a:gd name="connsiteX0-195" fmla="*/ 2262615 w 2592404"/>
                <a:gd name="connsiteY0-196" fmla="*/ 2229917 h 2889538"/>
                <a:gd name="connsiteX1-197" fmla="*/ 1198313 w 2592404"/>
                <a:gd name="connsiteY1-198" fmla="*/ 2889486 h 2889538"/>
                <a:gd name="connsiteX2-199" fmla="*/ 44070 w 2592404"/>
                <a:gd name="connsiteY2-200" fmla="*/ 1645301 h 2889538"/>
                <a:gd name="connsiteX3-201" fmla="*/ 448805 w 2592404"/>
                <a:gd name="connsiteY3-202" fmla="*/ 206245 h 2889538"/>
                <a:gd name="connsiteX4-203" fmla="*/ 2367546 w 2592404"/>
                <a:gd name="connsiteY4-204" fmla="*/ 116304 h 2889538"/>
                <a:gd name="connsiteX5-205" fmla="*/ 2502458 w 2592404"/>
                <a:gd name="connsiteY5-206" fmla="*/ 1225576 h 2889538"/>
                <a:gd name="connsiteX6-207" fmla="*/ 1902851 w 2592404"/>
                <a:gd name="connsiteY6-208" fmla="*/ 1450429 h 2889538"/>
                <a:gd name="connsiteX7-209" fmla="*/ 2262615 w 2592404"/>
                <a:gd name="connsiteY7-210" fmla="*/ 2229917 h 2889538"/>
                <a:gd name="connsiteX0-211" fmla="*/ 2262615 w 2575037"/>
                <a:gd name="connsiteY0-212" fmla="*/ 2229917 h 2889538"/>
                <a:gd name="connsiteX1-213" fmla="*/ 1198313 w 2575037"/>
                <a:gd name="connsiteY1-214" fmla="*/ 2889486 h 2889538"/>
                <a:gd name="connsiteX2-215" fmla="*/ 44070 w 2575037"/>
                <a:gd name="connsiteY2-216" fmla="*/ 1645301 h 2889538"/>
                <a:gd name="connsiteX3-217" fmla="*/ 448805 w 2575037"/>
                <a:gd name="connsiteY3-218" fmla="*/ 206245 h 2889538"/>
                <a:gd name="connsiteX4-219" fmla="*/ 2367546 w 2575037"/>
                <a:gd name="connsiteY4-220" fmla="*/ 116304 h 2889538"/>
                <a:gd name="connsiteX5-221" fmla="*/ 2502458 w 2575037"/>
                <a:gd name="connsiteY5-222" fmla="*/ 1225576 h 2889538"/>
                <a:gd name="connsiteX6-223" fmla="*/ 2187664 w 2575037"/>
                <a:gd name="connsiteY6-224" fmla="*/ 1555361 h 2889538"/>
                <a:gd name="connsiteX7-225" fmla="*/ 2262615 w 2575037"/>
                <a:gd name="connsiteY7-226" fmla="*/ 2229917 h 2889538"/>
                <a:gd name="connsiteX0-227" fmla="*/ 2259589 w 2505184"/>
                <a:gd name="connsiteY0-228" fmla="*/ 2220499 h 2880120"/>
                <a:gd name="connsiteX1-229" fmla="*/ 1195287 w 2505184"/>
                <a:gd name="connsiteY1-230" fmla="*/ 2880068 h 2880120"/>
                <a:gd name="connsiteX2-231" fmla="*/ 41044 w 2505184"/>
                <a:gd name="connsiteY2-232" fmla="*/ 1635883 h 2880120"/>
                <a:gd name="connsiteX3-233" fmla="*/ 445779 w 2505184"/>
                <a:gd name="connsiteY3-234" fmla="*/ 196827 h 2880120"/>
                <a:gd name="connsiteX4-235" fmla="*/ 2214618 w 2505184"/>
                <a:gd name="connsiteY4-236" fmla="*/ 121876 h 2880120"/>
                <a:gd name="connsiteX5-237" fmla="*/ 2499432 w 2505184"/>
                <a:gd name="connsiteY5-238" fmla="*/ 1216158 h 2880120"/>
                <a:gd name="connsiteX6-239" fmla="*/ 2184638 w 2505184"/>
                <a:gd name="connsiteY6-240" fmla="*/ 1545943 h 2880120"/>
                <a:gd name="connsiteX7-241" fmla="*/ 2259589 w 2505184"/>
                <a:gd name="connsiteY7-242" fmla="*/ 2220499 h 2880120"/>
                <a:gd name="connsiteX0-243" fmla="*/ 2259589 w 2517591"/>
                <a:gd name="connsiteY0-244" fmla="*/ 2257668 h 2917289"/>
                <a:gd name="connsiteX1-245" fmla="*/ 1195287 w 2517591"/>
                <a:gd name="connsiteY1-246" fmla="*/ 2917237 h 2917289"/>
                <a:gd name="connsiteX2-247" fmla="*/ 41044 w 2517591"/>
                <a:gd name="connsiteY2-248" fmla="*/ 1673052 h 2917289"/>
                <a:gd name="connsiteX3-249" fmla="*/ 445779 w 2517591"/>
                <a:gd name="connsiteY3-250" fmla="*/ 233996 h 2917289"/>
                <a:gd name="connsiteX4-251" fmla="*/ 2214618 w 2517591"/>
                <a:gd name="connsiteY4-252" fmla="*/ 159045 h 2917289"/>
                <a:gd name="connsiteX5-253" fmla="*/ 2499432 w 2517591"/>
                <a:gd name="connsiteY5-254" fmla="*/ 1253327 h 2917289"/>
                <a:gd name="connsiteX6-255" fmla="*/ 2184638 w 2517591"/>
                <a:gd name="connsiteY6-256" fmla="*/ 1583112 h 2917289"/>
                <a:gd name="connsiteX7-257" fmla="*/ 2259589 w 2517591"/>
                <a:gd name="connsiteY7-258" fmla="*/ 2257668 h 2917289"/>
                <a:gd name="connsiteX0-259" fmla="*/ 2259589 w 2531979"/>
                <a:gd name="connsiteY0-260" fmla="*/ 2206623 h 2866244"/>
                <a:gd name="connsiteX1-261" fmla="*/ 1195287 w 2531979"/>
                <a:gd name="connsiteY1-262" fmla="*/ 2866192 h 2866244"/>
                <a:gd name="connsiteX2-263" fmla="*/ 41044 w 2531979"/>
                <a:gd name="connsiteY2-264" fmla="*/ 1622007 h 2866244"/>
                <a:gd name="connsiteX3-265" fmla="*/ 445779 w 2531979"/>
                <a:gd name="connsiteY3-266" fmla="*/ 182951 h 2866244"/>
                <a:gd name="connsiteX4-267" fmla="*/ 2214618 w 2531979"/>
                <a:gd name="connsiteY4-268" fmla="*/ 108000 h 2866244"/>
                <a:gd name="connsiteX5-269" fmla="*/ 2529412 w 2531979"/>
                <a:gd name="connsiteY5-270" fmla="*/ 992419 h 2866244"/>
                <a:gd name="connsiteX6-271" fmla="*/ 2184638 w 2531979"/>
                <a:gd name="connsiteY6-272" fmla="*/ 1532067 h 2866244"/>
                <a:gd name="connsiteX7-273" fmla="*/ 2259589 w 2531979"/>
                <a:gd name="connsiteY7-274" fmla="*/ 2206623 h 2866244"/>
                <a:gd name="connsiteX0-275" fmla="*/ 2259589 w 2492588"/>
                <a:gd name="connsiteY0-276" fmla="*/ 2207598 h 2867219"/>
                <a:gd name="connsiteX1-277" fmla="*/ 1195287 w 2492588"/>
                <a:gd name="connsiteY1-278" fmla="*/ 2867167 h 2867219"/>
                <a:gd name="connsiteX2-279" fmla="*/ 41044 w 2492588"/>
                <a:gd name="connsiteY2-280" fmla="*/ 1622982 h 2867219"/>
                <a:gd name="connsiteX3-281" fmla="*/ 445779 w 2492588"/>
                <a:gd name="connsiteY3-282" fmla="*/ 183926 h 2867219"/>
                <a:gd name="connsiteX4-283" fmla="*/ 2214618 w 2492588"/>
                <a:gd name="connsiteY4-284" fmla="*/ 108975 h 2867219"/>
                <a:gd name="connsiteX5-285" fmla="*/ 2484442 w 2492588"/>
                <a:gd name="connsiteY5-286" fmla="*/ 1008384 h 2867219"/>
                <a:gd name="connsiteX6-287" fmla="*/ 2184638 w 2492588"/>
                <a:gd name="connsiteY6-288" fmla="*/ 1533042 h 2867219"/>
                <a:gd name="connsiteX7-289" fmla="*/ 2259589 w 2492588"/>
                <a:gd name="connsiteY7-290" fmla="*/ 2207598 h 2867219"/>
                <a:gd name="connsiteX0-291" fmla="*/ 2256353 w 2482743"/>
                <a:gd name="connsiteY0-292" fmla="*/ 2207598 h 2867219"/>
                <a:gd name="connsiteX1-293" fmla="*/ 1192051 w 2482743"/>
                <a:gd name="connsiteY1-294" fmla="*/ 2867167 h 2867219"/>
                <a:gd name="connsiteX2-295" fmla="*/ 37808 w 2482743"/>
                <a:gd name="connsiteY2-296" fmla="*/ 1622982 h 2867219"/>
                <a:gd name="connsiteX3-297" fmla="*/ 442543 w 2482743"/>
                <a:gd name="connsiteY3-298" fmla="*/ 183926 h 2867219"/>
                <a:gd name="connsiteX4-299" fmla="*/ 2031500 w 2482743"/>
                <a:gd name="connsiteY4-300" fmla="*/ 108975 h 2867219"/>
                <a:gd name="connsiteX5-301" fmla="*/ 2481206 w 2482743"/>
                <a:gd name="connsiteY5-302" fmla="*/ 1008384 h 2867219"/>
                <a:gd name="connsiteX6-303" fmla="*/ 2181402 w 2482743"/>
                <a:gd name="connsiteY6-304" fmla="*/ 1533042 h 2867219"/>
                <a:gd name="connsiteX7-305" fmla="*/ 2256353 w 2482743"/>
                <a:gd name="connsiteY7-306" fmla="*/ 2207598 h 2867219"/>
                <a:gd name="connsiteX0-307" fmla="*/ 2256353 w 2483187"/>
                <a:gd name="connsiteY0-308" fmla="*/ 2207598 h 2867219"/>
                <a:gd name="connsiteX1-309" fmla="*/ 1192051 w 2483187"/>
                <a:gd name="connsiteY1-310" fmla="*/ 2867167 h 2867219"/>
                <a:gd name="connsiteX2-311" fmla="*/ 37808 w 2483187"/>
                <a:gd name="connsiteY2-312" fmla="*/ 1622982 h 2867219"/>
                <a:gd name="connsiteX3-313" fmla="*/ 442543 w 2483187"/>
                <a:gd name="connsiteY3-314" fmla="*/ 183926 h 2867219"/>
                <a:gd name="connsiteX4-315" fmla="*/ 2031500 w 2483187"/>
                <a:gd name="connsiteY4-316" fmla="*/ 108975 h 2867219"/>
                <a:gd name="connsiteX5-317" fmla="*/ 2481206 w 2483187"/>
                <a:gd name="connsiteY5-318" fmla="*/ 1008384 h 2867219"/>
                <a:gd name="connsiteX6-319" fmla="*/ 2181402 w 2483187"/>
                <a:gd name="connsiteY6-320" fmla="*/ 1533042 h 2867219"/>
                <a:gd name="connsiteX7-321" fmla="*/ 2256353 w 2483187"/>
                <a:gd name="connsiteY7-322" fmla="*/ 2207598 h 2867219"/>
                <a:gd name="connsiteX0-323" fmla="*/ 2224844 w 2451678"/>
                <a:gd name="connsiteY0-324" fmla="*/ 2207598 h 2867220"/>
                <a:gd name="connsiteX1-325" fmla="*/ 1160542 w 2451678"/>
                <a:gd name="connsiteY1-326" fmla="*/ 2867167 h 2867220"/>
                <a:gd name="connsiteX2-327" fmla="*/ 6299 w 2451678"/>
                <a:gd name="connsiteY2-328" fmla="*/ 1622982 h 2867220"/>
                <a:gd name="connsiteX3-329" fmla="*/ 411034 w 2451678"/>
                <a:gd name="connsiteY3-330" fmla="*/ 183926 h 2867220"/>
                <a:gd name="connsiteX4-331" fmla="*/ 1999991 w 2451678"/>
                <a:gd name="connsiteY4-332" fmla="*/ 108975 h 2867220"/>
                <a:gd name="connsiteX5-333" fmla="*/ 2449697 w 2451678"/>
                <a:gd name="connsiteY5-334" fmla="*/ 1008384 h 2867220"/>
                <a:gd name="connsiteX6-335" fmla="*/ 2149893 w 2451678"/>
                <a:gd name="connsiteY6-336" fmla="*/ 1533042 h 2867220"/>
                <a:gd name="connsiteX7-337" fmla="*/ 2224844 w 2451678"/>
                <a:gd name="connsiteY7-338" fmla="*/ 2207598 h 2867220"/>
                <a:gd name="connsiteX0-339" fmla="*/ 2167575 w 2394409"/>
                <a:gd name="connsiteY0-340" fmla="*/ 2199721 h 2876003"/>
                <a:gd name="connsiteX1-341" fmla="*/ 1103273 w 2394409"/>
                <a:gd name="connsiteY1-342" fmla="*/ 2859290 h 2876003"/>
                <a:gd name="connsiteX2-343" fmla="*/ 8990 w 2394409"/>
                <a:gd name="connsiteY2-344" fmla="*/ 1480193 h 2876003"/>
                <a:gd name="connsiteX3-345" fmla="*/ 353765 w 2394409"/>
                <a:gd name="connsiteY3-346" fmla="*/ 176049 h 2876003"/>
                <a:gd name="connsiteX4-347" fmla="*/ 1942722 w 2394409"/>
                <a:gd name="connsiteY4-348" fmla="*/ 101098 h 2876003"/>
                <a:gd name="connsiteX5-349" fmla="*/ 2392428 w 2394409"/>
                <a:gd name="connsiteY5-350" fmla="*/ 1000507 h 2876003"/>
                <a:gd name="connsiteX6-351" fmla="*/ 2092624 w 2394409"/>
                <a:gd name="connsiteY6-352" fmla="*/ 1525165 h 2876003"/>
                <a:gd name="connsiteX7-353" fmla="*/ 2167575 w 2394409"/>
                <a:gd name="connsiteY7-354" fmla="*/ 2199721 h 2876003"/>
                <a:gd name="connsiteX0-355" fmla="*/ 2167575 w 2394409"/>
                <a:gd name="connsiteY0-356" fmla="*/ 2199721 h 2859996"/>
                <a:gd name="connsiteX1-357" fmla="*/ 1103273 w 2394409"/>
                <a:gd name="connsiteY1-358" fmla="*/ 2859290 h 2859996"/>
                <a:gd name="connsiteX2-359" fmla="*/ 8990 w 2394409"/>
                <a:gd name="connsiteY2-360" fmla="*/ 1480193 h 2859996"/>
                <a:gd name="connsiteX3-361" fmla="*/ 353765 w 2394409"/>
                <a:gd name="connsiteY3-362" fmla="*/ 176049 h 2859996"/>
                <a:gd name="connsiteX4-363" fmla="*/ 1942722 w 2394409"/>
                <a:gd name="connsiteY4-364" fmla="*/ 101098 h 2859996"/>
                <a:gd name="connsiteX5-365" fmla="*/ 2392428 w 2394409"/>
                <a:gd name="connsiteY5-366" fmla="*/ 1000507 h 2859996"/>
                <a:gd name="connsiteX6-367" fmla="*/ 2092624 w 2394409"/>
                <a:gd name="connsiteY6-368" fmla="*/ 1525165 h 2859996"/>
                <a:gd name="connsiteX7-369" fmla="*/ 2167575 w 2394409"/>
                <a:gd name="connsiteY7-370" fmla="*/ 2199721 h 2859996"/>
                <a:gd name="connsiteX0-371" fmla="*/ 2167575 w 2235643"/>
                <a:gd name="connsiteY0-372" fmla="*/ 2197900 h 2858175"/>
                <a:gd name="connsiteX1-373" fmla="*/ 1103273 w 2235643"/>
                <a:gd name="connsiteY1-374" fmla="*/ 2857469 h 2858175"/>
                <a:gd name="connsiteX2-375" fmla="*/ 8990 w 2235643"/>
                <a:gd name="connsiteY2-376" fmla="*/ 1478372 h 2858175"/>
                <a:gd name="connsiteX3-377" fmla="*/ 353765 w 2235643"/>
                <a:gd name="connsiteY3-378" fmla="*/ 174228 h 2858175"/>
                <a:gd name="connsiteX4-379" fmla="*/ 1942722 w 2235643"/>
                <a:gd name="connsiteY4-380" fmla="*/ 99277 h 2858175"/>
                <a:gd name="connsiteX5-381" fmla="*/ 2227537 w 2235643"/>
                <a:gd name="connsiteY5-382" fmla="*/ 971468 h 2858175"/>
                <a:gd name="connsiteX6-383" fmla="*/ 2092624 w 2235643"/>
                <a:gd name="connsiteY6-384" fmla="*/ 1523344 h 2858175"/>
                <a:gd name="connsiteX7-385" fmla="*/ 2167575 w 2235643"/>
                <a:gd name="connsiteY7-386" fmla="*/ 2197900 h 2858175"/>
                <a:gd name="connsiteX0-387" fmla="*/ 2167575 w 2227610"/>
                <a:gd name="connsiteY0-388" fmla="*/ 2197900 h 2858175"/>
                <a:gd name="connsiteX1-389" fmla="*/ 1103273 w 2227610"/>
                <a:gd name="connsiteY1-390" fmla="*/ 2857469 h 2858175"/>
                <a:gd name="connsiteX2-391" fmla="*/ 8990 w 2227610"/>
                <a:gd name="connsiteY2-392" fmla="*/ 1478372 h 2858175"/>
                <a:gd name="connsiteX3-393" fmla="*/ 353765 w 2227610"/>
                <a:gd name="connsiteY3-394" fmla="*/ 174228 h 2858175"/>
                <a:gd name="connsiteX4-395" fmla="*/ 1942722 w 2227610"/>
                <a:gd name="connsiteY4-396" fmla="*/ 99277 h 2858175"/>
                <a:gd name="connsiteX5-397" fmla="*/ 2227537 w 2227610"/>
                <a:gd name="connsiteY5-398" fmla="*/ 971468 h 2858175"/>
                <a:gd name="connsiteX6-399" fmla="*/ 1972702 w 2227610"/>
                <a:gd name="connsiteY6-400" fmla="*/ 1523344 h 2858175"/>
                <a:gd name="connsiteX7-401" fmla="*/ 2167575 w 2227610"/>
                <a:gd name="connsiteY7-402" fmla="*/ 2197900 h 2858175"/>
                <a:gd name="connsiteX0-403" fmla="*/ 2122605 w 2227613"/>
                <a:gd name="connsiteY0-404" fmla="*/ 2252334 h 2878015"/>
                <a:gd name="connsiteX1-405" fmla="*/ 1103273 w 2227613"/>
                <a:gd name="connsiteY1-406" fmla="*/ 2857469 h 2878015"/>
                <a:gd name="connsiteX2-407" fmla="*/ 8990 w 2227613"/>
                <a:gd name="connsiteY2-408" fmla="*/ 1478372 h 2878015"/>
                <a:gd name="connsiteX3-409" fmla="*/ 353765 w 2227613"/>
                <a:gd name="connsiteY3-410" fmla="*/ 174228 h 2878015"/>
                <a:gd name="connsiteX4-411" fmla="*/ 1942722 w 2227613"/>
                <a:gd name="connsiteY4-412" fmla="*/ 99277 h 2878015"/>
                <a:gd name="connsiteX5-413" fmla="*/ 2227537 w 2227613"/>
                <a:gd name="connsiteY5-414" fmla="*/ 971468 h 2878015"/>
                <a:gd name="connsiteX6-415" fmla="*/ 1972702 w 2227613"/>
                <a:gd name="connsiteY6-416" fmla="*/ 1523344 h 2878015"/>
                <a:gd name="connsiteX7-417" fmla="*/ 2122605 w 2227613"/>
                <a:gd name="connsiteY7-418" fmla="*/ 2252334 h 2878015"/>
                <a:gd name="connsiteX0-419" fmla="*/ 2184214 w 2289222"/>
                <a:gd name="connsiteY0-420" fmla="*/ 2252334 h 2904500"/>
                <a:gd name="connsiteX1-421" fmla="*/ 1539636 w 2289222"/>
                <a:gd name="connsiteY1-422" fmla="*/ 2884687 h 2904500"/>
                <a:gd name="connsiteX2-423" fmla="*/ 70599 w 2289222"/>
                <a:gd name="connsiteY2-424" fmla="*/ 1478372 h 2904500"/>
                <a:gd name="connsiteX3-425" fmla="*/ 415374 w 2289222"/>
                <a:gd name="connsiteY3-426" fmla="*/ 174228 h 2904500"/>
                <a:gd name="connsiteX4-427" fmla="*/ 2004331 w 2289222"/>
                <a:gd name="connsiteY4-428" fmla="*/ 99277 h 2904500"/>
                <a:gd name="connsiteX5-429" fmla="*/ 2289146 w 2289222"/>
                <a:gd name="connsiteY5-430" fmla="*/ 971468 h 2904500"/>
                <a:gd name="connsiteX6-431" fmla="*/ 2034311 w 2289222"/>
                <a:gd name="connsiteY6-432" fmla="*/ 1523344 h 2904500"/>
                <a:gd name="connsiteX7-433" fmla="*/ 2184214 w 2289222"/>
                <a:gd name="connsiteY7-434" fmla="*/ 2252334 h 2904500"/>
                <a:gd name="connsiteX0-435" fmla="*/ 2184214 w 2289222"/>
                <a:gd name="connsiteY0-436" fmla="*/ 2252334 h 2893410"/>
                <a:gd name="connsiteX1-437" fmla="*/ 1539636 w 2289222"/>
                <a:gd name="connsiteY1-438" fmla="*/ 2884687 h 2893410"/>
                <a:gd name="connsiteX2-439" fmla="*/ 70599 w 2289222"/>
                <a:gd name="connsiteY2-440" fmla="*/ 1478372 h 2893410"/>
                <a:gd name="connsiteX3-441" fmla="*/ 415374 w 2289222"/>
                <a:gd name="connsiteY3-442" fmla="*/ 174228 h 2893410"/>
                <a:gd name="connsiteX4-443" fmla="*/ 2004331 w 2289222"/>
                <a:gd name="connsiteY4-444" fmla="*/ 99277 h 2893410"/>
                <a:gd name="connsiteX5-445" fmla="*/ 2289146 w 2289222"/>
                <a:gd name="connsiteY5-446" fmla="*/ 971468 h 2893410"/>
                <a:gd name="connsiteX6-447" fmla="*/ 2034311 w 2289222"/>
                <a:gd name="connsiteY6-448" fmla="*/ 1523344 h 2893410"/>
                <a:gd name="connsiteX7-449" fmla="*/ 2184214 w 2289222"/>
                <a:gd name="connsiteY7-450" fmla="*/ 2252334 h 2893410"/>
                <a:gd name="connsiteX0-451" fmla="*/ 2184214 w 2289222"/>
                <a:gd name="connsiteY0-452" fmla="*/ 2252334 h 2907265"/>
                <a:gd name="connsiteX1-453" fmla="*/ 1539636 w 2289222"/>
                <a:gd name="connsiteY1-454" fmla="*/ 2884687 h 2907265"/>
                <a:gd name="connsiteX2-455" fmla="*/ 70599 w 2289222"/>
                <a:gd name="connsiteY2-456" fmla="*/ 1478372 h 2907265"/>
                <a:gd name="connsiteX3-457" fmla="*/ 415374 w 2289222"/>
                <a:gd name="connsiteY3-458" fmla="*/ 174228 h 2907265"/>
                <a:gd name="connsiteX4-459" fmla="*/ 2004331 w 2289222"/>
                <a:gd name="connsiteY4-460" fmla="*/ 99277 h 2907265"/>
                <a:gd name="connsiteX5-461" fmla="*/ 2289146 w 2289222"/>
                <a:gd name="connsiteY5-462" fmla="*/ 971468 h 2907265"/>
                <a:gd name="connsiteX6-463" fmla="*/ 2034311 w 2289222"/>
                <a:gd name="connsiteY6-464" fmla="*/ 1523344 h 2907265"/>
                <a:gd name="connsiteX7-465" fmla="*/ 2184214 w 2289222"/>
                <a:gd name="connsiteY7-466" fmla="*/ 2252334 h 2907265"/>
                <a:gd name="connsiteX0-467" fmla="*/ 2181017 w 2286025"/>
                <a:gd name="connsiteY0-468" fmla="*/ 2252334 h 2880447"/>
                <a:gd name="connsiteX1-469" fmla="*/ 1491469 w 2286025"/>
                <a:gd name="connsiteY1-470" fmla="*/ 2857470 h 2880447"/>
                <a:gd name="connsiteX2-471" fmla="*/ 67402 w 2286025"/>
                <a:gd name="connsiteY2-472" fmla="*/ 1478372 h 2880447"/>
                <a:gd name="connsiteX3-473" fmla="*/ 412177 w 2286025"/>
                <a:gd name="connsiteY3-474" fmla="*/ 174228 h 2880447"/>
                <a:gd name="connsiteX4-475" fmla="*/ 2001134 w 2286025"/>
                <a:gd name="connsiteY4-476" fmla="*/ 99277 h 2880447"/>
                <a:gd name="connsiteX5-477" fmla="*/ 2285949 w 2286025"/>
                <a:gd name="connsiteY5-478" fmla="*/ 971468 h 2880447"/>
                <a:gd name="connsiteX6-479" fmla="*/ 2031114 w 2286025"/>
                <a:gd name="connsiteY6-480" fmla="*/ 1523344 h 2880447"/>
                <a:gd name="connsiteX7-481" fmla="*/ 2181017 w 2286025"/>
                <a:gd name="connsiteY7-482" fmla="*/ 2252334 h 2880447"/>
                <a:gd name="connsiteX0-483" fmla="*/ 2181017 w 2286025"/>
                <a:gd name="connsiteY0-484" fmla="*/ 2252334 h 2875207"/>
                <a:gd name="connsiteX1-485" fmla="*/ 1491469 w 2286025"/>
                <a:gd name="connsiteY1-486" fmla="*/ 2857470 h 2875207"/>
                <a:gd name="connsiteX2-487" fmla="*/ 67402 w 2286025"/>
                <a:gd name="connsiteY2-488" fmla="*/ 1478372 h 2875207"/>
                <a:gd name="connsiteX3-489" fmla="*/ 412177 w 2286025"/>
                <a:gd name="connsiteY3-490" fmla="*/ 174228 h 2875207"/>
                <a:gd name="connsiteX4-491" fmla="*/ 2001134 w 2286025"/>
                <a:gd name="connsiteY4-492" fmla="*/ 99277 h 2875207"/>
                <a:gd name="connsiteX5-493" fmla="*/ 2285949 w 2286025"/>
                <a:gd name="connsiteY5-494" fmla="*/ 971468 h 2875207"/>
                <a:gd name="connsiteX6-495" fmla="*/ 2031114 w 2286025"/>
                <a:gd name="connsiteY6-496" fmla="*/ 1523344 h 2875207"/>
                <a:gd name="connsiteX7-497" fmla="*/ 2181017 w 2286025"/>
                <a:gd name="connsiteY7-498" fmla="*/ 2252334 h 2875207"/>
                <a:gd name="connsiteX0-499" fmla="*/ 2181017 w 2286025"/>
                <a:gd name="connsiteY0-500" fmla="*/ 2291746 h 2914619"/>
                <a:gd name="connsiteX1-501" fmla="*/ 1491469 w 2286025"/>
                <a:gd name="connsiteY1-502" fmla="*/ 2896882 h 2914619"/>
                <a:gd name="connsiteX2-503" fmla="*/ 67402 w 2286025"/>
                <a:gd name="connsiteY2-504" fmla="*/ 1517784 h 2914619"/>
                <a:gd name="connsiteX3-505" fmla="*/ 412177 w 2286025"/>
                <a:gd name="connsiteY3-506" fmla="*/ 213640 h 2914619"/>
                <a:gd name="connsiteX4-507" fmla="*/ 2001134 w 2286025"/>
                <a:gd name="connsiteY4-508" fmla="*/ 138689 h 2914619"/>
                <a:gd name="connsiteX5-509" fmla="*/ 2285949 w 2286025"/>
                <a:gd name="connsiteY5-510" fmla="*/ 1010880 h 2914619"/>
                <a:gd name="connsiteX6-511" fmla="*/ 2031114 w 2286025"/>
                <a:gd name="connsiteY6-512" fmla="*/ 1562756 h 2914619"/>
                <a:gd name="connsiteX7-513" fmla="*/ 2181017 w 2286025"/>
                <a:gd name="connsiteY7-514" fmla="*/ 2291746 h 2914619"/>
                <a:gd name="connsiteX0-515" fmla="*/ 2179201 w 2284992"/>
                <a:gd name="connsiteY0-516" fmla="*/ 2273997 h 2896870"/>
                <a:gd name="connsiteX1-517" fmla="*/ 1489653 w 2284992"/>
                <a:gd name="connsiteY1-518" fmla="*/ 2879133 h 2896870"/>
                <a:gd name="connsiteX2-519" fmla="*/ 65586 w 2284992"/>
                <a:gd name="connsiteY2-520" fmla="*/ 1500035 h 2896870"/>
                <a:gd name="connsiteX3-521" fmla="*/ 410361 w 2284992"/>
                <a:gd name="connsiteY3-522" fmla="*/ 195891 h 2896870"/>
                <a:gd name="connsiteX4-523" fmla="*/ 1924367 w 2284992"/>
                <a:gd name="connsiteY4-524" fmla="*/ 148157 h 2896870"/>
                <a:gd name="connsiteX5-525" fmla="*/ 2284133 w 2284992"/>
                <a:gd name="connsiteY5-526" fmla="*/ 993131 h 2896870"/>
                <a:gd name="connsiteX6-527" fmla="*/ 2029298 w 2284992"/>
                <a:gd name="connsiteY6-528" fmla="*/ 1545007 h 2896870"/>
                <a:gd name="connsiteX7-529" fmla="*/ 2179201 w 2284992"/>
                <a:gd name="connsiteY7-530" fmla="*/ 2273997 h 2896870"/>
                <a:gd name="connsiteX0-531" fmla="*/ 2179201 w 2284992"/>
                <a:gd name="connsiteY0-532" fmla="*/ 2290920 h 2913793"/>
                <a:gd name="connsiteX1-533" fmla="*/ 1489653 w 2284992"/>
                <a:gd name="connsiteY1-534" fmla="*/ 2896056 h 2913793"/>
                <a:gd name="connsiteX2-535" fmla="*/ 65586 w 2284992"/>
                <a:gd name="connsiteY2-536" fmla="*/ 1516958 h 2913793"/>
                <a:gd name="connsiteX3-537" fmla="*/ 410361 w 2284992"/>
                <a:gd name="connsiteY3-538" fmla="*/ 212814 h 2913793"/>
                <a:gd name="connsiteX4-539" fmla="*/ 1924367 w 2284992"/>
                <a:gd name="connsiteY4-540" fmla="*/ 165080 h 2913793"/>
                <a:gd name="connsiteX5-541" fmla="*/ 2284133 w 2284992"/>
                <a:gd name="connsiteY5-542" fmla="*/ 1010054 h 2913793"/>
                <a:gd name="connsiteX6-543" fmla="*/ 2029298 w 2284992"/>
                <a:gd name="connsiteY6-544" fmla="*/ 1561930 h 2913793"/>
                <a:gd name="connsiteX7-545" fmla="*/ 2179201 w 2284992"/>
                <a:gd name="connsiteY7-546" fmla="*/ 2290920 h 2913793"/>
                <a:gd name="connsiteX0-547" fmla="*/ 2179201 w 2284992"/>
                <a:gd name="connsiteY0-548" fmla="*/ 2290920 h 2913793"/>
                <a:gd name="connsiteX1-549" fmla="*/ 1489653 w 2284992"/>
                <a:gd name="connsiteY1-550" fmla="*/ 2896056 h 2913793"/>
                <a:gd name="connsiteX2-551" fmla="*/ 65586 w 2284992"/>
                <a:gd name="connsiteY2-552" fmla="*/ 1516958 h 2913793"/>
                <a:gd name="connsiteX3-553" fmla="*/ 410361 w 2284992"/>
                <a:gd name="connsiteY3-554" fmla="*/ 212814 h 2913793"/>
                <a:gd name="connsiteX4-555" fmla="*/ 1924367 w 2284992"/>
                <a:gd name="connsiteY4-556" fmla="*/ 165080 h 2913793"/>
                <a:gd name="connsiteX5-557" fmla="*/ 2284133 w 2284992"/>
                <a:gd name="connsiteY5-558" fmla="*/ 1010054 h 2913793"/>
                <a:gd name="connsiteX6-559" fmla="*/ 2029298 w 2284992"/>
                <a:gd name="connsiteY6-560" fmla="*/ 1561930 h 2913793"/>
                <a:gd name="connsiteX7-561" fmla="*/ 2179201 w 2284992"/>
                <a:gd name="connsiteY7-562" fmla="*/ 2290920 h 2913793"/>
                <a:gd name="connsiteX0-563" fmla="*/ 2179201 w 2300486"/>
                <a:gd name="connsiteY0-564" fmla="*/ 2290920 h 2913793"/>
                <a:gd name="connsiteX1-565" fmla="*/ 1489653 w 2300486"/>
                <a:gd name="connsiteY1-566" fmla="*/ 2896056 h 2913793"/>
                <a:gd name="connsiteX2-567" fmla="*/ 65586 w 2300486"/>
                <a:gd name="connsiteY2-568" fmla="*/ 1516958 h 2913793"/>
                <a:gd name="connsiteX3-569" fmla="*/ 410361 w 2300486"/>
                <a:gd name="connsiteY3-570" fmla="*/ 212814 h 2913793"/>
                <a:gd name="connsiteX4-571" fmla="*/ 1924367 w 2300486"/>
                <a:gd name="connsiteY4-572" fmla="*/ 165080 h 2913793"/>
                <a:gd name="connsiteX5-573" fmla="*/ 2284133 w 2300486"/>
                <a:gd name="connsiteY5-574" fmla="*/ 1010054 h 2913793"/>
                <a:gd name="connsiteX6-575" fmla="*/ 2029298 w 2300486"/>
                <a:gd name="connsiteY6-576" fmla="*/ 1561930 h 2913793"/>
                <a:gd name="connsiteX7-577" fmla="*/ 2179201 w 2300486"/>
                <a:gd name="connsiteY7-578" fmla="*/ 2290920 h 2913793"/>
                <a:gd name="connsiteX0-579" fmla="*/ 2179201 w 2300486"/>
                <a:gd name="connsiteY0-580" fmla="*/ 2290920 h 2913793"/>
                <a:gd name="connsiteX1-581" fmla="*/ 1489653 w 2300486"/>
                <a:gd name="connsiteY1-582" fmla="*/ 2896056 h 2913793"/>
                <a:gd name="connsiteX2-583" fmla="*/ 65586 w 2300486"/>
                <a:gd name="connsiteY2-584" fmla="*/ 1516958 h 2913793"/>
                <a:gd name="connsiteX3-585" fmla="*/ 410361 w 2300486"/>
                <a:gd name="connsiteY3-586" fmla="*/ 212814 h 2913793"/>
                <a:gd name="connsiteX4-587" fmla="*/ 1924367 w 2300486"/>
                <a:gd name="connsiteY4-588" fmla="*/ 165080 h 2913793"/>
                <a:gd name="connsiteX5-589" fmla="*/ 2284133 w 2300486"/>
                <a:gd name="connsiteY5-590" fmla="*/ 1010054 h 2913793"/>
                <a:gd name="connsiteX6-591" fmla="*/ 2029298 w 2300486"/>
                <a:gd name="connsiteY6-592" fmla="*/ 1561930 h 2913793"/>
                <a:gd name="connsiteX7-593" fmla="*/ 2179201 w 2300486"/>
                <a:gd name="connsiteY7-594" fmla="*/ 2290920 h 2913793"/>
                <a:gd name="connsiteX0-595" fmla="*/ 2179201 w 2300486"/>
                <a:gd name="connsiteY0-596" fmla="*/ 2290920 h 2913793"/>
                <a:gd name="connsiteX1-597" fmla="*/ 1489653 w 2300486"/>
                <a:gd name="connsiteY1-598" fmla="*/ 2896056 h 2913793"/>
                <a:gd name="connsiteX2-599" fmla="*/ 65586 w 2300486"/>
                <a:gd name="connsiteY2-600" fmla="*/ 1516958 h 2913793"/>
                <a:gd name="connsiteX3-601" fmla="*/ 410361 w 2300486"/>
                <a:gd name="connsiteY3-602" fmla="*/ 212814 h 2913793"/>
                <a:gd name="connsiteX4-603" fmla="*/ 1924367 w 2300486"/>
                <a:gd name="connsiteY4-604" fmla="*/ 165080 h 2913793"/>
                <a:gd name="connsiteX5-605" fmla="*/ 2284133 w 2300486"/>
                <a:gd name="connsiteY5-606" fmla="*/ 1010054 h 2913793"/>
                <a:gd name="connsiteX6-607" fmla="*/ 2029298 w 2300486"/>
                <a:gd name="connsiteY6-608" fmla="*/ 1561930 h 2913793"/>
                <a:gd name="connsiteX7-609" fmla="*/ 2179201 w 2300486"/>
                <a:gd name="connsiteY7-610" fmla="*/ 2290920 h 2913793"/>
                <a:gd name="connsiteX0-611" fmla="*/ 2179201 w 2300486"/>
                <a:gd name="connsiteY0-612" fmla="*/ 2290920 h 2897752"/>
                <a:gd name="connsiteX1-613" fmla="*/ 1489653 w 2300486"/>
                <a:gd name="connsiteY1-614" fmla="*/ 2896056 h 2897752"/>
                <a:gd name="connsiteX2-615" fmla="*/ 65586 w 2300486"/>
                <a:gd name="connsiteY2-616" fmla="*/ 1516958 h 2897752"/>
                <a:gd name="connsiteX3-617" fmla="*/ 410361 w 2300486"/>
                <a:gd name="connsiteY3-618" fmla="*/ 212814 h 2897752"/>
                <a:gd name="connsiteX4-619" fmla="*/ 1924367 w 2300486"/>
                <a:gd name="connsiteY4-620" fmla="*/ 165080 h 2897752"/>
                <a:gd name="connsiteX5-621" fmla="*/ 2284133 w 2300486"/>
                <a:gd name="connsiteY5-622" fmla="*/ 1010054 h 2897752"/>
                <a:gd name="connsiteX6-623" fmla="*/ 2029298 w 2300486"/>
                <a:gd name="connsiteY6-624" fmla="*/ 1561930 h 2897752"/>
                <a:gd name="connsiteX7-625" fmla="*/ 2179201 w 2300486"/>
                <a:gd name="connsiteY7-626" fmla="*/ 2290920 h 2897752"/>
                <a:gd name="connsiteX0-627" fmla="*/ 1489653 w 2300486"/>
                <a:gd name="connsiteY0-628" fmla="*/ 2896056 h 3034950"/>
                <a:gd name="connsiteX1-629" fmla="*/ 65586 w 2300486"/>
                <a:gd name="connsiteY1-630" fmla="*/ 1516958 h 3034950"/>
                <a:gd name="connsiteX2-631" fmla="*/ 410361 w 2300486"/>
                <a:gd name="connsiteY2-632" fmla="*/ 212814 h 3034950"/>
                <a:gd name="connsiteX3-633" fmla="*/ 1924367 w 2300486"/>
                <a:gd name="connsiteY3-634" fmla="*/ 165080 h 3034950"/>
                <a:gd name="connsiteX4-635" fmla="*/ 2284133 w 2300486"/>
                <a:gd name="connsiteY4-636" fmla="*/ 1010054 h 3034950"/>
                <a:gd name="connsiteX5-637" fmla="*/ 2029298 w 2300486"/>
                <a:gd name="connsiteY5-638" fmla="*/ 1561930 h 3034950"/>
                <a:gd name="connsiteX6-639" fmla="*/ 2179201 w 2300486"/>
                <a:gd name="connsiteY6-640" fmla="*/ 2290920 h 3034950"/>
                <a:gd name="connsiteX7-641" fmla="*/ 1642648 w 2300486"/>
                <a:gd name="connsiteY7-642" fmla="*/ 3034950 h 3034950"/>
                <a:gd name="connsiteX0-643" fmla="*/ 1489653 w 2300486"/>
                <a:gd name="connsiteY0-644" fmla="*/ 2896056 h 2981529"/>
                <a:gd name="connsiteX1-645" fmla="*/ 65586 w 2300486"/>
                <a:gd name="connsiteY1-646" fmla="*/ 1516958 h 2981529"/>
                <a:gd name="connsiteX2-647" fmla="*/ 410361 w 2300486"/>
                <a:gd name="connsiteY2-648" fmla="*/ 212814 h 2981529"/>
                <a:gd name="connsiteX3-649" fmla="*/ 1924367 w 2300486"/>
                <a:gd name="connsiteY3-650" fmla="*/ 165080 h 2981529"/>
                <a:gd name="connsiteX4-651" fmla="*/ 2284133 w 2300486"/>
                <a:gd name="connsiteY4-652" fmla="*/ 1010054 h 2981529"/>
                <a:gd name="connsiteX5-653" fmla="*/ 2029298 w 2300486"/>
                <a:gd name="connsiteY5-654" fmla="*/ 1561930 h 2981529"/>
                <a:gd name="connsiteX6-655" fmla="*/ 2179201 w 2300486"/>
                <a:gd name="connsiteY6-656" fmla="*/ 2290920 h 2981529"/>
                <a:gd name="connsiteX7-657" fmla="*/ 1583803 w 2300486"/>
                <a:gd name="connsiteY7-658" fmla="*/ 2981529 h 2981529"/>
                <a:gd name="connsiteX0-659" fmla="*/ 1489653 w 2300486"/>
                <a:gd name="connsiteY0-660" fmla="*/ 2896056 h 2981529"/>
                <a:gd name="connsiteX1-661" fmla="*/ 65586 w 2300486"/>
                <a:gd name="connsiteY1-662" fmla="*/ 1516958 h 2981529"/>
                <a:gd name="connsiteX2-663" fmla="*/ 410361 w 2300486"/>
                <a:gd name="connsiteY2-664" fmla="*/ 212814 h 2981529"/>
                <a:gd name="connsiteX3-665" fmla="*/ 1924367 w 2300486"/>
                <a:gd name="connsiteY3-666" fmla="*/ 165080 h 2981529"/>
                <a:gd name="connsiteX4-667" fmla="*/ 2284133 w 2300486"/>
                <a:gd name="connsiteY4-668" fmla="*/ 1010054 h 2981529"/>
                <a:gd name="connsiteX5-669" fmla="*/ 2029298 w 2300486"/>
                <a:gd name="connsiteY5-670" fmla="*/ 1561930 h 2981529"/>
                <a:gd name="connsiteX6-671" fmla="*/ 2179201 w 2300486"/>
                <a:gd name="connsiteY6-672" fmla="*/ 2290920 h 2981529"/>
                <a:gd name="connsiteX7-673" fmla="*/ 1583803 w 2300486"/>
                <a:gd name="connsiteY7-674" fmla="*/ 2981529 h 2981529"/>
                <a:gd name="connsiteX0-675" fmla="*/ 1489653 w 2300486"/>
                <a:gd name="connsiteY0-676" fmla="*/ 2896056 h 2928108"/>
                <a:gd name="connsiteX1-677" fmla="*/ 65586 w 2300486"/>
                <a:gd name="connsiteY1-678" fmla="*/ 1516958 h 2928108"/>
                <a:gd name="connsiteX2-679" fmla="*/ 410361 w 2300486"/>
                <a:gd name="connsiteY2-680" fmla="*/ 212814 h 2928108"/>
                <a:gd name="connsiteX3-681" fmla="*/ 1924367 w 2300486"/>
                <a:gd name="connsiteY3-682" fmla="*/ 165080 h 2928108"/>
                <a:gd name="connsiteX4-683" fmla="*/ 2284133 w 2300486"/>
                <a:gd name="connsiteY4-684" fmla="*/ 1010054 h 2928108"/>
                <a:gd name="connsiteX5-685" fmla="*/ 2029298 w 2300486"/>
                <a:gd name="connsiteY5-686" fmla="*/ 1561930 h 2928108"/>
                <a:gd name="connsiteX6-687" fmla="*/ 2179201 w 2300486"/>
                <a:gd name="connsiteY6-688" fmla="*/ 2290920 h 2928108"/>
                <a:gd name="connsiteX7-689" fmla="*/ 1524958 w 2300486"/>
                <a:gd name="connsiteY7-690" fmla="*/ 2928108 h 2928108"/>
                <a:gd name="connsiteX0-691" fmla="*/ 1489653 w 2300486"/>
                <a:gd name="connsiteY0-692" fmla="*/ 2896056 h 2928108"/>
                <a:gd name="connsiteX1-693" fmla="*/ 65586 w 2300486"/>
                <a:gd name="connsiteY1-694" fmla="*/ 1516958 h 2928108"/>
                <a:gd name="connsiteX2-695" fmla="*/ 410361 w 2300486"/>
                <a:gd name="connsiteY2-696" fmla="*/ 212814 h 2928108"/>
                <a:gd name="connsiteX3-697" fmla="*/ 1924367 w 2300486"/>
                <a:gd name="connsiteY3-698" fmla="*/ 165080 h 2928108"/>
                <a:gd name="connsiteX4-699" fmla="*/ 2284133 w 2300486"/>
                <a:gd name="connsiteY4-700" fmla="*/ 1010054 h 2928108"/>
                <a:gd name="connsiteX5-701" fmla="*/ 2029298 w 2300486"/>
                <a:gd name="connsiteY5-702" fmla="*/ 1561930 h 2928108"/>
                <a:gd name="connsiteX6-703" fmla="*/ 2179201 w 2300486"/>
                <a:gd name="connsiteY6-704" fmla="*/ 2290920 h 2928108"/>
                <a:gd name="connsiteX7-705" fmla="*/ 1524958 w 2300486"/>
                <a:gd name="connsiteY7-706" fmla="*/ 2928108 h 29281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300486" h="2928108">
                  <a:moveTo>
                    <a:pt x="1489653" y="2896056"/>
                  </a:moveTo>
                  <a:cubicBezTo>
                    <a:pt x="927522" y="2943975"/>
                    <a:pt x="245468" y="1964165"/>
                    <a:pt x="65586" y="1516958"/>
                  </a:cubicBezTo>
                  <a:cubicBezTo>
                    <a:pt x="-114296" y="1069751"/>
                    <a:pt x="100564" y="438127"/>
                    <a:pt x="410361" y="212814"/>
                  </a:cubicBezTo>
                  <a:cubicBezTo>
                    <a:pt x="720158" y="-12499"/>
                    <a:pt x="1492151" y="-103879"/>
                    <a:pt x="1924367" y="165080"/>
                  </a:cubicBezTo>
                  <a:cubicBezTo>
                    <a:pt x="2356583" y="434039"/>
                    <a:pt x="2311616" y="736420"/>
                    <a:pt x="2284133" y="1010054"/>
                  </a:cubicBezTo>
                  <a:cubicBezTo>
                    <a:pt x="2256650" y="1283688"/>
                    <a:pt x="2046787" y="1348452"/>
                    <a:pt x="2029298" y="1561930"/>
                  </a:cubicBezTo>
                  <a:cubicBezTo>
                    <a:pt x="2011809" y="1775408"/>
                    <a:pt x="2263258" y="2063224"/>
                    <a:pt x="2179201" y="2290920"/>
                  </a:cubicBezTo>
                  <a:cubicBezTo>
                    <a:pt x="2095144" y="2518616"/>
                    <a:pt x="2032167" y="2723488"/>
                    <a:pt x="1524958" y="2928108"/>
                  </a:cubicBezTo>
                </a:path>
              </a:pathLst>
            </a:custGeom>
            <a:noFill/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" name="椭圆 1"/>
            <p:cNvSpPr/>
            <p:nvPr/>
          </p:nvSpPr>
          <p:spPr>
            <a:xfrm>
              <a:off x="3444637" y="3934999"/>
              <a:ext cx="355590" cy="345840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9" name="椭圆 1"/>
            <p:cNvSpPr/>
            <p:nvPr/>
          </p:nvSpPr>
          <p:spPr>
            <a:xfrm>
              <a:off x="3583765" y="3558213"/>
              <a:ext cx="412652" cy="401337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1" name="椭圆 1"/>
            <p:cNvSpPr/>
            <p:nvPr/>
          </p:nvSpPr>
          <p:spPr>
            <a:xfrm>
              <a:off x="3904767" y="3244090"/>
              <a:ext cx="483106" cy="469859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2" name="椭圆 1"/>
            <p:cNvSpPr/>
            <p:nvPr/>
          </p:nvSpPr>
          <p:spPr>
            <a:xfrm>
              <a:off x="4392076" y="3111544"/>
              <a:ext cx="509665" cy="495690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4" name="椭圆 1"/>
            <p:cNvSpPr/>
            <p:nvPr/>
          </p:nvSpPr>
          <p:spPr>
            <a:xfrm>
              <a:off x="4901741" y="3070464"/>
              <a:ext cx="697869" cy="678733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5111015">
            <a:off x="1903431" y="1939368"/>
            <a:ext cx="1105716" cy="1552441"/>
            <a:chOff x="3444637" y="3070464"/>
            <a:chExt cx="2154973" cy="3025607"/>
          </a:xfrm>
        </p:grpSpPr>
        <p:sp>
          <p:nvSpPr>
            <p:cNvPr id="18" name="任意多边形 17"/>
            <p:cNvSpPr/>
            <p:nvPr/>
          </p:nvSpPr>
          <p:spPr>
            <a:xfrm>
              <a:off x="3684000" y="3611070"/>
              <a:ext cx="1772419" cy="2485001"/>
            </a:xfrm>
            <a:custGeom>
              <a:avLst/>
              <a:gdLst>
                <a:gd name="connsiteX0" fmla="*/ 2071701 w 2521411"/>
                <a:gd name="connsiteY0" fmla="*/ 2200758 h 2988323"/>
                <a:gd name="connsiteX1" fmla="*/ 1367163 w 2521411"/>
                <a:gd name="connsiteY1" fmla="*/ 2980247 h 2988323"/>
                <a:gd name="connsiteX2" fmla="*/ 78009 w 2521411"/>
                <a:gd name="connsiteY2" fmla="*/ 1661112 h 2988323"/>
                <a:gd name="connsiteX3" fmla="*/ 377812 w 2521411"/>
                <a:gd name="connsiteY3" fmla="*/ 207066 h 2988323"/>
                <a:gd name="connsiteX4" fmla="*/ 2296553 w 2521411"/>
                <a:gd name="connsiteY4" fmla="*/ 117125 h 2988323"/>
                <a:gd name="connsiteX5" fmla="*/ 2431465 w 2521411"/>
                <a:gd name="connsiteY5" fmla="*/ 1226397 h 2988323"/>
                <a:gd name="connsiteX6" fmla="*/ 1831858 w 2521411"/>
                <a:gd name="connsiteY6" fmla="*/ 1451250 h 2988323"/>
                <a:gd name="connsiteX7" fmla="*/ 1846849 w 2521411"/>
                <a:gd name="connsiteY7" fmla="*/ 1885965 h 2988323"/>
                <a:gd name="connsiteX8" fmla="*/ 2071701 w 2521411"/>
                <a:gd name="connsiteY8" fmla="*/ 2200758 h 2988323"/>
                <a:gd name="connsiteX0-1" fmla="*/ 2071701 w 2521411"/>
                <a:gd name="connsiteY0-2" fmla="*/ 2200758 h 2990361"/>
                <a:gd name="connsiteX1-3" fmla="*/ 1367163 w 2521411"/>
                <a:gd name="connsiteY1-4" fmla="*/ 2980247 h 2990361"/>
                <a:gd name="connsiteX2-5" fmla="*/ 78009 w 2521411"/>
                <a:gd name="connsiteY2-6" fmla="*/ 1661112 h 2990361"/>
                <a:gd name="connsiteX3-7" fmla="*/ 377812 w 2521411"/>
                <a:gd name="connsiteY3-8" fmla="*/ 207066 h 2990361"/>
                <a:gd name="connsiteX4-9" fmla="*/ 2296553 w 2521411"/>
                <a:gd name="connsiteY4-10" fmla="*/ 117125 h 2990361"/>
                <a:gd name="connsiteX5-11" fmla="*/ 2431465 w 2521411"/>
                <a:gd name="connsiteY5-12" fmla="*/ 1226397 h 2990361"/>
                <a:gd name="connsiteX6-13" fmla="*/ 1831858 w 2521411"/>
                <a:gd name="connsiteY6-14" fmla="*/ 1451250 h 2990361"/>
                <a:gd name="connsiteX7-15" fmla="*/ 1846849 w 2521411"/>
                <a:gd name="connsiteY7-16" fmla="*/ 1885965 h 2990361"/>
                <a:gd name="connsiteX8-17" fmla="*/ 2071701 w 2521411"/>
                <a:gd name="connsiteY8-18" fmla="*/ 2200758 h 2990361"/>
                <a:gd name="connsiteX0-19" fmla="*/ 2071701 w 2521411"/>
                <a:gd name="connsiteY0-20" fmla="*/ 2200758 h 2990361"/>
                <a:gd name="connsiteX1-21" fmla="*/ 1367163 w 2521411"/>
                <a:gd name="connsiteY1-22" fmla="*/ 2980247 h 2990361"/>
                <a:gd name="connsiteX2-23" fmla="*/ 78009 w 2521411"/>
                <a:gd name="connsiteY2-24" fmla="*/ 1661112 h 2990361"/>
                <a:gd name="connsiteX3-25" fmla="*/ 377812 w 2521411"/>
                <a:gd name="connsiteY3-26" fmla="*/ 207066 h 2990361"/>
                <a:gd name="connsiteX4-27" fmla="*/ 2296553 w 2521411"/>
                <a:gd name="connsiteY4-28" fmla="*/ 117125 h 2990361"/>
                <a:gd name="connsiteX5-29" fmla="*/ 2431465 w 2521411"/>
                <a:gd name="connsiteY5-30" fmla="*/ 1226397 h 2990361"/>
                <a:gd name="connsiteX6-31" fmla="*/ 1831858 w 2521411"/>
                <a:gd name="connsiteY6-32" fmla="*/ 1451250 h 2990361"/>
                <a:gd name="connsiteX7-33" fmla="*/ 2071701 w 2521411"/>
                <a:gd name="connsiteY7-34" fmla="*/ 2200758 h 2990361"/>
                <a:gd name="connsiteX0-35" fmla="*/ 2071701 w 2521411"/>
                <a:gd name="connsiteY0-36" fmla="*/ 2200758 h 2990361"/>
                <a:gd name="connsiteX1-37" fmla="*/ 1367163 w 2521411"/>
                <a:gd name="connsiteY1-38" fmla="*/ 2980247 h 2990361"/>
                <a:gd name="connsiteX2-39" fmla="*/ 78009 w 2521411"/>
                <a:gd name="connsiteY2-40" fmla="*/ 1661112 h 2990361"/>
                <a:gd name="connsiteX3-41" fmla="*/ 377812 w 2521411"/>
                <a:gd name="connsiteY3-42" fmla="*/ 207066 h 2990361"/>
                <a:gd name="connsiteX4-43" fmla="*/ 2296553 w 2521411"/>
                <a:gd name="connsiteY4-44" fmla="*/ 117125 h 2990361"/>
                <a:gd name="connsiteX5-45" fmla="*/ 2431465 w 2521411"/>
                <a:gd name="connsiteY5-46" fmla="*/ 1226397 h 2990361"/>
                <a:gd name="connsiteX6-47" fmla="*/ 1831858 w 2521411"/>
                <a:gd name="connsiteY6-48" fmla="*/ 1451250 h 2990361"/>
                <a:gd name="connsiteX7-49" fmla="*/ 2071701 w 2521411"/>
                <a:gd name="connsiteY7-50" fmla="*/ 2200758 h 2990361"/>
                <a:gd name="connsiteX0-51" fmla="*/ 2191622 w 2521411"/>
                <a:gd name="connsiteY0-52" fmla="*/ 2230738 h 2990491"/>
                <a:gd name="connsiteX1-53" fmla="*/ 1367163 w 2521411"/>
                <a:gd name="connsiteY1-54" fmla="*/ 2980247 h 2990491"/>
                <a:gd name="connsiteX2-55" fmla="*/ 78009 w 2521411"/>
                <a:gd name="connsiteY2-56" fmla="*/ 1661112 h 2990491"/>
                <a:gd name="connsiteX3-57" fmla="*/ 377812 w 2521411"/>
                <a:gd name="connsiteY3-58" fmla="*/ 207066 h 2990491"/>
                <a:gd name="connsiteX4-59" fmla="*/ 2296553 w 2521411"/>
                <a:gd name="connsiteY4-60" fmla="*/ 117125 h 2990491"/>
                <a:gd name="connsiteX5-61" fmla="*/ 2431465 w 2521411"/>
                <a:gd name="connsiteY5-62" fmla="*/ 1226397 h 2990491"/>
                <a:gd name="connsiteX6-63" fmla="*/ 1831858 w 2521411"/>
                <a:gd name="connsiteY6-64" fmla="*/ 1451250 h 2990491"/>
                <a:gd name="connsiteX7-65" fmla="*/ 2191622 w 2521411"/>
                <a:gd name="connsiteY7-66" fmla="*/ 2230738 h 2990491"/>
                <a:gd name="connsiteX0-67" fmla="*/ 2191622 w 2521411"/>
                <a:gd name="connsiteY0-68" fmla="*/ 2230738 h 2993685"/>
                <a:gd name="connsiteX1-69" fmla="*/ 1367163 w 2521411"/>
                <a:gd name="connsiteY1-70" fmla="*/ 2980247 h 2993685"/>
                <a:gd name="connsiteX2-71" fmla="*/ 78009 w 2521411"/>
                <a:gd name="connsiteY2-72" fmla="*/ 1661112 h 2993685"/>
                <a:gd name="connsiteX3-73" fmla="*/ 377812 w 2521411"/>
                <a:gd name="connsiteY3-74" fmla="*/ 207066 h 2993685"/>
                <a:gd name="connsiteX4-75" fmla="*/ 2296553 w 2521411"/>
                <a:gd name="connsiteY4-76" fmla="*/ 117125 h 2993685"/>
                <a:gd name="connsiteX5-77" fmla="*/ 2431465 w 2521411"/>
                <a:gd name="connsiteY5-78" fmla="*/ 1226397 h 2993685"/>
                <a:gd name="connsiteX6-79" fmla="*/ 1831858 w 2521411"/>
                <a:gd name="connsiteY6-80" fmla="*/ 1451250 h 2993685"/>
                <a:gd name="connsiteX7-81" fmla="*/ 2191622 w 2521411"/>
                <a:gd name="connsiteY7-82" fmla="*/ 2230738 h 2993685"/>
                <a:gd name="connsiteX0-83" fmla="*/ 2175016 w 2504805"/>
                <a:gd name="connsiteY0-84" fmla="*/ 2230738 h 3005293"/>
                <a:gd name="connsiteX1-85" fmla="*/ 1125705 w 2504805"/>
                <a:gd name="connsiteY1-86" fmla="*/ 2995238 h 3005293"/>
                <a:gd name="connsiteX2-87" fmla="*/ 61403 w 2504805"/>
                <a:gd name="connsiteY2-88" fmla="*/ 1661112 h 3005293"/>
                <a:gd name="connsiteX3-89" fmla="*/ 361206 w 2504805"/>
                <a:gd name="connsiteY3-90" fmla="*/ 207066 h 3005293"/>
                <a:gd name="connsiteX4-91" fmla="*/ 2279947 w 2504805"/>
                <a:gd name="connsiteY4-92" fmla="*/ 117125 h 3005293"/>
                <a:gd name="connsiteX5-93" fmla="*/ 2414859 w 2504805"/>
                <a:gd name="connsiteY5-94" fmla="*/ 1226397 h 3005293"/>
                <a:gd name="connsiteX6-95" fmla="*/ 1815252 w 2504805"/>
                <a:gd name="connsiteY6-96" fmla="*/ 1451250 h 3005293"/>
                <a:gd name="connsiteX7-97" fmla="*/ 2175016 w 2504805"/>
                <a:gd name="connsiteY7-98" fmla="*/ 2230738 h 3005293"/>
                <a:gd name="connsiteX0-99" fmla="*/ 2175016 w 2504805"/>
                <a:gd name="connsiteY0-100" fmla="*/ 2230738 h 2995750"/>
                <a:gd name="connsiteX1-101" fmla="*/ 1125705 w 2504805"/>
                <a:gd name="connsiteY1-102" fmla="*/ 2995238 h 2995750"/>
                <a:gd name="connsiteX2-103" fmla="*/ 61403 w 2504805"/>
                <a:gd name="connsiteY2-104" fmla="*/ 1661112 h 2995750"/>
                <a:gd name="connsiteX3-105" fmla="*/ 361206 w 2504805"/>
                <a:gd name="connsiteY3-106" fmla="*/ 207066 h 2995750"/>
                <a:gd name="connsiteX4-107" fmla="*/ 2279947 w 2504805"/>
                <a:gd name="connsiteY4-108" fmla="*/ 117125 h 2995750"/>
                <a:gd name="connsiteX5-109" fmla="*/ 2414859 w 2504805"/>
                <a:gd name="connsiteY5-110" fmla="*/ 1226397 h 2995750"/>
                <a:gd name="connsiteX6-111" fmla="*/ 1815252 w 2504805"/>
                <a:gd name="connsiteY6-112" fmla="*/ 1451250 h 2995750"/>
                <a:gd name="connsiteX7-113" fmla="*/ 2175016 w 2504805"/>
                <a:gd name="connsiteY7-114" fmla="*/ 2230738 h 2995750"/>
                <a:gd name="connsiteX0-115" fmla="*/ 2263649 w 2593438"/>
                <a:gd name="connsiteY0-116" fmla="*/ 2229917 h 3004940"/>
                <a:gd name="connsiteX1-117" fmla="*/ 1214338 w 2593438"/>
                <a:gd name="connsiteY1-118" fmla="*/ 2994417 h 3004940"/>
                <a:gd name="connsiteX2-119" fmla="*/ 45104 w 2593438"/>
                <a:gd name="connsiteY2-120" fmla="*/ 1645301 h 3004940"/>
                <a:gd name="connsiteX3-121" fmla="*/ 449839 w 2593438"/>
                <a:gd name="connsiteY3-122" fmla="*/ 206245 h 3004940"/>
                <a:gd name="connsiteX4-123" fmla="*/ 2368580 w 2593438"/>
                <a:gd name="connsiteY4-124" fmla="*/ 116304 h 3004940"/>
                <a:gd name="connsiteX5-125" fmla="*/ 2503492 w 2593438"/>
                <a:gd name="connsiteY5-126" fmla="*/ 1225576 h 3004940"/>
                <a:gd name="connsiteX6-127" fmla="*/ 1903885 w 2593438"/>
                <a:gd name="connsiteY6-128" fmla="*/ 1450429 h 3004940"/>
                <a:gd name="connsiteX7-129" fmla="*/ 2263649 w 2593438"/>
                <a:gd name="connsiteY7-130" fmla="*/ 2229917 h 3004940"/>
                <a:gd name="connsiteX0-131" fmla="*/ 2245391 w 2575180"/>
                <a:gd name="connsiteY0-132" fmla="*/ 2229917 h 3004940"/>
                <a:gd name="connsiteX1-133" fmla="*/ 1196080 w 2575180"/>
                <a:gd name="connsiteY1-134" fmla="*/ 2994417 h 3004940"/>
                <a:gd name="connsiteX2-135" fmla="*/ 26846 w 2575180"/>
                <a:gd name="connsiteY2-136" fmla="*/ 1645301 h 3004940"/>
                <a:gd name="connsiteX3-137" fmla="*/ 431581 w 2575180"/>
                <a:gd name="connsiteY3-138" fmla="*/ 206245 h 3004940"/>
                <a:gd name="connsiteX4-139" fmla="*/ 2350322 w 2575180"/>
                <a:gd name="connsiteY4-140" fmla="*/ 116304 h 3004940"/>
                <a:gd name="connsiteX5-141" fmla="*/ 2485234 w 2575180"/>
                <a:gd name="connsiteY5-142" fmla="*/ 1225576 h 3004940"/>
                <a:gd name="connsiteX6-143" fmla="*/ 1885627 w 2575180"/>
                <a:gd name="connsiteY6-144" fmla="*/ 1450429 h 3004940"/>
                <a:gd name="connsiteX7-145" fmla="*/ 2245391 w 2575180"/>
                <a:gd name="connsiteY7-146" fmla="*/ 2229917 h 3004940"/>
                <a:gd name="connsiteX0-147" fmla="*/ 2245391 w 2575180"/>
                <a:gd name="connsiteY0-148" fmla="*/ 2229917 h 2996667"/>
                <a:gd name="connsiteX1-149" fmla="*/ 1196080 w 2575180"/>
                <a:gd name="connsiteY1-150" fmla="*/ 2994417 h 2996667"/>
                <a:gd name="connsiteX2-151" fmla="*/ 26846 w 2575180"/>
                <a:gd name="connsiteY2-152" fmla="*/ 1645301 h 2996667"/>
                <a:gd name="connsiteX3-153" fmla="*/ 431581 w 2575180"/>
                <a:gd name="connsiteY3-154" fmla="*/ 206245 h 2996667"/>
                <a:gd name="connsiteX4-155" fmla="*/ 2350322 w 2575180"/>
                <a:gd name="connsiteY4-156" fmla="*/ 116304 h 2996667"/>
                <a:gd name="connsiteX5-157" fmla="*/ 2485234 w 2575180"/>
                <a:gd name="connsiteY5-158" fmla="*/ 1225576 h 2996667"/>
                <a:gd name="connsiteX6-159" fmla="*/ 1885627 w 2575180"/>
                <a:gd name="connsiteY6-160" fmla="*/ 1450429 h 2996667"/>
                <a:gd name="connsiteX7-161" fmla="*/ 2245391 w 2575180"/>
                <a:gd name="connsiteY7-162" fmla="*/ 2229917 h 2996667"/>
                <a:gd name="connsiteX0-163" fmla="*/ 2262615 w 2592404"/>
                <a:gd name="connsiteY0-164" fmla="*/ 2229917 h 2891808"/>
                <a:gd name="connsiteX1-165" fmla="*/ 1198313 w 2592404"/>
                <a:gd name="connsiteY1-166" fmla="*/ 2889486 h 2891808"/>
                <a:gd name="connsiteX2-167" fmla="*/ 44070 w 2592404"/>
                <a:gd name="connsiteY2-168" fmla="*/ 1645301 h 2891808"/>
                <a:gd name="connsiteX3-169" fmla="*/ 448805 w 2592404"/>
                <a:gd name="connsiteY3-170" fmla="*/ 206245 h 2891808"/>
                <a:gd name="connsiteX4-171" fmla="*/ 2367546 w 2592404"/>
                <a:gd name="connsiteY4-172" fmla="*/ 116304 h 2891808"/>
                <a:gd name="connsiteX5-173" fmla="*/ 2502458 w 2592404"/>
                <a:gd name="connsiteY5-174" fmla="*/ 1225576 h 2891808"/>
                <a:gd name="connsiteX6-175" fmla="*/ 1902851 w 2592404"/>
                <a:gd name="connsiteY6-176" fmla="*/ 1450429 h 2891808"/>
                <a:gd name="connsiteX7-177" fmla="*/ 2262615 w 2592404"/>
                <a:gd name="connsiteY7-178" fmla="*/ 2229917 h 2891808"/>
                <a:gd name="connsiteX0-179" fmla="*/ 2262615 w 2592404"/>
                <a:gd name="connsiteY0-180" fmla="*/ 2229917 h 2889538"/>
                <a:gd name="connsiteX1-181" fmla="*/ 1198313 w 2592404"/>
                <a:gd name="connsiteY1-182" fmla="*/ 2889486 h 2889538"/>
                <a:gd name="connsiteX2-183" fmla="*/ 44070 w 2592404"/>
                <a:gd name="connsiteY2-184" fmla="*/ 1645301 h 2889538"/>
                <a:gd name="connsiteX3-185" fmla="*/ 448805 w 2592404"/>
                <a:gd name="connsiteY3-186" fmla="*/ 206245 h 2889538"/>
                <a:gd name="connsiteX4-187" fmla="*/ 2367546 w 2592404"/>
                <a:gd name="connsiteY4-188" fmla="*/ 116304 h 2889538"/>
                <a:gd name="connsiteX5-189" fmla="*/ 2502458 w 2592404"/>
                <a:gd name="connsiteY5-190" fmla="*/ 1225576 h 2889538"/>
                <a:gd name="connsiteX6-191" fmla="*/ 1902851 w 2592404"/>
                <a:gd name="connsiteY6-192" fmla="*/ 1450429 h 2889538"/>
                <a:gd name="connsiteX7-193" fmla="*/ 2262615 w 2592404"/>
                <a:gd name="connsiteY7-194" fmla="*/ 2229917 h 2889538"/>
                <a:gd name="connsiteX0-195" fmla="*/ 2262615 w 2592404"/>
                <a:gd name="connsiteY0-196" fmla="*/ 2229917 h 2889538"/>
                <a:gd name="connsiteX1-197" fmla="*/ 1198313 w 2592404"/>
                <a:gd name="connsiteY1-198" fmla="*/ 2889486 h 2889538"/>
                <a:gd name="connsiteX2-199" fmla="*/ 44070 w 2592404"/>
                <a:gd name="connsiteY2-200" fmla="*/ 1645301 h 2889538"/>
                <a:gd name="connsiteX3-201" fmla="*/ 448805 w 2592404"/>
                <a:gd name="connsiteY3-202" fmla="*/ 206245 h 2889538"/>
                <a:gd name="connsiteX4-203" fmla="*/ 2367546 w 2592404"/>
                <a:gd name="connsiteY4-204" fmla="*/ 116304 h 2889538"/>
                <a:gd name="connsiteX5-205" fmla="*/ 2502458 w 2592404"/>
                <a:gd name="connsiteY5-206" fmla="*/ 1225576 h 2889538"/>
                <a:gd name="connsiteX6-207" fmla="*/ 1902851 w 2592404"/>
                <a:gd name="connsiteY6-208" fmla="*/ 1450429 h 2889538"/>
                <a:gd name="connsiteX7-209" fmla="*/ 2262615 w 2592404"/>
                <a:gd name="connsiteY7-210" fmla="*/ 2229917 h 2889538"/>
                <a:gd name="connsiteX0-211" fmla="*/ 2262615 w 2575037"/>
                <a:gd name="connsiteY0-212" fmla="*/ 2229917 h 2889538"/>
                <a:gd name="connsiteX1-213" fmla="*/ 1198313 w 2575037"/>
                <a:gd name="connsiteY1-214" fmla="*/ 2889486 h 2889538"/>
                <a:gd name="connsiteX2-215" fmla="*/ 44070 w 2575037"/>
                <a:gd name="connsiteY2-216" fmla="*/ 1645301 h 2889538"/>
                <a:gd name="connsiteX3-217" fmla="*/ 448805 w 2575037"/>
                <a:gd name="connsiteY3-218" fmla="*/ 206245 h 2889538"/>
                <a:gd name="connsiteX4-219" fmla="*/ 2367546 w 2575037"/>
                <a:gd name="connsiteY4-220" fmla="*/ 116304 h 2889538"/>
                <a:gd name="connsiteX5-221" fmla="*/ 2502458 w 2575037"/>
                <a:gd name="connsiteY5-222" fmla="*/ 1225576 h 2889538"/>
                <a:gd name="connsiteX6-223" fmla="*/ 2187664 w 2575037"/>
                <a:gd name="connsiteY6-224" fmla="*/ 1555361 h 2889538"/>
                <a:gd name="connsiteX7-225" fmla="*/ 2262615 w 2575037"/>
                <a:gd name="connsiteY7-226" fmla="*/ 2229917 h 2889538"/>
                <a:gd name="connsiteX0-227" fmla="*/ 2259589 w 2505184"/>
                <a:gd name="connsiteY0-228" fmla="*/ 2220499 h 2880120"/>
                <a:gd name="connsiteX1-229" fmla="*/ 1195287 w 2505184"/>
                <a:gd name="connsiteY1-230" fmla="*/ 2880068 h 2880120"/>
                <a:gd name="connsiteX2-231" fmla="*/ 41044 w 2505184"/>
                <a:gd name="connsiteY2-232" fmla="*/ 1635883 h 2880120"/>
                <a:gd name="connsiteX3-233" fmla="*/ 445779 w 2505184"/>
                <a:gd name="connsiteY3-234" fmla="*/ 196827 h 2880120"/>
                <a:gd name="connsiteX4-235" fmla="*/ 2214618 w 2505184"/>
                <a:gd name="connsiteY4-236" fmla="*/ 121876 h 2880120"/>
                <a:gd name="connsiteX5-237" fmla="*/ 2499432 w 2505184"/>
                <a:gd name="connsiteY5-238" fmla="*/ 1216158 h 2880120"/>
                <a:gd name="connsiteX6-239" fmla="*/ 2184638 w 2505184"/>
                <a:gd name="connsiteY6-240" fmla="*/ 1545943 h 2880120"/>
                <a:gd name="connsiteX7-241" fmla="*/ 2259589 w 2505184"/>
                <a:gd name="connsiteY7-242" fmla="*/ 2220499 h 2880120"/>
                <a:gd name="connsiteX0-243" fmla="*/ 2259589 w 2517591"/>
                <a:gd name="connsiteY0-244" fmla="*/ 2257668 h 2917289"/>
                <a:gd name="connsiteX1-245" fmla="*/ 1195287 w 2517591"/>
                <a:gd name="connsiteY1-246" fmla="*/ 2917237 h 2917289"/>
                <a:gd name="connsiteX2-247" fmla="*/ 41044 w 2517591"/>
                <a:gd name="connsiteY2-248" fmla="*/ 1673052 h 2917289"/>
                <a:gd name="connsiteX3-249" fmla="*/ 445779 w 2517591"/>
                <a:gd name="connsiteY3-250" fmla="*/ 233996 h 2917289"/>
                <a:gd name="connsiteX4-251" fmla="*/ 2214618 w 2517591"/>
                <a:gd name="connsiteY4-252" fmla="*/ 159045 h 2917289"/>
                <a:gd name="connsiteX5-253" fmla="*/ 2499432 w 2517591"/>
                <a:gd name="connsiteY5-254" fmla="*/ 1253327 h 2917289"/>
                <a:gd name="connsiteX6-255" fmla="*/ 2184638 w 2517591"/>
                <a:gd name="connsiteY6-256" fmla="*/ 1583112 h 2917289"/>
                <a:gd name="connsiteX7-257" fmla="*/ 2259589 w 2517591"/>
                <a:gd name="connsiteY7-258" fmla="*/ 2257668 h 2917289"/>
                <a:gd name="connsiteX0-259" fmla="*/ 2259589 w 2531979"/>
                <a:gd name="connsiteY0-260" fmla="*/ 2206623 h 2866244"/>
                <a:gd name="connsiteX1-261" fmla="*/ 1195287 w 2531979"/>
                <a:gd name="connsiteY1-262" fmla="*/ 2866192 h 2866244"/>
                <a:gd name="connsiteX2-263" fmla="*/ 41044 w 2531979"/>
                <a:gd name="connsiteY2-264" fmla="*/ 1622007 h 2866244"/>
                <a:gd name="connsiteX3-265" fmla="*/ 445779 w 2531979"/>
                <a:gd name="connsiteY3-266" fmla="*/ 182951 h 2866244"/>
                <a:gd name="connsiteX4-267" fmla="*/ 2214618 w 2531979"/>
                <a:gd name="connsiteY4-268" fmla="*/ 108000 h 2866244"/>
                <a:gd name="connsiteX5-269" fmla="*/ 2529412 w 2531979"/>
                <a:gd name="connsiteY5-270" fmla="*/ 992419 h 2866244"/>
                <a:gd name="connsiteX6-271" fmla="*/ 2184638 w 2531979"/>
                <a:gd name="connsiteY6-272" fmla="*/ 1532067 h 2866244"/>
                <a:gd name="connsiteX7-273" fmla="*/ 2259589 w 2531979"/>
                <a:gd name="connsiteY7-274" fmla="*/ 2206623 h 2866244"/>
                <a:gd name="connsiteX0-275" fmla="*/ 2259589 w 2492588"/>
                <a:gd name="connsiteY0-276" fmla="*/ 2207598 h 2867219"/>
                <a:gd name="connsiteX1-277" fmla="*/ 1195287 w 2492588"/>
                <a:gd name="connsiteY1-278" fmla="*/ 2867167 h 2867219"/>
                <a:gd name="connsiteX2-279" fmla="*/ 41044 w 2492588"/>
                <a:gd name="connsiteY2-280" fmla="*/ 1622982 h 2867219"/>
                <a:gd name="connsiteX3-281" fmla="*/ 445779 w 2492588"/>
                <a:gd name="connsiteY3-282" fmla="*/ 183926 h 2867219"/>
                <a:gd name="connsiteX4-283" fmla="*/ 2214618 w 2492588"/>
                <a:gd name="connsiteY4-284" fmla="*/ 108975 h 2867219"/>
                <a:gd name="connsiteX5-285" fmla="*/ 2484442 w 2492588"/>
                <a:gd name="connsiteY5-286" fmla="*/ 1008384 h 2867219"/>
                <a:gd name="connsiteX6-287" fmla="*/ 2184638 w 2492588"/>
                <a:gd name="connsiteY6-288" fmla="*/ 1533042 h 2867219"/>
                <a:gd name="connsiteX7-289" fmla="*/ 2259589 w 2492588"/>
                <a:gd name="connsiteY7-290" fmla="*/ 2207598 h 2867219"/>
                <a:gd name="connsiteX0-291" fmla="*/ 2256353 w 2482743"/>
                <a:gd name="connsiteY0-292" fmla="*/ 2207598 h 2867219"/>
                <a:gd name="connsiteX1-293" fmla="*/ 1192051 w 2482743"/>
                <a:gd name="connsiteY1-294" fmla="*/ 2867167 h 2867219"/>
                <a:gd name="connsiteX2-295" fmla="*/ 37808 w 2482743"/>
                <a:gd name="connsiteY2-296" fmla="*/ 1622982 h 2867219"/>
                <a:gd name="connsiteX3-297" fmla="*/ 442543 w 2482743"/>
                <a:gd name="connsiteY3-298" fmla="*/ 183926 h 2867219"/>
                <a:gd name="connsiteX4-299" fmla="*/ 2031500 w 2482743"/>
                <a:gd name="connsiteY4-300" fmla="*/ 108975 h 2867219"/>
                <a:gd name="connsiteX5-301" fmla="*/ 2481206 w 2482743"/>
                <a:gd name="connsiteY5-302" fmla="*/ 1008384 h 2867219"/>
                <a:gd name="connsiteX6-303" fmla="*/ 2181402 w 2482743"/>
                <a:gd name="connsiteY6-304" fmla="*/ 1533042 h 2867219"/>
                <a:gd name="connsiteX7-305" fmla="*/ 2256353 w 2482743"/>
                <a:gd name="connsiteY7-306" fmla="*/ 2207598 h 2867219"/>
                <a:gd name="connsiteX0-307" fmla="*/ 2256353 w 2483187"/>
                <a:gd name="connsiteY0-308" fmla="*/ 2207598 h 2867219"/>
                <a:gd name="connsiteX1-309" fmla="*/ 1192051 w 2483187"/>
                <a:gd name="connsiteY1-310" fmla="*/ 2867167 h 2867219"/>
                <a:gd name="connsiteX2-311" fmla="*/ 37808 w 2483187"/>
                <a:gd name="connsiteY2-312" fmla="*/ 1622982 h 2867219"/>
                <a:gd name="connsiteX3-313" fmla="*/ 442543 w 2483187"/>
                <a:gd name="connsiteY3-314" fmla="*/ 183926 h 2867219"/>
                <a:gd name="connsiteX4-315" fmla="*/ 2031500 w 2483187"/>
                <a:gd name="connsiteY4-316" fmla="*/ 108975 h 2867219"/>
                <a:gd name="connsiteX5-317" fmla="*/ 2481206 w 2483187"/>
                <a:gd name="connsiteY5-318" fmla="*/ 1008384 h 2867219"/>
                <a:gd name="connsiteX6-319" fmla="*/ 2181402 w 2483187"/>
                <a:gd name="connsiteY6-320" fmla="*/ 1533042 h 2867219"/>
                <a:gd name="connsiteX7-321" fmla="*/ 2256353 w 2483187"/>
                <a:gd name="connsiteY7-322" fmla="*/ 2207598 h 2867219"/>
                <a:gd name="connsiteX0-323" fmla="*/ 2224844 w 2451678"/>
                <a:gd name="connsiteY0-324" fmla="*/ 2207598 h 2867220"/>
                <a:gd name="connsiteX1-325" fmla="*/ 1160542 w 2451678"/>
                <a:gd name="connsiteY1-326" fmla="*/ 2867167 h 2867220"/>
                <a:gd name="connsiteX2-327" fmla="*/ 6299 w 2451678"/>
                <a:gd name="connsiteY2-328" fmla="*/ 1622982 h 2867220"/>
                <a:gd name="connsiteX3-329" fmla="*/ 411034 w 2451678"/>
                <a:gd name="connsiteY3-330" fmla="*/ 183926 h 2867220"/>
                <a:gd name="connsiteX4-331" fmla="*/ 1999991 w 2451678"/>
                <a:gd name="connsiteY4-332" fmla="*/ 108975 h 2867220"/>
                <a:gd name="connsiteX5-333" fmla="*/ 2449697 w 2451678"/>
                <a:gd name="connsiteY5-334" fmla="*/ 1008384 h 2867220"/>
                <a:gd name="connsiteX6-335" fmla="*/ 2149893 w 2451678"/>
                <a:gd name="connsiteY6-336" fmla="*/ 1533042 h 2867220"/>
                <a:gd name="connsiteX7-337" fmla="*/ 2224844 w 2451678"/>
                <a:gd name="connsiteY7-338" fmla="*/ 2207598 h 2867220"/>
                <a:gd name="connsiteX0-339" fmla="*/ 2167575 w 2394409"/>
                <a:gd name="connsiteY0-340" fmla="*/ 2199721 h 2876003"/>
                <a:gd name="connsiteX1-341" fmla="*/ 1103273 w 2394409"/>
                <a:gd name="connsiteY1-342" fmla="*/ 2859290 h 2876003"/>
                <a:gd name="connsiteX2-343" fmla="*/ 8990 w 2394409"/>
                <a:gd name="connsiteY2-344" fmla="*/ 1480193 h 2876003"/>
                <a:gd name="connsiteX3-345" fmla="*/ 353765 w 2394409"/>
                <a:gd name="connsiteY3-346" fmla="*/ 176049 h 2876003"/>
                <a:gd name="connsiteX4-347" fmla="*/ 1942722 w 2394409"/>
                <a:gd name="connsiteY4-348" fmla="*/ 101098 h 2876003"/>
                <a:gd name="connsiteX5-349" fmla="*/ 2392428 w 2394409"/>
                <a:gd name="connsiteY5-350" fmla="*/ 1000507 h 2876003"/>
                <a:gd name="connsiteX6-351" fmla="*/ 2092624 w 2394409"/>
                <a:gd name="connsiteY6-352" fmla="*/ 1525165 h 2876003"/>
                <a:gd name="connsiteX7-353" fmla="*/ 2167575 w 2394409"/>
                <a:gd name="connsiteY7-354" fmla="*/ 2199721 h 2876003"/>
                <a:gd name="connsiteX0-355" fmla="*/ 2167575 w 2394409"/>
                <a:gd name="connsiteY0-356" fmla="*/ 2199721 h 2859996"/>
                <a:gd name="connsiteX1-357" fmla="*/ 1103273 w 2394409"/>
                <a:gd name="connsiteY1-358" fmla="*/ 2859290 h 2859996"/>
                <a:gd name="connsiteX2-359" fmla="*/ 8990 w 2394409"/>
                <a:gd name="connsiteY2-360" fmla="*/ 1480193 h 2859996"/>
                <a:gd name="connsiteX3-361" fmla="*/ 353765 w 2394409"/>
                <a:gd name="connsiteY3-362" fmla="*/ 176049 h 2859996"/>
                <a:gd name="connsiteX4-363" fmla="*/ 1942722 w 2394409"/>
                <a:gd name="connsiteY4-364" fmla="*/ 101098 h 2859996"/>
                <a:gd name="connsiteX5-365" fmla="*/ 2392428 w 2394409"/>
                <a:gd name="connsiteY5-366" fmla="*/ 1000507 h 2859996"/>
                <a:gd name="connsiteX6-367" fmla="*/ 2092624 w 2394409"/>
                <a:gd name="connsiteY6-368" fmla="*/ 1525165 h 2859996"/>
                <a:gd name="connsiteX7-369" fmla="*/ 2167575 w 2394409"/>
                <a:gd name="connsiteY7-370" fmla="*/ 2199721 h 2859996"/>
                <a:gd name="connsiteX0-371" fmla="*/ 2167575 w 2235643"/>
                <a:gd name="connsiteY0-372" fmla="*/ 2197900 h 2858175"/>
                <a:gd name="connsiteX1-373" fmla="*/ 1103273 w 2235643"/>
                <a:gd name="connsiteY1-374" fmla="*/ 2857469 h 2858175"/>
                <a:gd name="connsiteX2-375" fmla="*/ 8990 w 2235643"/>
                <a:gd name="connsiteY2-376" fmla="*/ 1478372 h 2858175"/>
                <a:gd name="connsiteX3-377" fmla="*/ 353765 w 2235643"/>
                <a:gd name="connsiteY3-378" fmla="*/ 174228 h 2858175"/>
                <a:gd name="connsiteX4-379" fmla="*/ 1942722 w 2235643"/>
                <a:gd name="connsiteY4-380" fmla="*/ 99277 h 2858175"/>
                <a:gd name="connsiteX5-381" fmla="*/ 2227537 w 2235643"/>
                <a:gd name="connsiteY5-382" fmla="*/ 971468 h 2858175"/>
                <a:gd name="connsiteX6-383" fmla="*/ 2092624 w 2235643"/>
                <a:gd name="connsiteY6-384" fmla="*/ 1523344 h 2858175"/>
                <a:gd name="connsiteX7-385" fmla="*/ 2167575 w 2235643"/>
                <a:gd name="connsiteY7-386" fmla="*/ 2197900 h 2858175"/>
                <a:gd name="connsiteX0-387" fmla="*/ 2167575 w 2227610"/>
                <a:gd name="connsiteY0-388" fmla="*/ 2197900 h 2858175"/>
                <a:gd name="connsiteX1-389" fmla="*/ 1103273 w 2227610"/>
                <a:gd name="connsiteY1-390" fmla="*/ 2857469 h 2858175"/>
                <a:gd name="connsiteX2-391" fmla="*/ 8990 w 2227610"/>
                <a:gd name="connsiteY2-392" fmla="*/ 1478372 h 2858175"/>
                <a:gd name="connsiteX3-393" fmla="*/ 353765 w 2227610"/>
                <a:gd name="connsiteY3-394" fmla="*/ 174228 h 2858175"/>
                <a:gd name="connsiteX4-395" fmla="*/ 1942722 w 2227610"/>
                <a:gd name="connsiteY4-396" fmla="*/ 99277 h 2858175"/>
                <a:gd name="connsiteX5-397" fmla="*/ 2227537 w 2227610"/>
                <a:gd name="connsiteY5-398" fmla="*/ 971468 h 2858175"/>
                <a:gd name="connsiteX6-399" fmla="*/ 1972702 w 2227610"/>
                <a:gd name="connsiteY6-400" fmla="*/ 1523344 h 2858175"/>
                <a:gd name="connsiteX7-401" fmla="*/ 2167575 w 2227610"/>
                <a:gd name="connsiteY7-402" fmla="*/ 2197900 h 2858175"/>
                <a:gd name="connsiteX0-403" fmla="*/ 2122605 w 2227613"/>
                <a:gd name="connsiteY0-404" fmla="*/ 2252334 h 2878015"/>
                <a:gd name="connsiteX1-405" fmla="*/ 1103273 w 2227613"/>
                <a:gd name="connsiteY1-406" fmla="*/ 2857469 h 2878015"/>
                <a:gd name="connsiteX2-407" fmla="*/ 8990 w 2227613"/>
                <a:gd name="connsiteY2-408" fmla="*/ 1478372 h 2878015"/>
                <a:gd name="connsiteX3-409" fmla="*/ 353765 w 2227613"/>
                <a:gd name="connsiteY3-410" fmla="*/ 174228 h 2878015"/>
                <a:gd name="connsiteX4-411" fmla="*/ 1942722 w 2227613"/>
                <a:gd name="connsiteY4-412" fmla="*/ 99277 h 2878015"/>
                <a:gd name="connsiteX5-413" fmla="*/ 2227537 w 2227613"/>
                <a:gd name="connsiteY5-414" fmla="*/ 971468 h 2878015"/>
                <a:gd name="connsiteX6-415" fmla="*/ 1972702 w 2227613"/>
                <a:gd name="connsiteY6-416" fmla="*/ 1523344 h 2878015"/>
                <a:gd name="connsiteX7-417" fmla="*/ 2122605 w 2227613"/>
                <a:gd name="connsiteY7-418" fmla="*/ 2252334 h 2878015"/>
                <a:gd name="connsiteX0-419" fmla="*/ 2184214 w 2289222"/>
                <a:gd name="connsiteY0-420" fmla="*/ 2252334 h 2904500"/>
                <a:gd name="connsiteX1-421" fmla="*/ 1539636 w 2289222"/>
                <a:gd name="connsiteY1-422" fmla="*/ 2884687 h 2904500"/>
                <a:gd name="connsiteX2-423" fmla="*/ 70599 w 2289222"/>
                <a:gd name="connsiteY2-424" fmla="*/ 1478372 h 2904500"/>
                <a:gd name="connsiteX3-425" fmla="*/ 415374 w 2289222"/>
                <a:gd name="connsiteY3-426" fmla="*/ 174228 h 2904500"/>
                <a:gd name="connsiteX4-427" fmla="*/ 2004331 w 2289222"/>
                <a:gd name="connsiteY4-428" fmla="*/ 99277 h 2904500"/>
                <a:gd name="connsiteX5-429" fmla="*/ 2289146 w 2289222"/>
                <a:gd name="connsiteY5-430" fmla="*/ 971468 h 2904500"/>
                <a:gd name="connsiteX6-431" fmla="*/ 2034311 w 2289222"/>
                <a:gd name="connsiteY6-432" fmla="*/ 1523344 h 2904500"/>
                <a:gd name="connsiteX7-433" fmla="*/ 2184214 w 2289222"/>
                <a:gd name="connsiteY7-434" fmla="*/ 2252334 h 2904500"/>
                <a:gd name="connsiteX0-435" fmla="*/ 2184214 w 2289222"/>
                <a:gd name="connsiteY0-436" fmla="*/ 2252334 h 2893410"/>
                <a:gd name="connsiteX1-437" fmla="*/ 1539636 w 2289222"/>
                <a:gd name="connsiteY1-438" fmla="*/ 2884687 h 2893410"/>
                <a:gd name="connsiteX2-439" fmla="*/ 70599 w 2289222"/>
                <a:gd name="connsiteY2-440" fmla="*/ 1478372 h 2893410"/>
                <a:gd name="connsiteX3-441" fmla="*/ 415374 w 2289222"/>
                <a:gd name="connsiteY3-442" fmla="*/ 174228 h 2893410"/>
                <a:gd name="connsiteX4-443" fmla="*/ 2004331 w 2289222"/>
                <a:gd name="connsiteY4-444" fmla="*/ 99277 h 2893410"/>
                <a:gd name="connsiteX5-445" fmla="*/ 2289146 w 2289222"/>
                <a:gd name="connsiteY5-446" fmla="*/ 971468 h 2893410"/>
                <a:gd name="connsiteX6-447" fmla="*/ 2034311 w 2289222"/>
                <a:gd name="connsiteY6-448" fmla="*/ 1523344 h 2893410"/>
                <a:gd name="connsiteX7-449" fmla="*/ 2184214 w 2289222"/>
                <a:gd name="connsiteY7-450" fmla="*/ 2252334 h 2893410"/>
                <a:gd name="connsiteX0-451" fmla="*/ 2184214 w 2289222"/>
                <a:gd name="connsiteY0-452" fmla="*/ 2252334 h 2907265"/>
                <a:gd name="connsiteX1-453" fmla="*/ 1539636 w 2289222"/>
                <a:gd name="connsiteY1-454" fmla="*/ 2884687 h 2907265"/>
                <a:gd name="connsiteX2-455" fmla="*/ 70599 w 2289222"/>
                <a:gd name="connsiteY2-456" fmla="*/ 1478372 h 2907265"/>
                <a:gd name="connsiteX3-457" fmla="*/ 415374 w 2289222"/>
                <a:gd name="connsiteY3-458" fmla="*/ 174228 h 2907265"/>
                <a:gd name="connsiteX4-459" fmla="*/ 2004331 w 2289222"/>
                <a:gd name="connsiteY4-460" fmla="*/ 99277 h 2907265"/>
                <a:gd name="connsiteX5-461" fmla="*/ 2289146 w 2289222"/>
                <a:gd name="connsiteY5-462" fmla="*/ 971468 h 2907265"/>
                <a:gd name="connsiteX6-463" fmla="*/ 2034311 w 2289222"/>
                <a:gd name="connsiteY6-464" fmla="*/ 1523344 h 2907265"/>
                <a:gd name="connsiteX7-465" fmla="*/ 2184214 w 2289222"/>
                <a:gd name="connsiteY7-466" fmla="*/ 2252334 h 2907265"/>
                <a:gd name="connsiteX0-467" fmla="*/ 2181017 w 2286025"/>
                <a:gd name="connsiteY0-468" fmla="*/ 2252334 h 2880447"/>
                <a:gd name="connsiteX1-469" fmla="*/ 1491469 w 2286025"/>
                <a:gd name="connsiteY1-470" fmla="*/ 2857470 h 2880447"/>
                <a:gd name="connsiteX2-471" fmla="*/ 67402 w 2286025"/>
                <a:gd name="connsiteY2-472" fmla="*/ 1478372 h 2880447"/>
                <a:gd name="connsiteX3-473" fmla="*/ 412177 w 2286025"/>
                <a:gd name="connsiteY3-474" fmla="*/ 174228 h 2880447"/>
                <a:gd name="connsiteX4-475" fmla="*/ 2001134 w 2286025"/>
                <a:gd name="connsiteY4-476" fmla="*/ 99277 h 2880447"/>
                <a:gd name="connsiteX5-477" fmla="*/ 2285949 w 2286025"/>
                <a:gd name="connsiteY5-478" fmla="*/ 971468 h 2880447"/>
                <a:gd name="connsiteX6-479" fmla="*/ 2031114 w 2286025"/>
                <a:gd name="connsiteY6-480" fmla="*/ 1523344 h 2880447"/>
                <a:gd name="connsiteX7-481" fmla="*/ 2181017 w 2286025"/>
                <a:gd name="connsiteY7-482" fmla="*/ 2252334 h 2880447"/>
                <a:gd name="connsiteX0-483" fmla="*/ 2181017 w 2286025"/>
                <a:gd name="connsiteY0-484" fmla="*/ 2252334 h 2875207"/>
                <a:gd name="connsiteX1-485" fmla="*/ 1491469 w 2286025"/>
                <a:gd name="connsiteY1-486" fmla="*/ 2857470 h 2875207"/>
                <a:gd name="connsiteX2-487" fmla="*/ 67402 w 2286025"/>
                <a:gd name="connsiteY2-488" fmla="*/ 1478372 h 2875207"/>
                <a:gd name="connsiteX3-489" fmla="*/ 412177 w 2286025"/>
                <a:gd name="connsiteY3-490" fmla="*/ 174228 h 2875207"/>
                <a:gd name="connsiteX4-491" fmla="*/ 2001134 w 2286025"/>
                <a:gd name="connsiteY4-492" fmla="*/ 99277 h 2875207"/>
                <a:gd name="connsiteX5-493" fmla="*/ 2285949 w 2286025"/>
                <a:gd name="connsiteY5-494" fmla="*/ 971468 h 2875207"/>
                <a:gd name="connsiteX6-495" fmla="*/ 2031114 w 2286025"/>
                <a:gd name="connsiteY6-496" fmla="*/ 1523344 h 2875207"/>
                <a:gd name="connsiteX7-497" fmla="*/ 2181017 w 2286025"/>
                <a:gd name="connsiteY7-498" fmla="*/ 2252334 h 2875207"/>
                <a:gd name="connsiteX0-499" fmla="*/ 2181017 w 2286025"/>
                <a:gd name="connsiteY0-500" fmla="*/ 2291746 h 2914619"/>
                <a:gd name="connsiteX1-501" fmla="*/ 1491469 w 2286025"/>
                <a:gd name="connsiteY1-502" fmla="*/ 2896882 h 2914619"/>
                <a:gd name="connsiteX2-503" fmla="*/ 67402 w 2286025"/>
                <a:gd name="connsiteY2-504" fmla="*/ 1517784 h 2914619"/>
                <a:gd name="connsiteX3-505" fmla="*/ 412177 w 2286025"/>
                <a:gd name="connsiteY3-506" fmla="*/ 213640 h 2914619"/>
                <a:gd name="connsiteX4-507" fmla="*/ 2001134 w 2286025"/>
                <a:gd name="connsiteY4-508" fmla="*/ 138689 h 2914619"/>
                <a:gd name="connsiteX5-509" fmla="*/ 2285949 w 2286025"/>
                <a:gd name="connsiteY5-510" fmla="*/ 1010880 h 2914619"/>
                <a:gd name="connsiteX6-511" fmla="*/ 2031114 w 2286025"/>
                <a:gd name="connsiteY6-512" fmla="*/ 1562756 h 2914619"/>
                <a:gd name="connsiteX7-513" fmla="*/ 2181017 w 2286025"/>
                <a:gd name="connsiteY7-514" fmla="*/ 2291746 h 2914619"/>
                <a:gd name="connsiteX0-515" fmla="*/ 2179201 w 2284992"/>
                <a:gd name="connsiteY0-516" fmla="*/ 2273997 h 2896870"/>
                <a:gd name="connsiteX1-517" fmla="*/ 1489653 w 2284992"/>
                <a:gd name="connsiteY1-518" fmla="*/ 2879133 h 2896870"/>
                <a:gd name="connsiteX2-519" fmla="*/ 65586 w 2284992"/>
                <a:gd name="connsiteY2-520" fmla="*/ 1500035 h 2896870"/>
                <a:gd name="connsiteX3-521" fmla="*/ 410361 w 2284992"/>
                <a:gd name="connsiteY3-522" fmla="*/ 195891 h 2896870"/>
                <a:gd name="connsiteX4-523" fmla="*/ 1924367 w 2284992"/>
                <a:gd name="connsiteY4-524" fmla="*/ 148157 h 2896870"/>
                <a:gd name="connsiteX5-525" fmla="*/ 2284133 w 2284992"/>
                <a:gd name="connsiteY5-526" fmla="*/ 993131 h 2896870"/>
                <a:gd name="connsiteX6-527" fmla="*/ 2029298 w 2284992"/>
                <a:gd name="connsiteY6-528" fmla="*/ 1545007 h 2896870"/>
                <a:gd name="connsiteX7-529" fmla="*/ 2179201 w 2284992"/>
                <a:gd name="connsiteY7-530" fmla="*/ 2273997 h 2896870"/>
                <a:gd name="connsiteX0-531" fmla="*/ 2179201 w 2284992"/>
                <a:gd name="connsiteY0-532" fmla="*/ 2290920 h 2913793"/>
                <a:gd name="connsiteX1-533" fmla="*/ 1489653 w 2284992"/>
                <a:gd name="connsiteY1-534" fmla="*/ 2896056 h 2913793"/>
                <a:gd name="connsiteX2-535" fmla="*/ 65586 w 2284992"/>
                <a:gd name="connsiteY2-536" fmla="*/ 1516958 h 2913793"/>
                <a:gd name="connsiteX3-537" fmla="*/ 410361 w 2284992"/>
                <a:gd name="connsiteY3-538" fmla="*/ 212814 h 2913793"/>
                <a:gd name="connsiteX4-539" fmla="*/ 1924367 w 2284992"/>
                <a:gd name="connsiteY4-540" fmla="*/ 165080 h 2913793"/>
                <a:gd name="connsiteX5-541" fmla="*/ 2284133 w 2284992"/>
                <a:gd name="connsiteY5-542" fmla="*/ 1010054 h 2913793"/>
                <a:gd name="connsiteX6-543" fmla="*/ 2029298 w 2284992"/>
                <a:gd name="connsiteY6-544" fmla="*/ 1561930 h 2913793"/>
                <a:gd name="connsiteX7-545" fmla="*/ 2179201 w 2284992"/>
                <a:gd name="connsiteY7-546" fmla="*/ 2290920 h 2913793"/>
                <a:gd name="connsiteX0-547" fmla="*/ 2179201 w 2284992"/>
                <a:gd name="connsiteY0-548" fmla="*/ 2290920 h 2913793"/>
                <a:gd name="connsiteX1-549" fmla="*/ 1489653 w 2284992"/>
                <a:gd name="connsiteY1-550" fmla="*/ 2896056 h 2913793"/>
                <a:gd name="connsiteX2-551" fmla="*/ 65586 w 2284992"/>
                <a:gd name="connsiteY2-552" fmla="*/ 1516958 h 2913793"/>
                <a:gd name="connsiteX3-553" fmla="*/ 410361 w 2284992"/>
                <a:gd name="connsiteY3-554" fmla="*/ 212814 h 2913793"/>
                <a:gd name="connsiteX4-555" fmla="*/ 1924367 w 2284992"/>
                <a:gd name="connsiteY4-556" fmla="*/ 165080 h 2913793"/>
                <a:gd name="connsiteX5-557" fmla="*/ 2284133 w 2284992"/>
                <a:gd name="connsiteY5-558" fmla="*/ 1010054 h 2913793"/>
                <a:gd name="connsiteX6-559" fmla="*/ 2029298 w 2284992"/>
                <a:gd name="connsiteY6-560" fmla="*/ 1561930 h 2913793"/>
                <a:gd name="connsiteX7-561" fmla="*/ 2179201 w 2284992"/>
                <a:gd name="connsiteY7-562" fmla="*/ 2290920 h 2913793"/>
                <a:gd name="connsiteX0-563" fmla="*/ 2179201 w 2300486"/>
                <a:gd name="connsiteY0-564" fmla="*/ 2290920 h 2913793"/>
                <a:gd name="connsiteX1-565" fmla="*/ 1489653 w 2300486"/>
                <a:gd name="connsiteY1-566" fmla="*/ 2896056 h 2913793"/>
                <a:gd name="connsiteX2-567" fmla="*/ 65586 w 2300486"/>
                <a:gd name="connsiteY2-568" fmla="*/ 1516958 h 2913793"/>
                <a:gd name="connsiteX3-569" fmla="*/ 410361 w 2300486"/>
                <a:gd name="connsiteY3-570" fmla="*/ 212814 h 2913793"/>
                <a:gd name="connsiteX4-571" fmla="*/ 1924367 w 2300486"/>
                <a:gd name="connsiteY4-572" fmla="*/ 165080 h 2913793"/>
                <a:gd name="connsiteX5-573" fmla="*/ 2284133 w 2300486"/>
                <a:gd name="connsiteY5-574" fmla="*/ 1010054 h 2913793"/>
                <a:gd name="connsiteX6-575" fmla="*/ 2029298 w 2300486"/>
                <a:gd name="connsiteY6-576" fmla="*/ 1561930 h 2913793"/>
                <a:gd name="connsiteX7-577" fmla="*/ 2179201 w 2300486"/>
                <a:gd name="connsiteY7-578" fmla="*/ 2290920 h 2913793"/>
                <a:gd name="connsiteX0-579" fmla="*/ 2179201 w 2300486"/>
                <a:gd name="connsiteY0-580" fmla="*/ 2290920 h 2913793"/>
                <a:gd name="connsiteX1-581" fmla="*/ 1489653 w 2300486"/>
                <a:gd name="connsiteY1-582" fmla="*/ 2896056 h 2913793"/>
                <a:gd name="connsiteX2-583" fmla="*/ 65586 w 2300486"/>
                <a:gd name="connsiteY2-584" fmla="*/ 1516958 h 2913793"/>
                <a:gd name="connsiteX3-585" fmla="*/ 410361 w 2300486"/>
                <a:gd name="connsiteY3-586" fmla="*/ 212814 h 2913793"/>
                <a:gd name="connsiteX4-587" fmla="*/ 1924367 w 2300486"/>
                <a:gd name="connsiteY4-588" fmla="*/ 165080 h 2913793"/>
                <a:gd name="connsiteX5-589" fmla="*/ 2284133 w 2300486"/>
                <a:gd name="connsiteY5-590" fmla="*/ 1010054 h 2913793"/>
                <a:gd name="connsiteX6-591" fmla="*/ 2029298 w 2300486"/>
                <a:gd name="connsiteY6-592" fmla="*/ 1561930 h 2913793"/>
                <a:gd name="connsiteX7-593" fmla="*/ 2179201 w 2300486"/>
                <a:gd name="connsiteY7-594" fmla="*/ 2290920 h 2913793"/>
                <a:gd name="connsiteX0-595" fmla="*/ 2179201 w 2300486"/>
                <a:gd name="connsiteY0-596" fmla="*/ 2290920 h 2913793"/>
                <a:gd name="connsiteX1-597" fmla="*/ 1489653 w 2300486"/>
                <a:gd name="connsiteY1-598" fmla="*/ 2896056 h 2913793"/>
                <a:gd name="connsiteX2-599" fmla="*/ 65586 w 2300486"/>
                <a:gd name="connsiteY2-600" fmla="*/ 1516958 h 2913793"/>
                <a:gd name="connsiteX3-601" fmla="*/ 410361 w 2300486"/>
                <a:gd name="connsiteY3-602" fmla="*/ 212814 h 2913793"/>
                <a:gd name="connsiteX4-603" fmla="*/ 1924367 w 2300486"/>
                <a:gd name="connsiteY4-604" fmla="*/ 165080 h 2913793"/>
                <a:gd name="connsiteX5-605" fmla="*/ 2284133 w 2300486"/>
                <a:gd name="connsiteY5-606" fmla="*/ 1010054 h 2913793"/>
                <a:gd name="connsiteX6-607" fmla="*/ 2029298 w 2300486"/>
                <a:gd name="connsiteY6-608" fmla="*/ 1561930 h 2913793"/>
                <a:gd name="connsiteX7-609" fmla="*/ 2179201 w 2300486"/>
                <a:gd name="connsiteY7-610" fmla="*/ 2290920 h 2913793"/>
                <a:gd name="connsiteX0-611" fmla="*/ 2179201 w 2300486"/>
                <a:gd name="connsiteY0-612" fmla="*/ 2290920 h 2897752"/>
                <a:gd name="connsiteX1-613" fmla="*/ 1489653 w 2300486"/>
                <a:gd name="connsiteY1-614" fmla="*/ 2896056 h 2897752"/>
                <a:gd name="connsiteX2-615" fmla="*/ 65586 w 2300486"/>
                <a:gd name="connsiteY2-616" fmla="*/ 1516958 h 2897752"/>
                <a:gd name="connsiteX3-617" fmla="*/ 410361 w 2300486"/>
                <a:gd name="connsiteY3-618" fmla="*/ 212814 h 2897752"/>
                <a:gd name="connsiteX4-619" fmla="*/ 1924367 w 2300486"/>
                <a:gd name="connsiteY4-620" fmla="*/ 165080 h 2897752"/>
                <a:gd name="connsiteX5-621" fmla="*/ 2284133 w 2300486"/>
                <a:gd name="connsiteY5-622" fmla="*/ 1010054 h 2897752"/>
                <a:gd name="connsiteX6-623" fmla="*/ 2029298 w 2300486"/>
                <a:gd name="connsiteY6-624" fmla="*/ 1561930 h 2897752"/>
                <a:gd name="connsiteX7-625" fmla="*/ 2179201 w 2300486"/>
                <a:gd name="connsiteY7-626" fmla="*/ 2290920 h 2897752"/>
                <a:gd name="connsiteX0-627" fmla="*/ 1489653 w 2300486"/>
                <a:gd name="connsiteY0-628" fmla="*/ 2896056 h 3034950"/>
                <a:gd name="connsiteX1-629" fmla="*/ 65586 w 2300486"/>
                <a:gd name="connsiteY1-630" fmla="*/ 1516958 h 3034950"/>
                <a:gd name="connsiteX2-631" fmla="*/ 410361 w 2300486"/>
                <a:gd name="connsiteY2-632" fmla="*/ 212814 h 3034950"/>
                <a:gd name="connsiteX3-633" fmla="*/ 1924367 w 2300486"/>
                <a:gd name="connsiteY3-634" fmla="*/ 165080 h 3034950"/>
                <a:gd name="connsiteX4-635" fmla="*/ 2284133 w 2300486"/>
                <a:gd name="connsiteY4-636" fmla="*/ 1010054 h 3034950"/>
                <a:gd name="connsiteX5-637" fmla="*/ 2029298 w 2300486"/>
                <a:gd name="connsiteY5-638" fmla="*/ 1561930 h 3034950"/>
                <a:gd name="connsiteX6-639" fmla="*/ 2179201 w 2300486"/>
                <a:gd name="connsiteY6-640" fmla="*/ 2290920 h 3034950"/>
                <a:gd name="connsiteX7-641" fmla="*/ 1642648 w 2300486"/>
                <a:gd name="connsiteY7-642" fmla="*/ 3034950 h 3034950"/>
                <a:gd name="connsiteX0-643" fmla="*/ 1489653 w 2300486"/>
                <a:gd name="connsiteY0-644" fmla="*/ 2896056 h 2981529"/>
                <a:gd name="connsiteX1-645" fmla="*/ 65586 w 2300486"/>
                <a:gd name="connsiteY1-646" fmla="*/ 1516958 h 2981529"/>
                <a:gd name="connsiteX2-647" fmla="*/ 410361 w 2300486"/>
                <a:gd name="connsiteY2-648" fmla="*/ 212814 h 2981529"/>
                <a:gd name="connsiteX3-649" fmla="*/ 1924367 w 2300486"/>
                <a:gd name="connsiteY3-650" fmla="*/ 165080 h 2981529"/>
                <a:gd name="connsiteX4-651" fmla="*/ 2284133 w 2300486"/>
                <a:gd name="connsiteY4-652" fmla="*/ 1010054 h 2981529"/>
                <a:gd name="connsiteX5-653" fmla="*/ 2029298 w 2300486"/>
                <a:gd name="connsiteY5-654" fmla="*/ 1561930 h 2981529"/>
                <a:gd name="connsiteX6-655" fmla="*/ 2179201 w 2300486"/>
                <a:gd name="connsiteY6-656" fmla="*/ 2290920 h 2981529"/>
                <a:gd name="connsiteX7-657" fmla="*/ 1583803 w 2300486"/>
                <a:gd name="connsiteY7-658" fmla="*/ 2981529 h 2981529"/>
                <a:gd name="connsiteX0-659" fmla="*/ 1489653 w 2300486"/>
                <a:gd name="connsiteY0-660" fmla="*/ 2896056 h 2981529"/>
                <a:gd name="connsiteX1-661" fmla="*/ 65586 w 2300486"/>
                <a:gd name="connsiteY1-662" fmla="*/ 1516958 h 2981529"/>
                <a:gd name="connsiteX2-663" fmla="*/ 410361 w 2300486"/>
                <a:gd name="connsiteY2-664" fmla="*/ 212814 h 2981529"/>
                <a:gd name="connsiteX3-665" fmla="*/ 1924367 w 2300486"/>
                <a:gd name="connsiteY3-666" fmla="*/ 165080 h 2981529"/>
                <a:gd name="connsiteX4-667" fmla="*/ 2284133 w 2300486"/>
                <a:gd name="connsiteY4-668" fmla="*/ 1010054 h 2981529"/>
                <a:gd name="connsiteX5-669" fmla="*/ 2029298 w 2300486"/>
                <a:gd name="connsiteY5-670" fmla="*/ 1561930 h 2981529"/>
                <a:gd name="connsiteX6-671" fmla="*/ 2179201 w 2300486"/>
                <a:gd name="connsiteY6-672" fmla="*/ 2290920 h 2981529"/>
                <a:gd name="connsiteX7-673" fmla="*/ 1583803 w 2300486"/>
                <a:gd name="connsiteY7-674" fmla="*/ 2981529 h 2981529"/>
                <a:gd name="connsiteX0-675" fmla="*/ 1489653 w 2300486"/>
                <a:gd name="connsiteY0-676" fmla="*/ 2896056 h 2928108"/>
                <a:gd name="connsiteX1-677" fmla="*/ 65586 w 2300486"/>
                <a:gd name="connsiteY1-678" fmla="*/ 1516958 h 2928108"/>
                <a:gd name="connsiteX2-679" fmla="*/ 410361 w 2300486"/>
                <a:gd name="connsiteY2-680" fmla="*/ 212814 h 2928108"/>
                <a:gd name="connsiteX3-681" fmla="*/ 1924367 w 2300486"/>
                <a:gd name="connsiteY3-682" fmla="*/ 165080 h 2928108"/>
                <a:gd name="connsiteX4-683" fmla="*/ 2284133 w 2300486"/>
                <a:gd name="connsiteY4-684" fmla="*/ 1010054 h 2928108"/>
                <a:gd name="connsiteX5-685" fmla="*/ 2029298 w 2300486"/>
                <a:gd name="connsiteY5-686" fmla="*/ 1561930 h 2928108"/>
                <a:gd name="connsiteX6-687" fmla="*/ 2179201 w 2300486"/>
                <a:gd name="connsiteY6-688" fmla="*/ 2290920 h 2928108"/>
                <a:gd name="connsiteX7-689" fmla="*/ 1524958 w 2300486"/>
                <a:gd name="connsiteY7-690" fmla="*/ 2928108 h 2928108"/>
                <a:gd name="connsiteX0-691" fmla="*/ 1489653 w 2300486"/>
                <a:gd name="connsiteY0-692" fmla="*/ 2896056 h 2928108"/>
                <a:gd name="connsiteX1-693" fmla="*/ 65586 w 2300486"/>
                <a:gd name="connsiteY1-694" fmla="*/ 1516958 h 2928108"/>
                <a:gd name="connsiteX2-695" fmla="*/ 410361 w 2300486"/>
                <a:gd name="connsiteY2-696" fmla="*/ 212814 h 2928108"/>
                <a:gd name="connsiteX3-697" fmla="*/ 1924367 w 2300486"/>
                <a:gd name="connsiteY3-698" fmla="*/ 165080 h 2928108"/>
                <a:gd name="connsiteX4-699" fmla="*/ 2284133 w 2300486"/>
                <a:gd name="connsiteY4-700" fmla="*/ 1010054 h 2928108"/>
                <a:gd name="connsiteX5-701" fmla="*/ 2029298 w 2300486"/>
                <a:gd name="connsiteY5-702" fmla="*/ 1561930 h 2928108"/>
                <a:gd name="connsiteX6-703" fmla="*/ 2179201 w 2300486"/>
                <a:gd name="connsiteY6-704" fmla="*/ 2290920 h 2928108"/>
                <a:gd name="connsiteX7-705" fmla="*/ 1524958 w 2300486"/>
                <a:gd name="connsiteY7-706" fmla="*/ 2928108 h 29281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300486" h="2928108">
                  <a:moveTo>
                    <a:pt x="1489653" y="2896056"/>
                  </a:moveTo>
                  <a:cubicBezTo>
                    <a:pt x="927522" y="2943975"/>
                    <a:pt x="245468" y="1964165"/>
                    <a:pt x="65586" y="1516958"/>
                  </a:cubicBezTo>
                  <a:cubicBezTo>
                    <a:pt x="-114296" y="1069751"/>
                    <a:pt x="100564" y="438127"/>
                    <a:pt x="410361" y="212814"/>
                  </a:cubicBezTo>
                  <a:cubicBezTo>
                    <a:pt x="720158" y="-12499"/>
                    <a:pt x="1492151" y="-103879"/>
                    <a:pt x="1924367" y="165080"/>
                  </a:cubicBezTo>
                  <a:cubicBezTo>
                    <a:pt x="2356583" y="434039"/>
                    <a:pt x="2311616" y="736420"/>
                    <a:pt x="2284133" y="1010054"/>
                  </a:cubicBezTo>
                  <a:cubicBezTo>
                    <a:pt x="2256650" y="1283688"/>
                    <a:pt x="2046787" y="1348452"/>
                    <a:pt x="2029298" y="1561930"/>
                  </a:cubicBezTo>
                  <a:cubicBezTo>
                    <a:pt x="2011809" y="1775408"/>
                    <a:pt x="2263258" y="2063224"/>
                    <a:pt x="2179201" y="2290920"/>
                  </a:cubicBezTo>
                  <a:cubicBezTo>
                    <a:pt x="2095144" y="2518616"/>
                    <a:pt x="2032167" y="2723488"/>
                    <a:pt x="1524958" y="2928108"/>
                  </a:cubicBezTo>
                </a:path>
              </a:pathLst>
            </a:custGeom>
            <a:noFill/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9" name="椭圆 1"/>
            <p:cNvSpPr/>
            <p:nvPr/>
          </p:nvSpPr>
          <p:spPr>
            <a:xfrm>
              <a:off x="3444637" y="3934999"/>
              <a:ext cx="355590" cy="345840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0" name="椭圆 1"/>
            <p:cNvSpPr/>
            <p:nvPr/>
          </p:nvSpPr>
          <p:spPr>
            <a:xfrm>
              <a:off x="3583765" y="3558213"/>
              <a:ext cx="412652" cy="401337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1" name="椭圆 1"/>
            <p:cNvSpPr/>
            <p:nvPr/>
          </p:nvSpPr>
          <p:spPr>
            <a:xfrm>
              <a:off x="3904767" y="3244090"/>
              <a:ext cx="483106" cy="469859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2" name="椭圆 1"/>
            <p:cNvSpPr/>
            <p:nvPr/>
          </p:nvSpPr>
          <p:spPr>
            <a:xfrm>
              <a:off x="4392076" y="3111544"/>
              <a:ext cx="509665" cy="495690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3" name="椭圆 1"/>
            <p:cNvSpPr/>
            <p:nvPr/>
          </p:nvSpPr>
          <p:spPr>
            <a:xfrm>
              <a:off x="4901741" y="3070464"/>
              <a:ext cx="697869" cy="678733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3331195" flipH="1">
            <a:off x="9466484" y="2922519"/>
            <a:ext cx="1185028" cy="1663793"/>
            <a:chOff x="3444637" y="3070464"/>
            <a:chExt cx="2154973" cy="3025607"/>
          </a:xfrm>
        </p:grpSpPr>
        <p:sp>
          <p:nvSpPr>
            <p:cNvPr id="25" name="任意多边形 24"/>
            <p:cNvSpPr/>
            <p:nvPr/>
          </p:nvSpPr>
          <p:spPr>
            <a:xfrm>
              <a:off x="3684000" y="3611070"/>
              <a:ext cx="1772419" cy="2485001"/>
            </a:xfrm>
            <a:custGeom>
              <a:avLst/>
              <a:gdLst>
                <a:gd name="connsiteX0" fmla="*/ 2071701 w 2521411"/>
                <a:gd name="connsiteY0" fmla="*/ 2200758 h 2988323"/>
                <a:gd name="connsiteX1" fmla="*/ 1367163 w 2521411"/>
                <a:gd name="connsiteY1" fmla="*/ 2980247 h 2988323"/>
                <a:gd name="connsiteX2" fmla="*/ 78009 w 2521411"/>
                <a:gd name="connsiteY2" fmla="*/ 1661112 h 2988323"/>
                <a:gd name="connsiteX3" fmla="*/ 377812 w 2521411"/>
                <a:gd name="connsiteY3" fmla="*/ 207066 h 2988323"/>
                <a:gd name="connsiteX4" fmla="*/ 2296553 w 2521411"/>
                <a:gd name="connsiteY4" fmla="*/ 117125 h 2988323"/>
                <a:gd name="connsiteX5" fmla="*/ 2431465 w 2521411"/>
                <a:gd name="connsiteY5" fmla="*/ 1226397 h 2988323"/>
                <a:gd name="connsiteX6" fmla="*/ 1831858 w 2521411"/>
                <a:gd name="connsiteY6" fmla="*/ 1451250 h 2988323"/>
                <a:gd name="connsiteX7" fmla="*/ 1846849 w 2521411"/>
                <a:gd name="connsiteY7" fmla="*/ 1885965 h 2988323"/>
                <a:gd name="connsiteX8" fmla="*/ 2071701 w 2521411"/>
                <a:gd name="connsiteY8" fmla="*/ 2200758 h 2988323"/>
                <a:gd name="connsiteX0-1" fmla="*/ 2071701 w 2521411"/>
                <a:gd name="connsiteY0-2" fmla="*/ 2200758 h 2990361"/>
                <a:gd name="connsiteX1-3" fmla="*/ 1367163 w 2521411"/>
                <a:gd name="connsiteY1-4" fmla="*/ 2980247 h 2990361"/>
                <a:gd name="connsiteX2-5" fmla="*/ 78009 w 2521411"/>
                <a:gd name="connsiteY2-6" fmla="*/ 1661112 h 2990361"/>
                <a:gd name="connsiteX3-7" fmla="*/ 377812 w 2521411"/>
                <a:gd name="connsiteY3-8" fmla="*/ 207066 h 2990361"/>
                <a:gd name="connsiteX4-9" fmla="*/ 2296553 w 2521411"/>
                <a:gd name="connsiteY4-10" fmla="*/ 117125 h 2990361"/>
                <a:gd name="connsiteX5-11" fmla="*/ 2431465 w 2521411"/>
                <a:gd name="connsiteY5-12" fmla="*/ 1226397 h 2990361"/>
                <a:gd name="connsiteX6-13" fmla="*/ 1831858 w 2521411"/>
                <a:gd name="connsiteY6-14" fmla="*/ 1451250 h 2990361"/>
                <a:gd name="connsiteX7-15" fmla="*/ 1846849 w 2521411"/>
                <a:gd name="connsiteY7-16" fmla="*/ 1885965 h 2990361"/>
                <a:gd name="connsiteX8-17" fmla="*/ 2071701 w 2521411"/>
                <a:gd name="connsiteY8-18" fmla="*/ 2200758 h 2990361"/>
                <a:gd name="connsiteX0-19" fmla="*/ 2071701 w 2521411"/>
                <a:gd name="connsiteY0-20" fmla="*/ 2200758 h 2990361"/>
                <a:gd name="connsiteX1-21" fmla="*/ 1367163 w 2521411"/>
                <a:gd name="connsiteY1-22" fmla="*/ 2980247 h 2990361"/>
                <a:gd name="connsiteX2-23" fmla="*/ 78009 w 2521411"/>
                <a:gd name="connsiteY2-24" fmla="*/ 1661112 h 2990361"/>
                <a:gd name="connsiteX3-25" fmla="*/ 377812 w 2521411"/>
                <a:gd name="connsiteY3-26" fmla="*/ 207066 h 2990361"/>
                <a:gd name="connsiteX4-27" fmla="*/ 2296553 w 2521411"/>
                <a:gd name="connsiteY4-28" fmla="*/ 117125 h 2990361"/>
                <a:gd name="connsiteX5-29" fmla="*/ 2431465 w 2521411"/>
                <a:gd name="connsiteY5-30" fmla="*/ 1226397 h 2990361"/>
                <a:gd name="connsiteX6-31" fmla="*/ 1831858 w 2521411"/>
                <a:gd name="connsiteY6-32" fmla="*/ 1451250 h 2990361"/>
                <a:gd name="connsiteX7-33" fmla="*/ 2071701 w 2521411"/>
                <a:gd name="connsiteY7-34" fmla="*/ 2200758 h 2990361"/>
                <a:gd name="connsiteX0-35" fmla="*/ 2071701 w 2521411"/>
                <a:gd name="connsiteY0-36" fmla="*/ 2200758 h 2990361"/>
                <a:gd name="connsiteX1-37" fmla="*/ 1367163 w 2521411"/>
                <a:gd name="connsiteY1-38" fmla="*/ 2980247 h 2990361"/>
                <a:gd name="connsiteX2-39" fmla="*/ 78009 w 2521411"/>
                <a:gd name="connsiteY2-40" fmla="*/ 1661112 h 2990361"/>
                <a:gd name="connsiteX3-41" fmla="*/ 377812 w 2521411"/>
                <a:gd name="connsiteY3-42" fmla="*/ 207066 h 2990361"/>
                <a:gd name="connsiteX4-43" fmla="*/ 2296553 w 2521411"/>
                <a:gd name="connsiteY4-44" fmla="*/ 117125 h 2990361"/>
                <a:gd name="connsiteX5-45" fmla="*/ 2431465 w 2521411"/>
                <a:gd name="connsiteY5-46" fmla="*/ 1226397 h 2990361"/>
                <a:gd name="connsiteX6-47" fmla="*/ 1831858 w 2521411"/>
                <a:gd name="connsiteY6-48" fmla="*/ 1451250 h 2990361"/>
                <a:gd name="connsiteX7-49" fmla="*/ 2071701 w 2521411"/>
                <a:gd name="connsiteY7-50" fmla="*/ 2200758 h 2990361"/>
                <a:gd name="connsiteX0-51" fmla="*/ 2191622 w 2521411"/>
                <a:gd name="connsiteY0-52" fmla="*/ 2230738 h 2990491"/>
                <a:gd name="connsiteX1-53" fmla="*/ 1367163 w 2521411"/>
                <a:gd name="connsiteY1-54" fmla="*/ 2980247 h 2990491"/>
                <a:gd name="connsiteX2-55" fmla="*/ 78009 w 2521411"/>
                <a:gd name="connsiteY2-56" fmla="*/ 1661112 h 2990491"/>
                <a:gd name="connsiteX3-57" fmla="*/ 377812 w 2521411"/>
                <a:gd name="connsiteY3-58" fmla="*/ 207066 h 2990491"/>
                <a:gd name="connsiteX4-59" fmla="*/ 2296553 w 2521411"/>
                <a:gd name="connsiteY4-60" fmla="*/ 117125 h 2990491"/>
                <a:gd name="connsiteX5-61" fmla="*/ 2431465 w 2521411"/>
                <a:gd name="connsiteY5-62" fmla="*/ 1226397 h 2990491"/>
                <a:gd name="connsiteX6-63" fmla="*/ 1831858 w 2521411"/>
                <a:gd name="connsiteY6-64" fmla="*/ 1451250 h 2990491"/>
                <a:gd name="connsiteX7-65" fmla="*/ 2191622 w 2521411"/>
                <a:gd name="connsiteY7-66" fmla="*/ 2230738 h 2990491"/>
                <a:gd name="connsiteX0-67" fmla="*/ 2191622 w 2521411"/>
                <a:gd name="connsiteY0-68" fmla="*/ 2230738 h 2993685"/>
                <a:gd name="connsiteX1-69" fmla="*/ 1367163 w 2521411"/>
                <a:gd name="connsiteY1-70" fmla="*/ 2980247 h 2993685"/>
                <a:gd name="connsiteX2-71" fmla="*/ 78009 w 2521411"/>
                <a:gd name="connsiteY2-72" fmla="*/ 1661112 h 2993685"/>
                <a:gd name="connsiteX3-73" fmla="*/ 377812 w 2521411"/>
                <a:gd name="connsiteY3-74" fmla="*/ 207066 h 2993685"/>
                <a:gd name="connsiteX4-75" fmla="*/ 2296553 w 2521411"/>
                <a:gd name="connsiteY4-76" fmla="*/ 117125 h 2993685"/>
                <a:gd name="connsiteX5-77" fmla="*/ 2431465 w 2521411"/>
                <a:gd name="connsiteY5-78" fmla="*/ 1226397 h 2993685"/>
                <a:gd name="connsiteX6-79" fmla="*/ 1831858 w 2521411"/>
                <a:gd name="connsiteY6-80" fmla="*/ 1451250 h 2993685"/>
                <a:gd name="connsiteX7-81" fmla="*/ 2191622 w 2521411"/>
                <a:gd name="connsiteY7-82" fmla="*/ 2230738 h 2993685"/>
                <a:gd name="connsiteX0-83" fmla="*/ 2175016 w 2504805"/>
                <a:gd name="connsiteY0-84" fmla="*/ 2230738 h 3005293"/>
                <a:gd name="connsiteX1-85" fmla="*/ 1125705 w 2504805"/>
                <a:gd name="connsiteY1-86" fmla="*/ 2995238 h 3005293"/>
                <a:gd name="connsiteX2-87" fmla="*/ 61403 w 2504805"/>
                <a:gd name="connsiteY2-88" fmla="*/ 1661112 h 3005293"/>
                <a:gd name="connsiteX3-89" fmla="*/ 361206 w 2504805"/>
                <a:gd name="connsiteY3-90" fmla="*/ 207066 h 3005293"/>
                <a:gd name="connsiteX4-91" fmla="*/ 2279947 w 2504805"/>
                <a:gd name="connsiteY4-92" fmla="*/ 117125 h 3005293"/>
                <a:gd name="connsiteX5-93" fmla="*/ 2414859 w 2504805"/>
                <a:gd name="connsiteY5-94" fmla="*/ 1226397 h 3005293"/>
                <a:gd name="connsiteX6-95" fmla="*/ 1815252 w 2504805"/>
                <a:gd name="connsiteY6-96" fmla="*/ 1451250 h 3005293"/>
                <a:gd name="connsiteX7-97" fmla="*/ 2175016 w 2504805"/>
                <a:gd name="connsiteY7-98" fmla="*/ 2230738 h 3005293"/>
                <a:gd name="connsiteX0-99" fmla="*/ 2175016 w 2504805"/>
                <a:gd name="connsiteY0-100" fmla="*/ 2230738 h 2995750"/>
                <a:gd name="connsiteX1-101" fmla="*/ 1125705 w 2504805"/>
                <a:gd name="connsiteY1-102" fmla="*/ 2995238 h 2995750"/>
                <a:gd name="connsiteX2-103" fmla="*/ 61403 w 2504805"/>
                <a:gd name="connsiteY2-104" fmla="*/ 1661112 h 2995750"/>
                <a:gd name="connsiteX3-105" fmla="*/ 361206 w 2504805"/>
                <a:gd name="connsiteY3-106" fmla="*/ 207066 h 2995750"/>
                <a:gd name="connsiteX4-107" fmla="*/ 2279947 w 2504805"/>
                <a:gd name="connsiteY4-108" fmla="*/ 117125 h 2995750"/>
                <a:gd name="connsiteX5-109" fmla="*/ 2414859 w 2504805"/>
                <a:gd name="connsiteY5-110" fmla="*/ 1226397 h 2995750"/>
                <a:gd name="connsiteX6-111" fmla="*/ 1815252 w 2504805"/>
                <a:gd name="connsiteY6-112" fmla="*/ 1451250 h 2995750"/>
                <a:gd name="connsiteX7-113" fmla="*/ 2175016 w 2504805"/>
                <a:gd name="connsiteY7-114" fmla="*/ 2230738 h 2995750"/>
                <a:gd name="connsiteX0-115" fmla="*/ 2263649 w 2593438"/>
                <a:gd name="connsiteY0-116" fmla="*/ 2229917 h 3004940"/>
                <a:gd name="connsiteX1-117" fmla="*/ 1214338 w 2593438"/>
                <a:gd name="connsiteY1-118" fmla="*/ 2994417 h 3004940"/>
                <a:gd name="connsiteX2-119" fmla="*/ 45104 w 2593438"/>
                <a:gd name="connsiteY2-120" fmla="*/ 1645301 h 3004940"/>
                <a:gd name="connsiteX3-121" fmla="*/ 449839 w 2593438"/>
                <a:gd name="connsiteY3-122" fmla="*/ 206245 h 3004940"/>
                <a:gd name="connsiteX4-123" fmla="*/ 2368580 w 2593438"/>
                <a:gd name="connsiteY4-124" fmla="*/ 116304 h 3004940"/>
                <a:gd name="connsiteX5-125" fmla="*/ 2503492 w 2593438"/>
                <a:gd name="connsiteY5-126" fmla="*/ 1225576 h 3004940"/>
                <a:gd name="connsiteX6-127" fmla="*/ 1903885 w 2593438"/>
                <a:gd name="connsiteY6-128" fmla="*/ 1450429 h 3004940"/>
                <a:gd name="connsiteX7-129" fmla="*/ 2263649 w 2593438"/>
                <a:gd name="connsiteY7-130" fmla="*/ 2229917 h 3004940"/>
                <a:gd name="connsiteX0-131" fmla="*/ 2245391 w 2575180"/>
                <a:gd name="connsiteY0-132" fmla="*/ 2229917 h 3004940"/>
                <a:gd name="connsiteX1-133" fmla="*/ 1196080 w 2575180"/>
                <a:gd name="connsiteY1-134" fmla="*/ 2994417 h 3004940"/>
                <a:gd name="connsiteX2-135" fmla="*/ 26846 w 2575180"/>
                <a:gd name="connsiteY2-136" fmla="*/ 1645301 h 3004940"/>
                <a:gd name="connsiteX3-137" fmla="*/ 431581 w 2575180"/>
                <a:gd name="connsiteY3-138" fmla="*/ 206245 h 3004940"/>
                <a:gd name="connsiteX4-139" fmla="*/ 2350322 w 2575180"/>
                <a:gd name="connsiteY4-140" fmla="*/ 116304 h 3004940"/>
                <a:gd name="connsiteX5-141" fmla="*/ 2485234 w 2575180"/>
                <a:gd name="connsiteY5-142" fmla="*/ 1225576 h 3004940"/>
                <a:gd name="connsiteX6-143" fmla="*/ 1885627 w 2575180"/>
                <a:gd name="connsiteY6-144" fmla="*/ 1450429 h 3004940"/>
                <a:gd name="connsiteX7-145" fmla="*/ 2245391 w 2575180"/>
                <a:gd name="connsiteY7-146" fmla="*/ 2229917 h 3004940"/>
                <a:gd name="connsiteX0-147" fmla="*/ 2245391 w 2575180"/>
                <a:gd name="connsiteY0-148" fmla="*/ 2229917 h 2996667"/>
                <a:gd name="connsiteX1-149" fmla="*/ 1196080 w 2575180"/>
                <a:gd name="connsiteY1-150" fmla="*/ 2994417 h 2996667"/>
                <a:gd name="connsiteX2-151" fmla="*/ 26846 w 2575180"/>
                <a:gd name="connsiteY2-152" fmla="*/ 1645301 h 2996667"/>
                <a:gd name="connsiteX3-153" fmla="*/ 431581 w 2575180"/>
                <a:gd name="connsiteY3-154" fmla="*/ 206245 h 2996667"/>
                <a:gd name="connsiteX4-155" fmla="*/ 2350322 w 2575180"/>
                <a:gd name="connsiteY4-156" fmla="*/ 116304 h 2996667"/>
                <a:gd name="connsiteX5-157" fmla="*/ 2485234 w 2575180"/>
                <a:gd name="connsiteY5-158" fmla="*/ 1225576 h 2996667"/>
                <a:gd name="connsiteX6-159" fmla="*/ 1885627 w 2575180"/>
                <a:gd name="connsiteY6-160" fmla="*/ 1450429 h 2996667"/>
                <a:gd name="connsiteX7-161" fmla="*/ 2245391 w 2575180"/>
                <a:gd name="connsiteY7-162" fmla="*/ 2229917 h 2996667"/>
                <a:gd name="connsiteX0-163" fmla="*/ 2262615 w 2592404"/>
                <a:gd name="connsiteY0-164" fmla="*/ 2229917 h 2891808"/>
                <a:gd name="connsiteX1-165" fmla="*/ 1198313 w 2592404"/>
                <a:gd name="connsiteY1-166" fmla="*/ 2889486 h 2891808"/>
                <a:gd name="connsiteX2-167" fmla="*/ 44070 w 2592404"/>
                <a:gd name="connsiteY2-168" fmla="*/ 1645301 h 2891808"/>
                <a:gd name="connsiteX3-169" fmla="*/ 448805 w 2592404"/>
                <a:gd name="connsiteY3-170" fmla="*/ 206245 h 2891808"/>
                <a:gd name="connsiteX4-171" fmla="*/ 2367546 w 2592404"/>
                <a:gd name="connsiteY4-172" fmla="*/ 116304 h 2891808"/>
                <a:gd name="connsiteX5-173" fmla="*/ 2502458 w 2592404"/>
                <a:gd name="connsiteY5-174" fmla="*/ 1225576 h 2891808"/>
                <a:gd name="connsiteX6-175" fmla="*/ 1902851 w 2592404"/>
                <a:gd name="connsiteY6-176" fmla="*/ 1450429 h 2891808"/>
                <a:gd name="connsiteX7-177" fmla="*/ 2262615 w 2592404"/>
                <a:gd name="connsiteY7-178" fmla="*/ 2229917 h 2891808"/>
                <a:gd name="connsiteX0-179" fmla="*/ 2262615 w 2592404"/>
                <a:gd name="connsiteY0-180" fmla="*/ 2229917 h 2889538"/>
                <a:gd name="connsiteX1-181" fmla="*/ 1198313 w 2592404"/>
                <a:gd name="connsiteY1-182" fmla="*/ 2889486 h 2889538"/>
                <a:gd name="connsiteX2-183" fmla="*/ 44070 w 2592404"/>
                <a:gd name="connsiteY2-184" fmla="*/ 1645301 h 2889538"/>
                <a:gd name="connsiteX3-185" fmla="*/ 448805 w 2592404"/>
                <a:gd name="connsiteY3-186" fmla="*/ 206245 h 2889538"/>
                <a:gd name="connsiteX4-187" fmla="*/ 2367546 w 2592404"/>
                <a:gd name="connsiteY4-188" fmla="*/ 116304 h 2889538"/>
                <a:gd name="connsiteX5-189" fmla="*/ 2502458 w 2592404"/>
                <a:gd name="connsiteY5-190" fmla="*/ 1225576 h 2889538"/>
                <a:gd name="connsiteX6-191" fmla="*/ 1902851 w 2592404"/>
                <a:gd name="connsiteY6-192" fmla="*/ 1450429 h 2889538"/>
                <a:gd name="connsiteX7-193" fmla="*/ 2262615 w 2592404"/>
                <a:gd name="connsiteY7-194" fmla="*/ 2229917 h 2889538"/>
                <a:gd name="connsiteX0-195" fmla="*/ 2262615 w 2592404"/>
                <a:gd name="connsiteY0-196" fmla="*/ 2229917 h 2889538"/>
                <a:gd name="connsiteX1-197" fmla="*/ 1198313 w 2592404"/>
                <a:gd name="connsiteY1-198" fmla="*/ 2889486 h 2889538"/>
                <a:gd name="connsiteX2-199" fmla="*/ 44070 w 2592404"/>
                <a:gd name="connsiteY2-200" fmla="*/ 1645301 h 2889538"/>
                <a:gd name="connsiteX3-201" fmla="*/ 448805 w 2592404"/>
                <a:gd name="connsiteY3-202" fmla="*/ 206245 h 2889538"/>
                <a:gd name="connsiteX4-203" fmla="*/ 2367546 w 2592404"/>
                <a:gd name="connsiteY4-204" fmla="*/ 116304 h 2889538"/>
                <a:gd name="connsiteX5-205" fmla="*/ 2502458 w 2592404"/>
                <a:gd name="connsiteY5-206" fmla="*/ 1225576 h 2889538"/>
                <a:gd name="connsiteX6-207" fmla="*/ 1902851 w 2592404"/>
                <a:gd name="connsiteY6-208" fmla="*/ 1450429 h 2889538"/>
                <a:gd name="connsiteX7-209" fmla="*/ 2262615 w 2592404"/>
                <a:gd name="connsiteY7-210" fmla="*/ 2229917 h 2889538"/>
                <a:gd name="connsiteX0-211" fmla="*/ 2262615 w 2575037"/>
                <a:gd name="connsiteY0-212" fmla="*/ 2229917 h 2889538"/>
                <a:gd name="connsiteX1-213" fmla="*/ 1198313 w 2575037"/>
                <a:gd name="connsiteY1-214" fmla="*/ 2889486 h 2889538"/>
                <a:gd name="connsiteX2-215" fmla="*/ 44070 w 2575037"/>
                <a:gd name="connsiteY2-216" fmla="*/ 1645301 h 2889538"/>
                <a:gd name="connsiteX3-217" fmla="*/ 448805 w 2575037"/>
                <a:gd name="connsiteY3-218" fmla="*/ 206245 h 2889538"/>
                <a:gd name="connsiteX4-219" fmla="*/ 2367546 w 2575037"/>
                <a:gd name="connsiteY4-220" fmla="*/ 116304 h 2889538"/>
                <a:gd name="connsiteX5-221" fmla="*/ 2502458 w 2575037"/>
                <a:gd name="connsiteY5-222" fmla="*/ 1225576 h 2889538"/>
                <a:gd name="connsiteX6-223" fmla="*/ 2187664 w 2575037"/>
                <a:gd name="connsiteY6-224" fmla="*/ 1555361 h 2889538"/>
                <a:gd name="connsiteX7-225" fmla="*/ 2262615 w 2575037"/>
                <a:gd name="connsiteY7-226" fmla="*/ 2229917 h 2889538"/>
                <a:gd name="connsiteX0-227" fmla="*/ 2259589 w 2505184"/>
                <a:gd name="connsiteY0-228" fmla="*/ 2220499 h 2880120"/>
                <a:gd name="connsiteX1-229" fmla="*/ 1195287 w 2505184"/>
                <a:gd name="connsiteY1-230" fmla="*/ 2880068 h 2880120"/>
                <a:gd name="connsiteX2-231" fmla="*/ 41044 w 2505184"/>
                <a:gd name="connsiteY2-232" fmla="*/ 1635883 h 2880120"/>
                <a:gd name="connsiteX3-233" fmla="*/ 445779 w 2505184"/>
                <a:gd name="connsiteY3-234" fmla="*/ 196827 h 2880120"/>
                <a:gd name="connsiteX4-235" fmla="*/ 2214618 w 2505184"/>
                <a:gd name="connsiteY4-236" fmla="*/ 121876 h 2880120"/>
                <a:gd name="connsiteX5-237" fmla="*/ 2499432 w 2505184"/>
                <a:gd name="connsiteY5-238" fmla="*/ 1216158 h 2880120"/>
                <a:gd name="connsiteX6-239" fmla="*/ 2184638 w 2505184"/>
                <a:gd name="connsiteY6-240" fmla="*/ 1545943 h 2880120"/>
                <a:gd name="connsiteX7-241" fmla="*/ 2259589 w 2505184"/>
                <a:gd name="connsiteY7-242" fmla="*/ 2220499 h 2880120"/>
                <a:gd name="connsiteX0-243" fmla="*/ 2259589 w 2517591"/>
                <a:gd name="connsiteY0-244" fmla="*/ 2257668 h 2917289"/>
                <a:gd name="connsiteX1-245" fmla="*/ 1195287 w 2517591"/>
                <a:gd name="connsiteY1-246" fmla="*/ 2917237 h 2917289"/>
                <a:gd name="connsiteX2-247" fmla="*/ 41044 w 2517591"/>
                <a:gd name="connsiteY2-248" fmla="*/ 1673052 h 2917289"/>
                <a:gd name="connsiteX3-249" fmla="*/ 445779 w 2517591"/>
                <a:gd name="connsiteY3-250" fmla="*/ 233996 h 2917289"/>
                <a:gd name="connsiteX4-251" fmla="*/ 2214618 w 2517591"/>
                <a:gd name="connsiteY4-252" fmla="*/ 159045 h 2917289"/>
                <a:gd name="connsiteX5-253" fmla="*/ 2499432 w 2517591"/>
                <a:gd name="connsiteY5-254" fmla="*/ 1253327 h 2917289"/>
                <a:gd name="connsiteX6-255" fmla="*/ 2184638 w 2517591"/>
                <a:gd name="connsiteY6-256" fmla="*/ 1583112 h 2917289"/>
                <a:gd name="connsiteX7-257" fmla="*/ 2259589 w 2517591"/>
                <a:gd name="connsiteY7-258" fmla="*/ 2257668 h 2917289"/>
                <a:gd name="connsiteX0-259" fmla="*/ 2259589 w 2531979"/>
                <a:gd name="connsiteY0-260" fmla="*/ 2206623 h 2866244"/>
                <a:gd name="connsiteX1-261" fmla="*/ 1195287 w 2531979"/>
                <a:gd name="connsiteY1-262" fmla="*/ 2866192 h 2866244"/>
                <a:gd name="connsiteX2-263" fmla="*/ 41044 w 2531979"/>
                <a:gd name="connsiteY2-264" fmla="*/ 1622007 h 2866244"/>
                <a:gd name="connsiteX3-265" fmla="*/ 445779 w 2531979"/>
                <a:gd name="connsiteY3-266" fmla="*/ 182951 h 2866244"/>
                <a:gd name="connsiteX4-267" fmla="*/ 2214618 w 2531979"/>
                <a:gd name="connsiteY4-268" fmla="*/ 108000 h 2866244"/>
                <a:gd name="connsiteX5-269" fmla="*/ 2529412 w 2531979"/>
                <a:gd name="connsiteY5-270" fmla="*/ 992419 h 2866244"/>
                <a:gd name="connsiteX6-271" fmla="*/ 2184638 w 2531979"/>
                <a:gd name="connsiteY6-272" fmla="*/ 1532067 h 2866244"/>
                <a:gd name="connsiteX7-273" fmla="*/ 2259589 w 2531979"/>
                <a:gd name="connsiteY7-274" fmla="*/ 2206623 h 2866244"/>
                <a:gd name="connsiteX0-275" fmla="*/ 2259589 w 2492588"/>
                <a:gd name="connsiteY0-276" fmla="*/ 2207598 h 2867219"/>
                <a:gd name="connsiteX1-277" fmla="*/ 1195287 w 2492588"/>
                <a:gd name="connsiteY1-278" fmla="*/ 2867167 h 2867219"/>
                <a:gd name="connsiteX2-279" fmla="*/ 41044 w 2492588"/>
                <a:gd name="connsiteY2-280" fmla="*/ 1622982 h 2867219"/>
                <a:gd name="connsiteX3-281" fmla="*/ 445779 w 2492588"/>
                <a:gd name="connsiteY3-282" fmla="*/ 183926 h 2867219"/>
                <a:gd name="connsiteX4-283" fmla="*/ 2214618 w 2492588"/>
                <a:gd name="connsiteY4-284" fmla="*/ 108975 h 2867219"/>
                <a:gd name="connsiteX5-285" fmla="*/ 2484442 w 2492588"/>
                <a:gd name="connsiteY5-286" fmla="*/ 1008384 h 2867219"/>
                <a:gd name="connsiteX6-287" fmla="*/ 2184638 w 2492588"/>
                <a:gd name="connsiteY6-288" fmla="*/ 1533042 h 2867219"/>
                <a:gd name="connsiteX7-289" fmla="*/ 2259589 w 2492588"/>
                <a:gd name="connsiteY7-290" fmla="*/ 2207598 h 2867219"/>
                <a:gd name="connsiteX0-291" fmla="*/ 2256353 w 2482743"/>
                <a:gd name="connsiteY0-292" fmla="*/ 2207598 h 2867219"/>
                <a:gd name="connsiteX1-293" fmla="*/ 1192051 w 2482743"/>
                <a:gd name="connsiteY1-294" fmla="*/ 2867167 h 2867219"/>
                <a:gd name="connsiteX2-295" fmla="*/ 37808 w 2482743"/>
                <a:gd name="connsiteY2-296" fmla="*/ 1622982 h 2867219"/>
                <a:gd name="connsiteX3-297" fmla="*/ 442543 w 2482743"/>
                <a:gd name="connsiteY3-298" fmla="*/ 183926 h 2867219"/>
                <a:gd name="connsiteX4-299" fmla="*/ 2031500 w 2482743"/>
                <a:gd name="connsiteY4-300" fmla="*/ 108975 h 2867219"/>
                <a:gd name="connsiteX5-301" fmla="*/ 2481206 w 2482743"/>
                <a:gd name="connsiteY5-302" fmla="*/ 1008384 h 2867219"/>
                <a:gd name="connsiteX6-303" fmla="*/ 2181402 w 2482743"/>
                <a:gd name="connsiteY6-304" fmla="*/ 1533042 h 2867219"/>
                <a:gd name="connsiteX7-305" fmla="*/ 2256353 w 2482743"/>
                <a:gd name="connsiteY7-306" fmla="*/ 2207598 h 2867219"/>
                <a:gd name="connsiteX0-307" fmla="*/ 2256353 w 2483187"/>
                <a:gd name="connsiteY0-308" fmla="*/ 2207598 h 2867219"/>
                <a:gd name="connsiteX1-309" fmla="*/ 1192051 w 2483187"/>
                <a:gd name="connsiteY1-310" fmla="*/ 2867167 h 2867219"/>
                <a:gd name="connsiteX2-311" fmla="*/ 37808 w 2483187"/>
                <a:gd name="connsiteY2-312" fmla="*/ 1622982 h 2867219"/>
                <a:gd name="connsiteX3-313" fmla="*/ 442543 w 2483187"/>
                <a:gd name="connsiteY3-314" fmla="*/ 183926 h 2867219"/>
                <a:gd name="connsiteX4-315" fmla="*/ 2031500 w 2483187"/>
                <a:gd name="connsiteY4-316" fmla="*/ 108975 h 2867219"/>
                <a:gd name="connsiteX5-317" fmla="*/ 2481206 w 2483187"/>
                <a:gd name="connsiteY5-318" fmla="*/ 1008384 h 2867219"/>
                <a:gd name="connsiteX6-319" fmla="*/ 2181402 w 2483187"/>
                <a:gd name="connsiteY6-320" fmla="*/ 1533042 h 2867219"/>
                <a:gd name="connsiteX7-321" fmla="*/ 2256353 w 2483187"/>
                <a:gd name="connsiteY7-322" fmla="*/ 2207598 h 2867219"/>
                <a:gd name="connsiteX0-323" fmla="*/ 2224844 w 2451678"/>
                <a:gd name="connsiteY0-324" fmla="*/ 2207598 h 2867220"/>
                <a:gd name="connsiteX1-325" fmla="*/ 1160542 w 2451678"/>
                <a:gd name="connsiteY1-326" fmla="*/ 2867167 h 2867220"/>
                <a:gd name="connsiteX2-327" fmla="*/ 6299 w 2451678"/>
                <a:gd name="connsiteY2-328" fmla="*/ 1622982 h 2867220"/>
                <a:gd name="connsiteX3-329" fmla="*/ 411034 w 2451678"/>
                <a:gd name="connsiteY3-330" fmla="*/ 183926 h 2867220"/>
                <a:gd name="connsiteX4-331" fmla="*/ 1999991 w 2451678"/>
                <a:gd name="connsiteY4-332" fmla="*/ 108975 h 2867220"/>
                <a:gd name="connsiteX5-333" fmla="*/ 2449697 w 2451678"/>
                <a:gd name="connsiteY5-334" fmla="*/ 1008384 h 2867220"/>
                <a:gd name="connsiteX6-335" fmla="*/ 2149893 w 2451678"/>
                <a:gd name="connsiteY6-336" fmla="*/ 1533042 h 2867220"/>
                <a:gd name="connsiteX7-337" fmla="*/ 2224844 w 2451678"/>
                <a:gd name="connsiteY7-338" fmla="*/ 2207598 h 2867220"/>
                <a:gd name="connsiteX0-339" fmla="*/ 2167575 w 2394409"/>
                <a:gd name="connsiteY0-340" fmla="*/ 2199721 h 2876003"/>
                <a:gd name="connsiteX1-341" fmla="*/ 1103273 w 2394409"/>
                <a:gd name="connsiteY1-342" fmla="*/ 2859290 h 2876003"/>
                <a:gd name="connsiteX2-343" fmla="*/ 8990 w 2394409"/>
                <a:gd name="connsiteY2-344" fmla="*/ 1480193 h 2876003"/>
                <a:gd name="connsiteX3-345" fmla="*/ 353765 w 2394409"/>
                <a:gd name="connsiteY3-346" fmla="*/ 176049 h 2876003"/>
                <a:gd name="connsiteX4-347" fmla="*/ 1942722 w 2394409"/>
                <a:gd name="connsiteY4-348" fmla="*/ 101098 h 2876003"/>
                <a:gd name="connsiteX5-349" fmla="*/ 2392428 w 2394409"/>
                <a:gd name="connsiteY5-350" fmla="*/ 1000507 h 2876003"/>
                <a:gd name="connsiteX6-351" fmla="*/ 2092624 w 2394409"/>
                <a:gd name="connsiteY6-352" fmla="*/ 1525165 h 2876003"/>
                <a:gd name="connsiteX7-353" fmla="*/ 2167575 w 2394409"/>
                <a:gd name="connsiteY7-354" fmla="*/ 2199721 h 2876003"/>
                <a:gd name="connsiteX0-355" fmla="*/ 2167575 w 2394409"/>
                <a:gd name="connsiteY0-356" fmla="*/ 2199721 h 2859996"/>
                <a:gd name="connsiteX1-357" fmla="*/ 1103273 w 2394409"/>
                <a:gd name="connsiteY1-358" fmla="*/ 2859290 h 2859996"/>
                <a:gd name="connsiteX2-359" fmla="*/ 8990 w 2394409"/>
                <a:gd name="connsiteY2-360" fmla="*/ 1480193 h 2859996"/>
                <a:gd name="connsiteX3-361" fmla="*/ 353765 w 2394409"/>
                <a:gd name="connsiteY3-362" fmla="*/ 176049 h 2859996"/>
                <a:gd name="connsiteX4-363" fmla="*/ 1942722 w 2394409"/>
                <a:gd name="connsiteY4-364" fmla="*/ 101098 h 2859996"/>
                <a:gd name="connsiteX5-365" fmla="*/ 2392428 w 2394409"/>
                <a:gd name="connsiteY5-366" fmla="*/ 1000507 h 2859996"/>
                <a:gd name="connsiteX6-367" fmla="*/ 2092624 w 2394409"/>
                <a:gd name="connsiteY6-368" fmla="*/ 1525165 h 2859996"/>
                <a:gd name="connsiteX7-369" fmla="*/ 2167575 w 2394409"/>
                <a:gd name="connsiteY7-370" fmla="*/ 2199721 h 2859996"/>
                <a:gd name="connsiteX0-371" fmla="*/ 2167575 w 2235643"/>
                <a:gd name="connsiteY0-372" fmla="*/ 2197900 h 2858175"/>
                <a:gd name="connsiteX1-373" fmla="*/ 1103273 w 2235643"/>
                <a:gd name="connsiteY1-374" fmla="*/ 2857469 h 2858175"/>
                <a:gd name="connsiteX2-375" fmla="*/ 8990 w 2235643"/>
                <a:gd name="connsiteY2-376" fmla="*/ 1478372 h 2858175"/>
                <a:gd name="connsiteX3-377" fmla="*/ 353765 w 2235643"/>
                <a:gd name="connsiteY3-378" fmla="*/ 174228 h 2858175"/>
                <a:gd name="connsiteX4-379" fmla="*/ 1942722 w 2235643"/>
                <a:gd name="connsiteY4-380" fmla="*/ 99277 h 2858175"/>
                <a:gd name="connsiteX5-381" fmla="*/ 2227537 w 2235643"/>
                <a:gd name="connsiteY5-382" fmla="*/ 971468 h 2858175"/>
                <a:gd name="connsiteX6-383" fmla="*/ 2092624 w 2235643"/>
                <a:gd name="connsiteY6-384" fmla="*/ 1523344 h 2858175"/>
                <a:gd name="connsiteX7-385" fmla="*/ 2167575 w 2235643"/>
                <a:gd name="connsiteY7-386" fmla="*/ 2197900 h 2858175"/>
                <a:gd name="connsiteX0-387" fmla="*/ 2167575 w 2227610"/>
                <a:gd name="connsiteY0-388" fmla="*/ 2197900 h 2858175"/>
                <a:gd name="connsiteX1-389" fmla="*/ 1103273 w 2227610"/>
                <a:gd name="connsiteY1-390" fmla="*/ 2857469 h 2858175"/>
                <a:gd name="connsiteX2-391" fmla="*/ 8990 w 2227610"/>
                <a:gd name="connsiteY2-392" fmla="*/ 1478372 h 2858175"/>
                <a:gd name="connsiteX3-393" fmla="*/ 353765 w 2227610"/>
                <a:gd name="connsiteY3-394" fmla="*/ 174228 h 2858175"/>
                <a:gd name="connsiteX4-395" fmla="*/ 1942722 w 2227610"/>
                <a:gd name="connsiteY4-396" fmla="*/ 99277 h 2858175"/>
                <a:gd name="connsiteX5-397" fmla="*/ 2227537 w 2227610"/>
                <a:gd name="connsiteY5-398" fmla="*/ 971468 h 2858175"/>
                <a:gd name="connsiteX6-399" fmla="*/ 1972702 w 2227610"/>
                <a:gd name="connsiteY6-400" fmla="*/ 1523344 h 2858175"/>
                <a:gd name="connsiteX7-401" fmla="*/ 2167575 w 2227610"/>
                <a:gd name="connsiteY7-402" fmla="*/ 2197900 h 2858175"/>
                <a:gd name="connsiteX0-403" fmla="*/ 2122605 w 2227613"/>
                <a:gd name="connsiteY0-404" fmla="*/ 2252334 h 2878015"/>
                <a:gd name="connsiteX1-405" fmla="*/ 1103273 w 2227613"/>
                <a:gd name="connsiteY1-406" fmla="*/ 2857469 h 2878015"/>
                <a:gd name="connsiteX2-407" fmla="*/ 8990 w 2227613"/>
                <a:gd name="connsiteY2-408" fmla="*/ 1478372 h 2878015"/>
                <a:gd name="connsiteX3-409" fmla="*/ 353765 w 2227613"/>
                <a:gd name="connsiteY3-410" fmla="*/ 174228 h 2878015"/>
                <a:gd name="connsiteX4-411" fmla="*/ 1942722 w 2227613"/>
                <a:gd name="connsiteY4-412" fmla="*/ 99277 h 2878015"/>
                <a:gd name="connsiteX5-413" fmla="*/ 2227537 w 2227613"/>
                <a:gd name="connsiteY5-414" fmla="*/ 971468 h 2878015"/>
                <a:gd name="connsiteX6-415" fmla="*/ 1972702 w 2227613"/>
                <a:gd name="connsiteY6-416" fmla="*/ 1523344 h 2878015"/>
                <a:gd name="connsiteX7-417" fmla="*/ 2122605 w 2227613"/>
                <a:gd name="connsiteY7-418" fmla="*/ 2252334 h 2878015"/>
                <a:gd name="connsiteX0-419" fmla="*/ 2184214 w 2289222"/>
                <a:gd name="connsiteY0-420" fmla="*/ 2252334 h 2904500"/>
                <a:gd name="connsiteX1-421" fmla="*/ 1539636 w 2289222"/>
                <a:gd name="connsiteY1-422" fmla="*/ 2884687 h 2904500"/>
                <a:gd name="connsiteX2-423" fmla="*/ 70599 w 2289222"/>
                <a:gd name="connsiteY2-424" fmla="*/ 1478372 h 2904500"/>
                <a:gd name="connsiteX3-425" fmla="*/ 415374 w 2289222"/>
                <a:gd name="connsiteY3-426" fmla="*/ 174228 h 2904500"/>
                <a:gd name="connsiteX4-427" fmla="*/ 2004331 w 2289222"/>
                <a:gd name="connsiteY4-428" fmla="*/ 99277 h 2904500"/>
                <a:gd name="connsiteX5-429" fmla="*/ 2289146 w 2289222"/>
                <a:gd name="connsiteY5-430" fmla="*/ 971468 h 2904500"/>
                <a:gd name="connsiteX6-431" fmla="*/ 2034311 w 2289222"/>
                <a:gd name="connsiteY6-432" fmla="*/ 1523344 h 2904500"/>
                <a:gd name="connsiteX7-433" fmla="*/ 2184214 w 2289222"/>
                <a:gd name="connsiteY7-434" fmla="*/ 2252334 h 2904500"/>
                <a:gd name="connsiteX0-435" fmla="*/ 2184214 w 2289222"/>
                <a:gd name="connsiteY0-436" fmla="*/ 2252334 h 2893410"/>
                <a:gd name="connsiteX1-437" fmla="*/ 1539636 w 2289222"/>
                <a:gd name="connsiteY1-438" fmla="*/ 2884687 h 2893410"/>
                <a:gd name="connsiteX2-439" fmla="*/ 70599 w 2289222"/>
                <a:gd name="connsiteY2-440" fmla="*/ 1478372 h 2893410"/>
                <a:gd name="connsiteX3-441" fmla="*/ 415374 w 2289222"/>
                <a:gd name="connsiteY3-442" fmla="*/ 174228 h 2893410"/>
                <a:gd name="connsiteX4-443" fmla="*/ 2004331 w 2289222"/>
                <a:gd name="connsiteY4-444" fmla="*/ 99277 h 2893410"/>
                <a:gd name="connsiteX5-445" fmla="*/ 2289146 w 2289222"/>
                <a:gd name="connsiteY5-446" fmla="*/ 971468 h 2893410"/>
                <a:gd name="connsiteX6-447" fmla="*/ 2034311 w 2289222"/>
                <a:gd name="connsiteY6-448" fmla="*/ 1523344 h 2893410"/>
                <a:gd name="connsiteX7-449" fmla="*/ 2184214 w 2289222"/>
                <a:gd name="connsiteY7-450" fmla="*/ 2252334 h 2893410"/>
                <a:gd name="connsiteX0-451" fmla="*/ 2184214 w 2289222"/>
                <a:gd name="connsiteY0-452" fmla="*/ 2252334 h 2907265"/>
                <a:gd name="connsiteX1-453" fmla="*/ 1539636 w 2289222"/>
                <a:gd name="connsiteY1-454" fmla="*/ 2884687 h 2907265"/>
                <a:gd name="connsiteX2-455" fmla="*/ 70599 w 2289222"/>
                <a:gd name="connsiteY2-456" fmla="*/ 1478372 h 2907265"/>
                <a:gd name="connsiteX3-457" fmla="*/ 415374 w 2289222"/>
                <a:gd name="connsiteY3-458" fmla="*/ 174228 h 2907265"/>
                <a:gd name="connsiteX4-459" fmla="*/ 2004331 w 2289222"/>
                <a:gd name="connsiteY4-460" fmla="*/ 99277 h 2907265"/>
                <a:gd name="connsiteX5-461" fmla="*/ 2289146 w 2289222"/>
                <a:gd name="connsiteY5-462" fmla="*/ 971468 h 2907265"/>
                <a:gd name="connsiteX6-463" fmla="*/ 2034311 w 2289222"/>
                <a:gd name="connsiteY6-464" fmla="*/ 1523344 h 2907265"/>
                <a:gd name="connsiteX7-465" fmla="*/ 2184214 w 2289222"/>
                <a:gd name="connsiteY7-466" fmla="*/ 2252334 h 2907265"/>
                <a:gd name="connsiteX0-467" fmla="*/ 2181017 w 2286025"/>
                <a:gd name="connsiteY0-468" fmla="*/ 2252334 h 2880447"/>
                <a:gd name="connsiteX1-469" fmla="*/ 1491469 w 2286025"/>
                <a:gd name="connsiteY1-470" fmla="*/ 2857470 h 2880447"/>
                <a:gd name="connsiteX2-471" fmla="*/ 67402 w 2286025"/>
                <a:gd name="connsiteY2-472" fmla="*/ 1478372 h 2880447"/>
                <a:gd name="connsiteX3-473" fmla="*/ 412177 w 2286025"/>
                <a:gd name="connsiteY3-474" fmla="*/ 174228 h 2880447"/>
                <a:gd name="connsiteX4-475" fmla="*/ 2001134 w 2286025"/>
                <a:gd name="connsiteY4-476" fmla="*/ 99277 h 2880447"/>
                <a:gd name="connsiteX5-477" fmla="*/ 2285949 w 2286025"/>
                <a:gd name="connsiteY5-478" fmla="*/ 971468 h 2880447"/>
                <a:gd name="connsiteX6-479" fmla="*/ 2031114 w 2286025"/>
                <a:gd name="connsiteY6-480" fmla="*/ 1523344 h 2880447"/>
                <a:gd name="connsiteX7-481" fmla="*/ 2181017 w 2286025"/>
                <a:gd name="connsiteY7-482" fmla="*/ 2252334 h 2880447"/>
                <a:gd name="connsiteX0-483" fmla="*/ 2181017 w 2286025"/>
                <a:gd name="connsiteY0-484" fmla="*/ 2252334 h 2875207"/>
                <a:gd name="connsiteX1-485" fmla="*/ 1491469 w 2286025"/>
                <a:gd name="connsiteY1-486" fmla="*/ 2857470 h 2875207"/>
                <a:gd name="connsiteX2-487" fmla="*/ 67402 w 2286025"/>
                <a:gd name="connsiteY2-488" fmla="*/ 1478372 h 2875207"/>
                <a:gd name="connsiteX3-489" fmla="*/ 412177 w 2286025"/>
                <a:gd name="connsiteY3-490" fmla="*/ 174228 h 2875207"/>
                <a:gd name="connsiteX4-491" fmla="*/ 2001134 w 2286025"/>
                <a:gd name="connsiteY4-492" fmla="*/ 99277 h 2875207"/>
                <a:gd name="connsiteX5-493" fmla="*/ 2285949 w 2286025"/>
                <a:gd name="connsiteY5-494" fmla="*/ 971468 h 2875207"/>
                <a:gd name="connsiteX6-495" fmla="*/ 2031114 w 2286025"/>
                <a:gd name="connsiteY6-496" fmla="*/ 1523344 h 2875207"/>
                <a:gd name="connsiteX7-497" fmla="*/ 2181017 w 2286025"/>
                <a:gd name="connsiteY7-498" fmla="*/ 2252334 h 2875207"/>
                <a:gd name="connsiteX0-499" fmla="*/ 2181017 w 2286025"/>
                <a:gd name="connsiteY0-500" fmla="*/ 2291746 h 2914619"/>
                <a:gd name="connsiteX1-501" fmla="*/ 1491469 w 2286025"/>
                <a:gd name="connsiteY1-502" fmla="*/ 2896882 h 2914619"/>
                <a:gd name="connsiteX2-503" fmla="*/ 67402 w 2286025"/>
                <a:gd name="connsiteY2-504" fmla="*/ 1517784 h 2914619"/>
                <a:gd name="connsiteX3-505" fmla="*/ 412177 w 2286025"/>
                <a:gd name="connsiteY3-506" fmla="*/ 213640 h 2914619"/>
                <a:gd name="connsiteX4-507" fmla="*/ 2001134 w 2286025"/>
                <a:gd name="connsiteY4-508" fmla="*/ 138689 h 2914619"/>
                <a:gd name="connsiteX5-509" fmla="*/ 2285949 w 2286025"/>
                <a:gd name="connsiteY5-510" fmla="*/ 1010880 h 2914619"/>
                <a:gd name="connsiteX6-511" fmla="*/ 2031114 w 2286025"/>
                <a:gd name="connsiteY6-512" fmla="*/ 1562756 h 2914619"/>
                <a:gd name="connsiteX7-513" fmla="*/ 2181017 w 2286025"/>
                <a:gd name="connsiteY7-514" fmla="*/ 2291746 h 2914619"/>
                <a:gd name="connsiteX0-515" fmla="*/ 2179201 w 2284992"/>
                <a:gd name="connsiteY0-516" fmla="*/ 2273997 h 2896870"/>
                <a:gd name="connsiteX1-517" fmla="*/ 1489653 w 2284992"/>
                <a:gd name="connsiteY1-518" fmla="*/ 2879133 h 2896870"/>
                <a:gd name="connsiteX2-519" fmla="*/ 65586 w 2284992"/>
                <a:gd name="connsiteY2-520" fmla="*/ 1500035 h 2896870"/>
                <a:gd name="connsiteX3-521" fmla="*/ 410361 w 2284992"/>
                <a:gd name="connsiteY3-522" fmla="*/ 195891 h 2896870"/>
                <a:gd name="connsiteX4-523" fmla="*/ 1924367 w 2284992"/>
                <a:gd name="connsiteY4-524" fmla="*/ 148157 h 2896870"/>
                <a:gd name="connsiteX5-525" fmla="*/ 2284133 w 2284992"/>
                <a:gd name="connsiteY5-526" fmla="*/ 993131 h 2896870"/>
                <a:gd name="connsiteX6-527" fmla="*/ 2029298 w 2284992"/>
                <a:gd name="connsiteY6-528" fmla="*/ 1545007 h 2896870"/>
                <a:gd name="connsiteX7-529" fmla="*/ 2179201 w 2284992"/>
                <a:gd name="connsiteY7-530" fmla="*/ 2273997 h 2896870"/>
                <a:gd name="connsiteX0-531" fmla="*/ 2179201 w 2284992"/>
                <a:gd name="connsiteY0-532" fmla="*/ 2290920 h 2913793"/>
                <a:gd name="connsiteX1-533" fmla="*/ 1489653 w 2284992"/>
                <a:gd name="connsiteY1-534" fmla="*/ 2896056 h 2913793"/>
                <a:gd name="connsiteX2-535" fmla="*/ 65586 w 2284992"/>
                <a:gd name="connsiteY2-536" fmla="*/ 1516958 h 2913793"/>
                <a:gd name="connsiteX3-537" fmla="*/ 410361 w 2284992"/>
                <a:gd name="connsiteY3-538" fmla="*/ 212814 h 2913793"/>
                <a:gd name="connsiteX4-539" fmla="*/ 1924367 w 2284992"/>
                <a:gd name="connsiteY4-540" fmla="*/ 165080 h 2913793"/>
                <a:gd name="connsiteX5-541" fmla="*/ 2284133 w 2284992"/>
                <a:gd name="connsiteY5-542" fmla="*/ 1010054 h 2913793"/>
                <a:gd name="connsiteX6-543" fmla="*/ 2029298 w 2284992"/>
                <a:gd name="connsiteY6-544" fmla="*/ 1561930 h 2913793"/>
                <a:gd name="connsiteX7-545" fmla="*/ 2179201 w 2284992"/>
                <a:gd name="connsiteY7-546" fmla="*/ 2290920 h 2913793"/>
                <a:gd name="connsiteX0-547" fmla="*/ 2179201 w 2284992"/>
                <a:gd name="connsiteY0-548" fmla="*/ 2290920 h 2913793"/>
                <a:gd name="connsiteX1-549" fmla="*/ 1489653 w 2284992"/>
                <a:gd name="connsiteY1-550" fmla="*/ 2896056 h 2913793"/>
                <a:gd name="connsiteX2-551" fmla="*/ 65586 w 2284992"/>
                <a:gd name="connsiteY2-552" fmla="*/ 1516958 h 2913793"/>
                <a:gd name="connsiteX3-553" fmla="*/ 410361 w 2284992"/>
                <a:gd name="connsiteY3-554" fmla="*/ 212814 h 2913793"/>
                <a:gd name="connsiteX4-555" fmla="*/ 1924367 w 2284992"/>
                <a:gd name="connsiteY4-556" fmla="*/ 165080 h 2913793"/>
                <a:gd name="connsiteX5-557" fmla="*/ 2284133 w 2284992"/>
                <a:gd name="connsiteY5-558" fmla="*/ 1010054 h 2913793"/>
                <a:gd name="connsiteX6-559" fmla="*/ 2029298 w 2284992"/>
                <a:gd name="connsiteY6-560" fmla="*/ 1561930 h 2913793"/>
                <a:gd name="connsiteX7-561" fmla="*/ 2179201 w 2284992"/>
                <a:gd name="connsiteY7-562" fmla="*/ 2290920 h 2913793"/>
                <a:gd name="connsiteX0-563" fmla="*/ 2179201 w 2300486"/>
                <a:gd name="connsiteY0-564" fmla="*/ 2290920 h 2913793"/>
                <a:gd name="connsiteX1-565" fmla="*/ 1489653 w 2300486"/>
                <a:gd name="connsiteY1-566" fmla="*/ 2896056 h 2913793"/>
                <a:gd name="connsiteX2-567" fmla="*/ 65586 w 2300486"/>
                <a:gd name="connsiteY2-568" fmla="*/ 1516958 h 2913793"/>
                <a:gd name="connsiteX3-569" fmla="*/ 410361 w 2300486"/>
                <a:gd name="connsiteY3-570" fmla="*/ 212814 h 2913793"/>
                <a:gd name="connsiteX4-571" fmla="*/ 1924367 w 2300486"/>
                <a:gd name="connsiteY4-572" fmla="*/ 165080 h 2913793"/>
                <a:gd name="connsiteX5-573" fmla="*/ 2284133 w 2300486"/>
                <a:gd name="connsiteY5-574" fmla="*/ 1010054 h 2913793"/>
                <a:gd name="connsiteX6-575" fmla="*/ 2029298 w 2300486"/>
                <a:gd name="connsiteY6-576" fmla="*/ 1561930 h 2913793"/>
                <a:gd name="connsiteX7-577" fmla="*/ 2179201 w 2300486"/>
                <a:gd name="connsiteY7-578" fmla="*/ 2290920 h 2913793"/>
                <a:gd name="connsiteX0-579" fmla="*/ 2179201 w 2300486"/>
                <a:gd name="connsiteY0-580" fmla="*/ 2290920 h 2913793"/>
                <a:gd name="connsiteX1-581" fmla="*/ 1489653 w 2300486"/>
                <a:gd name="connsiteY1-582" fmla="*/ 2896056 h 2913793"/>
                <a:gd name="connsiteX2-583" fmla="*/ 65586 w 2300486"/>
                <a:gd name="connsiteY2-584" fmla="*/ 1516958 h 2913793"/>
                <a:gd name="connsiteX3-585" fmla="*/ 410361 w 2300486"/>
                <a:gd name="connsiteY3-586" fmla="*/ 212814 h 2913793"/>
                <a:gd name="connsiteX4-587" fmla="*/ 1924367 w 2300486"/>
                <a:gd name="connsiteY4-588" fmla="*/ 165080 h 2913793"/>
                <a:gd name="connsiteX5-589" fmla="*/ 2284133 w 2300486"/>
                <a:gd name="connsiteY5-590" fmla="*/ 1010054 h 2913793"/>
                <a:gd name="connsiteX6-591" fmla="*/ 2029298 w 2300486"/>
                <a:gd name="connsiteY6-592" fmla="*/ 1561930 h 2913793"/>
                <a:gd name="connsiteX7-593" fmla="*/ 2179201 w 2300486"/>
                <a:gd name="connsiteY7-594" fmla="*/ 2290920 h 2913793"/>
                <a:gd name="connsiteX0-595" fmla="*/ 2179201 w 2300486"/>
                <a:gd name="connsiteY0-596" fmla="*/ 2290920 h 2913793"/>
                <a:gd name="connsiteX1-597" fmla="*/ 1489653 w 2300486"/>
                <a:gd name="connsiteY1-598" fmla="*/ 2896056 h 2913793"/>
                <a:gd name="connsiteX2-599" fmla="*/ 65586 w 2300486"/>
                <a:gd name="connsiteY2-600" fmla="*/ 1516958 h 2913793"/>
                <a:gd name="connsiteX3-601" fmla="*/ 410361 w 2300486"/>
                <a:gd name="connsiteY3-602" fmla="*/ 212814 h 2913793"/>
                <a:gd name="connsiteX4-603" fmla="*/ 1924367 w 2300486"/>
                <a:gd name="connsiteY4-604" fmla="*/ 165080 h 2913793"/>
                <a:gd name="connsiteX5-605" fmla="*/ 2284133 w 2300486"/>
                <a:gd name="connsiteY5-606" fmla="*/ 1010054 h 2913793"/>
                <a:gd name="connsiteX6-607" fmla="*/ 2029298 w 2300486"/>
                <a:gd name="connsiteY6-608" fmla="*/ 1561930 h 2913793"/>
                <a:gd name="connsiteX7-609" fmla="*/ 2179201 w 2300486"/>
                <a:gd name="connsiteY7-610" fmla="*/ 2290920 h 2913793"/>
                <a:gd name="connsiteX0-611" fmla="*/ 2179201 w 2300486"/>
                <a:gd name="connsiteY0-612" fmla="*/ 2290920 h 2897752"/>
                <a:gd name="connsiteX1-613" fmla="*/ 1489653 w 2300486"/>
                <a:gd name="connsiteY1-614" fmla="*/ 2896056 h 2897752"/>
                <a:gd name="connsiteX2-615" fmla="*/ 65586 w 2300486"/>
                <a:gd name="connsiteY2-616" fmla="*/ 1516958 h 2897752"/>
                <a:gd name="connsiteX3-617" fmla="*/ 410361 w 2300486"/>
                <a:gd name="connsiteY3-618" fmla="*/ 212814 h 2897752"/>
                <a:gd name="connsiteX4-619" fmla="*/ 1924367 w 2300486"/>
                <a:gd name="connsiteY4-620" fmla="*/ 165080 h 2897752"/>
                <a:gd name="connsiteX5-621" fmla="*/ 2284133 w 2300486"/>
                <a:gd name="connsiteY5-622" fmla="*/ 1010054 h 2897752"/>
                <a:gd name="connsiteX6-623" fmla="*/ 2029298 w 2300486"/>
                <a:gd name="connsiteY6-624" fmla="*/ 1561930 h 2897752"/>
                <a:gd name="connsiteX7-625" fmla="*/ 2179201 w 2300486"/>
                <a:gd name="connsiteY7-626" fmla="*/ 2290920 h 2897752"/>
                <a:gd name="connsiteX0-627" fmla="*/ 1489653 w 2300486"/>
                <a:gd name="connsiteY0-628" fmla="*/ 2896056 h 3034950"/>
                <a:gd name="connsiteX1-629" fmla="*/ 65586 w 2300486"/>
                <a:gd name="connsiteY1-630" fmla="*/ 1516958 h 3034950"/>
                <a:gd name="connsiteX2-631" fmla="*/ 410361 w 2300486"/>
                <a:gd name="connsiteY2-632" fmla="*/ 212814 h 3034950"/>
                <a:gd name="connsiteX3-633" fmla="*/ 1924367 w 2300486"/>
                <a:gd name="connsiteY3-634" fmla="*/ 165080 h 3034950"/>
                <a:gd name="connsiteX4-635" fmla="*/ 2284133 w 2300486"/>
                <a:gd name="connsiteY4-636" fmla="*/ 1010054 h 3034950"/>
                <a:gd name="connsiteX5-637" fmla="*/ 2029298 w 2300486"/>
                <a:gd name="connsiteY5-638" fmla="*/ 1561930 h 3034950"/>
                <a:gd name="connsiteX6-639" fmla="*/ 2179201 w 2300486"/>
                <a:gd name="connsiteY6-640" fmla="*/ 2290920 h 3034950"/>
                <a:gd name="connsiteX7-641" fmla="*/ 1642648 w 2300486"/>
                <a:gd name="connsiteY7-642" fmla="*/ 3034950 h 3034950"/>
                <a:gd name="connsiteX0-643" fmla="*/ 1489653 w 2300486"/>
                <a:gd name="connsiteY0-644" fmla="*/ 2896056 h 2981529"/>
                <a:gd name="connsiteX1-645" fmla="*/ 65586 w 2300486"/>
                <a:gd name="connsiteY1-646" fmla="*/ 1516958 h 2981529"/>
                <a:gd name="connsiteX2-647" fmla="*/ 410361 w 2300486"/>
                <a:gd name="connsiteY2-648" fmla="*/ 212814 h 2981529"/>
                <a:gd name="connsiteX3-649" fmla="*/ 1924367 w 2300486"/>
                <a:gd name="connsiteY3-650" fmla="*/ 165080 h 2981529"/>
                <a:gd name="connsiteX4-651" fmla="*/ 2284133 w 2300486"/>
                <a:gd name="connsiteY4-652" fmla="*/ 1010054 h 2981529"/>
                <a:gd name="connsiteX5-653" fmla="*/ 2029298 w 2300486"/>
                <a:gd name="connsiteY5-654" fmla="*/ 1561930 h 2981529"/>
                <a:gd name="connsiteX6-655" fmla="*/ 2179201 w 2300486"/>
                <a:gd name="connsiteY6-656" fmla="*/ 2290920 h 2981529"/>
                <a:gd name="connsiteX7-657" fmla="*/ 1583803 w 2300486"/>
                <a:gd name="connsiteY7-658" fmla="*/ 2981529 h 2981529"/>
                <a:gd name="connsiteX0-659" fmla="*/ 1489653 w 2300486"/>
                <a:gd name="connsiteY0-660" fmla="*/ 2896056 h 2981529"/>
                <a:gd name="connsiteX1-661" fmla="*/ 65586 w 2300486"/>
                <a:gd name="connsiteY1-662" fmla="*/ 1516958 h 2981529"/>
                <a:gd name="connsiteX2-663" fmla="*/ 410361 w 2300486"/>
                <a:gd name="connsiteY2-664" fmla="*/ 212814 h 2981529"/>
                <a:gd name="connsiteX3-665" fmla="*/ 1924367 w 2300486"/>
                <a:gd name="connsiteY3-666" fmla="*/ 165080 h 2981529"/>
                <a:gd name="connsiteX4-667" fmla="*/ 2284133 w 2300486"/>
                <a:gd name="connsiteY4-668" fmla="*/ 1010054 h 2981529"/>
                <a:gd name="connsiteX5-669" fmla="*/ 2029298 w 2300486"/>
                <a:gd name="connsiteY5-670" fmla="*/ 1561930 h 2981529"/>
                <a:gd name="connsiteX6-671" fmla="*/ 2179201 w 2300486"/>
                <a:gd name="connsiteY6-672" fmla="*/ 2290920 h 2981529"/>
                <a:gd name="connsiteX7-673" fmla="*/ 1583803 w 2300486"/>
                <a:gd name="connsiteY7-674" fmla="*/ 2981529 h 2981529"/>
                <a:gd name="connsiteX0-675" fmla="*/ 1489653 w 2300486"/>
                <a:gd name="connsiteY0-676" fmla="*/ 2896056 h 2928108"/>
                <a:gd name="connsiteX1-677" fmla="*/ 65586 w 2300486"/>
                <a:gd name="connsiteY1-678" fmla="*/ 1516958 h 2928108"/>
                <a:gd name="connsiteX2-679" fmla="*/ 410361 w 2300486"/>
                <a:gd name="connsiteY2-680" fmla="*/ 212814 h 2928108"/>
                <a:gd name="connsiteX3-681" fmla="*/ 1924367 w 2300486"/>
                <a:gd name="connsiteY3-682" fmla="*/ 165080 h 2928108"/>
                <a:gd name="connsiteX4-683" fmla="*/ 2284133 w 2300486"/>
                <a:gd name="connsiteY4-684" fmla="*/ 1010054 h 2928108"/>
                <a:gd name="connsiteX5-685" fmla="*/ 2029298 w 2300486"/>
                <a:gd name="connsiteY5-686" fmla="*/ 1561930 h 2928108"/>
                <a:gd name="connsiteX6-687" fmla="*/ 2179201 w 2300486"/>
                <a:gd name="connsiteY6-688" fmla="*/ 2290920 h 2928108"/>
                <a:gd name="connsiteX7-689" fmla="*/ 1524958 w 2300486"/>
                <a:gd name="connsiteY7-690" fmla="*/ 2928108 h 2928108"/>
                <a:gd name="connsiteX0-691" fmla="*/ 1489653 w 2300486"/>
                <a:gd name="connsiteY0-692" fmla="*/ 2896056 h 2928108"/>
                <a:gd name="connsiteX1-693" fmla="*/ 65586 w 2300486"/>
                <a:gd name="connsiteY1-694" fmla="*/ 1516958 h 2928108"/>
                <a:gd name="connsiteX2-695" fmla="*/ 410361 w 2300486"/>
                <a:gd name="connsiteY2-696" fmla="*/ 212814 h 2928108"/>
                <a:gd name="connsiteX3-697" fmla="*/ 1924367 w 2300486"/>
                <a:gd name="connsiteY3-698" fmla="*/ 165080 h 2928108"/>
                <a:gd name="connsiteX4-699" fmla="*/ 2284133 w 2300486"/>
                <a:gd name="connsiteY4-700" fmla="*/ 1010054 h 2928108"/>
                <a:gd name="connsiteX5-701" fmla="*/ 2029298 w 2300486"/>
                <a:gd name="connsiteY5-702" fmla="*/ 1561930 h 2928108"/>
                <a:gd name="connsiteX6-703" fmla="*/ 2179201 w 2300486"/>
                <a:gd name="connsiteY6-704" fmla="*/ 2290920 h 2928108"/>
                <a:gd name="connsiteX7-705" fmla="*/ 1524958 w 2300486"/>
                <a:gd name="connsiteY7-706" fmla="*/ 2928108 h 29281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300486" h="2928108">
                  <a:moveTo>
                    <a:pt x="1489653" y="2896056"/>
                  </a:moveTo>
                  <a:cubicBezTo>
                    <a:pt x="927522" y="2943975"/>
                    <a:pt x="245468" y="1964165"/>
                    <a:pt x="65586" y="1516958"/>
                  </a:cubicBezTo>
                  <a:cubicBezTo>
                    <a:pt x="-114296" y="1069751"/>
                    <a:pt x="100564" y="438127"/>
                    <a:pt x="410361" y="212814"/>
                  </a:cubicBezTo>
                  <a:cubicBezTo>
                    <a:pt x="720158" y="-12499"/>
                    <a:pt x="1492151" y="-103879"/>
                    <a:pt x="1924367" y="165080"/>
                  </a:cubicBezTo>
                  <a:cubicBezTo>
                    <a:pt x="2356583" y="434039"/>
                    <a:pt x="2311616" y="736420"/>
                    <a:pt x="2284133" y="1010054"/>
                  </a:cubicBezTo>
                  <a:cubicBezTo>
                    <a:pt x="2256650" y="1283688"/>
                    <a:pt x="2046787" y="1348452"/>
                    <a:pt x="2029298" y="1561930"/>
                  </a:cubicBezTo>
                  <a:cubicBezTo>
                    <a:pt x="2011809" y="1775408"/>
                    <a:pt x="2263258" y="2063224"/>
                    <a:pt x="2179201" y="2290920"/>
                  </a:cubicBezTo>
                  <a:cubicBezTo>
                    <a:pt x="2095144" y="2518616"/>
                    <a:pt x="2032167" y="2723488"/>
                    <a:pt x="1524958" y="2928108"/>
                  </a:cubicBezTo>
                </a:path>
              </a:pathLst>
            </a:custGeom>
            <a:noFill/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6" name="椭圆 1"/>
            <p:cNvSpPr/>
            <p:nvPr/>
          </p:nvSpPr>
          <p:spPr>
            <a:xfrm>
              <a:off x="3444637" y="3934999"/>
              <a:ext cx="355590" cy="345840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7" name="椭圆 1"/>
            <p:cNvSpPr/>
            <p:nvPr/>
          </p:nvSpPr>
          <p:spPr>
            <a:xfrm>
              <a:off x="3583765" y="3558213"/>
              <a:ext cx="412652" cy="401337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8" name="椭圆 1"/>
            <p:cNvSpPr/>
            <p:nvPr/>
          </p:nvSpPr>
          <p:spPr>
            <a:xfrm>
              <a:off x="3904767" y="3244090"/>
              <a:ext cx="483106" cy="469859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9" name="椭圆 1"/>
            <p:cNvSpPr/>
            <p:nvPr/>
          </p:nvSpPr>
          <p:spPr>
            <a:xfrm>
              <a:off x="4392076" y="3111544"/>
              <a:ext cx="509665" cy="495690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0" name="椭圆 1"/>
            <p:cNvSpPr/>
            <p:nvPr/>
          </p:nvSpPr>
          <p:spPr>
            <a:xfrm>
              <a:off x="4901741" y="3070464"/>
              <a:ext cx="697869" cy="678733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5111015">
            <a:off x="7051233" y="1976614"/>
            <a:ext cx="1105716" cy="1552441"/>
            <a:chOff x="3444637" y="3070464"/>
            <a:chExt cx="2154973" cy="3025607"/>
          </a:xfrm>
        </p:grpSpPr>
        <p:sp>
          <p:nvSpPr>
            <p:cNvPr id="32" name="任意多边形 31"/>
            <p:cNvSpPr/>
            <p:nvPr/>
          </p:nvSpPr>
          <p:spPr>
            <a:xfrm>
              <a:off x="3684000" y="3611070"/>
              <a:ext cx="1772419" cy="2485001"/>
            </a:xfrm>
            <a:custGeom>
              <a:avLst/>
              <a:gdLst>
                <a:gd name="connsiteX0" fmla="*/ 2071701 w 2521411"/>
                <a:gd name="connsiteY0" fmla="*/ 2200758 h 2988323"/>
                <a:gd name="connsiteX1" fmla="*/ 1367163 w 2521411"/>
                <a:gd name="connsiteY1" fmla="*/ 2980247 h 2988323"/>
                <a:gd name="connsiteX2" fmla="*/ 78009 w 2521411"/>
                <a:gd name="connsiteY2" fmla="*/ 1661112 h 2988323"/>
                <a:gd name="connsiteX3" fmla="*/ 377812 w 2521411"/>
                <a:gd name="connsiteY3" fmla="*/ 207066 h 2988323"/>
                <a:gd name="connsiteX4" fmla="*/ 2296553 w 2521411"/>
                <a:gd name="connsiteY4" fmla="*/ 117125 h 2988323"/>
                <a:gd name="connsiteX5" fmla="*/ 2431465 w 2521411"/>
                <a:gd name="connsiteY5" fmla="*/ 1226397 h 2988323"/>
                <a:gd name="connsiteX6" fmla="*/ 1831858 w 2521411"/>
                <a:gd name="connsiteY6" fmla="*/ 1451250 h 2988323"/>
                <a:gd name="connsiteX7" fmla="*/ 1846849 w 2521411"/>
                <a:gd name="connsiteY7" fmla="*/ 1885965 h 2988323"/>
                <a:gd name="connsiteX8" fmla="*/ 2071701 w 2521411"/>
                <a:gd name="connsiteY8" fmla="*/ 2200758 h 2988323"/>
                <a:gd name="connsiteX0-1" fmla="*/ 2071701 w 2521411"/>
                <a:gd name="connsiteY0-2" fmla="*/ 2200758 h 2990361"/>
                <a:gd name="connsiteX1-3" fmla="*/ 1367163 w 2521411"/>
                <a:gd name="connsiteY1-4" fmla="*/ 2980247 h 2990361"/>
                <a:gd name="connsiteX2-5" fmla="*/ 78009 w 2521411"/>
                <a:gd name="connsiteY2-6" fmla="*/ 1661112 h 2990361"/>
                <a:gd name="connsiteX3-7" fmla="*/ 377812 w 2521411"/>
                <a:gd name="connsiteY3-8" fmla="*/ 207066 h 2990361"/>
                <a:gd name="connsiteX4-9" fmla="*/ 2296553 w 2521411"/>
                <a:gd name="connsiteY4-10" fmla="*/ 117125 h 2990361"/>
                <a:gd name="connsiteX5-11" fmla="*/ 2431465 w 2521411"/>
                <a:gd name="connsiteY5-12" fmla="*/ 1226397 h 2990361"/>
                <a:gd name="connsiteX6-13" fmla="*/ 1831858 w 2521411"/>
                <a:gd name="connsiteY6-14" fmla="*/ 1451250 h 2990361"/>
                <a:gd name="connsiteX7-15" fmla="*/ 1846849 w 2521411"/>
                <a:gd name="connsiteY7-16" fmla="*/ 1885965 h 2990361"/>
                <a:gd name="connsiteX8-17" fmla="*/ 2071701 w 2521411"/>
                <a:gd name="connsiteY8-18" fmla="*/ 2200758 h 2990361"/>
                <a:gd name="connsiteX0-19" fmla="*/ 2071701 w 2521411"/>
                <a:gd name="connsiteY0-20" fmla="*/ 2200758 h 2990361"/>
                <a:gd name="connsiteX1-21" fmla="*/ 1367163 w 2521411"/>
                <a:gd name="connsiteY1-22" fmla="*/ 2980247 h 2990361"/>
                <a:gd name="connsiteX2-23" fmla="*/ 78009 w 2521411"/>
                <a:gd name="connsiteY2-24" fmla="*/ 1661112 h 2990361"/>
                <a:gd name="connsiteX3-25" fmla="*/ 377812 w 2521411"/>
                <a:gd name="connsiteY3-26" fmla="*/ 207066 h 2990361"/>
                <a:gd name="connsiteX4-27" fmla="*/ 2296553 w 2521411"/>
                <a:gd name="connsiteY4-28" fmla="*/ 117125 h 2990361"/>
                <a:gd name="connsiteX5-29" fmla="*/ 2431465 w 2521411"/>
                <a:gd name="connsiteY5-30" fmla="*/ 1226397 h 2990361"/>
                <a:gd name="connsiteX6-31" fmla="*/ 1831858 w 2521411"/>
                <a:gd name="connsiteY6-32" fmla="*/ 1451250 h 2990361"/>
                <a:gd name="connsiteX7-33" fmla="*/ 2071701 w 2521411"/>
                <a:gd name="connsiteY7-34" fmla="*/ 2200758 h 2990361"/>
                <a:gd name="connsiteX0-35" fmla="*/ 2071701 w 2521411"/>
                <a:gd name="connsiteY0-36" fmla="*/ 2200758 h 2990361"/>
                <a:gd name="connsiteX1-37" fmla="*/ 1367163 w 2521411"/>
                <a:gd name="connsiteY1-38" fmla="*/ 2980247 h 2990361"/>
                <a:gd name="connsiteX2-39" fmla="*/ 78009 w 2521411"/>
                <a:gd name="connsiteY2-40" fmla="*/ 1661112 h 2990361"/>
                <a:gd name="connsiteX3-41" fmla="*/ 377812 w 2521411"/>
                <a:gd name="connsiteY3-42" fmla="*/ 207066 h 2990361"/>
                <a:gd name="connsiteX4-43" fmla="*/ 2296553 w 2521411"/>
                <a:gd name="connsiteY4-44" fmla="*/ 117125 h 2990361"/>
                <a:gd name="connsiteX5-45" fmla="*/ 2431465 w 2521411"/>
                <a:gd name="connsiteY5-46" fmla="*/ 1226397 h 2990361"/>
                <a:gd name="connsiteX6-47" fmla="*/ 1831858 w 2521411"/>
                <a:gd name="connsiteY6-48" fmla="*/ 1451250 h 2990361"/>
                <a:gd name="connsiteX7-49" fmla="*/ 2071701 w 2521411"/>
                <a:gd name="connsiteY7-50" fmla="*/ 2200758 h 2990361"/>
                <a:gd name="connsiteX0-51" fmla="*/ 2191622 w 2521411"/>
                <a:gd name="connsiteY0-52" fmla="*/ 2230738 h 2990491"/>
                <a:gd name="connsiteX1-53" fmla="*/ 1367163 w 2521411"/>
                <a:gd name="connsiteY1-54" fmla="*/ 2980247 h 2990491"/>
                <a:gd name="connsiteX2-55" fmla="*/ 78009 w 2521411"/>
                <a:gd name="connsiteY2-56" fmla="*/ 1661112 h 2990491"/>
                <a:gd name="connsiteX3-57" fmla="*/ 377812 w 2521411"/>
                <a:gd name="connsiteY3-58" fmla="*/ 207066 h 2990491"/>
                <a:gd name="connsiteX4-59" fmla="*/ 2296553 w 2521411"/>
                <a:gd name="connsiteY4-60" fmla="*/ 117125 h 2990491"/>
                <a:gd name="connsiteX5-61" fmla="*/ 2431465 w 2521411"/>
                <a:gd name="connsiteY5-62" fmla="*/ 1226397 h 2990491"/>
                <a:gd name="connsiteX6-63" fmla="*/ 1831858 w 2521411"/>
                <a:gd name="connsiteY6-64" fmla="*/ 1451250 h 2990491"/>
                <a:gd name="connsiteX7-65" fmla="*/ 2191622 w 2521411"/>
                <a:gd name="connsiteY7-66" fmla="*/ 2230738 h 2990491"/>
                <a:gd name="connsiteX0-67" fmla="*/ 2191622 w 2521411"/>
                <a:gd name="connsiteY0-68" fmla="*/ 2230738 h 2993685"/>
                <a:gd name="connsiteX1-69" fmla="*/ 1367163 w 2521411"/>
                <a:gd name="connsiteY1-70" fmla="*/ 2980247 h 2993685"/>
                <a:gd name="connsiteX2-71" fmla="*/ 78009 w 2521411"/>
                <a:gd name="connsiteY2-72" fmla="*/ 1661112 h 2993685"/>
                <a:gd name="connsiteX3-73" fmla="*/ 377812 w 2521411"/>
                <a:gd name="connsiteY3-74" fmla="*/ 207066 h 2993685"/>
                <a:gd name="connsiteX4-75" fmla="*/ 2296553 w 2521411"/>
                <a:gd name="connsiteY4-76" fmla="*/ 117125 h 2993685"/>
                <a:gd name="connsiteX5-77" fmla="*/ 2431465 w 2521411"/>
                <a:gd name="connsiteY5-78" fmla="*/ 1226397 h 2993685"/>
                <a:gd name="connsiteX6-79" fmla="*/ 1831858 w 2521411"/>
                <a:gd name="connsiteY6-80" fmla="*/ 1451250 h 2993685"/>
                <a:gd name="connsiteX7-81" fmla="*/ 2191622 w 2521411"/>
                <a:gd name="connsiteY7-82" fmla="*/ 2230738 h 2993685"/>
                <a:gd name="connsiteX0-83" fmla="*/ 2175016 w 2504805"/>
                <a:gd name="connsiteY0-84" fmla="*/ 2230738 h 3005293"/>
                <a:gd name="connsiteX1-85" fmla="*/ 1125705 w 2504805"/>
                <a:gd name="connsiteY1-86" fmla="*/ 2995238 h 3005293"/>
                <a:gd name="connsiteX2-87" fmla="*/ 61403 w 2504805"/>
                <a:gd name="connsiteY2-88" fmla="*/ 1661112 h 3005293"/>
                <a:gd name="connsiteX3-89" fmla="*/ 361206 w 2504805"/>
                <a:gd name="connsiteY3-90" fmla="*/ 207066 h 3005293"/>
                <a:gd name="connsiteX4-91" fmla="*/ 2279947 w 2504805"/>
                <a:gd name="connsiteY4-92" fmla="*/ 117125 h 3005293"/>
                <a:gd name="connsiteX5-93" fmla="*/ 2414859 w 2504805"/>
                <a:gd name="connsiteY5-94" fmla="*/ 1226397 h 3005293"/>
                <a:gd name="connsiteX6-95" fmla="*/ 1815252 w 2504805"/>
                <a:gd name="connsiteY6-96" fmla="*/ 1451250 h 3005293"/>
                <a:gd name="connsiteX7-97" fmla="*/ 2175016 w 2504805"/>
                <a:gd name="connsiteY7-98" fmla="*/ 2230738 h 3005293"/>
                <a:gd name="connsiteX0-99" fmla="*/ 2175016 w 2504805"/>
                <a:gd name="connsiteY0-100" fmla="*/ 2230738 h 2995750"/>
                <a:gd name="connsiteX1-101" fmla="*/ 1125705 w 2504805"/>
                <a:gd name="connsiteY1-102" fmla="*/ 2995238 h 2995750"/>
                <a:gd name="connsiteX2-103" fmla="*/ 61403 w 2504805"/>
                <a:gd name="connsiteY2-104" fmla="*/ 1661112 h 2995750"/>
                <a:gd name="connsiteX3-105" fmla="*/ 361206 w 2504805"/>
                <a:gd name="connsiteY3-106" fmla="*/ 207066 h 2995750"/>
                <a:gd name="connsiteX4-107" fmla="*/ 2279947 w 2504805"/>
                <a:gd name="connsiteY4-108" fmla="*/ 117125 h 2995750"/>
                <a:gd name="connsiteX5-109" fmla="*/ 2414859 w 2504805"/>
                <a:gd name="connsiteY5-110" fmla="*/ 1226397 h 2995750"/>
                <a:gd name="connsiteX6-111" fmla="*/ 1815252 w 2504805"/>
                <a:gd name="connsiteY6-112" fmla="*/ 1451250 h 2995750"/>
                <a:gd name="connsiteX7-113" fmla="*/ 2175016 w 2504805"/>
                <a:gd name="connsiteY7-114" fmla="*/ 2230738 h 2995750"/>
                <a:gd name="connsiteX0-115" fmla="*/ 2263649 w 2593438"/>
                <a:gd name="connsiteY0-116" fmla="*/ 2229917 h 3004940"/>
                <a:gd name="connsiteX1-117" fmla="*/ 1214338 w 2593438"/>
                <a:gd name="connsiteY1-118" fmla="*/ 2994417 h 3004940"/>
                <a:gd name="connsiteX2-119" fmla="*/ 45104 w 2593438"/>
                <a:gd name="connsiteY2-120" fmla="*/ 1645301 h 3004940"/>
                <a:gd name="connsiteX3-121" fmla="*/ 449839 w 2593438"/>
                <a:gd name="connsiteY3-122" fmla="*/ 206245 h 3004940"/>
                <a:gd name="connsiteX4-123" fmla="*/ 2368580 w 2593438"/>
                <a:gd name="connsiteY4-124" fmla="*/ 116304 h 3004940"/>
                <a:gd name="connsiteX5-125" fmla="*/ 2503492 w 2593438"/>
                <a:gd name="connsiteY5-126" fmla="*/ 1225576 h 3004940"/>
                <a:gd name="connsiteX6-127" fmla="*/ 1903885 w 2593438"/>
                <a:gd name="connsiteY6-128" fmla="*/ 1450429 h 3004940"/>
                <a:gd name="connsiteX7-129" fmla="*/ 2263649 w 2593438"/>
                <a:gd name="connsiteY7-130" fmla="*/ 2229917 h 3004940"/>
                <a:gd name="connsiteX0-131" fmla="*/ 2245391 w 2575180"/>
                <a:gd name="connsiteY0-132" fmla="*/ 2229917 h 3004940"/>
                <a:gd name="connsiteX1-133" fmla="*/ 1196080 w 2575180"/>
                <a:gd name="connsiteY1-134" fmla="*/ 2994417 h 3004940"/>
                <a:gd name="connsiteX2-135" fmla="*/ 26846 w 2575180"/>
                <a:gd name="connsiteY2-136" fmla="*/ 1645301 h 3004940"/>
                <a:gd name="connsiteX3-137" fmla="*/ 431581 w 2575180"/>
                <a:gd name="connsiteY3-138" fmla="*/ 206245 h 3004940"/>
                <a:gd name="connsiteX4-139" fmla="*/ 2350322 w 2575180"/>
                <a:gd name="connsiteY4-140" fmla="*/ 116304 h 3004940"/>
                <a:gd name="connsiteX5-141" fmla="*/ 2485234 w 2575180"/>
                <a:gd name="connsiteY5-142" fmla="*/ 1225576 h 3004940"/>
                <a:gd name="connsiteX6-143" fmla="*/ 1885627 w 2575180"/>
                <a:gd name="connsiteY6-144" fmla="*/ 1450429 h 3004940"/>
                <a:gd name="connsiteX7-145" fmla="*/ 2245391 w 2575180"/>
                <a:gd name="connsiteY7-146" fmla="*/ 2229917 h 3004940"/>
                <a:gd name="connsiteX0-147" fmla="*/ 2245391 w 2575180"/>
                <a:gd name="connsiteY0-148" fmla="*/ 2229917 h 2996667"/>
                <a:gd name="connsiteX1-149" fmla="*/ 1196080 w 2575180"/>
                <a:gd name="connsiteY1-150" fmla="*/ 2994417 h 2996667"/>
                <a:gd name="connsiteX2-151" fmla="*/ 26846 w 2575180"/>
                <a:gd name="connsiteY2-152" fmla="*/ 1645301 h 2996667"/>
                <a:gd name="connsiteX3-153" fmla="*/ 431581 w 2575180"/>
                <a:gd name="connsiteY3-154" fmla="*/ 206245 h 2996667"/>
                <a:gd name="connsiteX4-155" fmla="*/ 2350322 w 2575180"/>
                <a:gd name="connsiteY4-156" fmla="*/ 116304 h 2996667"/>
                <a:gd name="connsiteX5-157" fmla="*/ 2485234 w 2575180"/>
                <a:gd name="connsiteY5-158" fmla="*/ 1225576 h 2996667"/>
                <a:gd name="connsiteX6-159" fmla="*/ 1885627 w 2575180"/>
                <a:gd name="connsiteY6-160" fmla="*/ 1450429 h 2996667"/>
                <a:gd name="connsiteX7-161" fmla="*/ 2245391 w 2575180"/>
                <a:gd name="connsiteY7-162" fmla="*/ 2229917 h 2996667"/>
                <a:gd name="connsiteX0-163" fmla="*/ 2262615 w 2592404"/>
                <a:gd name="connsiteY0-164" fmla="*/ 2229917 h 2891808"/>
                <a:gd name="connsiteX1-165" fmla="*/ 1198313 w 2592404"/>
                <a:gd name="connsiteY1-166" fmla="*/ 2889486 h 2891808"/>
                <a:gd name="connsiteX2-167" fmla="*/ 44070 w 2592404"/>
                <a:gd name="connsiteY2-168" fmla="*/ 1645301 h 2891808"/>
                <a:gd name="connsiteX3-169" fmla="*/ 448805 w 2592404"/>
                <a:gd name="connsiteY3-170" fmla="*/ 206245 h 2891808"/>
                <a:gd name="connsiteX4-171" fmla="*/ 2367546 w 2592404"/>
                <a:gd name="connsiteY4-172" fmla="*/ 116304 h 2891808"/>
                <a:gd name="connsiteX5-173" fmla="*/ 2502458 w 2592404"/>
                <a:gd name="connsiteY5-174" fmla="*/ 1225576 h 2891808"/>
                <a:gd name="connsiteX6-175" fmla="*/ 1902851 w 2592404"/>
                <a:gd name="connsiteY6-176" fmla="*/ 1450429 h 2891808"/>
                <a:gd name="connsiteX7-177" fmla="*/ 2262615 w 2592404"/>
                <a:gd name="connsiteY7-178" fmla="*/ 2229917 h 2891808"/>
                <a:gd name="connsiteX0-179" fmla="*/ 2262615 w 2592404"/>
                <a:gd name="connsiteY0-180" fmla="*/ 2229917 h 2889538"/>
                <a:gd name="connsiteX1-181" fmla="*/ 1198313 w 2592404"/>
                <a:gd name="connsiteY1-182" fmla="*/ 2889486 h 2889538"/>
                <a:gd name="connsiteX2-183" fmla="*/ 44070 w 2592404"/>
                <a:gd name="connsiteY2-184" fmla="*/ 1645301 h 2889538"/>
                <a:gd name="connsiteX3-185" fmla="*/ 448805 w 2592404"/>
                <a:gd name="connsiteY3-186" fmla="*/ 206245 h 2889538"/>
                <a:gd name="connsiteX4-187" fmla="*/ 2367546 w 2592404"/>
                <a:gd name="connsiteY4-188" fmla="*/ 116304 h 2889538"/>
                <a:gd name="connsiteX5-189" fmla="*/ 2502458 w 2592404"/>
                <a:gd name="connsiteY5-190" fmla="*/ 1225576 h 2889538"/>
                <a:gd name="connsiteX6-191" fmla="*/ 1902851 w 2592404"/>
                <a:gd name="connsiteY6-192" fmla="*/ 1450429 h 2889538"/>
                <a:gd name="connsiteX7-193" fmla="*/ 2262615 w 2592404"/>
                <a:gd name="connsiteY7-194" fmla="*/ 2229917 h 2889538"/>
                <a:gd name="connsiteX0-195" fmla="*/ 2262615 w 2592404"/>
                <a:gd name="connsiteY0-196" fmla="*/ 2229917 h 2889538"/>
                <a:gd name="connsiteX1-197" fmla="*/ 1198313 w 2592404"/>
                <a:gd name="connsiteY1-198" fmla="*/ 2889486 h 2889538"/>
                <a:gd name="connsiteX2-199" fmla="*/ 44070 w 2592404"/>
                <a:gd name="connsiteY2-200" fmla="*/ 1645301 h 2889538"/>
                <a:gd name="connsiteX3-201" fmla="*/ 448805 w 2592404"/>
                <a:gd name="connsiteY3-202" fmla="*/ 206245 h 2889538"/>
                <a:gd name="connsiteX4-203" fmla="*/ 2367546 w 2592404"/>
                <a:gd name="connsiteY4-204" fmla="*/ 116304 h 2889538"/>
                <a:gd name="connsiteX5-205" fmla="*/ 2502458 w 2592404"/>
                <a:gd name="connsiteY5-206" fmla="*/ 1225576 h 2889538"/>
                <a:gd name="connsiteX6-207" fmla="*/ 1902851 w 2592404"/>
                <a:gd name="connsiteY6-208" fmla="*/ 1450429 h 2889538"/>
                <a:gd name="connsiteX7-209" fmla="*/ 2262615 w 2592404"/>
                <a:gd name="connsiteY7-210" fmla="*/ 2229917 h 2889538"/>
                <a:gd name="connsiteX0-211" fmla="*/ 2262615 w 2575037"/>
                <a:gd name="connsiteY0-212" fmla="*/ 2229917 h 2889538"/>
                <a:gd name="connsiteX1-213" fmla="*/ 1198313 w 2575037"/>
                <a:gd name="connsiteY1-214" fmla="*/ 2889486 h 2889538"/>
                <a:gd name="connsiteX2-215" fmla="*/ 44070 w 2575037"/>
                <a:gd name="connsiteY2-216" fmla="*/ 1645301 h 2889538"/>
                <a:gd name="connsiteX3-217" fmla="*/ 448805 w 2575037"/>
                <a:gd name="connsiteY3-218" fmla="*/ 206245 h 2889538"/>
                <a:gd name="connsiteX4-219" fmla="*/ 2367546 w 2575037"/>
                <a:gd name="connsiteY4-220" fmla="*/ 116304 h 2889538"/>
                <a:gd name="connsiteX5-221" fmla="*/ 2502458 w 2575037"/>
                <a:gd name="connsiteY5-222" fmla="*/ 1225576 h 2889538"/>
                <a:gd name="connsiteX6-223" fmla="*/ 2187664 w 2575037"/>
                <a:gd name="connsiteY6-224" fmla="*/ 1555361 h 2889538"/>
                <a:gd name="connsiteX7-225" fmla="*/ 2262615 w 2575037"/>
                <a:gd name="connsiteY7-226" fmla="*/ 2229917 h 2889538"/>
                <a:gd name="connsiteX0-227" fmla="*/ 2259589 w 2505184"/>
                <a:gd name="connsiteY0-228" fmla="*/ 2220499 h 2880120"/>
                <a:gd name="connsiteX1-229" fmla="*/ 1195287 w 2505184"/>
                <a:gd name="connsiteY1-230" fmla="*/ 2880068 h 2880120"/>
                <a:gd name="connsiteX2-231" fmla="*/ 41044 w 2505184"/>
                <a:gd name="connsiteY2-232" fmla="*/ 1635883 h 2880120"/>
                <a:gd name="connsiteX3-233" fmla="*/ 445779 w 2505184"/>
                <a:gd name="connsiteY3-234" fmla="*/ 196827 h 2880120"/>
                <a:gd name="connsiteX4-235" fmla="*/ 2214618 w 2505184"/>
                <a:gd name="connsiteY4-236" fmla="*/ 121876 h 2880120"/>
                <a:gd name="connsiteX5-237" fmla="*/ 2499432 w 2505184"/>
                <a:gd name="connsiteY5-238" fmla="*/ 1216158 h 2880120"/>
                <a:gd name="connsiteX6-239" fmla="*/ 2184638 w 2505184"/>
                <a:gd name="connsiteY6-240" fmla="*/ 1545943 h 2880120"/>
                <a:gd name="connsiteX7-241" fmla="*/ 2259589 w 2505184"/>
                <a:gd name="connsiteY7-242" fmla="*/ 2220499 h 2880120"/>
                <a:gd name="connsiteX0-243" fmla="*/ 2259589 w 2517591"/>
                <a:gd name="connsiteY0-244" fmla="*/ 2257668 h 2917289"/>
                <a:gd name="connsiteX1-245" fmla="*/ 1195287 w 2517591"/>
                <a:gd name="connsiteY1-246" fmla="*/ 2917237 h 2917289"/>
                <a:gd name="connsiteX2-247" fmla="*/ 41044 w 2517591"/>
                <a:gd name="connsiteY2-248" fmla="*/ 1673052 h 2917289"/>
                <a:gd name="connsiteX3-249" fmla="*/ 445779 w 2517591"/>
                <a:gd name="connsiteY3-250" fmla="*/ 233996 h 2917289"/>
                <a:gd name="connsiteX4-251" fmla="*/ 2214618 w 2517591"/>
                <a:gd name="connsiteY4-252" fmla="*/ 159045 h 2917289"/>
                <a:gd name="connsiteX5-253" fmla="*/ 2499432 w 2517591"/>
                <a:gd name="connsiteY5-254" fmla="*/ 1253327 h 2917289"/>
                <a:gd name="connsiteX6-255" fmla="*/ 2184638 w 2517591"/>
                <a:gd name="connsiteY6-256" fmla="*/ 1583112 h 2917289"/>
                <a:gd name="connsiteX7-257" fmla="*/ 2259589 w 2517591"/>
                <a:gd name="connsiteY7-258" fmla="*/ 2257668 h 2917289"/>
                <a:gd name="connsiteX0-259" fmla="*/ 2259589 w 2531979"/>
                <a:gd name="connsiteY0-260" fmla="*/ 2206623 h 2866244"/>
                <a:gd name="connsiteX1-261" fmla="*/ 1195287 w 2531979"/>
                <a:gd name="connsiteY1-262" fmla="*/ 2866192 h 2866244"/>
                <a:gd name="connsiteX2-263" fmla="*/ 41044 w 2531979"/>
                <a:gd name="connsiteY2-264" fmla="*/ 1622007 h 2866244"/>
                <a:gd name="connsiteX3-265" fmla="*/ 445779 w 2531979"/>
                <a:gd name="connsiteY3-266" fmla="*/ 182951 h 2866244"/>
                <a:gd name="connsiteX4-267" fmla="*/ 2214618 w 2531979"/>
                <a:gd name="connsiteY4-268" fmla="*/ 108000 h 2866244"/>
                <a:gd name="connsiteX5-269" fmla="*/ 2529412 w 2531979"/>
                <a:gd name="connsiteY5-270" fmla="*/ 992419 h 2866244"/>
                <a:gd name="connsiteX6-271" fmla="*/ 2184638 w 2531979"/>
                <a:gd name="connsiteY6-272" fmla="*/ 1532067 h 2866244"/>
                <a:gd name="connsiteX7-273" fmla="*/ 2259589 w 2531979"/>
                <a:gd name="connsiteY7-274" fmla="*/ 2206623 h 2866244"/>
                <a:gd name="connsiteX0-275" fmla="*/ 2259589 w 2492588"/>
                <a:gd name="connsiteY0-276" fmla="*/ 2207598 h 2867219"/>
                <a:gd name="connsiteX1-277" fmla="*/ 1195287 w 2492588"/>
                <a:gd name="connsiteY1-278" fmla="*/ 2867167 h 2867219"/>
                <a:gd name="connsiteX2-279" fmla="*/ 41044 w 2492588"/>
                <a:gd name="connsiteY2-280" fmla="*/ 1622982 h 2867219"/>
                <a:gd name="connsiteX3-281" fmla="*/ 445779 w 2492588"/>
                <a:gd name="connsiteY3-282" fmla="*/ 183926 h 2867219"/>
                <a:gd name="connsiteX4-283" fmla="*/ 2214618 w 2492588"/>
                <a:gd name="connsiteY4-284" fmla="*/ 108975 h 2867219"/>
                <a:gd name="connsiteX5-285" fmla="*/ 2484442 w 2492588"/>
                <a:gd name="connsiteY5-286" fmla="*/ 1008384 h 2867219"/>
                <a:gd name="connsiteX6-287" fmla="*/ 2184638 w 2492588"/>
                <a:gd name="connsiteY6-288" fmla="*/ 1533042 h 2867219"/>
                <a:gd name="connsiteX7-289" fmla="*/ 2259589 w 2492588"/>
                <a:gd name="connsiteY7-290" fmla="*/ 2207598 h 2867219"/>
                <a:gd name="connsiteX0-291" fmla="*/ 2256353 w 2482743"/>
                <a:gd name="connsiteY0-292" fmla="*/ 2207598 h 2867219"/>
                <a:gd name="connsiteX1-293" fmla="*/ 1192051 w 2482743"/>
                <a:gd name="connsiteY1-294" fmla="*/ 2867167 h 2867219"/>
                <a:gd name="connsiteX2-295" fmla="*/ 37808 w 2482743"/>
                <a:gd name="connsiteY2-296" fmla="*/ 1622982 h 2867219"/>
                <a:gd name="connsiteX3-297" fmla="*/ 442543 w 2482743"/>
                <a:gd name="connsiteY3-298" fmla="*/ 183926 h 2867219"/>
                <a:gd name="connsiteX4-299" fmla="*/ 2031500 w 2482743"/>
                <a:gd name="connsiteY4-300" fmla="*/ 108975 h 2867219"/>
                <a:gd name="connsiteX5-301" fmla="*/ 2481206 w 2482743"/>
                <a:gd name="connsiteY5-302" fmla="*/ 1008384 h 2867219"/>
                <a:gd name="connsiteX6-303" fmla="*/ 2181402 w 2482743"/>
                <a:gd name="connsiteY6-304" fmla="*/ 1533042 h 2867219"/>
                <a:gd name="connsiteX7-305" fmla="*/ 2256353 w 2482743"/>
                <a:gd name="connsiteY7-306" fmla="*/ 2207598 h 2867219"/>
                <a:gd name="connsiteX0-307" fmla="*/ 2256353 w 2483187"/>
                <a:gd name="connsiteY0-308" fmla="*/ 2207598 h 2867219"/>
                <a:gd name="connsiteX1-309" fmla="*/ 1192051 w 2483187"/>
                <a:gd name="connsiteY1-310" fmla="*/ 2867167 h 2867219"/>
                <a:gd name="connsiteX2-311" fmla="*/ 37808 w 2483187"/>
                <a:gd name="connsiteY2-312" fmla="*/ 1622982 h 2867219"/>
                <a:gd name="connsiteX3-313" fmla="*/ 442543 w 2483187"/>
                <a:gd name="connsiteY3-314" fmla="*/ 183926 h 2867219"/>
                <a:gd name="connsiteX4-315" fmla="*/ 2031500 w 2483187"/>
                <a:gd name="connsiteY4-316" fmla="*/ 108975 h 2867219"/>
                <a:gd name="connsiteX5-317" fmla="*/ 2481206 w 2483187"/>
                <a:gd name="connsiteY5-318" fmla="*/ 1008384 h 2867219"/>
                <a:gd name="connsiteX6-319" fmla="*/ 2181402 w 2483187"/>
                <a:gd name="connsiteY6-320" fmla="*/ 1533042 h 2867219"/>
                <a:gd name="connsiteX7-321" fmla="*/ 2256353 w 2483187"/>
                <a:gd name="connsiteY7-322" fmla="*/ 2207598 h 2867219"/>
                <a:gd name="connsiteX0-323" fmla="*/ 2224844 w 2451678"/>
                <a:gd name="connsiteY0-324" fmla="*/ 2207598 h 2867220"/>
                <a:gd name="connsiteX1-325" fmla="*/ 1160542 w 2451678"/>
                <a:gd name="connsiteY1-326" fmla="*/ 2867167 h 2867220"/>
                <a:gd name="connsiteX2-327" fmla="*/ 6299 w 2451678"/>
                <a:gd name="connsiteY2-328" fmla="*/ 1622982 h 2867220"/>
                <a:gd name="connsiteX3-329" fmla="*/ 411034 w 2451678"/>
                <a:gd name="connsiteY3-330" fmla="*/ 183926 h 2867220"/>
                <a:gd name="connsiteX4-331" fmla="*/ 1999991 w 2451678"/>
                <a:gd name="connsiteY4-332" fmla="*/ 108975 h 2867220"/>
                <a:gd name="connsiteX5-333" fmla="*/ 2449697 w 2451678"/>
                <a:gd name="connsiteY5-334" fmla="*/ 1008384 h 2867220"/>
                <a:gd name="connsiteX6-335" fmla="*/ 2149893 w 2451678"/>
                <a:gd name="connsiteY6-336" fmla="*/ 1533042 h 2867220"/>
                <a:gd name="connsiteX7-337" fmla="*/ 2224844 w 2451678"/>
                <a:gd name="connsiteY7-338" fmla="*/ 2207598 h 2867220"/>
                <a:gd name="connsiteX0-339" fmla="*/ 2167575 w 2394409"/>
                <a:gd name="connsiteY0-340" fmla="*/ 2199721 h 2876003"/>
                <a:gd name="connsiteX1-341" fmla="*/ 1103273 w 2394409"/>
                <a:gd name="connsiteY1-342" fmla="*/ 2859290 h 2876003"/>
                <a:gd name="connsiteX2-343" fmla="*/ 8990 w 2394409"/>
                <a:gd name="connsiteY2-344" fmla="*/ 1480193 h 2876003"/>
                <a:gd name="connsiteX3-345" fmla="*/ 353765 w 2394409"/>
                <a:gd name="connsiteY3-346" fmla="*/ 176049 h 2876003"/>
                <a:gd name="connsiteX4-347" fmla="*/ 1942722 w 2394409"/>
                <a:gd name="connsiteY4-348" fmla="*/ 101098 h 2876003"/>
                <a:gd name="connsiteX5-349" fmla="*/ 2392428 w 2394409"/>
                <a:gd name="connsiteY5-350" fmla="*/ 1000507 h 2876003"/>
                <a:gd name="connsiteX6-351" fmla="*/ 2092624 w 2394409"/>
                <a:gd name="connsiteY6-352" fmla="*/ 1525165 h 2876003"/>
                <a:gd name="connsiteX7-353" fmla="*/ 2167575 w 2394409"/>
                <a:gd name="connsiteY7-354" fmla="*/ 2199721 h 2876003"/>
                <a:gd name="connsiteX0-355" fmla="*/ 2167575 w 2394409"/>
                <a:gd name="connsiteY0-356" fmla="*/ 2199721 h 2859996"/>
                <a:gd name="connsiteX1-357" fmla="*/ 1103273 w 2394409"/>
                <a:gd name="connsiteY1-358" fmla="*/ 2859290 h 2859996"/>
                <a:gd name="connsiteX2-359" fmla="*/ 8990 w 2394409"/>
                <a:gd name="connsiteY2-360" fmla="*/ 1480193 h 2859996"/>
                <a:gd name="connsiteX3-361" fmla="*/ 353765 w 2394409"/>
                <a:gd name="connsiteY3-362" fmla="*/ 176049 h 2859996"/>
                <a:gd name="connsiteX4-363" fmla="*/ 1942722 w 2394409"/>
                <a:gd name="connsiteY4-364" fmla="*/ 101098 h 2859996"/>
                <a:gd name="connsiteX5-365" fmla="*/ 2392428 w 2394409"/>
                <a:gd name="connsiteY5-366" fmla="*/ 1000507 h 2859996"/>
                <a:gd name="connsiteX6-367" fmla="*/ 2092624 w 2394409"/>
                <a:gd name="connsiteY6-368" fmla="*/ 1525165 h 2859996"/>
                <a:gd name="connsiteX7-369" fmla="*/ 2167575 w 2394409"/>
                <a:gd name="connsiteY7-370" fmla="*/ 2199721 h 2859996"/>
                <a:gd name="connsiteX0-371" fmla="*/ 2167575 w 2235643"/>
                <a:gd name="connsiteY0-372" fmla="*/ 2197900 h 2858175"/>
                <a:gd name="connsiteX1-373" fmla="*/ 1103273 w 2235643"/>
                <a:gd name="connsiteY1-374" fmla="*/ 2857469 h 2858175"/>
                <a:gd name="connsiteX2-375" fmla="*/ 8990 w 2235643"/>
                <a:gd name="connsiteY2-376" fmla="*/ 1478372 h 2858175"/>
                <a:gd name="connsiteX3-377" fmla="*/ 353765 w 2235643"/>
                <a:gd name="connsiteY3-378" fmla="*/ 174228 h 2858175"/>
                <a:gd name="connsiteX4-379" fmla="*/ 1942722 w 2235643"/>
                <a:gd name="connsiteY4-380" fmla="*/ 99277 h 2858175"/>
                <a:gd name="connsiteX5-381" fmla="*/ 2227537 w 2235643"/>
                <a:gd name="connsiteY5-382" fmla="*/ 971468 h 2858175"/>
                <a:gd name="connsiteX6-383" fmla="*/ 2092624 w 2235643"/>
                <a:gd name="connsiteY6-384" fmla="*/ 1523344 h 2858175"/>
                <a:gd name="connsiteX7-385" fmla="*/ 2167575 w 2235643"/>
                <a:gd name="connsiteY7-386" fmla="*/ 2197900 h 2858175"/>
                <a:gd name="connsiteX0-387" fmla="*/ 2167575 w 2227610"/>
                <a:gd name="connsiteY0-388" fmla="*/ 2197900 h 2858175"/>
                <a:gd name="connsiteX1-389" fmla="*/ 1103273 w 2227610"/>
                <a:gd name="connsiteY1-390" fmla="*/ 2857469 h 2858175"/>
                <a:gd name="connsiteX2-391" fmla="*/ 8990 w 2227610"/>
                <a:gd name="connsiteY2-392" fmla="*/ 1478372 h 2858175"/>
                <a:gd name="connsiteX3-393" fmla="*/ 353765 w 2227610"/>
                <a:gd name="connsiteY3-394" fmla="*/ 174228 h 2858175"/>
                <a:gd name="connsiteX4-395" fmla="*/ 1942722 w 2227610"/>
                <a:gd name="connsiteY4-396" fmla="*/ 99277 h 2858175"/>
                <a:gd name="connsiteX5-397" fmla="*/ 2227537 w 2227610"/>
                <a:gd name="connsiteY5-398" fmla="*/ 971468 h 2858175"/>
                <a:gd name="connsiteX6-399" fmla="*/ 1972702 w 2227610"/>
                <a:gd name="connsiteY6-400" fmla="*/ 1523344 h 2858175"/>
                <a:gd name="connsiteX7-401" fmla="*/ 2167575 w 2227610"/>
                <a:gd name="connsiteY7-402" fmla="*/ 2197900 h 2858175"/>
                <a:gd name="connsiteX0-403" fmla="*/ 2122605 w 2227613"/>
                <a:gd name="connsiteY0-404" fmla="*/ 2252334 h 2878015"/>
                <a:gd name="connsiteX1-405" fmla="*/ 1103273 w 2227613"/>
                <a:gd name="connsiteY1-406" fmla="*/ 2857469 h 2878015"/>
                <a:gd name="connsiteX2-407" fmla="*/ 8990 w 2227613"/>
                <a:gd name="connsiteY2-408" fmla="*/ 1478372 h 2878015"/>
                <a:gd name="connsiteX3-409" fmla="*/ 353765 w 2227613"/>
                <a:gd name="connsiteY3-410" fmla="*/ 174228 h 2878015"/>
                <a:gd name="connsiteX4-411" fmla="*/ 1942722 w 2227613"/>
                <a:gd name="connsiteY4-412" fmla="*/ 99277 h 2878015"/>
                <a:gd name="connsiteX5-413" fmla="*/ 2227537 w 2227613"/>
                <a:gd name="connsiteY5-414" fmla="*/ 971468 h 2878015"/>
                <a:gd name="connsiteX6-415" fmla="*/ 1972702 w 2227613"/>
                <a:gd name="connsiteY6-416" fmla="*/ 1523344 h 2878015"/>
                <a:gd name="connsiteX7-417" fmla="*/ 2122605 w 2227613"/>
                <a:gd name="connsiteY7-418" fmla="*/ 2252334 h 2878015"/>
                <a:gd name="connsiteX0-419" fmla="*/ 2184214 w 2289222"/>
                <a:gd name="connsiteY0-420" fmla="*/ 2252334 h 2904500"/>
                <a:gd name="connsiteX1-421" fmla="*/ 1539636 w 2289222"/>
                <a:gd name="connsiteY1-422" fmla="*/ 2884687 h 2904500"/>
                <a:gd name="connsiteX2-423" fmla="*/ 70599 w 2289222"/>
                <a:gd name="connsiteY2-424" fmla="*/ 1478372 h 2904500"/>
                <a:gd name="connsiteX3-425" fmla="*/ 415374 w 2289222"/>
                <a:gd name="connsiteY3-426" fmla="*/ 174228 h 2904500"/>
                <a:gd name="connsiteX4-427" fmla="*/ 2004331 w 2289222"/>
                <a:gd name="connsiteY4-428" fmla="*/ 99277 h 2904500"/>
                <a:gd name="connsiteX5-429" fmla="*/ 2289146 w 2289222"/>
                <a:gd name="connsiteY5-430" fmla="*/ 971468 h 2904500"/>
                <a:gd name="connsiteX6-431" fmla="*/ 2034311 w 2289222"/>
                <a:gd name="connsiteY6-432" fmla="*/ 1523344 h 2904500"/>
                <a:gd name="connsiteX7-433" fmla="*/ 2184214 w 2289222"/>
                <a:gd name="connsiteY7-434" fmla="*/ 2252334 h 2904500"/>
                <a:gd name="connsiteX0-435" fmla="*/ 2184214 w 2289222"/>
                <a:gd name="connsiteY0-436" fmla="*/ 2252334 h 2893410"/>
                <a:gd name="connsiteX1-437" fmla="*/ 1539636 w 2289222"/>
                <a:gd name="connsiteY1-438" fmla="*/ 2884687 h 2893410"/>
                <a:gd name="connsiteX2-439" fmla="*/ 70599 w 2289222"/>
                <a:gd name="connsiteY2-440" fmla="*/ 1478372 h 2893410"/>
                <a:gd name="connsiteX3-441" fmla="*/ 415374 w 2289222"/>
                <a:gd name="connsiteY3-442" fmla="*/ 174228 h 2893410"/>
                <a:gd name="connsiteX4-443" fmla="*/ 2004331 w 2289222"/>
                <a:gd name="connsiteY4-444" fmla="*/ 99277 h 2893410"/>
                <a:gd name="connsiteX5-445" fmla="*/ 2289146 w 2289222"/>
                <a:gd name="connsiteY5-446" fmla="*/ 971468 h 2893410"/>
                <a:gd name="connsiteX6-447" fmla="*/ 2034311 w 2289222"/>
                <a:gd name="connsiteY6-448" fmla="*/ 1523344 h 2893410"/>
                <a:gd name="connsiteX7-449" fmla="*/ 2184214 w 2289222"/>
                <a:gd name="connsiteY7-450" fmla="*/ 2252334 h 2893410"/>
                <a:gd name="connsiteX0-451" fmla="*/ 2184214 w 2289222"/>
                <a:gd name="connsiteY0-452" fmla="*/ 2252334 h 2907265"/>
                <a:gd name="connsiteX1-453" fmla="*/ 1539636 w 2289222"/>
                <a:gd name="connsiteY1-454" fmla="*/ 2884687 h 2907265"/>
                <a:gd name="connsiteX2-455" fmla="*/ 70599 w 2289222"/>
                <a:gd name="connsiteY2-456" fmla="*/ 1478372 h 2907265"/>
                <a:gd name="connsiteX3-457" fmla="*/ 415374 w 2289222"/>
                <a:gd name="connsiteY3-458" fmla="*/ 174228 h 2907265"/>
                <a:gd name="connsiteX4-459" fmla="*/ 2004331 w 2289222"/>
                <a:gd name="connsiteY4-460" fmla="*/ 99277 h 2907265"/>
                <a:gd name="connsiteX5-461" fmla="*/ 2289146 w 2289222"/>
                <a:gd name="connsiteY5-462" fmla="*/ 971468 h 2907265"/>
                <a:gd name="connsiteX6-463" fmla="*/ 2034311 w 2289222"/>
                <a:gd name="connsiteY6-464" fmla="*/ 1523344 h 2907265"/>
                <a:gd name="connsiteX7-465" fmla="*/ 2184214 w 2289222"/>
                <a:gd name="connsiteY7-466" fmla="*/ 2252334 h 2907265"/>
                <a:gd name="connsiteX0-467" fmla="*/ 2181017 w 2286025"/>
                <a:gd name="connsiteY0-468" fmla="*/ 2252334 h 2880447"/>
                <a:gd name="connsiteX1-469" fmla="*/ 1491469 w 2286025"/>
                <a:gd name="connsiteY1-470" fmla="*/ 2857470 h 2880447"/>
                <a:gd name="connsiteX2-471" fmla="*/ 67402 w 2286025"/>
                <a:gd name="connsiteY2-472" fmla="*/ 1478372 h 2880447"/>
                <a:gd name="connsiteX3-473" fmla="*/ 412177 w 2286025"/>
                <a:gd name="connsiteY3-474" fmla="*/ 174228 h 2880447"/>
                <a:gd name="connsiteX4-475" fmla="*/ 2001134 w 2286025"/>
                <a:gd name="connsiteY4-476" fmla="*/ 99277 h 2880447"/>
                <a:gd name="connsiteX5-477" fmla="*/ 2285949 w 2286025"/>
                <a:gd name="connsiteY5-478" fmla="*/ 971468 h 2880447"/>
                <a:gd name="connsiteX6-479" fmla="*/ 2031114 w 2286025"/>
                <a:gd name="connsiteY6-480" fmla="*/ 1523344 h 2880447"/>
                <a:gd name="connsiteX7-481" fmla="*/ 2181017 w 2286025"/>
                <a:gd name="connsiteY7-482" fmla="*/ 2252334 h 2880447"/>
                <a:gd name="connsiteX0-483" fmla="*/ 2181017 w 2286025"/>
                <a:gd name="connsiteY0-484" fmla="*/ 2252334 h 2875207"/>
                <a:gd name="connsiteX1-485" fmla="*/ 1491469 w 2286025"/>
                <a:gd name="connsiteY1-486" fmla="*/ 2857470 h 2875207"/>
                <a:gd name="connsiteX2-487" fmla="*/ 67402 w 2286025"/>
                <a:gd name="connsiteY2-488" fmla="*/ 1478372 h 2875207"/>
                <a:gd name="connsiteX3-489" fmla="*/ 412177 w 2286025"/>
                <a:gd name="connsiteY3-490" fmla="*/ 174228 h 2875207"/>
                <a:gd name="connsiteX4-491" fmla="*/ 2001134 w 2286025"/>
                <a:gd name="connsiteY4-492" fmla="*/ 99277 h 2875207"/>
                <a:gd name="connsiteX5-493" fmla="*/ 2285949 w 2286025"/>
                <a:gd name="connsiteY5-494" fmla="*/ 971468 h 2875207"/>
                <a:gd name="connsiteX6-495" fmla="*/ 2031114 w 2286025"/>
                <a:gd name="connsiteY6-496" fmla="*/ 1523344 h 2875207"/>
                <a:gd name="connsiteX7-497" fmla="*/ 2181017 w 2286025"/>
                <a:gd name="connsiteY7-498" fmla="*/ 2252334 h 2875207"/>
                <a:gd name="connsiteX0-499" fmla="*/ 2181017 w 2286025"/>
                <a:gd name="connsiteY0-500" fmla="*/ 2291746 h 2914619"/>
                <a:gd name="connsiteX1-501" fmla="*/ 1491469 w 2286025"/>
                <a:gd name="connsiteY1-502" fmla="*/ 2896882 h 2914619"/>
                <a:gd name="connsiteX2-503" fmla="*/ 67402 w 2286025"/>
                <a:gd name="connsiteY2-504" fmla="*/ 1517784 h 2914619"/>
                <a:gd name="connsiteX3-505" fmla="*/ 412177 w 2286025"/>
                <a:gd name="connsiteY3-506" fmla="*/ 213640 h 2914619"/>
                <a:gd name="connsiteX4-507" fmla="*/ 2001134 w 2286025"/>
                <a:gd name="connsiteY4-508" fmla="*/ 138689 h 2914619"/>
                <a:gd name="connsiteX5-509" fmla="*/ 2285949 w 2286025"/>
                <a:gd name="connsiteY5-510" fmla="*/ 1010880 h 2914619"/>
                <a:gd name="connsiteX6-511" fmla="*/ 2031114 w 2286025"/>
                <a:gd name="connsiteY6-512" fmla="*/ 1562756 h 2914619"/>
                <a:gd name="connsiteX7-513" fmla="*/ 2181017 w 2286025"/>
                <a:gd name="connsiteY7-514" fmla="*/ 2291746 h 2914619"/>
                <a:gd name="connsiteX0-515" fmla="*/ 2179201 w 2284992"/>
                <a:gd name="connsiteY0-516" fmla="*/ 2273997 h 2896870"/>
                <a:gd name="connsiteX1-517" fmla="*/ 1489653 w 2284992"/>
                <a:gd name="connsiteY1-518" fmla="*/ 2879133 h 2896870"/>
                <a:gd name="connsiteX2-519" fmla="*/ 65586 w 2284992"/>
                <a:gd name="connsiteY2-520" fmla="*/ 1500035 h 2896870"/>
                <a:gd name="connsiteX3-521" fmla="*/ 410361 w 2284992"/>
                <a:gd name="connsiteY3-522" fmla="*/ 195891 h 2896870"/>
                <a:gd name="connsiteX4-523" fmla="*/ 1924367 w 2284992"/>
                <a:gd name="connsiteY4-524" fmla="*/ 148157 h 2896870"/>
                <a:gd name="connsiteX5-525" fmla="*/ 2284133 w 2284992"/>
                <a:gd name="connsiteY5-526" fmla="*/ 993131 h 2896870"/>
                <a:gd name="connsiteX6-527" fmla="*/ 2029298 w 2284992"/>
                <a:gd name="connsiteY6-528" fmla="*/ 1545007 h 2896870"/>
                <a:gd name="connsiteX7-529" fmla="*/ 2179201 w 2284992"/>
                <a:gd name="connsiteY7-530" fmla="*/ 2273997 h 2896870"/>
                <a:gd name="connsiteX0-531" fmla="*/ 2179201 w 2284992"/>
                <a:gd name="connsiteY0-532" fmla="*/ 2290920 h 2913793"/>
                <a:gd name="connsiteX1-533" fmla="*/ 1489653 w 2284992"/>
                <a:gd name="connsiteY1-534" fmla="*/ 2896056 h 2913793"/>
                <a:gd name="connsiteX2-535" fmla="*/ 65586 w 2284992"/>
                <a:gd name="connsiteY2-536" fmla="*/ 1516958 h 2913793"/>
                <a:gd name="connsiteX3-537" fmla="*/ 410361 w 2284992"/>
                <a:gd name="connsiteY3-538" fmla="*/ 212814 h 2913793"/>
                <a:gd name="connsiteX4-539" fmla="*/ 1924367 w 2284992"/>
                <a:gd name="connsiteY4-540" fmla="*/ 165080 h 2913793"/>
                <a:gd name="connsiteX5-541" fmla="*/ 2284133 w 2284992"/>
                <a:gd name="connsiteY5-542" fmla="*/ 1010054 h 2913793"/>
                <a:gd name="connsiteX6-543" fmla="*/ 2029298 w 2284992"/>
                <a:gd name="connsiteY6-544" fmla="*/ 1561930 h 2913793"/>
                <a:gd name="connsiteX7-545" fmla="*/ 2179201 w 2284992"/>
                <a:gd name="connsiteY7-546" fmla="*/ 2290920 h 2913793"/>
                <a:gd name="connsiteX0-547" fmla="*/ 2179201 w 2284992"/>
                <a:gd name="connsiteY0-548" fmla="*/ 2290920 h 2913793"/>
                <a:gd name="connsiteX1-549" fmla="*/ 1489653 w 2284992"/>
                <a:gd name="connsiteY1-550" fmla="*/ 2896056 h 2913793"/>
                <a:gd name="connsiteX2-551" fmla="*/ 65586 w 2284992"/>
                <a:gd name="connsiteY2-552" fmla="*/ 1516958 h 2913793"/>
                <a:gd name="connsiteX3-553" fmla="*/ 410361 w 2284992"/>
                <a:gd name="connsiteY3-554" fmla="*/ 212814 h 2913793"/>
                <a:gd name="connsiteX4-555" fmla="*/ 1924367 w 2284992"/>
                <a:gd name="connsiteY4-556" fmla="*/ 165080 h 2913793"/>
                <a:gd name="connsiteX5-557" fmla="*/ 2284133 w 2284992"/>
                <a:gd name="connsiteY5-558" fmla="*/ 1010054 h 2913793"/>
                <a:gd name="connsiteX6-559" fmla="*/ 2029298 w 2284992"/>
                <a:gd name="connsiteY6-560" fmla="*/ 1561930 h 2913793"/>
                <a:gd name="connsiteX7-561" fmla="*/ 2179201 w 2284992"/>
                <a:gd name="connsiteY7-562" fmla="*/ 2290920 h 2913793"/>
                <a:gd name="connsiteX0-563" fmla="*/ 2179201 w 2300486"/>
                <a:gd name="connsiteY0-564" fmla="*/ 2290920 h 2913793"/>
                <a:gd name="connsiteX1-565" fmla="*/ 1489653 w 2300486"/>
                <a:gd name="connsiteY1-566" fmla="*/ 2896056 h 2913793"/>
                <a:gd name="connsiteX2-567" fmla="*/ 65586 w 2300486"/>
                <a:gd name="connsiteY2-568" fmla="*/ 1516958 h 2913793"/>
                <a:gd name="connsiteX3-569" fmla="*/ 410361 w 2300486"/>
                <a:gd name="connsiteY3-570" fmla="*/ 212814 h 2913793"/>
                <a:gd name="connsiteX4-571" fmla="*/ 1924367 w 2300486"/>
                <a:gd name="connsiteY4-572" fmla="*/ 165080 h 2913793"/>
                <a:gd name="connsiteX5-573" fmla="*/ 2284133 w 2300486"/>
                <a:gd name="connsiteY5-574" fmla="*/ 1010054 h 2913793"/>
                <a:gd name="connsiteX6-575" fmla="*/ 2029298 w 2300486"/>
                <a:gd name="connsiteY6-576" fmla="*/ 1561930 h 2913793"/>
                <a:gd name="connsiteX7-577" fmla="*/ 2179201 w 2300486"/>
                <a:gd name="connsiteY7-578" fmla="*/ 2290920 h 2913793"/>
                <a:gd name="connsiteX0-579" fmla="*/ 2179201 w 2300486"/>
                <a:gd name="connsiteY0-580" fmla="*/ 2290920 h 2913793"/>
                <a:gd name="connsiteX1-581" fmla="*/ 1489653 w 2300486"/>
                <a:gd name="connsiteY1-582" fmla="*/ 2896056 h 2913793"/>
                <a:gd name="connsiteX2-583" fmla="*/ 65586 w 2300486"/>
                <a:gd name="connsiteY2-584" fmla="*/ 1516958 h 2913793"/>
                <a:gd name="connsiteX3-585" fmla="*/ 410361 w 2300486"/>
                <a:gd name="connsiteY3-586" fmla="*/ 212814 h 2913793"/>
                <a:gd name="connsiteX4-587" fmla="*/ 1924367 w 2300486"/>
                <a:gd name="connsiteY4-588" fmla="*/ 165080 h 2913793"/>
                <a:gd name="connsiteX5-589" fmla="*/ 2284133 w 2300486"/>
                <a:gd name="connsiteY5-590" fmla="*/ 1010054 h 2913793"/>
                <a:gd name="connsiteX6-591" fmla="*/ 2029298 w 2300486"/>
                <a:gd name="connsiteY6-592" fmla="*/ 1561930 h 2913793"/>
                <a:gd name="connsiteX7-593" fmla="*/ 2179201 w 2300486"/>
                <a:gd name="connsiteY7-594" fmla="*/ 2290920 h 2913793"/>
                <a:gd name="connsiteX0-595" fmla="*/ 2179201 w 2300486"/>
                <a:gd name="connsiteY0-596" fmla="*/ 2290920 h 2913793"/>
                <a:gd name="connsiteX1-597" fmla="*/ 1489653 w 2300486"/>
                <a:gd name="connsiteY1-598" fmla="*/ 2896056 h 2913793"/>
                <a:gd name="connsiteX2-599" fmla="*/ 65586 w 2300486"/>
                <a:gd name="connsiteY2-600" fmla="*/ 1516958 h 2913793"/>
                <a:gd name="connsiteX3-601" fmla="*/ 410361 w 2300486"/>
                <a:gd name="connsiteY3-602" fmla="*/ 212814 h 2913793"/>
                <a:gd name="connsiteX4-603" fmla="*/ 1924367 w 2300486"/>
                <a:gd name="connsiteY4-604" fmla="*/ 165080 h 2913793"/>
                <a:gd name="connsiteX5-605" fmla="*/ 2284133 w 2300486"/>
                <a:gd name="connsiteY5-606" fmla="*/ 1010054 h 2913793"/>
                <a:gd name="connsiteX6-607" fmla="*/ 2029298 w 2300486"/>
                <a:gd name="connsiteY6-608" fmla="*/ 1561930 h 2913793"/>
                <a:gd name="connsiteX7-609" fmla="*/ 2179201 w 2300486"/>
                <a:gd name="connsiteY7-610" fmla="*/ 2290920 h 2913793"/>
                <a:gd name="connsiteX0-611" fmla="*/ 2179201 w 2300486"/>
                <a:gd name="connsiteY0-612" fmla="*/ 2290920 h 2897752"/>
                <a:gd name="connsiteX1-613" fmla="*/ 1489653 w 2300486"/>
                <a:gd name="connsiteY1-614" fmla="*/ 2896056 h 2897752"/>
                <a:gd name="connsiteX2-615" fmla="*/ 65586 w 2300486"/>
                <a:gd name="connsiteY2-616" fmla="*/ 1516958 h 2897752"/>
                <a:gd name="connsiteX3-617" fmla="*/ 410361 w 2300486"/>
                <a:gd name="connsiteY3-618" fmla="*/ 212814 h 2897752"/>
                <a:gd name="connsiteX4-619" fmla="*/ 1924367 w 2300486"/>
                <a:gd name="connsiteY4-620" fmla="*/ 165080 h 2897752"/>
                <a:gd name="connsiteX5-621" fmla="*/ 2284133 w 2300486"/>
                <a:gd name="connsiteY5-622" fmla="*/ 1010054 h 2897752"/>
                <a:gd name="connsiteX6-623" fmla="*/ 2029298 w 2300486"/>
                <a:gd name="connsiteY6-624" fmla="*/ 1561930 h 2897752"/>
                <a:gd name="connsiteX7-625" fmla="*/ 2179201 w 2300486"/>
                <a:gd name="connsiteY7-626" fmla="*/ 2290920 h 2897752"/>
                <a:gd name="connsiteX0-627" fmla="*/ 1489653 w 2300486"/>
                <a:gd name="connsiteY0-628" fmla="*/ 2896056 h 3034950"/>
                <a:gd name="connsiteX1-629" fmla="*/ 65586 w 2300486"/>
                <a:gd name="connsiteY1-630" fmla="*/ 1516958 h 3034950"/>
                <a:gd name="connsiteX2-631" fmla="*/ 410361 w 2300486"/>
                <a:gd name="connsiteY2-632" fmla="*/ 212814 h 3034950"/>
                <a:gd name="connsiteX3-633" fmla="*/ 1924367 w 2300486"/>
                <a:gd name="connsiteY3-634" fmla="*/ 165080 h 3034950"/>
                <a:gd name="connsiteX4-635" fmla="*/ 2284133 w 2300486"/>
                <a:gd name="connsiteY4-636" fmla="*/ 1010054 h 3034950"/>
                <a:gd name="connsiteX5-637" fmla="*/ 2029298 w 2300486"/>
                <a:gd name="connsiteY5-638" fmla="*/ 1561930 h 3034950"/>
                <a:gd name="connsiteX6-639" fmla="*/ 2179201 w 2300486"/>
                <a:gd name="connsiteY6-640" fmla="*/ 2290920 h 3034950"/>
                <a:gd name="connsiteX7-641" fmla="*/ 1642648 w 2300486"/>
                <a:gd name="connsiteY7-642" fmla="*/ 3034950 h 3034950"/>
                <a:gd name="connsiteX0-643" fmla="*/ 1489653 w 2300486"/>
                <a:gd name="connsiteY0-644" fmla="*/ 2896056 h 2981529"/>
                <a:gd name="connsiteX1-645" fmla="*/ 65586 w 2300486"/>
                <a:gd name="connsiteY1-646" fmla="*/ 1516958 h 2981529"/>
                <a:gd name="connsiteX2-647" fmla="*/ 410361 w 2300486"/>
                <a:gd name="connsiteY2-648" fmla="*/ 212814 h 2981529"/>
                <a:gd name="connsiteX3-649" fmla="*/ 1924367 w 2300486"/>
                <a:gd name="connsiteY3-650" fmla="*/ 165080 h 2981529"/>
                <a:gd name="connsiteX4-651" fmla="*/ 2284133 w 2300486"/>
                <a:gd name="connsiteY4-652" fmla="*/ 1010054 h 2981529"/>
                <a:gd name="connsiteX5-653" fmla="*/ 2029298 w 2300486"/>
                <a:gd name="connsiteY5-654" fmla="*/ 1561930 h 2981529"/>
                <a:gd name="connsiteX6-655" fmla="*/ 2179201 w 2300486"/>
                <a:gd name="connsiteY6-656" fmla="*/ 2290920 h 2981529"/>
                <a:gd name="connsiteX7-657" fmla="*/ 1583803 w 2300486"/>
                <a:gd name="connsiteY7-658" fmla="*/ 2981529 h 2981529"/>
                <a:gd name="connsiteX0-659" fmla="*/ 1489653 w 2300486"/>
                <a:gd name="connsiteY0-660" fmla="*/ 2896056 h 2981529"/>
                <a:gd name="connsiteX1-661" fmla="*/ 65586 w 2300486"/>
                <a:gd name="connsiteY1-662" fmla="*/ 1516958 h 2981529"/>
                <a:gd name="connsiteX2-663" fmla="*/ 410361 w 2300486"/>
                <a:gd name="connsiteY2-664" fmla="*/ 212814 h 2981529"/>
                <a:gd name="connsiteX3-665" fmla="*/ 1924367 w 2300486"/>
                <a:gd name="connsiteY3-666" fmla="*/ 165080 h 2981529"/>
                <a:gd name="connsiteX4-667" fmla="*/ 2284133 w 2300486"/>
                <a:gd name="connsiteY4-668" fmla="*/ 1010054 h 2981529"/>
                <a:gd name="connsiteX5-669" fmla="*/ 2029298 w 2300486"/>
                <a:gd name="connsiteY5-670" fmla="*/ 1561930 h 2981529"/>
                <a:gd name="connsiteX6-671" fmla="*/ 2179201 w 2300486"/>
                <a:gd name="connsiteY6-672" fmla="*/ 2290920 h 2981529"/>
                <a:gd name="connsiteX7-673" fmla="*/ 1583803 w 2300486"/>
                <a:gd name="connsiteY7-674" fmla="*/ 2981529 h 2981529"/>
                <a:gd name="connsiteX0-675" fmla="*/ 1489653 w 2300486"/>
                <a:gd name="connsiteY0-676" fmla="*/ 2896056 h 2928108"/>
                <a:gd name="connsiteX1-677" fmla="*/ 65586 w 2300486"/>
                <a:gd name="connsiteY1-678" fmla="*/ 1516958 h 2928108"/>
                <a:gd name="connsiteX2-679" fmla="*/ 410361 w 2300486"/>
                <a:gd name="connsiteY2-680" fmla="*/ 212814 h 2928108"/>
                <a:gd name="connsiteX3-681" fmla="*/ 1924367 w 2300486"/>
                <a:gd name="connsiteY3-682" fmla="*/ 165080 h 2928108"/>
                <a:gd name="connsiteX4-683" fmla="*/ 2284133 w 2300486"/>
                <a:gd name="connsiteY4-684" fmla="*/ 1010054 h 2928108"/>
                <a:gd name="connsiteX5-685" fmla="*/ 2029298 w 2300486"/>
                <a:gd name="connsiteY5-686" fmla="*/ 1561930 h 2928108"/>
                <a:gd name="connsiteX6-687" fmla="*/ 2179201 w 2300486"/>
                <a:gd name="connsiteY6-688" fmla="*/ 2290920 h 2928108"/>
                <a:gd name="connsiteX7-689" fmla="*/ 1524958 w 2300486"/>
                <a:gd name="connsiteY7-690" fmla="*/ 2928108 h 2928108"/>
                <a:gd name="connsiteX0-691" fmla="*/ 1489653 w 2300486"/>
                <a:gd name="connsiteY0-692" fmla="*/ 2896056 h 2928108"/>
                <a:gd name="connsiteX1-693" fmla="*/ 65586 w 2300486"/>
                <a:gd name="connsiteY1-694" fmla="*/ 1516958 h 2928108"/>
                <a:gd name="connsiteX2-695" fmla="*/ 410361 w 2300486"/>
                <a:gd name="connsiteY2-696" fmla="*/ 212814 h 2928108"/>
                <a:gd name="connsiteX3-697" fmla="*/ 1924367 w 2300486"/>
                <a:gd name="connsiteY3-698" fmla="*/ 165080 h 2928108"/>
                <a:gd name="connsiteX4-699" fmla="*/ 2284133 w 2300486"/>
                <a:gd name="connsiteY4-700" fmla="*/ 1010054 h 2928108"/>
                <a:gd name="connsiteX5-701" fmla="*/ 2029298 w 2300486"/>
                <a:gd name="connsiteY5-702" fmla="*/ 1561930 h 2928108"/>
                <a:gd name="connsiteX6-703" fmla="*/ 2179201 w 2300486"/>
                <a:gd name="connsiteY6-704" fmla="*/ 2290920 h 2928108"/>
                <a:gd name="connsiteX7-705" fmla="*/ 1524958 w 2300486"/>
                <a:gd name="connsiteY7-706" fmla="*/ 2928108 h 29281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300486" h="2928108">
                  <a:moveTo>
                    <a:pt x="1489653" y="2896056"/>
                  </a:moveTo>
                  <a:cubicBezTo>
                    <a:pt x="927522" y="2943975"/>
                    <a:pt x="245468" y="1964165"/>
                    <a:pt x="65586" y="1516958"/>
                  </a:cubicBezTo>
                  <a:cubicBezTo>
                    <a:pt x="-114296" y="1069751"/>
                    <a:pt x="100564" y="438127"/>
                    <a:pt x="410361" y="212814"/>
                  </a:cubicBezTo>
                  <a:cubicBezTo>
                    <a:pt x="720158" y="-12499"/>
                    <a:pt x="1492151" y="-103879"/>
                    <a:pt x="1924367" y="165080"/>
                  </a:cubicBezTo>
                  <a:cubicBezTo>
                    <a:pt x="2356583" y="434039"/>
                    <a:pt x="2311616" y="736420"/>
                    <a:pt x="2284133" y="1010054"/>
                  </a:cubicBezTo>
                  <a:cubicBezTo>
                    <a:pt x="2256650" y="1283688"/>
                    <a:pt x="2046787" y="1348452"/>
                    <a:pt x="2029298" y="1561930"/>
                  </a:cubicBezTo>
                  <a:cubicBezTo>
                    <a:pt x="2011809" y="1775408"/>
                    <a:pt x="2263258" y="2063224"/>
                    <a:pt x="2179201" y="2290920"/>
                  </a:cubicBezTo>
                  <a:cubicBezTo>
                    <a:pt x="2095144" y="2518616"/>
                    <a:pt x="2032167" y="2723488"/>
                    <a:pt x="1524958" y="2928108"/>
                  </a:cubicBezTo>
                </a:path>
              </a:pathLst>
            </a:custGeom>
            <a:noFill/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3" name="椭圆 1"/>
            <p:cNvSpPr/>
            <p:nvPr/>
          </p:nvSpPr>
          <p:spPr>
            <a:xfrm>
              <a:off x="3444637" y="3934999"/>
              <a:ext cx="355590" cy="345840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4" name="椭圆 1"/>
            <p:cNvSpPr/>
            <p:nvPr/>
          </p:nvSpPr>
          <p:spPr>
            <a:xfrm>
              <a:off x="3583765" y="3558213"/>
              <a:ext cx="412652" cy="401337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5" name="椭圆 1"/>
            <p:cNvSpPr/>
            <p:nvPr/>
          </p:nvSpPr>
          <p:spPr>
            <a:xfrm>
              <a:off x="3904767" y="3244090"/>
              <a:ext cx="483106" cy="469859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6" name="椭圆 1"/>
            <p:cNvSpPr/>
            <p:nvPr/>
          </p:nvSpPr>
          <p:spPr>
            <a:xfrm>
              <a:off x="4392076" y="3111544"/>
              <a:ext cx="509665" cy="495690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7" name="椭圆 1"/>
            <p:cNvSpPr/>
            <p:nvPr/>
          </p:nvSpPr>
          <p:spPr>
            <a:xfrm>
              <a:off x="4901741" y="3070464"/>
              <a:ext cx="697869" cy="678733"/>
            </a:xfrm>
            <a:custGeom>
              <a:avLst/>
              <a:gdLst>
                <a:gd name="connsiteX0" fmla="*/ 0 w 471951"/>
                <a:gd name="connsiteY0" fmla="*/ 235976 h 471951"/>
                <a:gd name="connsiteX1" fmla="*/ 235976 w 471951"/>
                <a:gd name="connsiteY1" fmla="*/ 0 h 471951"/>
                <a:gd name="connsiteX2" fmla="*/ 471952 w 471951"/>
                <a:gd name="connsiteY2" fmla="*/ 235976 h 471951"/>
                <a:gd name="connsiteX3" fmla="*/ 235976 w 471951"/>
                <a:gd name="connsiteY3" fmla="*/ 471952 h 471951"/>
                <a:gd name="connsiteX4" fmla="*/ 0 w 471951"/>
                <a:gd name="connsiteY4" fmla="*/ 235976 h 471951"/>
                <a:gd name="connsiteX0-1" fmla="*/ 210 w 472162"/>
                <a:gd name="connsiteY0-2" fmla="*/ 224546 h 460522"/>
                <a:gd name="connsiteX1-3" fmla="*/ 270476 w 472162"/>
                <a:gd name="connsiteY1-4" fmla="*/ 0 h 460522"/>
                <a:gd name="connsiteX2-5" fmla="*/ 472162 w 472162"/>
                <a:gd name="connsiteY2-6" fmla="*/ 224546 h 460522"/>
                <a:gd name="connsiteX3-7" fmla="*/ 236186 w 472162"/>
                <a:gd name="connsiteY3-8" fmla="*/ 460522 h 460522"/>
                <a:gd name="connsiteX4-9" fmla="*/ 210 w 472162"/>
                <a:gd name="connsiteY4-10" fmla="*/ 224546 h 460522"/>
                <a:gd name="connsiteX0-11" fmla="*/ 1553 w 473505"/>
                <a:gd name="connsiteY0-12" fmla="*/ 224546 h 460522"/>
                <a:gd name="connsiteX1-13" fmla="*/ 271819 w 473505"/>
                <a:gd name="connsiteY1-14" fmla="*/ 0 h 460522"/>
                <a:gd name="connsiteX2-15" fmla="*/ 473505 w 473505"/>
                <a:gd name="connsiteY2-16" fmla="*/ 224546 h 460522"/>
                <a:gd name="connsiteX3-17" fmla="*/ 191809 w 473505"/>
                <a:gd name="connsiteY3-18" fmla="*/ 460522 h 460522"/>
                <a:gd name="connsiteX4-19" fmla="*/ 1553 w 473505"/>
                <a:gd name="connsiteY4-20" fmla="*/ 224546 h 460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3505" h="460522">
                  <a:moveTo>
                    <a:pt x="1553" y="224546"/>
                  </a:moveTo>
                  <a:cubicBezTo>
                    <a:pt x="14888" y="147792"/>
                    <a:pt x="141493" y="0"/>
                    <a:pt x="271819" y="0"/>
                  </a:cubicBezTo>
                  <a:cubicBezTo>
                    <a:pt x="402145" y="0"/>
                    <a:pt x="473505" y="94220"/>
                    <a:pt x="473505" y="224546"/>
                  </a:cubicBezTo>
                  <a:cubicBezTo>
                    <a:pt x="473505" y="354872"/>
                    <a:pt x="322135" y="460522"/>
                    <a:pt x="191809" y="460522"/>
                  </a:cubicBezTo>
                  <a:cubicBezTo>
                    <a:pt x="61483" y="460522"/>
                    <a:pt x="-11782" y="301300"/>
                    <a:pt x="1553" y="224546"/>
                  </a:cubicBezTo>
                  <a:close/>
                </a:path>
              </a:pathLst>
            </a:custGeom>
            <a:solidFill>
              <a:schemeClr val="bg1"/>
            </a:solidFill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43842" y="3489378"/>
            <a:ext cx="2253318" cy="1443879"/>
            <a:chOff x="1130205" y="3070131"/>
            <a:chExt cx="2253318" cy="1443879"/>
          </a:xfrm>
        </p:grpSpPr>
        <p:sp>
          <p:nvSpPr>
            <p:cNvPr id="39" name="Text Placeholder 32"/>
            <p:cNvSpPr txBox="1"/>
            <p:nvPr/>
          </p:nvSpPr>
          <p:spPr>
            <a:xfrm>
              <a:off x="1130205" y="353179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6"/>
            <p:cNvSpPr txBox="1"/>
            <p:nvPr/>
          </p:nvSpPr>
          <p:spPr>
            <a:xfrm>
              <a:off x="1236717" y="3070131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46044" y="4292337"/>
            <a:ext cx="2253318" cy="1443879"/>
            <a:chOff x="1130205" y="3070131"/>
            <a:chExt cx="2253318" cy="1443879"/>
          </a:xfrm>
        </p:grpSpPr>
        <p:sp>
          <p:nvSpPr>
            <p:cNvPr id="42" name="Text Placeholder 32"/>
            <p:cNvSpPr txBox="1"/>
            <p:nvPr/>
          </p:nvSpPr>
          <p:spPr>
            <a:xfrm>
              <a:off x="1130205" y="353179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36"/>
            <p:cNvSpPr txBox="1"/>
            <p:nvPr/>
          </p:nvSpPr>
          <p:spPr>
            <a:xfrm>
              <a:off x="1236717" y="3070131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13911" y="3508012"/>
            <a:ext cx="2253318" cy="1443879"/>
            <a:chOff x="1130205" y="3070131"/>
            <a:chExt cx="2253318" cy="1443879"/>
          </a:xfrm>
        </p:grpSpPr>
        <p:sp>
          <p:nvSpPr>
            <p:cNvPr id="45" name="Text Placeholder 32"/>
            <p:cNvSpPr txBox="1"/>
            <p:nvPr/>
          </p:nvSpPr>
          <p:spPr>
            <a:xfrm>
              <a:off x="1130205" y="353179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36"/>
            <p:cNvSpPr txBox="1"/>
            <p:nvPr/>
          </p:nvSpPr>
          <p:spPr>
            <a:xfrm>
              <a:off x="1236717" y="3070131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94841" y="4519009"/>
            <a:ext cx="2253318" cy="1443879"/>
            <a:chOff x="1130205" y="3070131"/>
            <a:chExt cx="2253318" cy="1443879"/>
          </a:xfrm>
        </p:grpSpPr>
        <p:sp>
          <p:nvSpPr>
            <p:cNvPr id="48" name="Text Placeholder 32"/>
            <p:cNvSpPr txBox="1"/>
            <p:nvPr/>
          </p:nvSpPr>
          <p:spPr>
            <a:xfrm>
              <a:off x="1130205" y="3531796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36"/>
            <p:cNvSpPr txBox="1"/>
            <p:nvPr/>
          </p:nvSpPr>
          <p:spPr>
            <a:xfrm>
              <a:off x="1236717" y="3070131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079" y="5637708"/>
            <a:ext cx="820682" cy="1231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" y="0"/>
            <a:ext cx="1350452" cy="14215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941" y="5381253"/>
            <a:ext cx="911578" cy="1447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6462">
            <a:off x="10287008" y="347450"/>
            <a:ext cx="2057391" cy="6857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649" y="4623975"/>
            <a:ext cx="2419807" cy="20741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6" y="5010150"/>
            <a:ext cx="2583917" cy="176794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769047" y="2202458"/>
            <a:ext cx="4861560" cy="2249805"/>
            <a:chOff x="-1857193" y="2838165"/>
            <a:chExt cx="4861560" cy="2249805"/>
          </a:xfrm>
        </p:grpSpPr>
        <p:sp>
          <p:nvSpPr>
            <p:cNvPr id="27" name="文本框 26"/>
            <p:cNvSpPr txBox="1"/>
            <p:nvPr/>
          </p:nvSpPr>
          <p:spPr>
            <a:xfrm>
              <a:off x="-1857193" y="2838165"/>
              <a:ext cx="46539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PART </a:t>
              </a:r>
              <a:r>
                <a:rPr lang="en-US" altLang="zh-CN" sz="8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04</a:t>
              </a:r>
              <a:endParaRPr lang="en-US" altLang="zh-CN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-1631768" y="4381215"/>
              <a:ext cx="463613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单击此处输入标题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89948" y="2110174"/>
            <a:ext cx="8012104" cy="3658635"/>
            <a:chOff x="2310978" y="2008576"/>
            <a:chExt cx="8012104" cy="3658635"/>
          </a:xfrm>
        </p:grpSpPr>
        <p:grpSp>
          <p:nvGrpSpPr>
            <p:cNvPr id="7" name="组合 6"/>
            <p:cNvGrpSpPr/>
            <p:nvPr/>
          </p:nvGrpSpPr>
          <p:grpSpPr>
            <a:xfrm>
              <a:off x="2350542" y="2045456"/>
              <a:ext cx="7387418" cy="3130143"/>
              <a:chOff x="2350542" y="1563523"/>
              <a:chExt cx="7387418" cy="3130143"/>
            </a:xfrm>
            <a:solidFill>
              <a:schemeClr val="tx1">
                <a:lumMod val="75000"/>
                <a:lumOff val="25000"/>
              </a:schemeClr>
            </a:solidFill>
          </p:grpSpPr>
          <p:grpSp>
            <p:nvGrpSpPr>
              <p:cNvPr id="20" name="组合 19"/>
              <p:cNvGrpSpPr/>
              <p:nvPr/>
            </p:nvGrpSpPr>
            <p:grpSpPr>
              <a:xfrm rot="20175543">
                <a:off x="7609181" y="3298921"/>
                <a:ext cx="2128779" cy="987721"/>
                <a:chOff x="4024313" y="3409951"/>
                <a:chExt cx="954881" cy="442913"/>
              </a:xfrm>
              <a:grpFill/>
            </p:grpSpPr>
            <p:sp>
              <p:nvSpPr>
                <p:cNvPr id="30" name="Freeform 12"/>
                <p:cNvSpPr/>
                <p:nvPr/>
              </p:nvSpPr>
              <p:spPr bwMode="auto">
                <a:xfrm>
                  <a:off x="4242594" y="3509964"/>
                  <a:ext cx="736600" cy="342900"/>
                </a:xfrm>
                <a:custGeom>
                  <a:avLst/>
                  <a:gdLst>
                    <a:gd name="T0" fmla="*/ 188 w 195"/>
                    <a:gd name="T1" fmla="*/ 91 h 91"/>
                    <a:gd name="T2" fmla="*/ 189 w 195"/>
                    <a:gd name="T3" fmla="*/ 91 h 91"/>
                    <a:gd name="T4" fmla="*/ 192 w 195"/>
                    <a:gd name="T5" fmla="*/ 84 h 91"/>
                    <a:gd name="T6" fmla="*/ 95 w 195"/>
                    <a:gd name="T7" fmla="*/ 40 h 91"/>
                    <a:gd name="T8" fmla="*/ 8 w 195"/>
                    <a:gd name="T9" fmla="*/ 2 h 91"/>
                    <a:gd name="T10" fmla="*/ 3 w 195"/>
                    <a:gd name="T11" fmla="*/ 9 h 91"/>
                    <a:gd name="T12" fmla="*/ 90 w 195"/>
                    <a:gd name="T13" fmla="*/ 46 h 91"/>
                    <a:gd name="T14" fmla="*/ 188 w 195"/>
                    <a:gd name="T15" fmla="*/ 91 h 91"/>
                    <a:gd name="T16" fmla="*/ 191 w 195"/>
                    <a:gd name="T17" fmla="*/ 84 h 91"/>
                    <a:gd name="T18" fmla="*/ 189 w 195"/>
                    <a:gd name="T19" fmla="*/ 84 h 91"/>
                    <a:gd name="T20" fmla="*/ 188 w 195"/>
                    <a:gd name="T21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5" h="91">
                      <a:moveTo>
                        <a:pt x="188" y="91"/>
                      </a:moveTo>
                      <a:cubicBezTo>
                        <a:pt x="188" y="91"/>
                        <a:pt x="189" y="91"/>
                        <a:pt x="189" y="91"/>
                      </a:cubicBezTo>
                      <a:cubicBezTo>
                        <a:pt x="192" y="91"/>
                        <a:pt x="195" y="86"/>
                        <a:pt x="192" y="84"/>
                      </a:cubicBezTo>
                      <a:cubicBezTo>
                        <a:pt x="160" y="69"/>
                        <a:pt x="127" y="55"/>
                        <a:pt x="95" y="40"/>
                      </a:cubicBezTo>
                      <a:cubicBezTo>
                        <a:pt x="67" y="26"/>
                        <a:pt x="34" y="19"/>
                        <a:pt x="8" y="2"/>
                      </a:cubicBezTo>
                      <a:cubicBezTo>
                        <a:pt x="5" y="0"/>
                        <a:pt x="0" y="6"/>
                        <a:pt x="3" y="9"/>
                      </a:cubicBezTo>
                      <a:cubicBezTo>
                        <a:pt x="30" y="26"/>
                        <a:pt x="62" y="32"/>
                        <a:pt x="90" y="46"/>
                      </a:cubicBezTo>
                      <a:cubicBezTo>
                        <a:pt x="122" y="62"/>
                        <a:pt x="155" y="76"/>
                        <a:pt x="188" y="91"/>
                      </a:cubicBezTo>
                      <a:cubicBezTo>
                        <a:pt x="189" y="89"/>
                        <a:pt x="190" y="86"/>
                        <a:pt x="191" y="84"/>
                      </a:cubicBezTo>
                      <a:cubicBezTo>
                        <a:pt x="190" y="84"/>
                        <a:pt x="190" y="84"/>
                        <a:pt x="189" y="84"/>
                      </a:cubicBezTo>
                      <a:cubicBezTo>
                        <a:pt x="186" y="84"/>
                        <a:pt x="183" y="91"/>
                        <a:pt x="188" y="9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31" name="Freeform 13"/>
                <p:cNvSpPr/>
                <p:nvPr/>
              </p:nvSpPr>
              <p:spPr bwMode="auto">
                <a:xfrm>
                  <a:off x="4024313" y="3409951"/>
                  <a:ext cx="255588" cy="136525"/>
                </a:xfrm>
                <a:custGeom>
                  <a:avLst/>
                  <a:gdLst>
                    <a:gd name="T0" fmla="*/ 64 w 68"/>
                    <a:gd name="T1" fmla="*/ 27 h 36"/>
                    <a:gd name="T2" fmla="*/ 7 w 68"/>
                    <a:gd name="T3" fmla="*/ 2 h 36"/>
                    <a:gd name="T4" fmla="*/ 3 w 68"/>
                    <a:gd name="T5" fmla="*/ 9 h 36"/>
                    <a:gd name="T6" fmla="*/ 28 w 68"/>
                    <a:gd name="T7" fmla="*/ 33 h 36"/>
                    <a:gd name="T8" fmla="*/ 35 w 68"/>
                    <a:gd name="T9" fmla="*/ 28 h 36"/>
                    <a:gd name="T10" fmla="*/ 7 w 68"/>
                    <a:gd name="T11" fmla="*/ 4 h 36"/>
                    <a:gd name="T12" fmla="*/ 3 w 68"/>
                    <a:gd name="T13" fmla="*/ 11 h 36"/>
                    <a:gd name="T14" fmla="*/ 26 w 68"/>
                    <a:gd name="T15" fmla="*/ 17 h 36"/>
                    <a:gd name="T16" fmla="*/ 52 w 68"/>
                    <a:gd name="T17" fmla="*/ 17 h 36"/>
                    <a:gd name="T18" fmla="*/ 53 w 68"/>
                    <a:gd name="T19" fmla="*/ 9 h 36"/>
                    <a:gd name="T20" fmla="*/ 31 w 68"/>
                    <a:gd name="T21" fmla="*/ 9 h 36"/>
                    <a:gd name="T22" fmla="*/ 7 w 68"/>
                    <a:gd name="T23" fmla="*/ 4 h 36"/>
                    <a:gd name="T24" fmla="*/ 3 w 68"/>
                    <a:gd name="T25" fmla="*/ 11 h 36"/>
                    <a:gd name="T26" fmla="*/ 29 w 68"/>
                    <a:gd name="T27" fmla="*/ 33 h 36"/>
                    <a:gd name="T28" fmla="*/ 35 w 68"/>
                    <a:gd name="T29" fmla="*/ 29 h 36"/>
                    <a:gd name="T30" fmla="*/ 7 w 68"/>
                    <a:gd name="T31" fmla="*/ 1 h 36"/>
                    <a:gd name="T32" fmla="*/ 3 w 68"/>
                    <a:gd name="T33" fmla="*/ 8 h 36"/>
                    <a:gd name="T34" fmla="*/ 59 w 68"/>
                    <a:gd name="T35" fmla="*/ 34 h 36"/>
                    <a:gd name="T36" fmla="*/ 64 w 68"/>
                    <a:gd name="T37" fmla="*/ 2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36">
                      <a:moveTo>
                        <a:pt x="64" y="27"/>
                      </a:moveTo>
                      <a:cubicBezTo>
                        <a:pt x="45" y="18"/>
                        <a:pt x="26" y="11"/>
                        <a:pt x="7" y="2"/>
                      </a:cubicBezTo>
                      <a:cubicBezTo>
                        <a:pt x="6" y="4"/>
                        <a:pt x="5" y="6"/>
                        <a:pt x="3" y="9"/>
                      </a:cubicBezTo>
                      <a:cubicBezTo>
                        <a:pt x="12" y="12"/>
                        <a:pt x="26" y="23"/>
                        <a:pt x="28" y="33"/>
                      </a:cubicBezTo>
                      <a:cubicBezTo>
                        <a:pt x="30" y="31"/>
                        <a:pt x="32" y="29"/>
                        <a:pt x="35" y="28"/>
                      </a:cubicBezTo>
                      <a:cubicBezTo>
                        <a:pt x="26" y="19"/>
                        <a:pt x="17" y="12"/>
                        <a:pt x="7" y="4"/>
                      </a:cubicBezTo>
                      <a:cubicBezTo>
                        <a:pt x="6" y="6"/>
                        <a:pt x="5" y="9"/>
                        <a:pt x="3" y="11"/>
                      </a:cubicBezTo>
                      <a:cubicBezTo>
                        <a:pt x="11" y="12"/>
                        <a:pt x="18" y="16"/>
                        <a:pt x="26" y="17"/>
                      </a:cubicBezTo>
                      <a:cubicBezTo>
                        <a:pt x="34" y="18"/>
                        <a:pt x="43" y="17"/>
                        <a:pt x="52" y="17"/>
                      </a:cubicBezTo>
                      <a:cubicBezTo>
                        <a:pt x="55" y="17"/>
                        <a:pt x="58" y="9"/>
                        <a:pt x="53" y="9"/>
                      </a:cubicBezTo>
                      <a:cubicBezTo>
                        <a:pt x="46" y="9"/>
                        <a:pt x="39" y="9"/>
                        <a:pt x="31" y="9"/>
                      </a:cubicBezTo>
                      <a:cubicBezTo>
                        <a:pt x="23" y="9"/>
                        <a:pt x="15" y="5"/>
                        <a:pt x="7" y="4"/>
                      </a:cubicBezTo>
                      <a:cubicBezTo>
                        <a:pt x="3" y="3"/>
                        <a:pt x="0" y="8"/>
                        <a:pt x="3" y="11"/>
                      </a:cubicBezTo>
                      <a:cubicBezTo>
                        <a:pt x="12" y="18"/>
                        <a:pt x="21" y="25"/>
                        <a:pt x="29" y="33"/>
                      </a:cubicBezTo>
                      <a:cubicBezTo>
                        <a:pt x="31" y="36"/>
                        <a:pt x="36" y="32"/>
                        <a:pt x="35" y="29"/>
                      </a:cubicBezTo>
                      <a:cubicBezTo>
                        <a:pt x="32" y="17"/>
                        <a:pt x="17" y="6"/>
                        <a:pt x="7" y="1"/>
                      </a:cubicBezTo>
                      <a:cubicBezTo>
                        <a:pt x="3" y="0"/>
                        <a:pt x="0" y="7"/>
                        <a:pt x="3" y="8"/>
                      </a:cubicBezTo>
                      <a:cubicBezTo>
                        <a:pt x="21" y="17"/>
                        <a:pt x="41" y="25"/>
                        <a:pt x="59" y="34"/>
                      </a:cubicBezTo>
                      <a:cubicBezTo>
                        <a:pt x="63" y="36"/>
                        <a:pt x="68" y="29"/>
                        <a:pt x="64" y="2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 rot="20175543">
                <a:off x="5676592" y="1563523"/>
                <a:ext cx="2128779" cy="987721"/>
                <a:chOff x="4024313" y="3409951"/>
                <a:chExt cx="954881" cy="442913"/>
              </a:xfrm>
              <a:grpFill/>
            </p:grpSpPr>
            <p:sp>
              <p:nvSpPr>
                <p:cNvPr id="28" name="Freeform 12"/>
                <p:cNvSpPr/>
                <p:nvPr/>
              </p:nvSpPr>
              <p:spPr bwMode="auto">
                <a:xfrm>
                  <a:off x="4242594" y="3509964"/>
                  <a:ext cx="736600" cy="342900"/>
                </a:xfrm>
                <a:custGeom>
                  <a:avLst/>
                  <a:gdLst>
                    <a:gd name="T0" fmla="*/ 188 w 195"/>
                    <a:gd name="T1" fmla="*/ 91 h 91"/>
                    <a:gd name="T2" fmla="*/ 189 w 195"/>
                    <a:gd name="T3" fmla="*/ 91 h 91"/>
                    <a:gd name="T4" fmla="*/ 192 w 195"/>
                    <a:gd name="T5" fmla="*/ 84 h 91"/>
                    <a:gd name="T6" fmla="*/ 95 w 195"/>
                    <a:gd name="T7" fmla="*/ 40 h 91"/>
                    <a:gd name="T8" fmla="*/ 8 w 195"/>
                    <a:gd name="T9" fmla="*/ 2 h 91"/>
                    <a:gd name="T10" fmla="*/ 3 w 195"/>
                    <a:gd name="T11" fmla="*/ 9 h 91"/>
                    <a:gd name="T12" fmla="*/ 90 w 195"/>
                    <a:gd name="T13" fmla="*/ 46 h 91"/>
                    <a:gd name="T14" fmla="*/ 188 w 195"/>
                    <a:gd name="T15" fmla="*/ 91 h 91"/>
                    <a:gd name="T16" fmla="*/ 191 w 195"/>
                    <a:gd name="T17" fmla="*/ 84 h 91"/>
                    <a:gd name="T18" fmla="*/ 189 w 195"/>
                    <a:gd name="T19" fmla="*/ 84 h 91"/>
                    <a:gd name="T20" fmla="*/ 188 w 195"/>
                    <a:gd name="T21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5" h="91">
                      <a:moveTo>
                        <a:pt x="188" y="91"/>
                      </a:moveTo>
                      <a:cubicBezTo>
                        <a:pt x="188" y="91"/>
                        <a:pt x="189" y="91"/>
                        <a:pt x="189" y="91"/>
                      </a:cubicBezTo>
                      <a:cubicBezTo>
                        <a:pt x="192" y="91"/>
                        <a:pt x="195" y="86"/>
                        <a:pt x="192" y="84"/>
                      </a:cubicBezTo>
                      <a:cubicBezTo>
                        <a:pt x="160" y="69"/>
                        <a:pt x="127" y="55"/>
                        <a:pt x="95" y="40"/>
                      </a:cubicBezTo>
                      <a:cubicBezTo>
                        <a:pt x="67" y="26"/>
                        <a:pt x="34" y="19"/>
                        <a:pt x="8" y="2"/>
                      </a:cubicBezTo>
                      <a:cubicBezTo>
                        <a:pt x="5" y="0"/>
                        <a:pt x="0" y="6"/>
                        <a:pt x="3" y="9"/>
                      </a:cubicBezTo>
                      <a:cubicBezTo>
                        <a:pt x="30" y="26"/>
                        <a:pt x="62" y="32"/>
                        <a:pt x="90" y="46"/>
                      </a:cubicBezTo>
                      <a:cubicBezTo>
                        <a:pt x="122" y="62"/>
                        <a:pt x="155" y="76"/>
                        <a:pt x="188" y="91"/>
                      </a:cubicBezTo>
                      <a:cubicBezTo>
                        <a:pt x="189" y="89"/>
                        <a:pt x="190" y="86"/>
                        <a:pt x="191" y="84"/>
                      </a:cubicBezTo>
                      <a:cubicBezTo>
                        <a:pt x="190" y="84"/>
                        <a:pt x="190" y="84"/>
                        <a:pt x="189" y="84"/>
                      </a:cubicBezTo>
                      <a:cubicBezTo>
                        <a:pt x="186" y="84"/>
                        <a:pt x="183" y="91"/>
                        <a:pt x="188" y="9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29" name="Freeform 13"/>
                <p:cNvSpPr/>
                <p:nvPr/>
              </p:nvSpPr>
              <p:spPr bwMode="auto">
                <a:xfrm>
                  <a:off x="4024313" y="3409951"/>
                  <a:ext cx="255588" cy="136525"/>
                </a:xfrm>
                <a:custGeom>
                  <a:avLst/>
                  <a:gdLst>
                    <a:gd name="T0" fmla="*/ 64 w 68"/>
                    <a:gd name="T1" fmla="*/ 27 h 36"/>
                    <a:gd name="T2" fmla="*/ 7 w 68"/>
                    <a:gd name="T3" fmla="*/ 2 h 36"/>
                    <a:gd name="T4" fmla="*/ 3 w 68"/>
                    <a:gd name="T5" fmla="*/ 9 h 36"/>
                    <a:gd name="T6" fmla="*/ 28 w 68"/>
                    <a:gd name="T7" fmla="*/ 33 h 36"/>
                    <a:gd name="T8" fmla="*/ 35 w 68"/>
                    <a:gd name="T9" fmla="*/ 28 h 36"/>
                    <a:gd name="T10" fmla="*/ 7 w 68"/>
                    <a:gd name="T11" fmla="*/ 4 h 36"/>
                    <a:gd name="T12" fmla="*/ 3 w 68"/>
                    <a:gd name="T13" fmla="*/ 11 h 36"/>
                    <a:gd name="T14" fmla="*/ 26 w 68"/>
                    <a:gd name="T15" fmla="*/ 17 h 36"/>
                    <a:gd name="T16" fmla="*/ 52 w 68"/>
                    <a:gd name="T17" fmla="*/ 17 h 36"/>
                    <a:gd name="T18" fmla="*/ 53 w 68"/>
                    <a:gd name="T19" fmla="*/ 9 h 36"/>
                    <a:gd name="T20" fmla="*/ 31 w 68"/>
                    <a:gd name="T21" fmla="*/ 9 h 36"/>
                    <a:gd name="T22" fmla="*/ 7 w 68"/>
                    <a:gd name="T23" fmla="*/ 4 h 36"/>
                    <a:gd name="T24" fmla="*/ 3 w 68"/>
                    <a:gd name="T25" fmla="*/ 11 h 36"/>
                    <a:gd name="T26" fmla="*/ 29 w 68"/>
                    <a:gd name="T27" fmla="*/ 33 h 36"/>
                    <a:gd name="T28" fmla="*/ 35 w 68"/>
                    <a:gd name="T29" fmla="*/ 29 h 36"/>
                    <a:gd name="T30" fmla="*/ 7 w 68"/>
                    <a:gd name="T31" fmla="*/ 1 h 36"/>
                    <a:gd name="T32" fmla="*/ 3 w 68"/>
                    <a:gd name="T33" fmla="*/ 8 h 36"/>
                    <a:gd name="T34" fmla="*/ 59 w 68"/>
                    <a:gd name="T35" fmla="*/ 34 h 36"/>
                    <a:gd name="T36" fmla="*/ 64 w 68"/>
                    <a:gd name="T37" fmla="*/ 2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36">
                      <a:moveTo>
                        <a:pt x="64" y="27"/>
                      </a:moveTo>
                      <a:cubicBezTo>
                        <a:pt x="45" y="18"/>
                        <a:pt x="26" y="11"/>
                        <a:pt x="7" y="2"/>
                      </a:cubicBezTo>
                      <a:cubicBezTo>
                        <a:pt x="6" y="4"/>
                        <a:pt x="5" y="6"/>
                        <a:pt x="3" y="9"/>
                      </a:cubicBezTo>
                      <a:cubicBezTo>
                        <a:pt x="12" y="12"/>
                        <a:pt x="26" y="23"/>
                        <a:pt x="28" y="33"/>
                      </a:cubicBezTo>
                      <a:cubicBezTo>
                        <a:pt x="30" y="31"/>
                        <a:pt x="32" y="29"/>
                        <a:pt x="35" y="28"/>
                      </a:cubicBezTo>
                      <a:cubicBezTo>
                        <a:pt x="26" y="19"/>
                        <a:pt x="17" y="12"/>
                        <a:pt x="7" y="4"/>
                      </a:cubicBezTo>
                      <a:cubicBezTo>
                        <a:pt x="6" y="6"/>
                        <a:pt x="5" y="9"/>
                        <a:pt x="3" y="11"/>
                      </a:cubicBezTo>
                      <a:cubicBezTo>
                        <a:pt x="11" y="12"/>
                        <a:pt x="18" y="16"/>
                        <a:pt x="26" y="17"/>
                      </a:cubicBezTo>
                      <a:cubicBezTo>
                        <a:pt x="34" y="18"/>
                        <a:pt x="43" y="17"/>
                        <a:pt x="52" y="17"/>
                      </a:cubicBezTo>
                      <a:cubicBezTo>
                        <a:pt x="55" y="17"/>
                        <a:pt x="58" y="9"/>
                        <a:pt x="53" y="9"/>
                      </a:cubicBezTo>
                      <a:cubicBezTo>
                        <a:pt x="46" y="9"/>
                        <a:pt x="39" y="9"/>
                        <a:pt x="31" y="9"/>
                      </a:cubicBezTo>
                      <a:cubicBezTo>
                        <a:pt x="23" y="9"/>
                        <a:pt x="15" y="5"/>
                        <a:pt x="7" y="4"/>
                      </a:cubicBezTo>
                      <a:cubicBezTo>
                        <a:pt x="3" y="3"/>
                        <a:pt x="0" y="8"/>
                        <a:pt x="3" y="11"/>
                      </a:cubicBezTo>
                      <a:cubicBezTo>
                        <a:pt x="12" y="18"/>
                        <a:pt x="21" y="25"/>
                        <a:pt x="29" y="33"/>
                      </a:cubicBezTo>
                      <a:cubicBezTo>
                        <a:pt x="31" y="36"/>
                        <a:pt x="36" y="32"/>
                        <a:pt x="35" y="29"/>
                      </a:cubicBezTo>
                      <a:cubicBezTo>
                        <a:pt x="32" y="17"/>
                        <a:pt x="17" y="6"/>
                        <a:pt x="7" y="1"/>
                      </a:cubicBezTo>
                      <a:cubicBezTo>
                        <a:pt x="3" y="0"/>
                        <a:pt x="0" y="7"/>
                        <a:pt x="3" y="8"/>
                      </a:cubicBezTo>
                      <a:cubicBezTo>
                        <a:pt x="21" y="17"/>
                        <a:pt x="41" y="25"/>
                        <a:pt x="59" y="34"/>
                      </a:cubicBezTo>
                      <a:cubicBezTo>
                        <a:pt x="63" y="36"/>
                        <a:pt x="68" y="29"/>
                        <a:pt x="64" y="2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20175543">
                <a:off x="4128728" y="3705945"/>
                <a:ext cx="2128779" cy="987721"/>
                <a:chOff x="4024313" y="3409951"/>
                <a:chExt cx="954881" cy="442913"/>
              </a:xfrm>
              <a:grpFill/>
            </p:grpSpPr>
            <p:sp>
              <p:nvSpPr>
                <p:cNvPr id="26" name="Freeform 12"/>
                <p:cNvSpPr/>
                <p:nvPr/>
              </p:nvSpPr>
              <p:spPr bwMode="auto">
                <a:xfrm>
                  <a:off x="4242594" y="3509964"/>
                  <a:ext cx="736600" cy="342900"/>
                </a:xfrm>
                <a:custGeom>
                  <a:avLst/>
                  <a:gdLst>
                    <a:gd name="T0" fmla="*/ 188 w 195"/>
                    <a:gd name="T1" fmla="*/ 91 h 91"/>
                    <a:gd name="T2" fmla="*/ 189 w 195"/>
                    <a:gd name="T3" fmla="*/ 91 h 91"/>
                    <a:gd name="T4" fmla="*/ 192 w 195"/>
                    <a:gd name="T5" fmla="*/ 84 h 91"/>
                    <a:gd name="T6" fmla="*/ 95 w 195"/>
                    <a:gd name="T7" fmla="*/ 40 h 91"/>
                    <a:gd name="T8" fmla="*/ 8 w 195"/>
                    <a:gd name="T9" fmla="*/ 2 h 91"/>
                    <a:gd name="T10" fmla="*/ 3 w 195"/>
                    <a:gd name="T11" fmla="*/ 9 h 91"/>
                    <a:gd name="T12" fmla="*/ 90 w 195"/>
                    <a:gd name="T13" fmla="*/ 46 h 91"/>
                    <a:gd name="T14" fmla="*/ 188 w 195"/>
                    <a:gd name="T15" fmla="*/ 91 h 91"/>
                    <a:gd name="T16" fmla="*/ 191 w 195"/>
                    <a:gd name="T17" fmla="*/ 84 h 91"/>
                    <a:gd name="T18" fmla="*/ 189 w 195"/>
                    <a:gd name="T19" fmla="*/ 84 h 91"/>
                    <a:gd name="T20" fmla="*/ 188 w 195"/>
                    <a:gd name="T21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5" h="91">
                      <a:moveTo>
                        <a:pt x="188" y="91"/>
                      </a:moveTo>
                      <a:cubicBezTo>
                        <a:pt x="188" y="91"/>
                        <a:pt x="189" y="91"/>
                        <a:pt x="189" y="91"/>
                      </a:cubicBezTo>
                      <a:cubicBezTo>
                        <a:pt x="192" y="91"/>
                        <a:pt x="195" y="86"/>
                        <a:pt x="192" y="84"/>
                      </a:cubicBezTo>
                      <a:cubicBezTo>
                        <a:pt x="160" y="69"/>
                        <a:pt x="127" y="55"/>
                        <a:pt x="95" y="40"/>
                      </a:cubicBezTo>
                      <a:cubicBezTo>
                        <a:pt x="67" y="26"/>
                        <a:pt x="34" y="19"/>
                        <a:pt x="8" y="2"/>
                      </a:cubicBezTo>
                      <a:cubicBezTo>
                        <a:pt x="5" y="0"/>
                        <a:pt x="0" y="6"/>
                        <a:pt x="3" y="9"/>
                      </a:cubicBezTo>
                      <a:cubicBezTo>
                        <a:pt x="30" y="26"/>
                        <a:pt x="62" y="32"/>
                        <a:pt x="90" y="46"/>
                      </a:cubicBezTo>
                      <a:cubicBezTo>
                        <a:pt x="122" y="62"/>
                        <a:pt x="155" y="76"/>
                        <a:pt x="188" y="91"/>
                      </a:cubicBezTo>
                      <a:cubicBezTo>
                        <a:pt x="189" y="89"/>
                        <a:pt x="190" y="86"/>
                        <a:pt x="191" y="84"/>
                      </a:cubicBezTo>
                      <a:cubicBezTo>
                        <a:pt x="190" y="84"/>
                        <a:pt x="190" y="84"/>
                        <a:pt x="189" y="84"/>
                      </a:cubicBezTo>
                      <a:cubicBezTo>
                        <a:pt x="186" y="84"/>
                        <a:pt x="183" y="91"/>
                        <a:pt x="188" y="9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27" name="Freeform 13"/>
                <p:cNvSpPr/>
                <p:nvPr/>
              </p:nvSpPr>
              <p:spPr bwMode="auto">
                <a:xfrm>
                  <a:off x="4024313" y="3409951"/>
                  <a:ext cx="255588" cy="136525"/>
                </a:xfrm>
                <a:custGeom>
                  <a:avLst/>
                  <a:gdLst>
                    <a:gd name="T0" fmla="*/ 64 w 68"/>
                    <a:gd name="T1" fmla="*/ 27 h 36"/>
                    <a:gd name="T2" fmla="*/ 7 w 68"/>
                    <a:gd name="T3" fmla="*/ 2 h 36"/>
                    <a:gd name="T4" fmla="*/ 3 w 68"/>
                    <a:gd name="T5" fmla="*/ 9 h 36"/>
                    <a:gd name="T6" fmla="*/ 28 w 68"/>
                    <a:gd name="T7" fmla="*/ 33 h 36"/>
                    <a:gd name="T8" fmla="*/ 35 w 68"/>
                    <a:gd name="T9" fmla="*/ 28 h 36"/>
                    <a:gd name="T10" fmla="*/ 7 w 68"/>
                    <a:gd name="T11" fmla="*/ 4 h 36"/>
                    <a:gd name="T12" fmla="*/ 3 w 68"/>
                    <a:gd name="T13" fmla="*/ 11 h 36"/>
                    <a:gd name="T14" fmla="*/ 26 w 68"/>
                    <a:gd name="T15" fmla="*/ 17 h 36"/>
                    <a:gd name="T16" fmla="*/ 52 w 68"/>
                    <a:gd name="T17" fmla="*/ 17 h 36"/>
                    <a:gd name="T18" fmla="*/ 53 w 68"/>
                    <a:gd name="T19" fmla="*/ 9 h 36"/>
                    <a:gd name="T20" fmla="*/ 31 w 68"/>
                    <a:gd name="T21" fmla="*/ 9 h 36"/>
                    <a:gd name="T22" fmla="*/ 7 w 68"/>
                    <a:gd name="T23" fmla="*/ 4 h 36"/>
                    <a:gd name="T24" fmla="*/ 3 w 68"/>
                    <a:gd name="T25" fmla="*/ 11 h 36"/>
                    <a:gd name="T26" fmla="*/ 29 w 68"/>
                    <a:gd name="T27" fmla="*/ 33 h 36"/>
                    <a:gd name="T28" fmla="*/ 35 w 68"/>
                    <a:gd name="T29" fmla="*/ 29 h 36"/>
                    <a:gd name="T30" fmla="*/ 7 w 68"/>
                    <a:gd name="T31" fmla="*/ 1 h 36"/>
                    <a:gd name="T32" fmla="*/ 3 w 68"/>
                    <a:gd name="T33" fmla="*/ 8 h 36"/>
                    <a:gd name="T34" fmla="*/ 59 w 68"/>
                    <a:gd name="T35" fmla="*/ 34 h 36"/>
                    <a:gd name="T36" fmla="*/ 64 w 68"/>
                    <a:gd name="T37" fmla="*/ 2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36">
                      <a:moveTo>
                        <a:pt x="64" y="27"/>
                      </a:moveTo>
                      <a:cubicBezTo>
                        <a:pt x="45" y="18"/>
                        <a:pt x="26" y="11"/>
                        <a:pt x="7" y="2"/>
                      </a:cubicBezTo>
                      <a:cubicBezTo>
                        <a:pt x="6" y="4"/>
                        <a:pt x="5" y="6"/>
                        <a:pt x="3" y="9"/>
                      </a:cubicBezTo>
                      <a:cubicBezTo>
                        <a:pt x="12" y="12"/>
                        <a:pt x="26" y="23"/>
                        <a:pt x="28" y="33"/>
                      </a:cubicBezTo>
                      <a:cubicBezTo>
                        <a:pt x="30" y="31"/>
                        <a:pt x="32" y="29"/>
                        <a:pt x="35" y="28"/>
                      </a:cubicBezTo>
                      <a:cubicBezTo>
                        <a:pt x="26" y="19"/>
                        <a:pt x="17" y="12"/>
                        <a:pt x="7" y="4"/>
                      </a:cubicBezTo>
                      <a:cubicBezTo>
                        <a:pt x="6" y="6"/>
                        <a:pt x="5" y="9"/>
                        <a:pt x="3" y="11"/>
                      </a:cubicBezTo>
                      <a:cubicBezTo>
                        <a:pt x="11" y="12"/>
                        <a:pt x="18" y="16"/>
                        <a:pt x="26" y="17"/>
                      </a:cubicBezTo>
                      <a:cubicBezTo>
                        <a:pt x="34" y="18"/>
                        <a:pt x="43" y="17"/>
                        <a:pt x="52" y="17"/>
                      </a:cubicBezTo>
                      <a:cubicBezTo>
                        <a:pt x="55" y="17"/>
                        <a:pt x="58" y="9"/>
                        <a:pt x="53" y="9"/>
                      </a:cubicBezTo>
                      <a:cubicBezTo>
                        <a:pt x="46" y="9"/>
                        <a:pt x="39" y="9"/>
                        <a:pt x="31" y="9"/>
                      </a:cubicBezTo>
                      <a:cubicBezTo>
                        <a:pt x="23" y="9"/>
                        <a:pt x="15" y="5"/>
                        <a:pt x="7" y="4"/>
                      </a:cubicBezTo>
                      <a:cubicBezTo>
                        <a:pt x="3" y="3"/>
                        <a:pt x="0" y="8"/>
                        <a:pt x="3" y="11"/>
                      </a:cubicBezTo>
                      <a:cubicBezTo>
                        <a:pt x="12" y="18"/>
                        <a:pt x="21" y="25"/>
                        <a:pt x="29" y="33"/>
                      </a:cubicBezTo>
                      <a:cubicBezTo>
                        <a:pt x="31" y="36"/>
                        <a:pt x="36" y="32"/>
                        <a:pt x="35" y="29"/>
                      </a:cubicBezTo>
                      <a:cubicBezTo>
                        <a:pt x="32" y="17"/>
                        <a:pt x="17" y="6"/>
                        <a:pt x="7" y="1"/>
                      </a:cubicBezTo>
                      <a:cubicBezTo>
                        <a:pt x="3" y="0"/>
                        <a:pt x="0" y="7"/>
                        <a:pt x="3" y="8"/>
                      </a:cubicBezTo>
                      <a:cubicBezTo>
                        <a:pt x="21" y="17"/>
                        <a:pt x="41" y="25"/>
                        <a:pt x="59" y="34"/>
                      </a:cubicBezTo>
                      <a:cubicBezTo>
                        <a:pt x="63" y="36"/>
                        <a:pt x="68" y="29"/>
                        <a:pt x="64" y="2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 rot="20175543">
                <a:off x="2350542" y="1692250"/>
                <a:ext cx="2128779" cy="987721"/>
                <a:chOff x="4024313" y="3409951"/>
                <a:chExt cx="954881" cy="442913"/>
              </a:xfrm>
              <a:grpFill/>
            </p:grpSpPr>
            <p:sp>
              <p:nvSpPr>
                <p:cNvPr id="24" name="Freeform 12"/>
                <p:cNvSpPr/>
                <p:nvPr/>
              </p:nvSpPr>
              <p:spPr bwMode="auto">
                <a:xfrm>
                  <a:off x="4242594" y="3509964"/>
                  <a:ext cx="736600" cy="342900"/>
                </a:xfrm>
                <a:custGeom>
                  <a:avLst/>
                  <a:gdLst>
                    <a:gd name="T0" fmla="*/ 188 w 195"/>
                    <a:gd name="T1" fmla="*/ 91 h 91"/>
                    <a:gd name="T2" fmla="*/ 189 w 195"/>
                    <a:gd name="T3" fmla="*/ 91 h 91"/>
                    <a:gd name="T4" fmla="*/ 192 w 195"/>
                    <a:gd name="T5" fmla="*/ 84 h 91"/>
                    <a:gd name="T6" fmla="*/ 95 w 195"/>
                    <a:gd name="T7" fmla="*/ 40 h 91"/>
                    <a:gd name="T8" fmla="*/ 8 w 195"/>
                    <a:gd name="T9" fmla="*/ 2 h 91"/>
                    <a:gd name="T10" fmla="*/ 3 w 195"/>
                    <a:gd name="T11" fmla="*/ 9 h 91"/>
                    <a:gd name="T12" fmla="*/ 90 w 195"/>
                    <a:gd name="T13" fmla="*/ 46 h 91"/>
                    <a:gd name="T14" fmla="*/ 188 w 195"/>
                    <a:gd name="T15" fmla="*/ 91 h 91"/>
                    <a:gd name="T16" fmla="*/ 191 w 195"/>
                    <a:gd name="T17" fmla="*/ 84 h 91"/>
                    <a:gd name="T18" fmla="*/ 189 w 195"/>
                    <a:gd name="T19" fmla="*/ 84 h 91"/>
                    <a:gd name="T20" fmla="*/ 188 w 195"/>
                    <a:gd name="T21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5" h="91">
                      <a:moveTo>
                        <a:pt x="188" y="91"/>
                      </a:moveTo>
                      <a:cubicBezTo>
                        <a:pt x="188" y="91"/>
                        <a:pt x="189" y="91"/>
                        <a:pt x="189" y="91"/>
                      </a:cubicBezTo>
                      <a:cubicBezTo>
                        <a:pt x="192" y="91"/>
                        <a:pt x="195" y="86"/>
                        <a:pt x="192" y="84"/>
                      </a:cubicBezTo>
                      <a:cubicBezTo>
                        <a:pt x="160" y="69"/>
                        <a:pt x="127" y="55"/>
                        <a:pt x="95" y="40"/>
                      </a:cubicBezTo>
                      <a:cubicBezTo>
                        <a:pt x="67" y="26"/>
                        <a:pt x="34" y="19"/>
                        <a:pt x="8" y="2"/>
                      </a:cubicBezTo>
                      <a:cubicBezTo>
                        <a:pt x="5" y="0"/>
                        <a:pt x="0" y="6"/>
                        <a:pt x="3" y="9"/>
                      </a:cubicBezTo>
                      <a:cubicBezTo>
                        <a:pt x="30" y="26"/>
                        <a:pt x="62" y="32"/>
                        <a:pt x="90" y="46"/>
                      </a:cubicBezTo>
                      <a:cubicBezTo>
                        <a:pt x="122" y="62"/>
                        <a:pt x="155" y="76"/>
                        <a:pt x="188" y="91"/>
                      </a:cubicBezTo>
                      <a:cubicBezTo>
                        <a:pt x="189" y="89"/>
                        <a:pt x="190" y="86"/>
                        <a:pt x="191" y="84"/>
                      </a:cubicBezTo>
                      <a:cubicBezTo>
                        <a:pt x="190" y="84"/>
                        <a:pt x="190" y="84"/>
                        <a:pt x="189" y="84"/>
                      </a:cubicBezTo>
                      <a:cubicBezTo>
                        <a:pt x="186" y="84"/>
                        <a:pt x="183" y="91"/>
                        <a:pt x="188" y="9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25" name="Freeform 13"/>
                <p:cNvSpPr/>
                <p:nvPr/>
              </p:nvSpPr>
              <p:spPr bwMode="auto">
                <a:xfrm>
                  <a:off x="4024313" y="3409951"/>
                  <a:ext cx="255588" cy="136525"/>
                </a:xfrm>
                <a:custGeom>
                  <a:avLst/>
                  <a:gdLst>
                    <a:gd name="T0" fmla="*/ 64 w 68"/>
                    <a:gd name="T1" fmla="*/ 27 h 36"/>
                    <a:gd name="T2" fmla="*/ 7 w 68"/>
                    <a:gd name="T3" fmla="*/ 2 h 36"/>
                    <a:gd name="T4" fmla="*/ 3 w 68"/>
                    <a:gd name="T5" fmla="*/ 9 h 36"/>
                    <a:gd name="T6" fmla="*/ 28 w 68"/>
                    <a:gd name="T7" fmla="*/ 33 h 36"/>
                    <a:gd name="T8" fmla="*/ 35 w 68"/>
                    <a:gd name="T9" fmla="*/ 28 h 36"/>
                    <a:gd name="T10" fmla="*/ 7 w 68"/>
                    <a:gd name="T11" fmla="*/ 4 h 36"/>
                    <a:gd name="T12" fmla="*/ 3 w 68"/>
                    <a:gd name="T13" fmla="*/ 11 h 36"/>
                    <a:gd name="T14" fmla="*/ 26 w 68"/>
                    <a:gd name="T15" fmla="*/ 17 h 36"/>
                    <a:gd name="T16" fmla="*/ 52 w 68"/>
                    <a:gd name="T17" fmla="*/ 17 h 36"/>
                    <a:gd name="T18" fmla="*/ 53 w 68"/>
                    <a:gd name="T19" fmla="*/ 9 h 36"/>
                    <a:gd name="T20" fmla="*/ 31 w 68"/>
                    <a:gd name="T21" fmla="*/ 9 h 36"/>
                    <a:gd name="T22" fmla="*/ 7 w 68"/>
                    <a:gd name="T23" fmla="*/ 4 h 36"/>
                    <a:gd name="T24" fmla="*/ 3 w 68"/>
                    <a:gd name="T25" fmla="*/ 11 h 36"/>
                    <a:gd name="T26" fmla="*/ 29 w 68"/>
                    <a:gd name="T27" fmla="*/ 33 h 36"/>
                    <a:gd name="T28" fmla="*/ 35 w 68"/>
                    <a:gd name="T29" fmla="*/ 29 h 36"/>
                    <a:gd name="T30" fmla="*/ 7 w 68"/>
                    <a:gd name="T31" fmla="*/ 1 h 36"/>
                    <a:gd name="T32" fmla="*/ 3 w 68"/>
                    <a:gd name="T33" fmla="*/ 8 h 36"/>
                    <a:gd name="T34" fmla="*/ 59 w 68"/>
                    <a:gd name="T35" fmla="*/ 34 h 36"/>
                    <a:gd name="T36" fmla="*/ 64 w 68"/>
                    <a:gd name="T37" fmla="*/ 2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36">
                      <a:moveTo>
                        <a:pt x="64" y="27"/>
                      </a:moveTo>
                      <a:cubicBezTo>
                        <a:pt x="45" y="18"/>
                        <a:pt x="26" y="11"/>
                        <a:pt x="7" y="2"/>
                      </a:cubicBezTo>
                      <a:cubicBezTo>
                        <a:pt x="6" y="4"/>
                        <a:pt x="5" y="6"/>
                        <a:pt x="3" y="9"/>
                      </a:cubicBezTo>
                      <a:cubicBezTo>
                        <a:pt x="12" y="12"/>
                        <a:pt x="26" y="23"/>
                        <a:pt x="28" y="33"/>
                      </a:cubicBezTo>
                      <a:cubicBezTo>
                        <a:pt x="30" y="31"/>
                        <a:pt x="32" y="29"/>
                        <a:pt x="35" y="28"/>
                      </a:cubicBezTo>
                      <a:cubicBezTo>
                        <a:pt x="26" y="19"/>
                        <a:pt x="17" y="12"/>
                        <a:pt x="7" y="4"/>
                      </a:cubicBezTo>
                      <a:cubicBezTo>
                        <a:pt x="6" y="6"/>
                        <a:pt x="5" y="9"/>
                        <a:pt x="3" y="11"/>
                      </a:cubicBezTo>
                      <a:cubicBezTo>
                        <a:pt x="11" y="12"/>
                        <a:pt x="18" y="16"/>
                        <a:pt x="26" y="17"/>
                      </a:cubicBezTo>
                      <a:cubicBezTo>
                        <a:pt x="34" y="18"/>
                        <a:pt x="43" y="17"/>
                        <a:pt x="52" y="17"/>
                      </a:cubicBezTo>
                      <a:cubicBezTo>
                        <a:pt x="55" y="17"/>
                        <a:pt x="58" y="9"/>
                        <a:pt x="53" y="9"/>
                      </a:cubicBezTo>
                      <a:cubicBezTo>
                        <a:pt x="46" y="9"/>
                        <a:pt x="39" y="9"/>
                        <a:pt x="31" y="9"/>
                      </a:cubicBezTo>
                      <a:cubicBezTo>
                        <a:pt x="23" y="9"/>
                        <a:pt x="15" y="5"/>
                        <a:pt x="7" y="4"/>
                      </a:cubicBezTo>
                      <a:cubicBezTo>
                        <a:pt x="3" y="3"/>
                        <a:pt x="0" y="8"/>
                        <a:pt x="3" y="11"/>
                      </a:cubicBezTo>
                      <a:cubicBezTo>
                        <a:pt x="12" y="18"/>
                        <a:pt x="21" y="25"/>
                        <a:pt x="29" y="33"/>
                      </a:cubicBezTo>
                      <a:cubicBezTo>
                        <a:pt x="31" y="36"/>
                        <a:pt x="36" y="32"/>
                        <a:pt x="35" y="29"/>
                      </a:cubicBezTo>
                      <a:cubicBezTo>
                        <a:pt x="32" y="17"/>
                        <a:pt x="17" y="6"/>
                        <a:pt x="7" y="1"/>
                      </a:cubicBezTo>
                      <a:cubicBezTo>
                        <a:pt x="3" y="0"/>
                        <a:pt x="0" y="7"/>
                        <a:pt x="3" y="8"/>
                      </a:cubicBezTo>
                      <a:cubicBezTo>
                        <a:pt x="21" y="17"/>
                        <a:pt x="41" y="25"/>
                        <a:pt x="59" y="34"/>
                      </a:cubicBezTo>
                      <a:cubicBezTo>
                        <a:pt x="63" y="36"/>
                        <a:pt x="68" y="29"/>
                        <a:pt x="64" y="2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8" name="文本框 7"/>
            <p:cNvSpPr txBox="1"/>
            <p:nvPr/>
          </p:nvSpPr>
          <p:spPr>
            <a:xfrm>
              <a:off x="2458502" y="2139202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 Placeholder 32"/>
            <p:cNvSpPr txBox="1"/>
            <p:nvPr/>
          </p:nvSpPr>
          <p:spPr>
            <a:xfrm>
              <a:off x="2310978" y="2809382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55798" y="2008576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Placeholder 32"/>
            <p:cNvSpPr txBox="1"/>
            <p:nvPr/>
          </p:nvSpPr>
          <p:spPr>
            <a:xfrm>
              <a:off x="5908274" y="2678756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523444" y="4101904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 Placeholder 32"/>
            <p:cNvSpPr txBox="1"/>
            <p:nvPr/>
          </p:nvSpPr>
          <p:spPr>
            <a:xfrm>
              <a:off x="4375920" y="4772084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86774" y="3654340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Placeholder 32"/>
            <p:cNvSpPr txBox="1"/>
            <p:nvPr/>
          </p:nvSpPr>
          <p:spPr>
            <a:xfrm>
              <a:off x="7939250" y="4324520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57966" y="2555798"/>
            <a:ext cx="4101372" cy="2993998"/>
            <a:chOff x="865101" y="2822268"/>
            <a:chExt cx="4101372" cy="244469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61"/>
            <p:cNvSpPr/>
            <p:nvPr/>
          </p:nvSpPr>
          <p:spPr bwMode="auto">
            <a:xfrm>
              <a:off x="3040651" y="3550687"/>
              <a:ext cx="376683" cy="1646427"/>
            </a:xfrm>
            <a:custGeom>
              <a:avLst/>
              <a:gdLst>
                <a:gd name="T0" fmla="*/ 30 w 32"/>
                <a:gd name="T1" fmla="*/ 140 h 140"/>
                <a:gd name="T2" fmla="*/ 30 w 32"/>
                <a:gd name="T3" fmla="*/ 140 h 140"/>
                <a:gd name="T4" fmla="*/ 28 w 32"/>
                <a:gd name="T5" fmla="*/ 138 h 140"/>
                <a:gd name="T6" fmla="*/ 27 w 32"/>
                <a:gd name="T7" fmla="*/ 4 h 140"/>
                <a:gd name="T8" fmla="*/ 4 w 32"/>
                <a:gd name="T9" fmla="*/ 4 h 140"/>
                <a:gd name="T10" fmla="*/ 4 w 32"/>
                <a:gd name="T11" fmla="*/ 138 h 140"/>
                <a:gd name="T12" fmla="*/ 2 w 32"/>
                <a:gd name="T13" fmla="*/ 140 h 140"/>
                <a:gd name="T14" fmla="*/ 2 w 32"/>
                <a:gd name="T15" fmla="*/ 140 h 140"/>
                <a:gd name="T16" fmla="*/ 0 w 32"/>
                <a:gd name="T17" fmla="*/ 137 h 140"/>
                <a:gd name="T18" fmla="*/ 0 w 32"/>
                <a:gd name="T19" fmla="*/ 2 h 140"/>
                <a:gd name="T20" fmla="*/ 0 w 32"/>
                <a:gd name="T21" fmla="*/ 0 h 140"/>
                <a:gd name="T22" fmla="*/ 2 w 32"/>
                <a:gd name="T23" fmla="*/ 0 h 140"/>
                <a:gd name="T24" fmla="*/ 2 w 32"/>
                <a:gd name="T25" fmla="*/ 0 h 140"/>
                <a:gd name="T26" fmla="*/ 29 w 32"/>
                <a:gd name="T27" fmla="*/ 0 h 140"/>
                <a:gd name="T28" fmla="*/ 31 w 32"/>
                <a:gd name="T29" fmla="*/ 2 h 140"/>
                <a:gd name="T30" fmla="*/ 32 w 32"/>
                <a:gd name="T31" fmla="*/ 138 h 140"/>
                <a:gd name="T32" fmla="*/ 30 w 32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40">
                  <a:moveTo>
                    <a:pt x="30" y="140"/>
                  </a:moveTo>
                  <a:cubicBezTo>
                    <a:pt x="30" y="140"/>
                    <a:pt x="30" y="140"/>
                    <a:pt x="30" y="140"/>
                  </a:cubicBezTo>
                  <a:cubicBezTo>
                    <a:pt x="29" y="140"/>
                    <a:pt x="28" y="139"/>
                    <a:pt x="28" y="138"/>
                  </a:cubicBezTo>
                  <a:cubicBezTo>
                    <a:pt x="28" y="112"/>
                    <a:pt x="27" y="19"/>
                    <a:pt x="27" y="4"/>
                  </a:cubicBezTo>
                  <a:cubicBezTo>
                    <a:pt x="23" y="4"/>
                    <a:pt x="12" y="4"/>
                    <a:pt x="4" y="4"/>
                  </a:cubicBezTo>
                  <a:cubicBezTo>
                    <a:pt x="4" y="31"/>
                    <a:pt x="4" y="107"/>
                    <a:pt x="4" y="138"/>
                  </a:cubicBezTo>
                  <a:cubicBezTo>
                    <a:pt x="4" y="139"/>
                    <a:pt x="3" y="140"/>
                    <a:pt x="2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1" y="139"/>
                    <a:pt x="0" y="139"/>
                    <a:pt x="0" y="137"/>
                  </a:cubicBezTo>
                  <a:cubicBezTo>
                    <a:pt x="0" y="106"/>
                    <a:pt x="0" y="27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3"/>
                    <a:pt x="32" y="110"/>
                    <a:pt x="32" y="138"/>
                  </a:cubicBezTo>
                  <a:cubicBezTo>
                    <a:pt x="32" y="139"/>
                    <a:pt x="31" y="140"/>
                    <a:pt x="30" y="1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Freeform 62"/>
            <p:cNvSpPr/>
            <p:nvPr/>
          </p:nvSpPr>
          <p:spPr bwMode="auto">
            <a:xfrm>
              <a:off x="3030672" y="3363592"/>
              <a:ext cx="586229" cy="234491"/>
            </a:xfrm>
            <a:custGeom>
              <a:avLst/>
              <a:gdLst>
                <a:gd name="T0" fmla="*/ 31 w 50"/>
                <a:gd name="T1" fmla="*/ 20 h 20"/>
                <a:gd name="T2" fmla="*/ 29 w 50"/>
                <a:gd name="T3" fmla="*/ 20 h 20"/>
                <a:gd name="T4" fmla="*/ 30 w 50"/>
                <a:gd name="T5" fmla="*/ 17 h 20"/>
                <a:gd name="T6" fmla="*/ 37 w 50"/>
                <a:gd name="T7" fmla="*/ 9 h 20"/>
                <a:gd name="T8" fmla="*/ 43 w 50"/>
                <a:gd name="T9" fmla="*/ 4 h 20"/>
                <a:gd name="T10" fmla="*/ 22 w 50"/>
                <a:gd name="T11" fmla="*/ 4 h 20"/>
                <a:gd name="T12" fmla="*/ 4 w 50"/>
                <a:gd name="T13" fmla="*/ 19 h 20"/>
                <a:gd name="T14" fmla="*/ 1 w 50"/>
                <a:gd name="T15" fmla="*/ 19 h 20"/>
                <a:gd name="T16" fmla="*/ 1 w 50"/>
                <a:gd name="T17" fmla="*/ 16 h 20"/>
                <a:gd name="T18" fmla="*/ 20 w 50"/>
                <a:gd name="T19" fmla="*/ 0 h 20"/>
                <a:gd name="T20" fmla="*/ 21 w 50"/>
                <a:gd name="T21" fmla="*/ 0 h 20"/>
                <a:gd name="T22" fmla="*/ 48 w 50"/>
                <a:gd name="T23" fmla="*/ 0 h 20"/>
                <a:gd name="T24" fmla="*/ 50 w 50"/>
                <a:gd name="T25" fmla="*/ 1 h 20"/>
                <a:gd name="T26" fmla="*/ 49 w 50"/>
                <a:gd name="T27" fmla="*/ 3 h 20"/>
                <a:gd name="T28" fmla="*/ 40 w 50"/>
                <a:gd name="T29" fmla="*/ 12 h 20"/>
                <a:gd name="T30" fmla="*/ 32 w 50"/>
                <a:gd name="T31" fmla="*/ 20 h 20"/>
                <a:gd name="T32" fmla="*/ 31 w 50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0">
                  <a:moveTo>
                    <a:pt x="31" y="20"/>
                  </a:moveTo>
                  <a:cubicBezTo>
                    <a:pt x="30" y="20"/>
                    <a:pt x="30" y="20"/>
                    <a:pt x="29" y="20"/>
                  </a:cubicBezTo>
                  <a:cubicBezTo>
                    <a:pt x="29" y="19"/>
                    <a:pt x="29" y="18"/>
                    <a:pt x="30" y="17"/>
                  </a:cubicBezTo>
                  <a:cubicBezTo>
                    <a:pt x="33" y="14"/>
                    <a:pt x="35" y="12"/>
                    <a:pt x="37" y="9"/>
                  </a:cubicBezTo>
                  <a:cubicBezTo>
                    <a:pt x="39" y="7"/>
                    <a:pt x="41" y="6"/>
                    <a:pt x="43" y="4"/>
                  </a:cubicBezTo>
                  <a:cubicBezTo>
                    <a:pt x="35" y="4"/>
                    <a:pt x="25" y="4"/>
                    <a:pt x="22" y="4"/>
                  </a:cubicBezTo>
                  <a:cubicBezTo>
                    <a:pt x="20" y="6"/>
                    <a:pt x="13" y="12"/>
                    <a:pt x="4" y="19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0" y="18"/>
                    <a:pt x="1" y="17"/>
                    <a:pt x="1" y="16"/>
                  </a:cubicBezTo>
                  <a:cubicBezTo>
                    <a:pt x="12" y="7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39" y="0"/>
                    <a:pt x="48" y="0"/>
                  </a:cubicBezTo>
                  <a:cubicBezTo>
                    <a:pt x="49" y="0"/>
                    <a:pt x="50" y="0"/>
                    <a:pt x="50" y="1"/>
                  </a:cubicBezTo>
                  <a:cubicBezTo>
                    <a:pt x="50" y="2"/>
                    <a:pt x="50" y="3"/>
                    <a:pt x="49" y="3"/>
                  </a:cubicBezTo>
                  <a:cubicBezTo>
                    <a:pt x="46" y="6"/>
                    <a:pt x="43" y="9"/>
                    <a:pt x="40" y="12"/>
                  </a:cubicBezTo>
                  <a:cubicBezTo>
                    <a:pt x="38" y="14"/>
                    <a:pt x="35" y="17"/>
                    <a:pt x="32" y="20"/>
                  </a:cubicBezTo>
                  <a:cubicBezTo>
                    <a:pt x="32" y="20"/>
                    <a:pt x="31" y="20"/>
                    <a:pt x="31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Freeform 63"/>
            <p:cNvSpPr/>
            <p:nvPr/>
          </p:nvSpPr>
          <p:spPr bwMode="auto">
            <a:xfrm>
              <a:off x="3569503" y="3363592"/>
              <a:ext cx="59870" cy="1728749"/>
            </a:xfrm>
            <a:custGeom>
              <a:avLst/>
              <a:gdLst>
                <a:gd name="T0" fmla="*/ 3 w 5"/>
                <a:gd name="T1" fmla="*/ 147 h 147"/>
                <a:gd name="T2" fmla="*/ 1 w 5"/>
                <a:gd name="T3" fmla="*/ 145 h 147"/>
                <a:gd name="T4" fmla="*/ 0 w 5"/>
                <a:gd name="T5" fmla="*/ 2 h 147"/>
                <a:gd name="T6" fmla="*/ 2 w 5"/>
                <a:gd name="T7" fmla="*/ 0 h 147"/>
                <a:gd name="T8" fmla="*/ 4 w 5"/>
                <a:gd name="T9" fmla="*/ 2 h 147"/>
                <a:gd name="T10" fmla="*/ 5 w 5"/>
                <a:gd name="T11" fmla="*/ 145 h 147"/>
                <a:gd name="T12" fmla="*/ 3 w 5"/>
                <a:gd name="T13" fmla="*/ 147 h 147"/>
                <a:gd name="T14" fmla="*/ 3 w 5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47">
                  <a:moveTo>
                    <a:pt x="3" y="147"/>
                  </a:moveTo>
                  <a:cubicBezTo>
                    <a:pt x="1" y="147"/>
                    <a:pt x="1" y="146"/>
                    <a:pt x="1" y="145"/>
                  </a:cubicBezTo>
                  <a:cubicBezTo>
                    <a:pt x="0" y="121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114"/>
                    <a:pt x="5" y="145"/>
                  </a:cubicBezTo>
                  <a:cubicBezTo>
                    <a:pt x="5" y="146"/>
                    <a:pt x="4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Freeform 64"/>
            <p:cNvSpPr/>
            <p:nvPr/>
          </p:nvSpPr>
          <p:spPr bwMode="auto">
            <a:xfrm>
              <a:off x="3040651" y="5152212"/>
              <a:ext cx="376683" cy="57376"/>
            </a:xfrm>
            <a:custGeom>
              <a:avLst/>
              <a:gdLst>
                <a:gd name="T0" fmla="*/ 30 w 32"/>
                <a:gd name="T1" fmla="*/ 5 h 5"/>
                <a:gd name="T2" fmla="*/ 30 w 32"/>
                <a:gd name="T3" fmla="*/ 5 h 5"/>
                <a:gd name="T4" fmla="*/ 16 w 32"/>
                <a:gd name="T5" fmla="*/ 4 h 5"/>
                <a:gd name="T6" fmla="*/ 2 w 32"/>
                <a:gd name="T7" fmla="*/ 4 h 5"/>
                <a:gd name="T8" fmla="*/ 0 w 32"/>
                <a:gd name="T9" fmla="*/ 2 h 5"/>
                <a:gd name="T10" fmla="*/ 2 w 32"/>
                <a:gd name="T11" fmla="*/ 0 h 5"/>
                <a:gd name="T12" fmla="*/ 16 w 32"/>
                <a:gd name="T13" fmla="*/ 0 h 5"/>
                <a:gd name="T14" fmla="*/ 30 w 32"/>
                <a:gd name="T15" fmla="*/ 1 h 5"/>
                <a:gd name="T16" fmla="*/ 32 w 32"/>
                <a:gd name="T17" fmla="*/ 3 h 5"/>
                <a:gd name="T18" fmla="*/ 30 w 3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5"/>
                    <a:pt x="20" y="5"/>
                    <a:pt x="16" y="4"/>
                  </a:cubicBezTo>
                  <a:cubicBezTo>
                    <a:pt x="12" y="4"/>
                    <a:pt x="8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20" y="1"/>
                    <a:pt x="24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65"/>
            <p:cNvSpPr/>
            <p:nvPr/>
          </p:nvSpPr>
          <p:spPr bwMode="auto">
            <a:xfrm>
              <a:off x="3357464" y="5044944"/>
              <a:ext cx="259437" cy="164643"/>
            </a:xfrm>
            <a:custGeom>
              <a:avLst/>
              <a:gdLst>
                <a:gd name="T0" fmla="*/ 3 w 22"/>
                <a:gd name="T1" fmla="*/ 14 h 14"/>
                <a:gd name="T2" fmla="*/ 1 w 22"/>
                <a:gd name="T3" fmla="*/ 13 h 14"/>
                <a:gd name="T4" fmla="*/ 2 w 22"/>
                <a:gd name="T5" fmla="*/ 10 h 14"/>
                <a:gd name="T6" fmla="*/ 19 w 22"/>
                <a:gd name="T7" fmla="*/ 0 h 14"/>
                <a:gd name="T8" fmla="*/ 22 w 22"/>
                <a:gd name="T9" fmla="*/ 1 h 14"/>
                <a:gd name="T10" fmla="*/ 21 w 22"/>
                <a:gd name="T11" fmla="*/ 4 h 14"/>
                <a:gd name="T12" fmla="*/ 4 w 22"/>
                <a:gd name="T13" fmla="*/ 14 h 14"/>
                <a:gd name="T14" fmla="*/ 3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3" y="14"/>
                  </a:moveTo>
                  <a:cubicBezTo>
                    <a:pt x="2" y="14"/>
                    <a:pt x="1" y="14"/>
                    <a:pt x="1" y="13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8" y="8"/>
                    <a:pt x="14" y="4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16" y="8"/>
                    <a:pt x="10" y="11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66"/>
            <p:cNvSpPr/>
            <p:nvPr/>
          </p:nvSpPr>
          <p:spPr bwMode="auto">
            <a:xfrm>
              <a:off x="3709200" y="3009361"/>
              <a:ext cx="376683" cy="2187753"/>
            </a:xfrm>
            <a:custGeom>
              <a:avLst/>
              <a:gdLst>
                <a:gd name="T0" fmla="*/ 30 w 32"/>
                <a:gd name="T1" fmla="*/ 186 h 186"/>
                <a:gd name="T2" fmla="*/ 30 w 32"/>
                <a:gd name="T3" fmla="*/ 186 h 186"/>
                <a:gd name="T4" fmla="*/ 28 w 32"/>
                <a:gd name="T5" fmla="*/ 184 h 186"/>
                <a:gd name="T6" fmla="*/ 27 w 32"/>
                <a:gd name="T7" fmla="*/ 5 h 186"/>
                <a:gd name="T8" fmla="*/ 4 w 32"/>
                <a:gd name="T9" fmla="*/ 4 h 186"/>
                <a:gd name="T10" fmla="*/ 4 w 32"/>
                <a:gd name="T11" fmla="*/ 184 h 186"/>
                <a:gd name="T12" fmla="*/ 2 w 32"/>
                <a:gd name="T13" fmla="*/ 186 h 186"/>
                <a:gd name="T14" fmla="*/ 2 w 32"/>
                <a:gd name="T15" fmla="*/ 186 h 186"/>
                <a:gd name="T16" fmla="*/ 0 w 32"/>
                <a:gd name="T17" fmla="*/ 183 h 186"/>
                <a:gd name="T18" fmla="*/ 0 w 32"/>
                <a:gd name="T19" fmla="*/ 2 h 186"/>
                <a:gd name="T20" fmla="*/ 0 w 32"/>
                <a:gd name="T21" fmla="*/ 0 h 186"/>
                <a:gd name="T22" fmla="*/ 2 w 32"/>
                <a:gd name="T23" fmla="*/ 0 h 186"/>
                <a:gd name="T24" fmla="*/ 2 w 32"/>
                <a:gd name="T25" fmla="*/ 0 h 186"/>
                <a:gd name="T26" fmla="*/ 29 w 32"/>
                <a:gd name="T27" fmla="*/ 1 h 186"/>
                <a:gd name="T28" fmla="*/ 31 w 32"/>
                <a:gd name="T29" fmla="*/ 3 h 186"/>
                <a:gd name="T30" fmla="*/ 32 w 32"/>
                <a:gd name="T31" fmla="*/ 184 h 186"/>
                <a:gd name="T32" fmla="*/ 30 w 32"/>
                <a:gd name="T3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86">
                  <a:moveTo>
                    <a:pt x="30" y="186"/>
                  </a:moveTo>
                  <a:cubicBezTo>
                    <a:pt x="30" y="186"/>
                    <a:pt x="30" y="186"/>
                    <a:pt x="30" y="186"/>
                  </a:cubicBezTo>
                  <a:cubicBezTo>
                    <a:pt x="29" y="186"/>
                    <a:pt x="28" y="185"/>
                    <a:pt x="28" y="184"/>
                  </a:cubicBezTo>
                  <a:cubicBezTo>
                    <a:pt x="28" y="157"/>
                    <a:pt x="27" y="22"/>
                    <a:pt x="27" y="5"/>
                  </a:cubicBezTo>
                  <a:cubicBezTo>
                    <a:pt x="23" y="4"/>
                    <a:pt x="12" y="4"/>
                    <a:pt x="4" y="4"/>
                  </a:cubicBezTo>
                  <a:cubicBezTo>
                    <a:pt x="4" y="33"/>
                    <a:pt x="4" y="150"/>
                    <a:pt x="4" y="184"/>
                  </a:cubicBezTo>
                  <a:cubicBezTo>
                    <a:pt x="4" y="185"/>
                    <a:pt x="3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1" y="185"/>
                    <a:pt x="0" y="185"/>
                    <a:pt x="0" y="183"/>
                  </a:cubicBezTo>
                  <a:cubicBezTo>
                    <a:pt x="0" y="149"/>
                    <a:pt x="0" y="27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0"/>
                    <a:pt x="29" y="1"/>
                    <a:pt x="29" y="1"/>
                  </a:cubicBezTo>
                  <a:cubicBezTo>
                    <a:pt x="30" y="1"/>
                    <a:pt x="31" y="2"/>
                    <a:pt x="31" y="3"/>
                  </a:cubicBezTo>
                  <a:cubicBezTo>
                    <a:pt x="31" y="4"/>
                    <a:pt x="32" y="156"/>
                    <a:pt x="32" y="184"/>
                  </a:cubicBezTo>
                  <a:cubicBezTo>
                    <a:pt x="32" y="185"/>
                    <a:pt x="31" y="186"/>
                    <a:pt x="30" y="18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67"/>
            <p:cNvSpPr/>
            <p:nvPr/>
          </p:nvSpPr>
          <p:spPr bwMode="auto">
            <a:xfrm>
              <a:off x="3699222" y="2822268"/>
              <a:ext cx="586229" cy="246965"/>
            </a:xfrm>
            <a:custGeom>
              <a:avLst/>
              <a:gdLst>
                <a:gd name="T0" fmla="*/ 31 w 50"/>
                <a:gd name="T1" fmla="*/ 21 h 21"/>
                <a:gd name="T2" fmla="*/ 29 w 50"/>
                <a:gd name="T3" fmla="*/ 20 h 21"/>
                <a:gd name="T4" fmla="*/ 30 w 50"/>
                <a:gd name="T5" fmla="*/ 17 h 21"/>
                <a:gd name="T6" fmla="*/ 37 w 50"/>
                <a:gd name="T7" fmla="*/ 9 h 21"/>
                <a:gd name="T8" fmla="*/ 43 w 50"/>
                <a:gd name="T9" fmla="*/ 4 h 21"/>
                <a:gd name="T10" fmla="*/ 22 w 50"/>
                <a:gd name="T11" fmla="*/ 4 h 21"/>
                <a:gd name="T12" fmla="*/ 4 w 50"/>
                <a:gd name="T13" fmla="*/ 19 h 21"/>
                <a:gd name="T14" fmla="*/ 1 w 50"/>
                <a:gd name="T15" fmla="*/ 19 h 21"/>
                <a:gd name="T16" fmla="*/ 1 w 50"/>
                <a:gd name="T17" fmla="*/ 16 h 21"/>
                <a:gd name="T18" fmla="*/ 20 w 50"/>
                <a:gd name="T19" fmla="*/ 1 h 21"/>
                <a:gd name="T20" fmla="*/ 21 w 50"/>
                <a:gd name="T21" fmla="*/ 0 h 21"/>
                <a:gd name="T22" fmla="*/ 48 w 50"/>
                <a:gd name="T23" fmla="*/ 0 h 21"/>
                <a:gd name="T24" fmla="*/ 50 w 50"/>
                <a:gd name="T25" fmla="*/ 1 h 21"/>
                <a:gd name="T26" fmla="*/ 49 w 50"/>
                <a:gd name="T27" fmla="*/ 4 h 21"/>
                <a:gd name="T28" fmla="*/ 40 w 50"/>
                <a:gd name="T29" fmla="*/ 12 h 21"/>
                <a:gd name="T30" fmla="*/ 32 w 50"/>
                <a:gd name="T31" fmla="*/ 20 h 21"/>
                <a:gd name="T32" fmla="*/ 31 w 50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1">
                  <a:moveTo>
                    <a:pt x="31" y="21"/>
                  </a:moveTo>
                  <a:cubicBezTo>
                    <a:pt x="30" y="21"/>
                    <a:pt x="30" y="20"/>
                    <a:pt x="29" y="20"/>
                  </a:cubicBezTo>
                  <a:cubicBezTo>
                    <a:pt x="29" y="19"/>
                    <a:pt x="29" y="18"/>
                    <a:pt x="30" y="17"/>
                  </a:cubicBezTo>
                  <a:cubicBezTo>
                    <a:pt x="33" y="14"/>
                    <a:pt x="35" y="12"/>
                    <a:pt x="37" y="9"/>
                  </a:cubicBezTo>
                  <a:cubicBezTo>
                    <a:pt x="39" y="8"/>
                    <a:pt x="41" y="6"/>
                    <a:pt x="43" y="4"/>
                  </a:cubicBezTo>
                  <a:cubicBezTo>
                    <a:pt x="35" y="4"/>
                    <a:pt x="25" y="4"/>
                    <a:pt x="22" y="4"/>
                  </a:cubicBezTo>
                  <a:cubicBezTo>
                    <a:pt x="20" y="6"/>
                    <a:pt x="13" y="12"/>
                    <a:pt x="4" y="19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0" y="18"/>
                    <a:pt x="1" y="17"/>
                    <a:pt x="1" y="16"/>
                  </a:cubicBezTo>
                  <a:cubicBezTo>
                    <a:pt x="12" y="7"/>
                    <a:pt x="20" y="1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39" y="0"/>
                    <a:pt x="48" y="0"/>
                  </a:cubicBezTo>
                  <a:cubicBezTo>
                    <a:pt x="49" y="0"/>
                    <a:pt x="50" y="1"/>
                    <a:pt x="50" y="1"/>
                  </a:cubicBezTo>
                  <a:cubicBezTo>
                    <a:pt x="50" y="2"/>
                    <a:pt x="50" y="3"/>
                    <a:pt x="49" y="4"/>
                  </a:cubicBezTo>
                  <a:cubicBezTo>
                    <a:pt x="46" y="7"/>
                    <a:pt x="43" y="9"/>
                    <a:pt x="40" y="12"/>
                  </a:cubicBezTo>
                  <a:cubicBezTo>
                    <a:pt x="38" y="15"/>
                    <a:pt x="35" y="17"/>
                    <a:pt x="32" y="20"/>
                  </a:cubicBezTo>
                  <a:cubicBezTo>
                    <a:pt x="32" y="20"/>
                    <a:pt x="31" y="21"/>
                    <a:pt x="31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Freeform 68"/>
            <p:cNvSpPr/>
            <p:nvPr/>
          </p:nvSpPr>
          <p:spPr bwMode="auto">
            <a:xfrm>
              <a:off x="4238052" y="2822268"/>
              <a:ext cx="59870" cy="2270074"/>
            </a:xfrm>
            <a:custGeom>
              <a:avLst/>
              <a:gdLst>
                <a:gd name="T0" fmla="*/ 3 w 5"/>
                <a:gd name="T1" fmla="*/ 193 h 193"/>
                <a:gd name="T2" fmla="*/ 1 w 5"/>
                <a:gd name="T3" fmla="*/ 191 h 193"/>
                <a:gd name="T4" fmla="*/ 0 w 5"/>
                <a:gd name="T5" fmla="*/ 24 h 193"/>
                <a:gd name="T6" fmla="*/ 0 w 5"/>
                <a:gd name="T7" fmla="*/ 2 h 193"/>
                <a:gd name="T8" fmla="*/ 0 w 5"/>
                <a:gd name="T9" fmla="*/ 2 h 193"/>
                <a:gd name="T10" fmla="*/ 0 w 5"/>
                <a:gd name="T11" fmla="*/ 2 h 193"/>
                <a:gd name="T12" fmla="*/ 0 w 5"/>
                <a:gd name="T13" fmla="*/ 2 h 193"/>
                <a:gd name="T14" fmla="*/ 0 w 5"/>
                <a:gd name="T15" fmla="*/ 2 h 193"/>
                <a:gd name="T16" fmla="*/ 2 w 5"/>
                <a:gd name="T17" fmla="*/ 0 h 193"/>
                <a:gd name="T18" fmla="*/ 4 w 5"/>
                <a:gd name="T19" fmla="*/ 2 h 193"/>
                <a:gd name="T20" fmla="*/ 4 w 5"/>
                <a:gd name="T21" fmla="*/ 2 h 193"/>
                <a:gd name="T22" fmla="*/ 4 w 5"/>
                <a:gd name="T23" fmla="*/ 3 h 193"/>
                <a:gd name="T24" fmla="*/ 4 w 5"/>
                <a:gd name="T25" fmla="*/ 24 h 193"/>
                <a:gd name="T26" fmla="*/ 5 w 5"/>
                <a:gd name="T27" fmla="*/ 191 h 193"/>
                <a:gd name="T28" fmla="*/ 3 w 5"/>
                <a:gd name="T29" fmla="*/ 193 h 193"/>
                <a:gd name="T30" fmla="*/ 3 w 5"/>
                <a:gd name="T3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193">
                  <a:moveTo>
                    <a:pt x="3" y="193"/>
                  </a:moveTo>
                  <a:cubicBezTo>
                    <a:pt x="1" y="193"/>
                    <a:pt x="1" y="192"/>
                    <a:pt x="1" y="191"/>
                  </a:cubicBezTo>
                  <a:cubicBezTo>
                    <a:pt x="0" y="169"/>
                    <a:pt x="0" y="67"/>
                    <a:pt x="0" y="24"/>
                  </a:cubicBezTo>
                  <a:cubicBezTo>
                    <a:pt x="0" y="12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6"/>
                    <a:pt x="4" y="12"/>
                    <a:pt x="4" y="24"/>
                  </a:cubicBezTo>
                  <a:cubicBezTo>
                    <a:pt x="4" y="67"/>
                    <a:pt x="4" y="169"/>
                    <a:pt x="5" y="191"/>
                  </a:cubicBezTo>
                  <a:cubicBezTo>
                    <a:pt x="5" y="192"/>
                    <a:pt x="4" y="193"/>
                    <a:pt x="3" y="193"/>
                  </a:cubicBezTo>
                  <a:cubicBezTo>
                    <a:pt x="3" y="193"/>
                    <a:pt x="3" y="193"/>
                    <a:pt x="3" y="19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Freeform 69"/>
            <p:cNvSpPr/>
            <p:nvPr/>
          </p:nvSpPr>
          <p:spPr bwMode="auto">
            <a:xfrm>
              <a:off x="3709200" y="5152212"/>
              <a:ext cx="376683" cy="57376"/>
            </a:xfrm>
            <a:custGeom>
              <a:avLst/>
              <a:gdLst>
                <a:gd name="T0" fmla="*/ 30 w 32"/>
                <a:gd name="T1" fmla="*/ 5 h 5"/>
                <a:gd name="T2" fmla="*/ 30 w 32"/>
                <a:gd name="T3" fmla="*/ 5 h 5"/>
                <a:gd name="T4" fmla="*/ 16 w 32"/>
                <a:gd name="T5" fmla="*/ 4 h 5"/>
                <a:gd name="T6" fmla="*/ 2 w 32"/>
                <a:gd name="T7" fmla="*/ 4 h 5"/>
                <a:gd name="T8" fmla="*/ 0 w 32"/>
                <a:gd name="T9" fmla="*/ 2 h 5"/>
                <a:gd name="T10" fmla="*/ 2 w 32"/>
                <a:gd name="T11" fmla="*/ 0 h 5"/>
                <a:gd name="T12" fmla="*/ 16 w 32"/>
                <a:gd name="T13" fmla="*/ 0 h 5"/>
                <a:gd name="T14" fmla="*/ 30 w 32"/>
                <a:gd name="T15" fmla="*/ 1 h 5"/>
                <a:gd name="T16" fmla="*/ 32 w 32"/>
                <a:gd name="T17" fmla="*/ 3 h 5"/>
                <a:gd name="T18" fmla="*/ 30 w 3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5"/>
                    <a:pt x="20" y="5"/>
                    <a:pt x="16" y="4"/>
                  </a:cubicBezTo>
                  <a:cubicBezTo>
                    <a:pt x="12" y="4"/>
                    <a:pt x="8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20" y="1"/>
                    <a:pt x="24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Freeform 70"/>
            <p:cNvSpPr/>
            <p:nvPr/>
          </p:nvSpPr>
          <p:spPr bwMode="auto">
            <a:xfrm>
              <a:off x="4038485" y="5044944"/>
              <a:ext cx="259437" cy="164643"/>
            </a:xfrm>
            <a:custGeom>
              <a:avLst/>
              <a:gdLst>
                <a:gd name="T0" fmla="*/ 2 w 22"/>
                <a:gd name="T1" fmla="*/ 14 h 14"/>
                <a:gd name="T2" fmla="*/ 0 w 22"/>
                <a:gd name="T3" fmla="*/ 13 h 14"/>
                <a:gd name="T4" fmla="*/ 1 w 22"/>
                <a:gd name="T5" fmla="*/ 10 h 14"/>
                <a:gd name="T6" fmla="*/ 18 w 22"/>
                <a:gd name="T7" fmla="*/ 0 h 14"/>
                <a:gd name="T8" fmla="*/ 21 w 22"/>
                <a:gd name="T9" fmla="*/ 1 h 14"/>
                <a:gd name="T10" fmla="*/ 20 w 22"/>
                <a:gd name="T11" fmla="*/ 4 h 14"/>
                <a:gd name="T12" fmla="*/ 3 w 22"/>
                <a:gd name="T13" fmla="*/ 14 h 14"/>
                <a:gd name="T14" fmla="*/ 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" y="14"/>
                  </a:moveTo>
                  <a:cubicBezTo>
                    <a:pt x="1" y="14"/>
                    <a:pt x="0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7" y="8"/>
                    <a:pt x="13" y="4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1" y="3"/>
                    <a:pt x="20" y="4"/>
                  </a:cubicBezTo>
                  <a:cubicBezTo>
                    <a:pt x="15" y="8"/>
                    <a:pt x="9" y="11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2394552" y="4079540"/>
              <a:ext cx="389155" cy="1117575"/>
            </a:xfrm>
            <a:custGeom>
              <a:avLst/>
              <a:gdLst>
                <a:gd name="T0" fmla="*/ 30 w 33"/>
                <a:gd name="T1" fmla="*/ 95 h 95"/>
                <a:gd name="T2" fmla="*/ 30 w 33"/>
                <a:gd name="T3" fmla="*/ 95 h 95"/>
                <a:gd name="T4" fmla="*/ 28 w 33"/>
                <a:gd name="T5" fmla="*/ 93 h 95"/>
                <a:gd name="T6" fmla="*/ 27 w 33"/>
                <a:gd name="T7" fmla="*/ 5 h 95"/>
                <a:gd name="T8" fmla="*/ 4 w 33"/>
                <a:gd name="T9" fmla="*/ 4 h 95"/>
                <a:gd name="T10" fmla="*/ 4 w 33"/>
                <a:gd name="T11" fmla="*/ 93 h 95"/>
                <a:gd name="T12" fmla="*/ 2 w 33"/>
                <a:gd name="T13" fmla="*/ 95 h 95"/>
                <a:gd name="T14" fmla="*/ 2 w 33"/>
                <a:gd name="T15" fmla="*/ 95 h 95"/>
                <a:gd name="T16" fmla="*/ 0 w 33"/>
                <a:gd name="T17" fmla="*/ 92 h 95"/>
                <a:gd name="T18" fmla="*/ 0 w 33"/>
                <a:gd name="T19" fmla="*/ 2 h 95"/>
                <a:gd name="T20" fmla="*/ 0 w 33"/>
                <a:gd name="T21" fmla="*/ 1 h 95"/>
                <a:gd name="T22" fmla="*/ 2 w 33"/>
                <a:gd name="T23" fmla="*/ 0 h 95"/>
                <a:gd name="T24" fmla="*/ 2 w 33"/>
                <a:gd name="T25" fmla="*/ 0 h 95"/>
                <a:gd name="T26" fmla="*/ 29 w 33"/>
                <a:gd name="T27" fmla="*/ 1 h 95"/>
                <a:gd name="T28" fmla="*/ 31 w 33"/>
                <a:gd name="T29" fmla="*/ 3 h 95"/>
                <a:gd name="T30" fmla="*/ 32 w 33"/>
                <a:gd name="T31" fmla="*/ 93 h 95"/>
                <a:gd name="T32" fmla="*/ 30 w 33"/>
                <a:gd name="T3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95">
                  <a:moveTo>
                    <a:pt x="30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9" y="95"/>
                    <a:pt x="28" y="94"/>
                    <a:pt x="28" y="93"/>
                  </a:cubicBezTo>
                  <a:cubicBezTo>
                    <a:pt x="28" y="68"/>
                    <a:pt x="27" y="15"/>
                    <a:pt x="27" y="5"/>
                  </a:cubicBezTo>
                  <a:cubicBezTo>
                    <a:pt x="23" y="5"/>
                    <a:pt x="12" y="4"/>
                    <a:pt x="4" y="4"/>
                  </a:cubicBezTo>
                  <a:cubicBezTo>
                    <a:pt x="4" y="26"/>
                    <a:pt x="4" y="54"/>
                    <a:pt x="4" y="93"/>
                  </a:cubicBezTo>
                  <a:cubicBezTo>
                    <a:pt x="4" y="94"/>
                    <a:pt x="3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4"/>
                    <a:pt x="0" y="92"/>
                  </a:cubicBezTo>
                  <a:cubicBezTo>
                    <a:pt x="0" y="53"/>
                    <a:pt x="0" y="24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0"/>
                    <a:pt x="29" y="1"/>
                    <a:pt x="29" y="1"/>
                  </a:cubicBezTo>
                  <a:cubicBezTo>
                    <a:pt x="30" y="1"/>
                    <a:pt x="31" y="2"/>
                    <a:pt x="31" y="3"/>
                  </a:cubicBezTo>
                  <a:cubicBezTo>
                    <a:pt x="31" y="4"/>
                    <a:pt x="33" y="65"/>
                    <a:pt x="32" y="93"/>
                  </a:cubicBezTo>
                  <a:cubicBezTo>
                    <a:pt x="32" y="94"/>
                    <a:pt x="31" y="95"/>
                    <a:pt x="30" y="9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Freeform 72"/>
            <p:cNvSpPr/>
            <p:nvPr/>
          </p:nvSpPr>
          <p:spPr bwMode="auto">
            <a:xfrm>
              <a:off x="2394552" y="3892445"/>
              <a:ext cx="576250" cy="246965"/>
            </a:xfrm>
            <a:custGeom>
              <a:avLst/>
              <a:gdLst>
                <a:gd name="T0" fmla="*/ 30 w 49"/>
                <a:gd name="T1" fmla="*/ 21 h 21"/>
                <a:gd name="T2" fmla="*/ 29 w 49"/>
                <a:gd name="T3" fmla="*/ 20 h 21"/>
                <a:gd name="T4" fmla="*/ 29 w 49"/>
                <a:gd name="T5" fmla="*/ 17 h 21"/>
                <a:gd name="T6" fmla="*/ 36 w 49"/>
                <a:gd name="T7" fmla="*/ 10 h 21"/>
                <a:gd name="T8" fmla="*/ 42 w 49"/>
                <a:gd name="T9" fmla="*/ 4 h 21"/>
                <a:gd name="T10" fmla="*/ 21 w 49"/>
                <a:gd name="T11" fmla="*/ 4 h 21"/>
                <a:gd name="T12" fmla="*/ 3 w 49"/>
                <a:gd name="T13" fmla="*/ 20 h 21"/>
                <a:gd name="T14" fmla="*/ 0 w 49"/>
                <a:gd name="T15" fmla="*/ 19 h 21"/>
                <a:gd name="T16" fmla="*/ 1 w 49"/>
                <a:gd name="T17" fmla="*/ 17 h 21"/>
                <a:gd name="T18" fmla="*/ 19 w 49"/>
                <a:gd name="T19" fmla="*/ 1 h 21"/>
                <a:gd name="T20" fmla="*/ 20 w 49"/>
                <a:gd name="T21" fmla="*/ 0 h 21"/>
                <a:gd name="T22" fmla="*/ 47 w 49"/>
                <a:gd name="T23" fmla="*/ 0 h 21"/>
                <a:gd name="T24" fmla="*/ 49 w 49"/>
                <a:gd name="T25" fmla="*/ 2 h 21"/>
                <a:gd name="T26" fmla="*/ 48 w 49"/>
                <a:gd name="T27" fmla="*/ 4 h 21"/>
                <a:gd name="T28" fmla="*/ 39 w 49"/>
                <a:gd name="T29" fmla="*/ 13 h 21"/>
                <a:gd name="T30" fmla="*/ 31 w 49"/>
                <a:gd name="T31" fmla="*/ 20 h 21"/>
                <a:gd name="T32" fmla="*/ 30 w 49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1">
                  <a:moveTo>
                    <a:pt x="30" y="21"/>
                  </a:moveTo>
                  <a:cubicBezTo>
                    <a:pt x="30" y="21"/>
                    <a:pt x="29" y="21"/>
                    <a:pt x="29" y="20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32" y="15"/>
                    <a:pt x="34" y="12"/>
                    <a:pt x="36" y="10"/>
                  </a:cubicBezTo>
                  <a:cubicBezTo>
                    <a:pt x="38" y="8"/>
                    <a:pt x="40" y="6"/>
                    <a:pt x="42" y="4"/>
                  </a:cubicBezTo>
                  <a:cubicBezTo>
                    <a:pt x="34" y="4"/>
                    <a:pt x="24" y="4"/>
                    <a:pt x="21" y="4"/>
                  </a:cubicBezTo>
                  <a:cubicBezTo>
                    <a:pt x="19" y="6"/>
                    <a:pt x="12" y="12"/>
                    <a:pt x="3" y="20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0" y="19"/>
                    <a:pt x="0" y="17"/>
                    <a:pt x="1" y="17"/>
                  </a:cubicBezTo>
                  <a:cubicBezTo>
                    <a:pt x="11" y="8"/>
                    <a:pt x="19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0" y="0"/>
                    <a:pt x="38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9" y="3"/>
                    <a:pt x="48" y="4"/>
                  </a:cubicBezTo>
                  <a:cubicBezTo>
                    <a:pt x="45" y="7"/>
                    <a:pt x="42" y="10"/>
                    <a:pt x="39" y="13"/>
                  </a:cubicBezTo>
                  <a:cubicBezTo>
                    <a:pt x="37" y="15"/>
                    <a:pt x="35" y="17"/>
                    <a:pt x="31" y="20"/>
                  </a:cubicBezTo>
                  <a:cubicBezTo>
                    <a:pt x="31" y="21"/>
                    <a:pt x="31" y="21"/>
                    <a:pt x="30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2923406" y="3892445"/>
              <a:ext cx="59870" cy="1199897"/>
            </a:xfrm>
            <a:custGeom>
              <a:avLst/>
              <a:gdLst>
                <a:gd name="T0" fmla="*/ 3 w 5"/>
                <a:gd name="T1" fmla="*/ 102 h 102"/>
                <a:gd name="T2" fmla="*/ 1 w 5"/>
                <a:gd name="T3" fmla="*/ 100 h 102"/>
                <a:gd name="T4" fmla="*/ 0 w 5"/>
                <a:gd name="T5" fmla="*/ 2 h 102"/>
                <a:gd name="T6" fmla="*/ 2 w 5"/>
                <a:gd name="T7" fmla="*/ 1 h 102"/>
                <a:gd name="T8" fmla="*/ 4 w 5"/>
                <a:gd name="T9" fmla="*/ 3 h 102"/>
                <a:gd name="T10" fmla="*/ 5 w 5"/>
                <a:gd name="T11" fmla="*/ 100 h 102"/>
                <a:gd name="T12" fmla="*/ 3 w 5"/>
                <a:gd name="T13" fmla="*/ 102 h 102"/>
                <a:gd name="T14" fmla="*/ 3 w 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02">
                  <a:moveTo>
                    <a:pt x="3" y="102"/>
                  </a:moveTo>
                  <a:cubicBezTo>
                    <a:pt x="2" y="102"/>
                    <a:pt x="1" y="101"/>
                    <a:pt x="1" y="100"/>
                  </a:cubicBezTo>
                  <a:cubicBezTo>
                    <a:pt x="0" y="64"/>
                    <a:pt x="0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5"/>
                    <a:pt x="4" y="53"/>
                    <a:pt x="5" y="100"/>
                  </a:cubicBezTo>
                  <a:cubicBezTo>
                    <a:pt x="5" y="101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Freeform 74"/>
            <p:cNvSpPr/>
            <p:nvPr/>
          </p:nvSpPr>
          <p:spPr bwMode="auto">
            <a:xfrm>
              <a:off x="2394552" y="5152212"/>
              <a:ext cx="376683" cy="57376"/>
            </a:xfrm>
            <a:custGeom>
              <a:avLst/>
              <a:gdLst>
                <a:gd name="T0" fmla="*/ 30 w 32"/>
                <a:gd name="T1" fmla="*/ 5 h 5"/>
                <a:gd name="T2" fmla="*/ 30 w 32"/>
                <a:gd name="T3" fmla="*/ 5 h 5"/>
                <a:gd name="T4" fmla="*/ 16 w 32"/>
                <a:gd name="T5" fmla="*/ 4 h 5"/>
                <a:gd name="T6" fmla="*/ 2 w 32"/>
                <a:gd name="T7" fmla="*/ 4 h 5"/>
                <a:gd name="T8" fmla="*/ 0 w 32"/>
                <a:gd name="T9" fmla="*/ 2 h 5"/>
                <a:gd name="T10" fmla="*/ 2 w 32"/>
                <a:gd name="T11" fmla="*/ 0 h 5"/>
                <a:gd name="T12" fmla="*/ 16 w 32"/>
                <a:gd name="T13" fmla="*/ 0 h 5"/>
                <a:gd name="T14" fmla="*/ 30 w 32"/>
                <a:gd name="T15" fmla="*/ 1 h 5"/>
                <a:gd name="T16" fmla="*/ 32 w 32"/>
                <a:gd name="T17" fmla="*/ 3 h 5"/>
                <a:gd name="T18" fmla="*/ 30 w 3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5"/>
                    <a:pt x="20" y="5"/>
                    <a:pt x="16" y="4"/>
                  </a:cubicBezTo>
                  <a:cubicBezTo>
                    <a:pt x="12" y="4"/>
                    <a:pt x="8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20" y="1"/>
                    <a:pt x="25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2723839" y="5044944"/>
              <a:ext cx="259437" cy="164643"/>
            </a:xfrm>
            <a:custGeom>
              <a:avLst/>
              <a:gdLst>
                <a:gd name="T0" fmla="*/ 2 w 22"/>
                <a:gd name="T1" fmla="*/ 14 h 14"/>
                <a:gd name="T2" fmla="*/ 0 w 22"/>
                <a:gd name="T3" fmla="*/ 13 h 14"/>
                <a:gd name="T4" fmla="*/ 1 w 22"/>
                <a:gd name="T5" fmla="*/ 10 h 14"/>
                <a:gd name="T6" fmla="*/ 18 w 22"/>
                <a:gd name="T7" fmla="*/ 0 h 14"/>
                <a:gd name="T8" fmla="*/ 21 w 22"/>
                <a:gd name="T9" fmla="*/ 1 h 14"/>
                <a:gd name="T10" fmla="*/ 21 w 22"/>
                <a:gd name="T11" fmla="*/ 4 h 14"/>
                <a:gd name="T12" fmla="*/ 3 w 22"/>
                <a:gd name="T13" fmla="*/ 14 h 14"/>
                <a:gd name="T14" fmla="*/ 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" y="14"/>
                  </a:moveTo>
                  <a:cubicBezTo>
                    <a:pt x="1" y="14"/>
                    <a:pt x="0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7" y="8"/>
                    <a:pt x="13" y="4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1" y="3"/>
                    <a:pt x="21" y="4"/>
                  </a:cubicBezTo>
                  <a:cubicBezTo>
                    <a:pt x="15" y="8"/>
                    <a:pt x="9" y="11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Freeform 76"/>
            <p:cNvSpPr/>
            <p:nvPr/>
          </p:nvSpPr>
          <p:spPr bwMode="auto">
            <a:xfrm>
              <a:off x="4380244" y="3857521"/>
              <a:ext cx="386662" cy="1339594"/>
            </a:xfrm>
            <a:custGeom>
              <a:avLst/>
              <a:gdLst>
                <a:gd name="T0" fmla="*/ 30 w 33"/>
                <a:gd name="T1" fmla="*/ 114 h 114"/>
                <a:gd name="T2" fmla="*/ 30 w 33"/>
                <a:gd name="T3" fmla="*/ 114 h 114"/>
                <a:gd name="T4" fmla="*/ 28 w 33"/>
                <a:gd name="T5" fmla="*/ 112 h 114"/>
                <a:gd name="T6" fmla="*/ 28 w 33"/>
                <a:gd name="T7" fmla="*/ 5 h 114"/>
                <a:gd name="T8" fmla="*/ 4 w 33"/>
                <a:gd name="T9" fmla="*/ 4 h 114"/>
                <a:gd name="T10" fmla="*/ 5 w 33"/>
                <a:gd name="T11" fmla="*/ 112 h 114"/>
                <a:gd name="T12" fmla="*/ 3 w 33"/>
                <a:gd name="T13" fmla="*/ 114 h 114"/>
                <a:gd name="T14" fmla="*/ 3 w 33"/>
                <a:gd name="T15" fmla="*/ 114 h 114"/>
                <a:gd name="T16" fmla="*/ 1 w 33"/>
                <a:gd name="T17" fmla="*/ 111 h 114"/>
                <a:gd name="T18" fmla="*/ 0 w 33"/>
                <a:gd name="T19" fmla="*/ 2 h 114"/>
                <a:gd name="T20" fmla="*/ 1 w 33"/>
                <a:gd name="T21" fmla="*/ 1 h 114"/>
                <a:gd name="T22" fmla="*/ 2 w 33"/>
                <a:gd name="T23" fmla="*/ 0 h 114"/>
                <a:gd name="T24" fmla="*/ 2 w 33"/>
                <a:gd name="T25" fmla="*/ 0 h 114"/>
                <a:gd name="T26" fmla="*/ 30 w 33"/>
                <a:gd name="T27" fmla="*/ 1 h 114"/>
                <a:gd name="T28" fmla="*/ 32 w 33"/>
                <a:gd name="T29" fmla="*/ 3 h 114"/>
                <a:gd name="T30" fmla="*/ 32 w 33"/>
                <a:gd name="T31" fmla="*/ 112 h 114"/>
                <a:gd name="T32" fmla="*/ 30 w 33"/>
                <a:gd name="T3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14">
                  <a:moveTo>
                    <a:pt x="30" y="114"/>
                  </a:moveTo>
                  <a:cubicBezTo>
                    <a:pt x="30" y="114"/>
                    <a:pt x="30" y="114"/>
                    <a:pt x="30" y="114"/>
                  </a:cubicBezTo>
                  <a:cubicBezTo>
                    <a:pt x="29" y="114"/>
                    <a:pt x="28" y="113"/>
                    <a:pt x="28" y="112"/>
                  </a:cubicBezTo>
                  <a:cubicBezTo>
                    <a:pt x="29" y="86"/>
                    <a:pt x="28" y="17"/>
                    <a:pt x="28" y="5"/>
                  </a:cubicBezTo>
                  <a:cubicBezTo>
                    <a:pt x="23" y="5"/>
                    <a:pt x="13" y="4"/>
                    <a:pt x="4" y="4"/>
                  </a:cubicBezTo>
                  <a:cubicBezTo>
                    <a:pt x="5" y="29"/>
                    <a:pt x="5" y="77"/>
                    <a:pt x="5" y="112"/>
                  </a:cubicBezTo>
                  <a:cubicBezTo>
                    <a:pt x="5" y="113"/>
                    <a:pt x="4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3"/>
                    <a:pt x="1" y="113"/>
                    <a:pt x="1" y="111"/>
                  </a:cubicBezTo>
                  <a:cubicBezTo>
                    <a:pt x="1" y="76"/>
                    <a:pt x="1" y="26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3" y="0"/>
                    <a:pt x="30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3" y="84"/>
                    <a:pt x="32" y="112"/>
                  </a:cubicBezTo>
                  <a:cubicBezTo>
                    <a:pt x="32" y="113"/>
                    <a:pt x="31" y="114"/>
                    <a:pt x="30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Freeform 77"/>
            <p:cNvSpPr/>
            <p:nvPr/>
          </p:nvSpPr>
          <p:spPr bwMode="auto">
            <a:xfrm>
              <a:off x="4380244" y="3667932"/>
              <a:ext cx="586229" cy="246965"/>
            </a:xfrm>
            <a:custGeom>
              <a:avLst/>
              <a:gdLst>
                <a:gd name="T0" fmla="*/ 31 w 50"/>
                <a:gd name="T1" fmla="*/ 21 h 21"/>
                <a:gd name="T2" fmla="*/ 29 w 50"/>
                <a:gd name="T3" fmla="*/ 20 h 21"/>
                <a:gd name="T4" fmla="*/ 29 w 50"/>
                <a:gd name="T5" fmla="*/ 17 h 21"/>
                <a:gd name="T6" fmla="*/ 37 w 50"/>
                <a:gd name="T7" fmla="*/ 10 h 21"/>
                <a:gd name="T8" fmla="*/ 42 w 50"/>
                <a:gd name="T9" fmla="*/ 4 h 21"/>
                <a:gd name="T10" fmla="*/ 21 w 50"/>
                <a:gd name="T11" fmla="*/ 4 h 21"/>
                <a:gd name="T12" fmla="*/ 4 w 50"/>
                <a:gd name="T13" fmla="*/ 20 h 21"/>
                <a:gd name="T14" fmla="*/ 1 w 50"/>
                <a:gd name="T15" fmla="*/ 19 h 21"/>
                <a:gd name="T16" fmla="*/ 1 w 50"/>
                <a:gd name="T17" fmla="*/ 17 h 21"/>
                <a:gd name="T18" fmla="*/ 19 w 50"/>
                <a:gd name="T19" fmla="*/ 1 h 21"/>
                <a:gd name="T20" fmla="*/ 21 w 50"/>
                <a:gd name="T21" fmla="*/ 0 h 21"/>
                <a:gd name="T22" fmla="*/ 48 w 50"/>
                <a:gd name="T23" fmla="*/ 0 h 21"/>
                <a:gd name="T24" fmla="*/ 49 w 50"/>
                <a:gd name="T25" fmla="*/ 2 h 21"/>
                <a:gd name="T26" fmla="*/ 49 w 50"/>
                <a:gd name="T27" fmla="*/ 4 h 21"/>
                <a:gd name="T28" fmla="*/ 40 w 50"/>
                <a:gd name="T29" fmla="*/ 13 h 21"/>
                <a:gd name="T30" fmla="*/ 32 w 50"/>
                <a:gd name="T31" fmla="*/ 20 h 21"/>
                <a:gd name="T32" fmla="*/ 31 w 50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1">
                  <a:moveTo>
                    <a:pt x="31" y="21"/>
                  </a:moveTo>
                  <a:cubicBezTo>
                    <a:pt x="30" y="21"/>
                    <a:pt x="30" y="21"/>
                    <a:pt x="29" y="20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32" y="15"/>
                    <a:pt x="35" y="12"/>
                    <a:pt x="37" y="10"/>
                  </a:cubicBezTo>
                  <a:cubicBezTo>
                    <a:pt x="39" y="8"/>
                    <a:pt x="40" y="6"/>
                    <a:pt x="42" y="4"/>
                  </a:cubicBezTo>
                  <a:cubicBezTo>
                    <a:pt x="35" y="4"/>
                    <a:pt x="24" y="4"/>
                    <a:pt x="21" y="4"/>
                  </a:cubicBezTo>
                  <a:cubicBezTo>
                    <a:pt x="19" y="6"/>
                    <a:pt x="13" y="12"/>
                    <a:pt x="4" y="20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0" y="19"/>
                    <a:pt x="0" y="17"/>
                    <a:pt x="1" y="17"/>
                  </a:cubicBezTo>
                  <a:cubicBezTo>
                    <a:pt x="12" y="8"/>
                    <a:pt x="19" y="1"/>
                    <a:pt x="19" y="1"/>
                  </a:cubicBezTo>
                  <a:cubicBezTo>
                    <a:pt x="20" y="1"/>
                    <a:pt x="20" y="0"/>
                    <a:pt x="21" y="0"/>
                  </a:cubicBezTo>
                  <a:cubicBezTo>
                    <a:pt x="21" y="0"/>
                    <a:pt x="39" y="0"/>
                    <a:pt x="48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50" y="3"/>
                    <a:pt x="49" y="3"/>
                    <a:pt x="49" y="4"/>
                  </a:cubicBezTo>
                  <a:cubicBezTo>
                    <a:pt x="45" y="7"/>
                    <a:pt x="43" y="10"/>
                    <a:pt x="40" y="13"/>
                  </a:cubicBezTo>
                  <a:cubicBezTo>
                    <a:pt x="37" y="15"/>
                    <a:pt x="35" y="17"/>
                    <a:pt x="32" y="20"/>
                  </a:cubicBezTo>
                  <a:cubicBezTo>
                    <a:pt x="32" y="21"/>
                    <a:pt x="31" y="21"/>
                    <a:pt x="31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78"/>
            <p:cNvSpPr/>
            <p:nvPr/>
          </p:nvSpPr>
          <p:spPr bwMode="auto">
            <a:xfrm>
              <a:off x="4909097" y="3667932"/>
              <a:ext cx="57376" cy="1424410"/>
            </a:xfrm>
            <a:custGeom>
              <a:avLst/>
              <a:gdLst>
                <a:gd name="T0" fmla="*/ 3 w 5"/>
                <a:gd name="T1" fmla="*/ 121 h 121"/>
                <a:gd name="T2" fmla="*/ 1 w 5"/>
                <a:gd name="T3" fmla="*/ 119 h 121"/>
                <a:gd name="T4" fmla="*/ 1 w 5"/>
                <a:gd name="T5" fmla="*/ 2 h 121"/>
                <a:gd name="T6" fmla="*/ 3 w 5"/>
                <a:gd name="T7" fmla="*/ 1 h 121"/>
                <a:gd name="T8" fmla="*/ 5 w 5"/>
                <a:gd name="T9" fmla="*/ 3 h 121"/>
                <a:gd name="T10" fmla="*/ 5 w 5"/>
                <a:gd name="T11" fmla="*/ 119 h 121"/>
                <a:gd name="T12" fmla="*/ 3 w 5"/>
                <a:gd name="T13" fmla="*/ 121 h 121"/>
                <a:gd name="T14" fmla="*/ 3 w 5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21">
                  <a:moveTo>
                    <a:pt x="3" y="121"/>
                  </a:moveTo>
                  <a:cubicBezTo>
                    <a:pt x="2" y="121"/>
                    <a:pt x="1" y="120"/>
                    <a:pt x="1" y="119"/>
                  </a:cubicBezTo>
                  <a:cubicBezTo>
                    <a:pt x="1" y="100"/>
                    <a:pt x="0" y="4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4" y="6"/>
                    <a:pt x="5" y="89"/>
                    <a:pt x="5" y="119"/>
                  </a:cubicBezTo>
                  <a:cubicBezTo>
                    <a:pt x="5" y="120"/>
                    <a:pt x="4" y="121"/>
                    <a:pt x="3" y="121"/>
                  </a:cubicBezTo>
                  <a:cubicBezTo>
                    <a:pt x="3" y="121"/>
                    <a:pt x="3" y="121"/>
                    <a:pt x="3" y="1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4390223" y="5152212"/>
              <a:ext cx="376683" cy="57376"/>
            </a:xfrm>
            <a:custGeom>
              <a:avLst/>
              <a:gdLst>
                <a:gd name="T0" fmla="*/ 30 w 32"/>
                <a:gd name="T1" fmla="*/ 5 h 5"/>
                <a:gd name="T2" fmla="*/ 30 w 32"/>
                <a:gd name="T3" fmla="*/ 5 h 5"/>
                <a:gd name="T4" fmla="*/ 16 w 32"/>
                <a:gd name="T5" fmla="*/ 4 h 5"/>
                <a:gd name="T6" fmla="*/ 2 w 32"/>
                <a:gd name="T7" fmla="*/ 4 h 5"/>
                <a:gd name="T8" fmla="*/ 0 w 32"/>
                <a:gd name="T9" fmla="*/ 2 h 5"/>
                <a:gd name="T10" fmla="*/ 2 w 32"/>
                <a:gd name="T11" fmla="*/ 0 h 5"/>
                <a:gd name="T12" fmla="*/ 16 w 32"/>
                <a:gd name="T13" fmla="*/ 0 h 5"/>
                <a:gd name="T14" fmla="*/ 30 w 32"/>
                <a:gd name="T15" fmla="*/ 1 h 5"/>
                <a:gd name="T16" fmla="*/ 32 w 32"/>
                <a:gd name="T17" fmla="*/ 3 h 5"/>
                <a:gd name="T18" fmla="*/ 30 w 3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5"/>
                    <a:pt x="20" y="5"/>
                    <a:pt x="16" y="4"/>
                  </a:cubicBezTo>
                  <a:cubicBezTo>
                    <a:pt x="11" y="4"/>
                    <a:pt x="7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12" y="0"/>
                    <a:pt x="16" y="0"/>
                  </a:cubicBezTo>
                  <a:cubicBezTo>
                    <a:pt x="20" y="1"/>
                    <a:pt x="24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Freeform 80"/>
            <p:cNvSpPr/>
            <p:nvPr/>
          </p:nvSpPr>
          <p:spPr bwMode="auto">
            <a:xfrm>
              <a:off x="4709530" y="5044944"/>
              <a:ext cx="256943" cy="164643"/>
            </a:xfrm>
            <a:custGeom>
              <a:avLst/>
              <a:gdLst>
                <a:gd name="T0" fmla="*/ 2 w 22"/>
                <a:gd name="T1" fmla="*/ 14 h 14"/>
                <a:gd name="T2" fmla="*/ 1 w 22"/>
                <a:gd name="T3" fmla="*/ 13 h 14"/>
                <a:gd name="T4" fmla="*/ 2 w 22"/>
                <a:gd name="T5" fmla="*/ 10 h 14"/>
                <a:gd name="T6" fmla="*/ 19 w 22"/>
                <a:gd name="T7" fmla="*/ 0 h 14"/>
                <a:gd name="T8" fmla="*/ 22 w 22"/>
                <a:gd name="T9" fmla="*/ 1 h 14"/>
                <a:gd name="T10" fmla="*/ 21 w 22"/>
                <a:gd name="T11" fmla="*/ 4 h 14"/>
                <a:gd name="T12" fmla="*/ 3 w 22"/>
                <a:gd name="T13" fmla="*/ 14 h 14"/>
                <a:gd name="T14" fmla="*/ 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" y="14"/>
                  </a:moveTo>
                  <a:cubicBezTo>
                    <a:pt x="2" y="14"/>
                    <a:pt x="1" y="14"/>
                    <a:pt x="1" y="13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8" y="8"/>
                    <a:pt x="13" y="4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15" y="8"/>
                    <a:pt x="9" y="11"/>
                    <a:pt x="3" y="14"/>
                  </a:cubicBezTo>
                  <a:cubicBezTo>
                    <a:pt x="3" y="14"/>
                    <a:pt x="3" y="14"/>
                    <a:pt x="2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Freeform 81"/>
            <p:cNvSpPr/>
            <p:nvPr/>
          </p:nvSpPr>
          <p:spPr bwMode="auto">
            <a:xfrm>
              <a:off x="2711365" y="4022163"/>
              <a:ext cx="236986" cy="304340"/>
            </a:xfrm>
            <a:custGeom>
              <a:avLst/>
              <a:gdLst>
                <a:gd name="T0" fmla="*/ 2 w 20"/>
                <a:gd name="T1" fmla="*/ 26 h 26"/>
                <a:gd name="T2" fmla="*/ 1 w 20"/>
                <a:gd name="T3" fmla="*/ 26 h 26"/>
                <a:gd name="T4" fmla="*/ 1 w 20"/>
                <a:gd name="T5" fmla="*/ 23 h 26"/>
                <a:gd name="T6" fmla="*/ 2 w 20"/>
                <a:gd name="T7" fmla="*/ 23 h 26"/>
                <a:gd name="T8" fmla="*/ 2 w 20"/>
                <a:gd name="T9" fmla="*/ 23 h 26"/>
                <a:gd name="T10" fmla="*/ 17 w 20"/>
                <a:gd name="T11" fmla="*/ 1 h 26"/>
                <a:gd name="T12" fmla="*/ 19 w 20"/>
                <a:gd name="T13" fmla="*/ 1 h 26"/>
                <a:gd name="T14" fmla="*/ 19 w 20"/>
                <a:gd name="T15" fmla="*/ 3 h 26"/>
                <a:gd name="T16" fmla="*/ 5 w 20"/>
                <a:gd name="T17" fmla="*/ 24 h 26"/>
                <a:gd name="T18" fmla="*/ 4 w 20"/>
                <a:gd name="T19" fmla="*/ 25 h 26"/>
                <a:gd name="T20" fmla="*/ 4 w 20"/>
                <a:gd name="T21" fmla="*/ 25 h 26"/>
                <a:gd name="T22" fmla="*/ 3 w 20"/>
                <a:gd name="T23" fmla="*/ 26 h 26"/>
                <a:gd name="T24" fmla="*/ 2 w 20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2" y="26"/>
                  </a:moveTo>
                  <a:cubicBezTo>
                    <a:pt x="2" y="26"/>
                    <a:pt x="1" y="26"/>
                    <a:pt x="1" y="26"/>
                  </a:cubicBezTo>
                  <a:cubicBezTo>
                    <a:pt x="0" y="25"/>
                    <a:pt x="1" y="24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6" y="14"/>
                    <a:pt x="10" y="8"/>
                    <a:pt x="17" y="1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0" y="1"/>
                    <a:pt x="20" y="2"/>
                    <a:pt x="19" y="3"/>
                  </a:cubicBezTo>
                  <a:cubicBezTo>
                    <a:pt x="12" y="10"/>
                    <a:pt x="9" y="16"/>
                    <a:pt x="5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3" y="26"/>
                    <a:pt x="3" y="26"/>
                    <a:pt x="2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Freeform 82"/>
            <p:cNvSpPr/>
            <p:nvPr/>
          </p:nvSpPr>
          <p:spPr bwMode="auto">
            <a:xfrm>
              <a:off x="2723839" y="4139410"/>
              <a:ext cx="212041" cy="294361"/>
            </a:xfrm>
            <a:custGeom>
              <a:avLst/>
              <a:gdLst>
                <a:gd name="T0" fmla="*/ 2 w 18"/>
                <a:gd name="T1" fmla="*/ 25 h 25"/>
                <a:gd name="T2" fmla="*/ 1 w 18"/>
                <a:gd name="T3" fmla="*/ 24 h 25"/>
                <a:gd name="T4" fmla="*/ 0 w 18"/>
                <a:gd name="T5" fmla="*/ 22 h 25"/>
                <a:gd name="T6" fmla="*/ 15 w 18"/>
                <a:gd name="T7" fmla="*/ 0 h 25"/>
                <a:gd name="T8" fmla="*/ 17 w 18"/>
                <a:gd name="T9" fmla="*/ 0 h 25"/>
                <a:gd name="T10" fmla="*/ 18 w 18"/>
                <a:gd name="T11" fmla="*/ 2 h 25"/>
                <a:gd name="T12" fmla="*/ 3 w 18"/>
                <a:gd name="T13" fmla="*/ 24 h 25"/>
                <a:gd name="T14" fmla="*/ 2 w 18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2" y="25"/>
                  </a:moveTo>
                  <a:cubicBezTo>
                    <a:pt x="1" y="25"/>
                    <a:pt x="1" y="25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5" y="15"/>
                    <a:pt x="10" y="7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2" y="9"/>
                    <a:pt x="7" y="16"/>
                    <a:pt x="3" y="24"/>
                  </a:cubicBezTo>
                  <a:cubicBezTo>
                    <a:pt x="3" y="24"/>
                    <a:pt x="2" y="25"/>
                    <a:pt x="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Freeform 83"/>
            <p:cNvSpPr/>
            <p:nvPr/>
          </p:nvSpPr>
          <p:spPr bwMode="auto">
            <a:xfrm>
              <a:off x="2736311" y="4281600"/>
              <a:ext cx="212041" cy="329285"/>
            </a:xfrm>
            <a:custGeom>
              <a:avLst/>
              <a:gdLst>
                <a:gd name="T0" fmla="*/ 2 w 18"/>
                <a:gd name="T1" fmla="*/ 28 h 28"/>
                <a:gd name="T2" fmla="*/ 1 w 18"/>
                <a:gd name="T3" fmla="*/ 28 h 28"/>
                <a:gd name="T4" fmla="*/ 0 w 18"/>
                <a:gd name="T5" fmla="*/ 26 h 28"/>
                <a:gd name="T6" fmla="*/ 1 w 18"/>
                <a:gd name="T7" fmla="*/ 24 h 28"/>
                <a:gd name="T8" fmla="*/ 15 w 18"/>
                <a:gd name="T9" fmla="*/ 1 h 28"/>
                <a:gd name="T10" fmla="*/ 17 w 18"/>
                <a:gd name="T11" fmla="*/ 1 h 28"/>
                <a:gd name="T12" fmla="*/ 17 w 18"/>
                <a:gd name="T13" fmla="*/ 3 h 28"/>
                <a:gd name="T14" fmla="*/ 3 w 18"/>
                <a:gd name="T15" fmla="*/ 25 h 28"/>
                <a:gd name="T16" fmla="*/ 3 w 18"/>
                <a:gd name="T17" fmla="*/ 25 h 28"/>
                <a:gd name="T18" fmla="*/ 3 w 18"/>
                <a:gd name="T19" fmla="*/ 27 h 28"/>
                <a:gd name="T20" fmla="*/ 2 w 18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2" y="28"/>
                  </a:moveTo>
                  <a:cubicBezTo>
                    <a:pt x="2" y="28"/>
                    <a:pt x="1" y="28"/>
                    <a:pt x="1" y="28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7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8"/>
                    <a:pt x="2" y="28"/>
                    <a:pt x="2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2736311" y="4468695"/>
              <a:ext cx="234491" cy="341759"/>
            </a:xfrm>
            <a:custGeom>
              <a:avLst/>
              <a:gdLst>
                <a:gd name="T0" fmla="*/ 1 w 20"/>
                <a:gd name="T1" fmla="*/ 29 h 29"/>
                <a:gd name="T2" fmla="*/ 1 w 20"/>
                <a:gd name="T3" fmla="*/ 29 h 29"/>
                <a:gd name="T4" fmla="*/ 0 w 20"/>
                <a:gd name="T5" fmla="*/ 27 h 29"/>
                <a:gd name="T6" fmla="*/ 13 w 20"/>
                <a:gd name="T7" fmla="*/ 5 h 29"/>
                <a:gd name="T8" fmla="*/ 17 w 20"/>
                <a:gd name="T9" fmla="*/ 1 h 29"/>
                <a:gd name="T10" fmla="*/ 19 w 20"/>
                <a:gd name="T11" fmla="*/ 1 h 29"/>
                <a:gd name="T12" fmla="*/ 18 w 20"/>
                <a:gd name="T13" fmla="*/ 3 h 29"/>
                <a:gd name="T14" fmla="*/ 15 w 20"/>
                <a:gd name="T15" fmla="*/ 7 h 29"/>
                <a:gd name="T16" fmla="*/ 3 w 20"/>
                <a:gd name="T17" fmla="*/ 28 h 29"/>
                <a:gd name="T18" fmla="*/ 1 w 20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5" y="2"/>
                    <a:pt x="17" y="1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7" y="4"/>
                    <a:pt x="16" y="5"/>
                    <a:pt x="15" y="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1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2748785" y="4655788"/>
              <a:ext cx="222019" cy="306835"/>
            </a:xfrm>
            <a:custGeom>
              <a:avLst/>
              <a:gdLst>
                <a:gd name="T0" fmla="*/ 1 w 19"/>
                <a:gd name="T1" fmla="*/ 26 h 26"/>
                <a:gd name="T2" fmla="*/ 1 w 19"/>
                <a:gd name="T3" fmla="*/ 26 h 26"/>
                <a:gd name="T4" fmla="*/ 0 w 19"/>
                <a:gd name="T5" fmla="*/ 24 h 26"/>
                <a:gd name="T6" fmla="*/ 9 w 19"/>
                <a:gd name="T7" fmla="*/ 10 h 26"/>
                <a:gd name="T8" fmla="*/ 16 w 19"/>
                <a:gd name="T9" fmla="*/ 0 h 26"/>
                <a:gd name="T10" fmla="*/ 18 w 19"/>
                <a:gd name="T11" fmla="*/ 0 h 26"/>
                <a:gd name="T12" fmla="*/ 19 w 19"/>
                <a:gd name="T13" fmla="*/ 2 h 26"/>
                <a:gd name="T14" fmla="*/ 12 w 19"/>
                <a:gd name="T15" fmla="*/ 12 h 26"/>
                <a:gd name="T16" fmla="*/ 3 w 19"/>
                <a:gd name="T17" fmla="*/ 25 h 26"/>
                <a:gd name="T18" fmla="*/ 1 w 1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6"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2" y="20"/>
                    <a:pt x="6" y="15"/>
                    <a:pt x="9" y="10"/>
                  </a:cubicBezTo>
                  <a:cubicBezTo>
                    <a:pt x="12" y="7"/>
                    <a:pt x="14" y="3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7" y="5"/>
                    <a:pt x="14" y="8"/>
                    <a:pt x="12" y="12"/>
                  </a:cubicBezTo>
                  <a:cubicBezTo>
                    <a:pt x="8" y="17"/>
                    <a:pt x="5" y="21"/>
                    <a:pt x="3" y="25"/>
                  </a:cubicBezTo>
                  <a:cubicBezTo>
                    <a:pt x="2" y="26"/>
                    <a:pt x="2" y="26"/>
                    <a:pt x="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Freeform 86"/>
            <p:cNvSpPr/>
            <p:nvPr/>
          </p:nvSpPr>
          <p:spPr bwMode="auto">
            <a:xfrm>
              <a:off x="2723839" y="4822926"/>
              <a:ext cx="224513" cy="304340"/>
            </a:xfrm>
            <a:custGeom>
              <a:avLst/>
              <a:gdLst>
                <a:gd name="T0" fmla="*/ 2 w 19"/>
                <a:gd name="T1" fmla="*/ 26 h 26"/>
                <a:gd name="T2" fmla="*/ 1 w 19"/>
                <a:gd name="T3" fmla="*/ 26 h 26"/>
                <a:gd name="T4" fmla="*/ 1 w 19"/>
                <a:gd name="T5" fmla="*/ 24 h 26"/>
                <a:gd name="T6" fmla="*/ 6 w 19"/>
                <a:gd name="T7" fmla="*/ 15 h 26"/>
                <a:gd name="T8" fmla="*/ 16 w 19"/>
                <a:gd name="T9" fmla="*/ 1 h 26"/>
                <a:gd name="T10" fmla="*/ 18 w 19"/>
                <a:gd name="T11" fmla="*/ 1 h 26"/>
                <a:gd name="T12" fmla="*/ 18 w 19"/>
                <a:gd name="T13" fmla="*/ 3 h 26"/>
                <a:gd name="T14" fmla="*/ 9 w 19"/>
                <a:gd name="T15" fmla="*/ 17 h 26"/>
                <a:gd name="T16" fmla="*/ 3 w 19"/>
                <a:gd name="T17" fmla="*/ 26 h 26"/>
                <a:gd name="T18" fmla="*/ 2 w 1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6">
                  <a:moveTo>
                    <a:pt x="2" y="26"/>
                  </a:moveTo>
                  <a:cubicBezTo>
                    <a:pt x="2" y="26"/>
                    <a:pt x="1" y="26"/>
                    <a:pt x="1" y="26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3" y="21"/>
                    <a:pt x="5" y="18"/>
                    <a:pt x="6" y="15"/>
                  </a:cubicBezTo>
                  <a:cubicBezTo>
                    <a:pt x="9" y="11"/>
                    <a:pt x="12" y="6"/>
                    <a:pt x="16" y="1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5" y="8"/>
                    <a:pt x="12" y="12"/>
                    <a:pt x="9" y="17"/>
                  </a:cubicBezTo>
                  <a:cubicBezTo>
                    <a:pt x="7" y="20"/>
                    <a:pt x="5" y="23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87"/>
            <p:cNvSpPr/>
            <p:nvPr/>
          </p:nvSpPr>
          <p:spPr bwMode="auto">
            <a:xfrm>
              <a:off x="2758763" y="4975095"/>
              <a:ext cx="199567" cy="212041"/>
            </a:xfrm>
            <a:custGeom>
              <a:avLst/>
              <a:gdLst>
                <a:gd name="T0" fmla="*/ 3 w 17"/>
                <a:gd name="T1" fmla="*/ 18 h 18"/>
                <a:gd name="T2" fmla="*/ 3 w 17"/>
                <a:gd name="T3" fmla="*/ 18 h 18"/>
                <a:gd name="T4" fmla="*/ 0 w 17"/>
                <a:gd name="T5" fmla="*/ 17 h 18"/>
                <a:gd name="T6" fmla="*/ 4 w 17"/>
                <a:gd name="T7" fmla="*/ 15 h 18"/>
                <a:gd name="T8" fmla="*/ 4 w 17"/>
                <a:gd name="T9" fmla="*/ 15 h 18"/>
                <a:gd name="T10" fmla="*/ 14 w 17"/>
                <a:gd name="T11" fmla="*/ 1 h 18"/>
                <a:gd name="T12" fmla="*/ 16 w 17"/>
                <a:gd name="T13" fmla="*/ 0 h 18"/>
                <a:gd name="T14" fmla="*/ 16 w 17"/>
                <a:gd name="T15" fmla="*/ 2 h 18"/>
                <a:gd name="T16" fmla="*/ 7 w 17"/>
                <a:gd name="T17" fmla="*/ 16 h 18"/>
                <a:gd name="T18" fmla="*/ 7 w 17"/>
                <a:gd name="T19" fmla="*/ 16 h 18"/>
                <a:gd name="T20" fmla="*/ 6 w 17"/>
                <a:gd name="T21" fmla="*/ 17 h 18"/>
                <a:gd name="T22" fmla="*/ 3 w 17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0" y="18"/>
                    <a:pt x="0" y="17"/>
                  </a:cubicBezTo>
                  <a:cubicBezTo>
                    <a:pt x="0" y="15"/>
                    <a:pt x="1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5" y="18"/>
                    <a:pt x="3" y="18"/>
                    <a:pt x="3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Freeform 88"/>
            <p:cNvSpPr/>
            <p:nvPr/>
          </p:nvSpPr>
          <p:spPr bwMode="auto">
            <a:xfrm>
              <a:off x="3357464" y="3515763"/>
              <a:ext cx="246965" cy="376683"/>
            </a:xfrm>
            <a:custGeom>
              <a:avLst/>
              <a:gdLst>
                <a:gd name="T0" fmla="*/ 2 w 21"/>
                <a:gd name="T1" fmla="*/ 32 h 32"/>
                <a:gd name="T2" fmla="*/ 1 w 21"/>
                <a:gd name="T3" fmla="*/ 31 h 32"/>
                <a:gd name="T4" fmla="*/ 0 w 21"/>
                <a:gd name="T5" fmla="*/ 29 h 32"/>
                <a:gd name="T6" fmla="*/ 9 w 21"/>
                <a:gd name="T7" fmla="*/ 15 h 32"/>
                <a:gd name="T8" fmla="*/ 18 w 21"/>
                <a:gd name="T9" fmla="*/ 1 h 32"/>
                <a:gd name="T10" fmla="*/ 20 w 21"/>
                <a:gd name="T11" fmla="*/ 1 h 32"/>
                <a:gd name="T12" fmla="*/ 20 w 21"/>
                <a:gd name="T13" fmla="*/ 3 h 32"/>
                <a:gd name="T14" fmla="*/ 12 w 21"/>
                <a:gd name="T15" fmla="*/ 17 h 32"/>
                <a:gd name="T16" fmla="*/ 3 w 21"/>
                <a:gd name="T17" fmla="*/ 31 h 32"/>
                <a:gd name="T18" fmla="*/ 2 w 21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2">
                  <a:moveTo>
                    <a:pt x="2" y="32"/>
                  </a:moveTo>
                  <a:cubicBezTo>
                    <a:pt x="1" y="32"/>
                    <a:pt x="1" y="32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3" y="25"/>
                    <a:pt x="6" y="20"/>
                    <a:pt x="9" y="15"/>
                  </a:cubicBezTo>
                  <a:cubicBezTo>
                    <a:pt x="12" y="10"/>
                    <a:pt x="15" y="5"/>
                    <a:pt x="18" y="1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1" y="2"/>
                    <a:pt x="20" y="3"/>
                  </a:cubicBezTo>
                  <a:cubicBezTo>
                    <a:pt x="18" y="7"/>
                    <a:pt x="15" y="12"/>
                    <a:pt x="12" y="17"/>
                  </a:cubicBezTo>
                  <a:cubicBezTo>
                    <a:pt x="9" y="22"/>
                    <a:pt x="6" y="27"/>
                    <a:pt x="3" y="31"/>
                  </a:cubicBezTo>
                  <a:cubicBezTo>
                    <a:pt x="3" y="31"/>
                    <a:pt x="2" y="32"/>
                    <a:pt x="2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Freeform 89"/>
            <p:cNvSpPr/>
            <p:nvPr/>
          </p:nvSpPr>
          <p:spPr bwMode="auto">
            <a:xfrm>
              <a:off x="3369936" y="3775200"/>
              <a:ext cx="222019" cy="329285"/>
            </a:xfrm>
            <a:custGeom>
              <a:avLst/>
              <a:gdLst>
                <a:gd name="T0" fmla="*/ 2 w 19"/>
                <a:gd name="T1" fmla="*/ 28 h 28"/>
                <a:gd name="T2" fmla="*/ 1 w 19"/>
                <a:gd name="T3" fmla="*/ 28 h 28"/>
                <a:gd name="T4" fmla="*/ 0 w 19"/>
                <a:gd name="T5" fmla="*/ 26 h 28"/>
                <a:gd name="T6" fmla="*/ 16 w 19"/>
                <a:gd name="T7" fmla="*/ 1 h 28"/>
                <a:gd name="T8" fmla="*/ 18 w 19"/>
                <a:gd name="T9" fmla="*/ 1 h 28"/>
                <a:gd name="T10" fmla="*/ 18 w 19"/>
                <a:gd name="T11" fmla="*/ 3 h 28"/>
                <a:gd name="T12" fmla="*/ 5 w 19"/>
                <a:gd name="T13" fmla="*/ 24 h 28"/>
                <a:gd name="T14" fmla="*/ 5 w 19"/>
                <a:gd name="T15" fmla="*/ 24 h 28"/>
                <a:gd name="T16" fmla="*/ 5 w 19"/>
                <a:gd name="T17" fmla="*/ 27 h 28"/>
                <a:gd name="T18" fmla="*/ 2 w 19"/>
                <a:gd name="T19" fmla="*/ 28 h 28"/>
                <a:gd name="T20" fmla="*/ 2 w 19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8">
                  <a:moveTo>
                    <a:pt x="2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5" y="18"/>
                    <a:pt x="11" y="9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4" y="10"/>
                    <a:pt x="9" y="1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5"/>
                    <a:pt x="5" y="26"/>
                    <a:pt x="5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Freeform 90"/>
            <p:cNvSpPr/>
            <p:nvPr/>
          </p:nvSpPr>
          <p:spPr bwMode="auto">
            <a:xfrm>
              <a:off x="3357464" y="3939843"/>
              <a:ext cx="246965" cy="294361"/>
            </a:xfrm>
            <a:custGeom>
              <a:avLst/>
              <a:gdLst>
                <a:gd name="T0" fmla="*/ 2 w 21"/>
                <a:gd name="T1" fmla="*/ 25 h 25"/>
                <a:gd name="T2" fmla="*/ 1 w 21"/>
                <a:gd name="T3" fmla="*/ 24 h 25"/>
                <a:gd name="T4" fmla="*/ 1 w 21"/>
                <a:gd name="T5" fmla="*/ 22 h 25"/>
                <a:gd name="T6" fmla="*/ 7 w 21"/>
                <a:gd name="T7" fmla="*/ 15 h 25"/>
                <a:gd name="T8" fmla="*/ 18 w 21"/>
                <a:gd name="T9" fmla="*/ 1 h 25"/>
                <a:gd name="T10" fmla="*/ 20 w 21"/>
                <a:gd name="T11" fmla="*/ 1 h 25"/>
                <a:gd name="T12" fmla="*/ 20 w 21"/>
                <a:gd name="T13" fmla="*/ 3 h 25"/>
                <a:gd name="T14" fmla="*/ 9 w 21"/>
                <a:gd name="T15" fmla="*/ 17 h 25"/>
                <a:gd name="T16" fmla="*/ 5 w 21"/>
                <a:gd name="T17" fmla="*/ 21 h 25"/>
                <a:gd name="T18" fmla="*/ 5 w 21"/>
                <a:gd name="T19" fmla="*/ 23 h 25"/>
                <a:gd name="T20" fmla="*/ 3 w 21"/>
                <a:gd name="T21" fmla="*/ 24 h 25"/>
                <a:gd name="T22" fmla="*/ 2 w 21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5">
                  <a:moveTo>
                    <a:pt x="2" y="25"/>
                  </a:moveTo>
                  <a:cubicBezTo>
                    <a:pt x="2" y="25"/>
                    <a:pt x="1" y="25"/>
                    <a:pt x="1" y="24"/>
                  </a:cubicBezTo>
                  <a:cubicBezTo>
                    <a:pt x="0" y="24"/>
                    <a:pt x="0" y="23"/>
                    <a:pt x="1" y="22"/>
                  </a:cubicBezTo>
                  <a:cubicBezTo>
                    <a:pt x="3" y="20"/>
                    <a:pt x="5" y="17"/>
                    <a:pt x="7" y="15"/>
                  </a:cubicBezTo>
                  <a:cubicBezTo>
                    <a:pt x="11" y="10"/>
                    <a:pt x="15" y="5"/>
                    <a:pt x="18" y="1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1" y="2"/>
                    <a:pt x="20" y="3"/>
                  </a:cubicBezTo>
                  <a:cubicBezTo>
                    <a:pt x="17" y="7"/>
                    <a:pt x="13" y="12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6" y="22"/>
                    <a:pt x="5" y="23"/>
                    <a:pt x="5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5"/>
                    <a:pt x="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Freeform 91"/>
            <p:cNvSpPr/>
            <p:nvPr/>
          </p:nvSpPr>
          <p:spPr bwMode="auto">
            <a:xfrm>
              <a:off x="3382410" y="4104485"/>
              <a:ext cx="199567" cy="294361"/>
            </a:xfrm>
            <a:custGeom>
              <a:avLst/>
              <a:gdLst>
                <a:gd name="T0" fmla="*/ 2 w 17"/>
                <a:gd name="T1" fmla="*/ 25 h 25"/>
                <a:gd name="T2" fmla="*/ 1 w 17"/>
                <a:gd name="T3" fmla="*/ 24 h 25"/>
                <a:gd name="T4" fmla="*/ 0 w 17"/>
                <a:gd name="T5" fmla="*/ 22 h 25"/>
                <a:gd name="T6" fmla="*/ 15 w 17"/>
                <a:gd name="T7" fmla="*/ 1 h 25"/>
                <a:gd name="T8" fmla="*/ 17 w 17"/>
                <a:gd name="T9" fmla="*/ 1 h 25"/>
                <a:gd name="T10" fmla="*/ 17 w 17"/>
                <a:gd name="T11" fmla="*/ 3 h 25"/>
                <a:gd name="T12" fmla="*/ 3 w 17"/>
                <a:gd name="T13" fmla="*/ 24 h 25"/>
                <a:gd name="T14" fmla="*/ 2 w 1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5">
                  <a:moveTo>
                    <a:pt x="2" y="25"/>
                  </a:moveTo>
                  <a:cubicBezTo>
                    <a:pt x="1" y="25"/>
                    <a:pt x="1" y="25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4" y="15"/>
                    <a:pt x="9" y="8"/>
                    <a:pt x="15" y="1"/>
                  </a:cubicBezTo>
                  <a:cubicBezTo>
                    <a:pt x="15" y="1"/>
                    <a:pt x="16" y="0"/>
                    <a:pt x="17" y="1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2" y="10"/>
                    <a:pt x="7" y="17"/>
                    <a:pt x="3" y="24"/>
                  </a:cubicBezTo>
                  <a:cubicBezTo>
                    <a:pt x="3" y="24"/>
                    <a:pt x="2" y="25"/>
                    <a:pt x="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Freeform 92"/>
            <p:cNvSpPr/>
            <p:nvPr/>
          </p:nvSpPr>
          <p:spPr bwMode="auto">
            <a:xfrm>
              <a:off x="3392388" y="4291579"/>
              <a:ext cx="224513" cy="319307"/>
            </a:xfrm>
            <a:custGeom>
              <a:avLst/>
              <a:gdLst>
                <a:gd name="T0" fmla="*/ 2 w 19"/>
                <a:gd name="T1" fmla="*/ 27 h 27"/>
                <a:gd name="T2" fmla="*/ 1 w 19"/>
                <a:gd name="T3" fmla="*/ 27 h 27"/>
                <a:gd name="T4" fmla="*/ 1 w 19"/>
                <a:gd name="T5" fmla="*/ 25 h 27"/>
                <a:gd name="T6" fmla="*/ 16 w 19"/>
                <a:gd name="T7" fmla="*/ 1 h 27"/>
                <a:gd name="T8" fmla="*/ 18 w 19"/>
                <a:gd name="T9" fmla="*/ 1 h 27"/>
                <a:gd name="T10" fmla="*/ 18 w 19"/>
                <a:gd name="T11" fmla="*/ 3 h 27"/>
                <a:gd name="T12" fmla="*/ 3 w 19"/>
                <a:gd name="T13" fmla="*/ 26 h 27"/>
                <a:gd name="T14" fmla="*/ 2 w 1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7">
                  <a:moveTo>
                    <a:pt x="2" y="27"/>
                  </a:moveTo>
                  <a:cubicBezTo>
                    <a:pt x="2" y="27"/>
                    <a:pt x="1" y="27"/>
                    <a:pt x="1" y="27"/>
                  </a:cubicBezTo>
                  <a:cubicBezTo>
                    <a:pt x="0" y="27"/>
                    <a:pt x="0" y="26"/>
                    <a:pt x="1" y="25"/>
                  </a:cubicBezTo>
                  <a:cubicBezTo>
                    <a:pt x="5" y="17"/>
                    <a:pt x="10" y="9"/>
                    <a:pt x="16" y="1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3" y="10"/>
                    <a:pt x="8" y="18"/>
                    <a:pt x="3" y="26"/>
                  </a:cubicBezTo>
                  <a:cubicBezTo>
                    <a:pt x="3" y="27"/>
                    <a:pt x="2" y="27"/>
                    <a:pt x="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93"/>
            <p:cNvSpPr/>
            <p:nvPr/>
          </p:nvSpPr>
          <p:spPr bwMode="auto">
            <a:xfrm>
              <a:off x="3392388" y="4503619"/>
              <a:ext cx="189589" cy="271911"/>
            </a:xfrm>
            <a:custGeom>
              <a:avLst/>
              <a:gdLst>
                <a:gd name="T0" fmla="*/ 1 w 16"/>
                <a:gd name="T1" fmla="*/ 23 h 23"/>
                <a:gd name="T2" fmla="*/ 0 w 16"/>
                <a:gd name="T3" fmla="*/ 23 h 23"/>
                <a:gd name="T4" fmla="*/ 0 w 16"/>
                <a:gd name="T5" fmla="*/ 21 h 23"/>
                <a:gd name="T6" fmla="*/ 13 w 16"/>
                <a:gd name="T7" fmla="*/ 1 h 23"/>
                <a:gd name="T8" fmla="*/ 15 w 16"/>
                <a:gd name="T9" fmla="*/ 0 h 23"/>
                <a:gd name="T10" fmla="*/ 15 w 16"/>
                <a:gd name="T11" fmla="*/ 2 h 23"/>
                <a:gd name="T12" fmla="*/ 3 w 16"/>
                <a:gd name="T13" fmla="*/ 22 h 23"/>
                <a:gd name="T14" fmla="*/ 1 w 16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3">
                  <a:moveTo>
                    <a:pt x="1" y="23"/>
                  </a:moveTo>
                  <a:cubicBezTo>
                    <a:pt x="1" y="23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4" y="14"/>
                    <a:pt x="8" y="7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1"/>
                    <a:pt x="16" y="2"/>
                    <a:pt x="15" y="2"/>
                  </a:cubicBezTo>
                  <a:cubicBezTo>
                    <a:pt x="11" y="9"/>
                    <a:pt x="6" y="15"/>
                    <a:pt x="3" y="22"/>
                  </a:cubicBezTo>
                  <a:cubicBezTo>
                    <a:pt x="2" y="22"/>
                    <a:pt x="2" y="23"/>
                    <a:pt x="1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Freeform 94"/>
            <p:cNvSpPr/>
            <p:nvPr/>
          </p:nvSpPr>
          <p:spPr bwMode="auto">
            <a:xfrm>
              <a:off x="3404860" y="4680734"/>
              <a:ext cx="177116" cy="246965"/>
            </a:xfrm>
            <a:custGeom>
              <a:avLst/>
              <a:gdLst>
                <a:gd name="T0" fmla="*/ 1 w 15"/>
                <a:gd name="T1" fmla="*/ 21 h 21"/>
                <a:gd name="T2" fmla="*/ 1 w 15"/>
                <a:gd name="T3" fmla="*/ 21 h 21"/>
                <a:gd name="T4" fmla="*/ 0 w 15"/>
                <a:gd name="T5" fmla="*/ 19 h 21"/>
                <a:gd name="T6" fmla="*/ 12 w 15"/>
                <a:gd name="T7" fmla="*/ 0 h 21"/>
                <a:gd name="T8" fmla="*/ 14 w 15"/>
                <a:gd name="T9" fmla="*/ 0 h 21"/>
                <a:gd name="T10" fmla="*/ 15 w 15"/>
                <a:gd name="T11" fmla="*/ 2 h 21"/>
                <a:gd name="T12" fmla="*/ 3 w 15"/>
                <a:gd name="T13" fmla="*/ 20 h 21"/>
                <a:gd name="T14" fmla="*/ 1 w 15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1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4" y="12"/>
                    <a:pt x="8" y="6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0" y="8"/>
                    <a:pt x="6" y="14"/>
                    <a:pt x="3" y="20"/>
                  </a:cubicBezTo>
                  <a:cubicBezTo>
                    <a:pt x="2" y="21"/>
                    <a:pt x="2" y="21"/>
                    <a:pt x="1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95"/>
            <p:cNvSpPr/>
            <p:nvPr/>
          </p:nvSpPr>
          <p:spPr bwMode="auto">
            <a:xfrm>
              <a:off x="3382410" y="4822926"/>
              <a:ext cx="209545" cy="281889"/>
            </a:xfrm>
            <a:custGeom>
              <a:avLst/>
              <a:gdLst>
                <a:gd name="T0" fmla="*/ 2 w 18"/>
                <a:gd name="T1" fmla="*/ 24 h 24"/>
                <a:gd name="T2" fmla="*/ 1 w 18"/>
                <a:gd name="T3" fmla="*/ 24 h 24"/>
                <a:gd name="T4" fmla="*/ 1 w 18"/>
                <a:gd name="T5" fmla="*/ 22 h 24"/>
                <a:gd name="T6" fmla="*/ 16 w 18"/>
                <a:gd name="T7" fmla="*/ 0 h 24"/>
                <a:gd name="T8" fmla="*/ 18 w 18"/>
                <a:gd name="T9" fmla="*/ 0 h 24"/>
                <a:gd name="T10" fmla="*/ 18 w 18"/>
                <a:gd name="T11" fmla="*/ 3 h 24"/>
                <a:gd name="T12" fmla="*/ 3 w 18"/>
                <a:gd name="T13" fmla="*/ 23 h 24"/>
                <a:gd name="T14" fmla="*/ 2 w 1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4">
                  <a:moveTo>
                    <a:pt x="2" y="24"/>
                  </a:moveTo>
                  <a:cubicBezTo>
                    <a:pt x="2" y="24"/>
                    <a:pt x="2" y="24"/>
                    <a:pt x="1" y="24"/>
                  </a:cubicBezTo>
                  <a:cubicBezTo>
                    <a:pt x="1" y="23"/>
                    <a:pt x="0" y="22"/>
                    <a:pt x="1" y="22"/>
                  </a:cubicBezTo>
                  <a:cubicBezTo>
                    <a:pt x="4" y="14"/>
                    <a:pt x="9" y="7"/>
                    <a:pt x="16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2" y="8"/>
                    <a:pt x="7" y="15"/>
                    <a:pt x="3" y="23"/>
                  </a:cubicBezTo>
                  <a:cubicBezTo>
                    <a:pt x="3" y="23"/>
                    <a:pt x="3" y="24"/>
                    <a:pt x="2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96"/>
            <p:cNvSpPr/>
            <p:nvPr/>
          </p:nvSpPr>
          <p:spPr bwMode="auto">
            <a:xfrm>
              <a:off x="3452258" y="4950149"/>
              <a:ext cx="152171" cy="202062"/>
            </a:xfrm>
            <a:custGeom>
              <a:avLst/>
              <a:gdLst>
                <a:gd name="T0" fmla="*/ 2 w 13"/>
                <a:gd name="T1" fmla="*/ 17 h 17"/>
                <a:gd name="T2" fmla="*/ 1 w 13"/>
                <a:gd name="T3" fmla="*/ 17 h 17"/>
                <a:gd name="T4" fmla="*/ 1 w 13"/>
                <a:gd name="T5" fmla="*/ 15 h 17"/>
                <a:gd name="T6" fmla="*/ 8 w 13"/>
                <a:gd name="T7" fmla="*/ 3 h 17"/>
                <a:gd name="T8" fmla="*/ 12 w 13"/>
                <a:gd name="T9" fmla="*/ 0 h 17"/>
                <a:gd name="T10" fmla="*/ 13 w 13"/>
                <a:gd name="T11" fmla="*/ 2 h 17"/>
                <a:gd name="T12" fmla="*/ 11 w 13"/>
                <a:gd name="T13" fmla="*/ 3 h 17"/>
                <a:gd name="T14" fmla="*/ 10 w 13"/>
                <a:gd name="T15" fmla="*/ 4 h 17"/>
                <a:gd name="T16" fmla="*/ 4 w 13"/>
                <a:gd name="T17" fmla="*/ 15 h 17"/>
                <a:gd name="T18" fmla="*/ 4 w 13"/>
                <a:gd name="T19" fmla="*/ 16 h 17"/>
                <a:gd name="T20" fmla="*/ 3 w 13"/>
                <a:gd name="T21" fmla="*/ 17 h 17"/>
                <a:gd name="T22" fmla="*/ 2 w 13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7">
                  <a:moveTo>
                    <a:pt x="2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6"/>
                    <a:pt x="0" y="15"/>
                    <a:pt x="1" y="15"/>
                  </a:cubicBezTo>
                  <a:cubicBezTo>
                    <a:pt x="4" y="11"/>
                    <a:pt x="6" y="7"/>
                    <a:pt x="8" y="3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9" y="8"/>
                    <a:pt x="7" y="12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Freeform 97"/>
            <p:cNvSpPr/>
            <p:nvPr/>
          </p:nvSpPr>
          <p:spPr bwMode="auto">
            <a:xfrm>
              <a:off x="4050959" y="2999383"/>
              <a:ext cx="222019" cy="304340"/>
            </a:xfrm>
            <a:custGeom>
              <a:avLst/>
              <a:gdLst>
                <a:gd name="T0" fmla="*/ 1 w 19"/>
                <a:gd name="T1" fmla="*/ 26 h 26"/>
                <a:gd name="T2" fmla="*/ 0 w 19"/>
                <a:gd name="T3" fmla="*/ 26 h 26"/>
                <a:gd name="T4" fmla="*/ 0 w 19"/>
                <a:gd name="T5" fmla="*/ 24 h 26"/>
                <a:gd name="T6" fmla="*/ 16 w 19"/>
                <a:gd name="T7" fmla="*/ 1 h 26"/>
                <a:gd name="T8" fmla="*/ 18 w 19"/>
                <a:gd name="T9" fmla="*/ 0 h 26"/>
                <a:gd name="T10" fmla="*/ 19 w 19"/>
                <a:gd name="T11" fmla="*/ 2 h 26"/>
                <a:gd name="T12" fmla="*/ 3 w 19"/>
                <a:gd name="T13" fmla="*/ 25 h 26"/>
                <a:gd name="T14" fmla="*/ 1 w 1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1" y="26"/>
                  </a:moveTo>
                  <a:cubicBezTo>
                    <a:pt x="1" y="26"/>
                    <a:pt x="1" y="26"/>
                    <a:pt x="0" y="26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Freeform 98"/>
            <p:cNvSpPr/>
            <p:nvPr/>
          </p:nvSpPr>
          <p:spPr bwMode="auto">
            <a:xfrm>
              <a:off x="4063431" y="3291250"/>
              <a:ext cx="209545" cy="236986"/>
            </a:xfrm>
            <a:custGeom>
              <a:avLst/>
              <a:gdLst>
                <a:gd name="T0" fmla="*/ 1 w 18"/>
                <a:gd name="T1" fmla="*/ 20 h 20"/>
                <a:gd name="T2" fmla="*/ 0 w 18"/>
                <a:gd name="T3" fmla="*/ 20 h 20"/>
                <a:gd name="T4" fmla="*/ 0 w 18"/>
                <a:gd name="T5" fmla="*/ 18 h 20"/>
                <a:gd name="T6" fmla="*/ 12 w 18"/>
                <a:gd name="T7" fmla="*/ 2 h 20"/>
                <a:gd name="T8" fmla="*/ 17 w 18"/>
                <a:gd name="T9" fmla="*/ 0 h 20"/>
                <a:gd name="T10" fmla="*/ 17 w 18"/>
                <a:gd name="T11" fmla="*/ 2 h 20"/>
                <a:gd name="T12" fmla="*/ 15 w 18"/>
                <a:gd name="T13" fmla="*/ 3 h 20"/>
                <a:gd name="T14" fmla="*/ 14 w 18"/>
                <a:gd name="T15" fmla="*/ 4 h 20"/>
                <a:gd name="T16" fmla="*/ 3 w 18"/>
                <a:gd name="T17" fmla="*/ 19 h 20"/>
                <a:gd name="T18" fmla="*/ 1 w 18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0">
                  <a:moveTo>
                    <a:pt x="1" y="20"/>
                  </a:moveTo>
                  <a:cubicBezTo>
                    <a:pt x="1" y="20"/>
                    <a:pt x="1" y="20"/>
                    <a:pt x="0" y="20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1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99"/>
            <p:cNvSpPr/>
            <p:nvPr/>
          </p:nvSpPr>
          <p:spPr bwMode="auto">
            <a:xfrm>
              <a:off x="4050959" y="3468365"/>
              <a:ext cx="222019" cy="364210"/>
            </a:xfrm>
            <a:custGeom>
              <a:avLst/>
              <a:gdLst>
                <a:gd name="T0" fmla="*/ 2 w 19"/>
                <a:gd name="T1" fmla="*/ 31 h 31"/>
                <a:gd name="T2" fmla="*/ 1 w 19"/>
                <a:gd name="T3" fmla="*/ 31 h 31"/>
                <a:gd name="T4" fmla="*/ 0 w 19"/>
                <a:gd name="T5" fmla="*/ 29 h 31"/>
                <a:gd name="T6" fmla="*/ 16 w 19"/>
                <a:gd name="T7" fmla="*/ 0 h 31"/>
                <a:gd name="T8" fmla="*/ 18 w 19"/>
                <a:gd name="T9" fmla="*/ 0 h 31"/>
                <a:gd name="T10" fmla="*/ 18 w 19"/>
                <a:gd name="T11" fmla="*/ 2 h 31"/>
                <a:gd name="T12" fmla="*/ 3 w 19"/>
                <a:gd name="T13" fmla="*/ 30 h 31"/>
                <a:gd name="T14" fmla="*/ 2 w 1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1">
                  <a:moveTo>
                    <a:pt x="2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4" y="19"/>
                    <a:pt x="10" y="9"/>
                    <a:pt x="16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1"/>
                    <a:pt x="19" y="2"/>
                    <a:pt x="18" y="2"/>
                  </a:cubicBezTo>
                  <a:cubicBezTo>
                    <a:pt x="12" y="11"/>
                    <a:pt x="7" y="20"/>
                    <a:pt x="3" y="30"/>
                  </a:cubicBezTo>
                  <a:cubicBezTo>
                    <a:pt x="3" y="31"/>
                    <a:pt x="2" y="31"/>
                    <a:pt x="2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Freeform 100"/>
            <p:cNvSpPr/>
            <p:nvPr/>
          </p:nvSpPr>
          <p:spPr bwMode="auto">
            <a:xfrm>
              <a:off x="4050959" y="3645482"/>
              <a:ext cx="234491" cy="351737"/>
            </a:xfrm>
            <a:custGeom>
              <a:avLst/>
              <a:gdLst>
                <a:gd name="T0" fmla="*/ 2 w 20"/>
                <a:gd name="T1" fmla="*/ 30 h 30"/>
                <a:gd name="T2" fmla="*/ 0 w 20"/>
                <a:gd name="T3" fmla="*/ 30 h 30"/>
                <a:gd name="T4" fmla="*/ 0 w 20"/>
                <a:gd name="T5" fmla="*/ 28 h 30"/>
                <a:gd name="T6" fmla="*/ 17 w 20"/>
                <a:gd name="T7" fmla="*/ 1 h 30"/>
                <a:gd name="T8" fmla="*/ 19 w 20"/>
                <a:gd name="T9" fmla="*/ 1 h 30"/>
                <a:gd name="T10" fmla="*/ 20 w 20"/>
                <a:gd name="T11" fmla="*/ 3 h 30"/>
                <a:gd name="T12" fmla="*/ 5 w 20"/>
                <a:gd name="T13" fmla="*/ 27 h 30"/>
                <a:gd name="T14" fmla="*/ 5 w 20"/>
                <a:gd name="T15" fmla="*/ 27 h 30"/>
                <a:gd name="T16" fmla="*/ 4 w 20"/>
                <a:gd name="T17" fmla="*/ 29 h 30"/>
                <a:gd name="T18" fmla="*/ 2 w 20"/>
                <a:gd name="T19" fmla="*/ 30 h 30"/>
                <a:gd name="T20" fmla="*/ 2 w 20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2" y="30"/>
                  </a:moveTo>
                  <a:cubicBezTo>
                    <a:pt x="1" y="30"/>
                    <a:pt x="1" y="30"/>
                    <a:pt x="0" y="30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6" y="19"/>
                    <a:pt x="12" y="10"/>
                    <a:pt x="17" y="1"/>
                  </a:cubicBezTo>
                  <a:cubicBezTo>
                    <a:pt x="17" y="1"/>
                    <a:pt x="18" y="0"/>
                    <a:pt x="19" y="1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15" y="11"/>
                    <a:pt x="10" y="19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9"/>
                    <a:pt x="4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Freeform 101"/>
            <p:cNvSpPr/>
            <p:nvPr/>
          </p:nvSpPr>
          <p:spPr bwMode="auto">
            <a:xfrm>
              <a:off x="4038485" y="3892445"/>
              <a:ext cx="224513" cy="316813"/>
            </a:xfrm>
            <a:custGeom>
              <a:avLst/>
              <a:gdLst>
                <a:gd name="T0" fmla="*/ 3 w 19"/>
                <a:gd name="T1" fmla="*/ 27 h 27"/>
                <a:gd name="T2" fmla="*/ 2 w 19"/>
                <a:gd name="T3" fmla="*/ 26 h 27"/>
                <a:gd name="T4" fmla="*/ 1 w 19"/>
                <a:gd name="T5" fmla="*/ 23 h 27"/>
                <a:gd name="T6" fmla="*/ 16 w 19"/>
                <a:gd name="T7" fmla="*/ 1 h 27"/>
                <a:gd name="T8" fmla="*/ 18 w 19"/>
                <a:gd name="T9" fmla="*/ 1 h 27"/>
                <a:gd name="T10" fmla="*/ 19 w 19"/>
                <a:gd name="T11" fmla="*/ 3 h 27"/>
                <a:gd name="T12" fmla="*/ 4 w 19"/>
                <a:gd name="T13" fmla="*/ 24 h 27"/>
                <a:gd name="T14" fmla="*/ 4 w 19"/>
                <a:gd name="T15" fmla="*/ 26 h 27"/>
                <a:gd name="T16" fmla="*/ 3 w 1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3" y="27"/>
                  </a:moveTo>
                  <a:cubicBezTo>
                    <a:pt x="2" y="27"/>
                    <a:pt x="2" y="26"/>
                    <a:pt x="2" y="26"/>
                  </a:cubicBezTo>
                  <a:cubicBezTo>
                    <a:pt x="1" y="26"/>
                    <a:pt x="0" y="25"/>
                    <a:pt x="1" y="23"/>
                  </a:cubicBezTo>
                  <a:cubicBezTo>
                    <a:pt x="6" y="15"/>
                    <a:pt x="11" y="8"/>
                    <a:pt x="16" y="1"/>
                  </a:cubicBezTo>
                  <a:cubicBezTo>
                    <a:pt x="17" y="1"/>
                    <a:pt x="18" y="0"/>
                    <a:pt x="18" y="1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3" y="10"/>
                    <a:pt x="8" y="17"/>
                    <a:pt x="4" y="24"/>
                  </a:cubicBezTo>
                  <a:cubicBezTo>
                    <a:pt x="5" y="25"/>
                    <a:pt x="5" y="25"/>
                    <a:pt x="4" y="26"/>
                  </a:cubicBezTo>
                  <a:cubicBezTo>
                    <a:pt x="4" y="26"/>
                    <a:pt x="3" y="27"/>
                    <a:pt x="3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Freeform 102"/>
            <p:cNvSpPr/>
            <p:nvPr/>
          </p:nvSpPr>
          <p:spPr bwMode="auto">
            <a:xfrm>
              <a:off x="4050959" y="4092012"/>
              <a:ext cx="246965" cy="316813"/>
            </a:xfrm>
            <a:custGeom>
              <a:avLst/>
              <a:gdLst>
                <a:gd name="T0" fmla="*/ 2 w 21"/>
                <a:gd name="T1" fmla="*/ 27 h 27"/>
                <a:gd name="T2" fmla="*/ 1 w 21"/>
                <a:gd name="T3" fmla="*/ 26 h 27"/>
                <a:gd name="T4" fmla="*/ 1 w 21"/>
                <a:gd name="T5" fmla="*/ 24 h 27"/>
                <a:gd name="T6" fmla="*/ 18 w 21"/>
                <a:gd name="T7" fmla="*/ 1 h 27"/>
                <a:gd name="T8" fmla="*/ 20 w 21"/>
                <a:gd name="T9" fmla="*/ 1 h 27"/>
                <a:gd name="T10" fmla="*/ 21 w 21"/>
                <a:gd name="T11" fmla="*/ 3 h 27"/>
                <a:gd name="T12" fmla="*/ 4 w 21"/>
                <a:gd name="T13" fmla="*/ 25 h 27"/>
                <a:gd name="T14" fmla="*/ 4 w 21"/>
                <a:gd name="T15" fmla="*/ 25 h 27"/>
                <a:gd name="T16" fmla="*/ 3 w 21"/>
                <a:gd name="T17" fmla="*/ 27 h 27"/>
                <a:gd name="T18" fmla="*/ 2 w 21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7">
                  <a:moveTo>
                    <a:pt x="2" y="27"/>
                  </a:moveTo>
                  <a:cubicBezTo>
                    <a:pt x="2" y="27"/>
                    <a:pt x="1" y="27"/>
                    <a:pt x="1" y="26"/>
                  </a:cubicBezTo>
                  <a:cubicBezTo>
                    <a:pt x="1" y="26"/>
                    <a:pt x="0" y="25"/>
                    <a:pt x="1" y="24"/>
                  </a:cubicBezTo>
                  <a:cubicBezTo>
                    <a:pt x="6" y="16"/>
                    <a:pt x="12" y="8"/>
                    <a:pt x="18" y="1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1" y="2"/>
                    <a:pt x="21" y="3"/>
                  </a:cubicBezTo>
                  <a:cubicBezTo>
                    <a:pt x="14" y="10"/>
                    <a:pt x="9" y="17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Freeform 103"/>
            <p:cNvSpPr/>
            <p:nvPr/>
          </p:nvSpPr>
          <p:spPr bwMode="auto">
            <a:xfrm>
              <a:off x="4028507" y="4291579"/>
              <a:ext cx="222019" cy="294361"/>
            </a:xfrm>
            <a:custGeom>
              <a:avLst/>
              <a:gdLst>
                <a:gd name="T0" fmla="*/ 2 w 19"/>
                <a:gd name="T1" fmla="*/ 25 h 25"/>
                <a:gd name="T2" fmla="*/ 1 w 19"/>
                <a:gd name="T3" fmla="*/ 25 h 25"/>
                <a:gd name="T4" fmla="*/ 0 w 19"/>
                <a:gd name="T5" fmla="*/ 23 h 25"/>
                <a:gd name="T6" fmla="*/ 16 w 19"/>
                <a:gd name="T7" fmla="*/ 1 h 25"/>
                <a:gd name="T8" fmla="*/ 19 w 19"/>
                <a:gd name="T9" fmla="*/ 0 h 25"/>
                <a:gd name="T10" fmla="*/ 19 w 19"/>
                <a:gd name="T11" fmla="*/ 2 h 25"/>
                <a:gd name="T12" fmla="*/ 5 w 19"/>
                <a:gd name="T13" fmla="*/ 21 h 25"/>
                <a:gd name="T14" fmla="*/ 5 w 19"/>
                <a:gd name="T15" fmla="*/ 22 h 25"/>
                <a:gd name="T16" fmla="*/ 3 w 19"/>
                <a:gd name="T17" fmla="*/ 24 h 25"/>
                <a:gd name="T18" fmla="*/ 2 w 1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5">
                  <a:moveTo>
                    <a:pt x="2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5"/>
                    <a:pt x="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Freeform 104"/>
            <p:cNvSpPr/>
            <p:nvPr/>
          </p:nvSpPr>
          <p:spPr bwMode="auto">
            <a:xfrm>
              <a:off x="4050959" y="4456221"/>
              <a:ext cx="199567" cy="271911"/>
            </a:xfrm>
            <a:custGeom>
              <a:avLst/>
              <a:gdLst>
                <a:gd name="T0" fmla="*/ 2 w 17"/>
                <a:gd name="T1" fmla="*/ 23 h 23"/>
                <a:gd name="T2" fmla="*/ 1 w 17"/>
                <a:gd name="T3" fmla="*/ 23 h 23"/>
                <a:gd name="T4" fmla="*/ 0 w 17"/>
                <a:gd name="T5" fmla="*/ 21 h 23"/>
                <a:gd name="T6" fmla="*/ 15 w 17"/>
                <a:gd name="T7" fmla="*/ 1 h 23"/>
                <a:gd name="T8" fmla="*/ 17 w 17"/>
                <a:gd name="T9" fmla="*/ 0 h 23"/>
                <a:gd name="T10" fmla="*/ 17 w 17"/>
                <a:gd name="T11" fmla="*/ 2 h 23"/>
                <a:gd name="T12" fmla="*/ 3 w 17"/>
                <a:gd name="T13" fmla="*/ 22 h 23"/>
                <a:gd name="T14" fmla="*/ 2 w 17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3">
                  <a:moveTo>
                    <a:pt x="2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3"/>
                    <a:pt x="2" y="23"/>
                    <a:pt x="2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Freeform 105"/>
            <p:cNvSpPr/>
            <p:nvPr/>
          </p:nvSpPr>
          <p:spPr bwMode="auto">
            <a:xfrm>
              <a:off x="4063431" y="4598414"/>
              <a:ext cx="209545" cy="259437"/>
            </a:xfrm>
            <a:custGeom>
              <a:avLst/>
              <a:gdLst>
                <a:gd name="T0" fmla="*/ 1 w 18"/>
                <a:gd name="T1" fmla="*/ 22 h 22"/>
                <a:gd name="T2" fmla="*/ 1 w 18"/>
                <a:gd name="T3" fmla="*/ 21 h 22"/>
                <a:gd name="T4" fmla="*/ 0 w 18"/>
                <a:gd name="T5" fmla="*/ 19 h 22"/>
                <a:gd name="T6" fmla="*/ 15 w 18"/>
                <a:gd name="T7" fmla="*/ 0 h 22"/>
                <a:gd name="T8" fmla="*/ 17 w 18"/>
                <a:gd name="T9" fmla="*/ 0 h 22"/>
                <a:gd name="T10" fmla="*/ 18 w 18"/>
                <a:gd name="T11" fmla="*/ 2 h 22"/>
                <a:gd name="T12" fmla="*/ 3 w 18"/>
                <a:gd name="T13" fmla="*/ 21 h 22"/>
                <a:gd name="T14" fmla="*/ 1 w 18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" y="22"/>
                  </a:moveTo>
                  <a:cubicBezTo>
                    <a:pt x="1" y="22"/>
                    <a:pt x="1" y="22"/>
                    <a:pt x="1" y="21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5" y="13"/>
                    <a:pt x="10" y="6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2" y="8"/>
                    <a:pt x="7" y="15"/>
                    <a:pt x="3" y="21"/>
                  </a:cubicBezTo>
                  <a:cubicBezTo>
                    <a:pt x="2" y="22"/>
                    <a:pt x="2" y="22"/>
                    <a:pt x="1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6" name="Freeform 106"/>
            <p:cNvSpPr/>
            <p:nvPr/>
          </p:nvSpPr>
          <p:spPr bwMode="auto">
            <a:xfrm>
              <a:off x="4063431" y="4715658"/>
              <a:ext cx="222019" cy="259437"/>
            </a:xfrm>
            <a:custGeom>
              <a:avLst/>
              <a:gdLst>
                <a:gd name="T0" fmla="*/ 2 w 19"/>
                <a:gd name="T1" fmla="*/ 22 h 22"/>
                <a:gd name="T2" fmla="*/ 1 w 19"/>
                <a:gd name="T3" fmla="*/ 22 h 22"/>
                <a:gd name="T4" fmla="*/ 1 w 19"/>
                <a:gd name="T5" fmla="*/ 20 h 22"/>
                <a:gd name="T6" fmla="*/ 16 w 19"/>
                <a:gd name="T7" fmla="*/ 0 h 22"/>
                <a:gd name="T8" fmla="*/ 18 w 19"/>
                <a:gd name="T9" fmla="*/ 0 h 22"/>
                <a:gd name="T10" fmla="*/ 18 w 19"/>
                <a:gd name="T11" fmla="*/ 2 h 22"/>
                <a:gd name="T12" fmla="*/ 3 w 19"/>
                <a:gd name="T13" fmla="*/ 22 h 22"/>
                <a:gd name="T14" fmla="*/ 2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2" y="22"/>
                  </a:move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0" y="21"/>
                    <a:pt x="1" y="2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9" y="1"/>
                    <a:pt x="18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Freeform 107"/>
            <p:cNvSpPr/>
            <p:nvPr/>
          </p:nvSpPr>
          <p:spPr bwMode="auto">
            <a:xfrm>
              <a:off x="4050959" y="4867829"/>
              <a:ext cx="222019" cy="319307"/>
            </a:xfrm>
            <a:custGeom>
              <a:avLst/>
              <a:gdLst>
                <a:gd name="T0" fmla="*/ 1 w 19"/>
                <a:gd name="T1" fmla="*/ 27 h 27"/>
                <a:gd name="T2" fmla="*/ 1 w 19"/>
                <a:gd name="T3" fmla="*/ 27 h 27"/>
                <a:gd name="T4" fmla="*/ 0 w 19"/>
                <a:gd name="T5" fmla="*/ 25 h 27"/>
                <a:gd name="T6" fmla="*/ 1 w 19"/>
                <a:gd name="T7" fmla="*/ 23 h 27"/>
                <a:gd name="T8" fmla="*/ 16 w 19"/>
                <a:gd name="T9" fmla="*/ 1 h 27"/>
                <a:gd name="T10" fmla="*/ 19 w 19"/>
                <a:gd name="T11" fmla="*/ 1 h 27"/>
                <a:gd name="T12" fmla="*/ 19 w 19"/>
                <a:gd name="T13" fmla="*/ 3 h 27"/>
                <a:gd name="T14" fmla="*/ 3 w 19"/>
                <a:gd name="T15" fmla="*/ 26 h 27"/>
                <a:gd name="T16" fmla="*/ 1 w 1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4"/>
                    <a:pt x="0" y="24"/>
                    <a:pt x="1" y="23"/>
                  </a:cubicBezTo>
                  <a:cubicBezTo>
                    <a:pt x="5" y="15"/>
                    <a:pt x="10" y="8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19" y="1"/>
                    <a:pt x="19" y="2"/>
                    <a:pt x="19" y="3"/>
                  </a:cubicBezTo>
                  <a:cubicBezTo>
                    <a:pt x="13" y="10"/>
                    <a:pt x="7" y="18"/>
                    <a:pt x="3" y="26"/>
                  </a:cubicBezTo>
                  <a:cubicBezTo>
                    <a:pt x="2" y="26"/>
                    <a:pt x="2" y="27"/>
                    <a:pt x="1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108"/>
            <p:cNvSpPr/>
            <p:nvPr/>
          </p:nvSpPr>
          <p:spPr bwMode="auto">
            <a:xfrm>
              <a:off x="4709530" y="3832575"/>
              <a:ext cx="222019" cy="271911"/>
            </a:xfrm>
            <a:custGeom>
              <a:avLst/>
              <a:gdLst>
                <a:gd name="T0" fmla="*/ 2 w 19"/>
                <a:gd name="T1" fmla="*/ 23 h 23"/>
                <a:gd name="T2" fmla="*/ 1 w 19"/>
                <a:gd name="T3" fmla="*/ 23 h 23"/>
                <a:gd name="T4" fmla="*/ 1 w 19"/>
                <a:gd name="T5" fmla="*/ 21 h 23"/>
                <a:gd name="T6" fmla="*/ 16 w 19"/>
                <a:gd name="T7" fmla="*/ 0 h 23"/>
                <a:gd name="T8" fmla="*/ 19 w 19"/>
                <a:gd name="T9" fmla="*/ 0 h 23"/>
                <a:gd name="T10" fmla="*/ 19 w 19"/>
                <a:gd name="T11" fmla="*/ 2 h 23"/>
                <a:gd name="T12" fmla="*/ 3 w 19"/>
                <a:gd name="T13" fmla="*/ 23 h 23"/>
                <a:gd name="T14" fmla="*/ 2 w 19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3">
                  <a:moveTo>
                    <a:pt x="2" y="23"/>
                  </a:moveTo>
                  <a:cubicBezTo>
                    <a:pt x="2" y="23"/>
                    <a:pt x="1" y="23"/>
                    <a:pt x="1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Freeform 109"/>
            <p:cNvSpPr/>
            <p:nvPr/>
          </p:nvSpPr>
          <p:spPr bwMode="auto">
            <a:xfrm>
              <a:off x="4731980" y="3997217"/>
              <a:ext cx="187095" cy="202062"/>
            </a:xfrm>
            <a:custGeom>
              <a:avLst/>
              <a:gdLst>
                <a:gd name="T0" fmla="*/ 2 w 16"/>
                <a:gd name="T1" fmla="*/ 17 h 17"/>
                <a:gd name="T2" fmla="*/ 0 w 16"/>
                <a:gd name="T3" fmla="*/ 17 h 17"/>
                <a:gd name="T4" fmla="*/ 1 w 16"/>
                <a:gd name="T5" fmla="*/ 15 h 17"/>
                <a:gd name="T6" fmla="*/ 13 w 16"/>
                <a:gd name="T7" fmla="*/ 1 h 17"/>
                <a:gd name="T8" fmla="*/ 16 w 16"/>
                <a:gd name="T9" fmla="*/ 1 h 17"/>
                <a:gd name="T10" fmla="*/ 16 w 16"/>
                <a:gd name="T11" fmla="*/ 3 h 17"/>
                <a:gd name="T12" fmla="*/ 6 w 16"/>
                <a:gd name="T13" fmla="*/ 14 h 17"/>
                <a:gd name="T14" fmla="*/ 6 w 16"/>
                <a:gd name="T15" fmla="*/ 14 h 17"/>
                <a:gd name="T16" fmla="*/ 5 w 16"/>
                <a:gd name="T17" fmla="*/ 16 h 17"/>
                <a:gd name="T18" fmla="*/ 2 w 16"/>
                <a:gd name="T19" fmla="*/ 17 h 17"/>
                <a:gd name="T20" fmla="*/ 2 w 16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2" y="17"/>
                  </a:moveTo>
                  <a:cubicBezTo>
                    <a:pt x="1" y="17"/>
                    <a:pt x="1" y="17"/>
                    <a:pt x="0" y="17"/>
                  </a:cubicBezTo>
                  <a:cubicBezTo>
                    <a:pt x="0" y="16"/>
                    <a:pt x="0" y="15"/>
                    <a:pt x="1" y="1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Freeform 110"/>
            <p:cNvSpPr/>
            <p:nvPr/>
          </p:nvSpPr>
          <p:spPr bwMode="auto">
            <a:xfrm>
              <a:off x="4731980" y="4104485"/>
              <a:ext cx="222019" cy="234491"/>
            </a:xfrm>
            <a:custGeom>
              <a:avLst/>
              <a:gdLst>
                <a:gd name="T0" fmla="*/ 1 w 19"/>
                <a:gd name="T1" fmla="*/ 20 h 20"/>
                <a:gd name="T2" fmla="*/ 1 w 19"/>
                <a:gd name="T3" fmla="*/ 20 h 20"/>
                <a:gd name="T4" fmla="*/ 0 w 19"/>
                <a:gd name="T5" fmla="*/ 18 h 20"/>
                <a:gd name="T6" fmla="*/ 9 w 19"/>
                <a:gd name="T7" fmla="*/ 8 h 20"/>
                <a:gd name="T8" fmla="*/ 16 w 19"/>
                <a:gd name="T9" fmla="*/ 1 h 20"/>
                <a:gd name="T10" fmla="*/ 18 w 19"/>
                <a:gd name="T11" fmla="*/ 0 h 20"/>
                <a:gd name="T12" fmla="*/ 18 w 19"/>
                <a:gd name="T13" fmla="*/ 2 h 20"/>
                <a:gd name="T14" fmla="*/ 12 w 19"/>
                <a:gd name="T15" fmla="*/ 10 h 20"/>
                <a:gd name="T16" fmla="*/ 3 w 19"/>
                <a:gd name="T17" fmla="*/ 20 h 20"/>
                <a:gd name="T18" fmla="*/ 1 w 19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2" y="15"/>
                    <a:pt x="6" y="11"/>
                    <a:pt x="9" y="8"/>
                  </a:cubicBezTo>
                  <a:cubicBezTo>
                    <a:pt x="12" y="5"/>
                    <a:pt x="14" y="2"/>
                    <a:pt x="16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9" y="2"/>
                    <a:pt x="18" y="2"/>
                  </a:cubicBezTo>
                  <a:cubicBezTo>
                    <a:pt x="17" y="4"/>
                    <a:pt x="14" y="7"/>
                    <a:pt x="12" y="10"/>
                  </a:cubicBezTo>
                  <a:cubicBezTo>
                    <a:pt x="8" y="13"/>
                    <a:pt x="5" y="17"/>
                    <a:pt x="3" y="20"/>
                  </a:cubicBezTo>
                  <a:cubicBezTo>
                    <a:pt x="2" y="20"/>
                    <a:pt x="2" y="20"/>
                    <a:pt x="1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Freeform 111"/>
            <p:cNvSpPr/>
            <p:nvPr/>
          </p:nvSpPr>
          <p:spPr bwMode="auto">
            <a:xfrm>
              <a:off x="4719508" y="4256654"/>
              <a:ext cx="212041" cy="271911"/>
            </a:xfrm>
            <a:custGeom>
              <a:avLst/>
              <a:gdLst>
                <a:gd name="T0" fmla="*/ 2 w 18"/>
                <a:gd name="T1" fmla="*/ 23 h 23"/>
                <a:gd name="T2" fmla="*/ 0 w 18"/>
                <a:gd name="T3" fmla="*/ 23 h 23"/>
                <a:gd name="T4" fmla="*/ 0 w 18"/>
                <a:gd name="T5" fmla="*/ 20 h 23"/>
                <a:gd name="T6" fmla="*/ 1 w 18"/>
                <a:gd name="T7" fmla="*/ 19 h 23"/>
                <a:gd name="T8" fmla="*/ 8 w 18"/>
                <a:gd name="T9" fmla="*/ 10 h 23"/>
                <a:gd name="T10" fmla="*/ 15 w 18"/>
                <a:gd name="T11" fmla="*/ 0 h 23"/>
                <a:gd name="T12" fmla="*/ 18 w 18"/>
                <a:gd name="T13" fmla="*/ 0 h 23"/>
                <a:gd name="T14" fmla="*/ 18 w 18"/>
                <a:gd name="T15" fmla="*/ 2 h 23"/>
                <a:gd name="T16" fmla="*/ 10 w 18"/>
                <a:gd name="T17" fmla="*/ 12 h 23"/>
                <a:gd name="T18" fmla="*/ 4 w 18"/>
                <a:gd name="T19" fmla="*/ 21 h 23"/>
                <a:gd name="T20" fmla="*/ 3 w 18"/>
                <a:gd name="T21" fmla="*/ 22 h 23"/>
                <a:gd name="T22" fmla="*/ 2 w 18"/>
                <a:gd name="T23" fmla="*/ 23 h 23"/>
                <a:gd name="T24" fmla="*/ 2 w 18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3">
                  <a:moveTo>
                    <a:pt x="2" y="23"/>
                  </a:moveTo>
                  <a:cubicBezTo>
                    <a:pt x="1" y="23"/>
                    <a:pt x="0" y="23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0"/>
                    <a:pt x="1" y="20"/>
                    <a:pt x="1" y="19"/>
                  </a:cubicBezTo>
                  <a:cubicBezTo>
                    <a:pt x="4" y="16"/>
                    <a:pt x="6" y="13"/>
                    <a:pt x="8" y="10"/>
                  </a:cubicBezTo>
                  <a:cubicBezTo>
                    <a:pt x="10" y="7"/>
                    <a:pt x="13" y="4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5" y="6"/>
                    <a:pt x="13" y="9"/>
                    <a:pt x="10" y="12"/>
                  </a:cubicBezTo>
                  <a:cubicBezTo>
                    <a:pt x="8" y="15"/>
                    <a:pt x="6" y="17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2" name="Freeform 112"/>
            <p:cNvSpPr/>
            <p:nvPr/>
          </p:nvSpPr>
          <p:spPr bwMode="auto">
            <a:xfrm>
              <a:off x="4754432" y="4446243"/>
              <a:ext cx="177116" cy="209545"/>
            </a:xfrm>
            <a:custGeom>
              <a:avLst/>
              <a:gdLst>
                <a:gd name="T0" fmla="*/ 1 w 15"/>
                <a:gd name="T1" fmla="*/ 18 h 18"/>
                <a:gd name="T2" fmla="*/ 0 w 15"/>
                <a:gd name="T3" fmla="*/ 18 h 18"/>
                <a:gd name="T4" fmla="*/ 0 w 15"/>
                <a:gd name="T5" fmla="*/ 16 h 18"/>
                <a:gd name="T6" fmla="*/ 12 w 15"/>
                <a:gd name="T7" fmla="*/ 0 h 18"/>
                <a:gd name="T8" fmla="*/ 14 w 15"/>
                <a:gd name="T9" fmla="*/ 0 h 18"/>
                <a:gd name="T10" fmla="*/ 15 w 15"/>
                <a:gd name="T11" fmla="*/ 2 h 18"/>
                <a:gd name="T12" fmla="*/ 3 w 15"/>
                <a:gd name="T13" fmla="*/ 18 h 18"/>
                <a:gd name="T14" fmla="*/ 1 w 1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1" y="18"/>
                  </a:moveTo>
                  <a:cubicBezTo>
                    <a:pt x="1" y="18"/>
                    <a:pt x="1" y="18"/>
                    <a:pt x="0" y="18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5" y="11"/>
                    <a:pt x="9" y="6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1" y="7"/>
                    <a:pt x="7" y="13"/>
                    <a:pt x="3" y="18"/>
                  </a:cubicBezTo>
                  <a:cubicBezTo>
                    <a:pt x="2" y="18"/>
                    <a:pt x="2" y="18"/>
                    <a:pt x="1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Freeform 113"/>
            <p:cNvSpPr/>
            <p:nvPr/>
          </p:nvSpPr>
          <p:spPr bwMode="auto">
            <a:xfrm>
              <a:off x="4744454" y="4585940"/>
              <a:ext cx="187095" cy="236986"/>
            </a:xfrm>
            <a:custGeom>
              <a:avLst/>
              <a:gdLst>
                <a:gd name="T0" fmla="*/ 2 w 16"/>
                <a:gd name="T1" fmla="*/ 20 h 20"/>
                <a:gd name="T2" fmla="*/ 1 w 16"/>
                <a:gd name="T3" fmla="*/ 20 h 20"/>
                <a:gd name="T4" fmla="*/ 1 w 16"/>
                <a:gd name="T5" fmla="*/ 18 h 20"/>
                <a:gd name="T6" fmla="*/ 13 w 16"/>
                <a:gd name="T7" fmla="*/ 0 h 20"/>
                <a:gd name="T8" fmla="*/ 15 w 16"/>
                <a:gd name="T9" fmla="*/ 0 h 20"/>
                <a:gd name="T10" fmla="*/ 15 w 16"/>
                <a:gd name="T11" fmla="*/ 2 h 20"/>
                <a:gd name="T12" fmla="*/ 3 w 16"/>
                <a:gd name="T13" fmla="*/ 20 h 20"/>
                <a:gd name="T14" fmla="*/ 2 w 1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2" y="20"/>
                  </a:moveTo>
                  <a:cubicBezTo>
                    <a:pt x="2" y="20"/>
                    <a:pt x="1" y="20"/>
                    <a:pt x="1" y="20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6" y="1"/>
                    <a:pt x="15" y="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114"/>
            <p:cNvSpPr/>
            <p:nvPr/>
          </p:nvSpPr>
          <p:spPr bwMode="auto">
            <a:xfrm>
              <a:off x="4719508" y="4763056"/>
              <a:ext cx="212041" cy="246965"/>
            </a:xfrm>
            <a:custGeom>
              <a:avLst/>
              <a:gdLst>
                <a:gd name="T0" fmla="*/ 1 w 18"/>
                <a:gd name="T1" fmla="*/ 21 h 21"/>
                <a:gd name="T2" fmla="*/ 0 w 18"/>
                <a:gd name="T3" fmla="*/ 21 h 21"/>
                <a:gd name="T4" fmla="*/ 0 w 18"/>
                <a:gd name="T5" fmla="*/ 19 h 21"/>
                <a:gd name="T6" fmla="*/ 15 w 18"/>
                <a:gd name="T7" fmla="*/ 0 h 21"/>
                <a:gd name="T8" fmla="*/ 17 w 18"/>
                <a:gd name="T9" fmla="*/ 0 h 21"/>
                <a:gd name="T10" fmla="*/ 17 w 18"/>
                <a:gd name="T11" fmla="*/ 2 h 21"/>
                <a:gd name="T12" fmla="*/ 5 w 18"/>
                <a:gd name="T13" fmla="*/ 18 h 21"/>
                <a:gd name="T14" fmla="*/ 4 w 18"/>
                <a:gd name="T15" fmla="*/ 20 h 21"/>
                <a:gd name="T16" fmla="*/ 2 w 18"/>
                <a:gd name="T17" fmla="*/ 21 h 21"/>
                <a:gd name="T18" fmla="*/ 1 w 18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1">
                  <a:moveTo>
                    <a:pt x="1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1"/>
                    <a:pt x="18" y="2"/>
                    <a:pt x="17" y="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19"/>
                    <a:pt x="4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1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Freeform 115"/>
            <p:cNvSpPr/>
            <p:nvPr/>
          </p:nvSpPr>
          <p:spPr bwMode="auto">
            <a:xfrm>
              <a:off x="4744454" y="4905247"/>
              <a:ext cx="199567" cy="269415"/>
            </a:xfrm>
            <a:custGeom>
              <a:avLst/>
              <a:gdLst>
                <a:gd name="T0" fmla="*/ 3 w 17"/>
                <a:gd name="T1" fmla="*/ 23 h 23"/>
                <a:gd name="T2" fmla="*/ 1 w 17"/>
                <a:gd name="T3" fmla="*/ 22 h 23"/>
                <a:gd name="T4" fmla="*/ 1 w 17"/>
                <a:gd name="T5" fmla="*/ 19 h 23"/>
                <a:gd name="T6" fmla="*/ 14 w 17"/>
                <a:gd name="T7" fmla="*/ 1 h 23"/>
                <a:gd name="T8" fmla="*/ 16 w 17"/>
                <a:gd name="T9" fmla="*/ 1 h 23"/>
                <a:gd name="T10" fmla="*/ 17 w 17"/>
                <a:gd name="T11" fmla="*/ 3 h 23"/>
                <a:gd name="T12" fmla="*/ 4 w 17"/>
                <a:gd name="T13" fmla="*/ 20 h 23"/>
                <a:gd name="T14" fmla="*/ 4 w 17"/>
                <a:gd name="T15" fmla="*/ 22 h 23"/>
                <a:gd name="T16" fmla="*/ 3 w 17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3" y="23"/>
                  </a:moveTo>
                  <a:cubicBezTo>
                    <a:pt x="2" y="23"/>
                    <a:pt x="2" y="22"/>
                    <a:pt x="1" y="22"/>
                  </a:cubicBezTo>
                  <a:cubicBezTo>
                    <a:pt x="1" y="22"/>
                    <a:pt x="0" y="20"/>
                    <a:pt x="1" y="19"/>
                  </a:cubicBezTo>
                  <a:cubicBezTo>
                    <a:pt x="6" y="13"/>
                    <a:pt x="10" y="7"/>
                    <a:pt x="14" y="1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2" y="8"/>
                    <a:pt x="8" y="14"/>
                    <a:pt x="4" y="20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3"/>
                    <a:pt x="3" y="23"/>
                    <a:pt x="3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Freeform 71"/>
            <p:cNvSpPr/>
            <p:nvPr/>
          </p:nvSpPr>
          <p:spPr bwMode="auto">
            <a:xfrm>
              <a:off x="1569258" y="4095754"/>
              <a:ext cx="389155" cy="1117575"/>
            </a:xfrm>
            <a:custGeom>
              <a:avLst/>
              <a:gdLst>
                <a:gd name="T0" fmla="*/ 30 w 33"/>
                <a:gd name="T1" fmla="*/ 95 h 95"/>
                <a:gd name="T2" fmla="*/ 30 w 33"/>
                <a:gd name="T3" fmla="*/ 95 h 95"/>
                <a:gd name="T4" fmla="*/ 28 w 33"/>
                <a:gd name="T5" fmla="*/ 93 h 95"/>
                <a:gd name="T6" fmla="*/ 27 w 33"/>
                <a:gd name="T7" fmla="*/ 5 h 95"/>
                <a:gd name="T8" fmla="*/ 4 w 33"/>
                <a:gd name="T9" fmla="*/ 4 h 95"/>
                <a:gd name="T10" fmla="*/ 4 w 33"/>
                <a:gd name="T11" fmla="*/ 93 h 95"/>
                <a:gd name="T12" fmla="*/ 2 w 33"/>
                <a:gd name="T13" fmla="*/ 95 h 95"/>
                <a:gd name="T14" fmla="*/ 2 w 33"/>
                <a:gd name="T15" fmla="*/ 95 h 95"/>
                <a:gd name="T16" fmla="*/ 0 w 33"/>
                <a:gd name="T17" fmla="*/ 92 h 95"/>
                <a:gd name="T18" fmla="*/ 0 w 33"/>
                <a:gd name="T19" fmla="*/ 2 h 95"/>
                <a:gd name="T20" fmla="*/ 0 w 33"/>
                <a:gd name="T21" fmla="*/ 1 h 95"/>
                <a:gd name="T22" fmla="*/ 2 w 33"/>
                <a:gd name="T23" fmla="*/ 0 h 95"/>
                <a:gd name="T24" fmla="*/ 2 w 33"/>
                <a:gd name="T25" fmla="*/ 0 h 95"/>
                <a:gd name="T26" fmla="*/ 29 w 33"/>
                <a:gd name="T27" fmla="*/ 1 h 95"/>
                <a:gd name="T28" fmla="*/ 31 w 33"/>
                <a:gd name="T29" fmla="*/ 3 h 95"/>
                <a:gd name="T30" fmla="*/ 32 w 33"/>
                <a:gd name="T31" fmla="*/ 93 h 95"/>
                <a:gd name="T32" fmla="*/ 30 w 33"/>
                <a:gd name="T3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95">
                  <a:moveTo>
                    <a:pt x="30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9" y="95"/>
                    <a:pt x="28" y="94"/>
                    <a:pt x="28" y="93"/>
                  </a:cubicBezTo>
                  <a:cubicBezTo>
                    <a:pt x="28" y="68"/>
                    <a:pt x="27" y="15"/>
                    <a:pt x="27" y="5"/>
                  </a:cubicBezTo>
                  <a:cubicBezTo>
                    <a:pt x="23" y="5"/>
                    <a:pt x="12" y="4"/>
                    <a:pt x="4" y="4"/>
                  </a:cubicBezTo>
                  <a:cubicBezTo>
                    <a:pt x="4" y="26"/>
                    <a:pt x="4" y="54"/>
                    <a:pt x="4" y="93"/>
                  </a:cubicBezTo>
                  <a:cubicBezTo>
                    <a:pt x="4" y="94"/>
                    <a:pt x="3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4"/>
                    <a:pt x="0" y="92"/>
                  </a:cubicBezTo>
                  <a:cubicBezTo>
                    <a:pt x="0" y="53"/>
                    <a:pt x="0" y="24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0"/>
                    <a:pt x="29" y="1"/>
                    <a:pt x="29" y="1"/>
                  </a:cubicBezTo>
                  <a:cubicBezTo>
                    <a:pt x="30" y="1"/>
                    <a:pt x="31" y="2"/>
                    <a:pt x="31" y="3"/>
                  </a:cubicBezTo>
                  <a:cubicBezTo>
                    <a:pt x="31" y="4"/>
                    <a:pt x="33" y="65"/>
                    <a:pt x="32" y="93"/>
                  </a:cubicBezTo>
                  <a:cubicBezTo>
                    <a:pt x="32" y="94"/>
                    <a:pt x="31" y="95"/>
                    <a:pt x="30" y="9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Freeform 72"/>
            <p:cNvSpPr/>
            <p:nvPr/>
          </p:nvSpPr>
          <p:spPr bwMode="auto">
            <a:xfrm>
              <a:off x="1569258" y="3908659"/>
              <a:ext cx="576250" cy="246965"/>
            </a:xfrm>
            <a:custGeom>
              <a:avLst/>
              <a:gdLst>
                <a:gd name="T0" fmla="*/ 30 w 49"/>
                <a:gd name="T1" fmla="*/ 21 h 21"/>
                <a:gd name="T2" fmla="*/ 29 w 49"/>
                <a:gd name="T3" fmla="*/ 20 h 21"/>
                <a:gd name="T4" fmla="*/ 29 w 49"/>
                <a:gd name="T5" fmla="*/ 17 h 21"/>
                <a:gd name="T6" fmla="*/ 36 w 49"/>
                <a:gd name="T7" fmla="*/ 10 h 21"/>
                <a:gd name="T8" fmla="*/ 42 w 49"/>
                <a:gd name="T9" fmla="*/ 4 h 21"/>
                <a:gd name="T10" fmla="*/ 21 w 49"/>
                <a:gd name="T11" fmla="*/ 4 h 21"/>
                <a:gd name="T12" fmla="*/ 3 w 49"/>
                <a:gd name="T13" fmla="*/ 20 h 21"/>
                <a:gd name="T14" fmla="*/ 0 w 49"/>
                <a:gd name="T15" fmla="*/ 19 h 21"/>
                <a:gd name="T16" fmla="*/ 1 w 49"/>
                <a:gd name="T17" fmla="*/ 17 h 21"/>
                <a:gd name="T18" fmla="*/ 19 w 49"/>
                <a:gd name="T19" fmla="*/ 1 h 21"/>
                <a:gd name="T20" fmla="*/ 20 w 49"/>
                <a:gd name="T21" fmla="*/ 0 h 21"/>
                <a:gd name="T22" fmla="*/ 47 w 49"/>
                <a:gd name="T23" fmla="*/ 0 h 21"/>
                <a:gd name="T24" fmla="*/ 49 w 49"/>
                <a:gd name="T25" fmla="*/ 2 h 21"/>
                <a:gd name="T26" fmla="*/ 48 w 49"/>
                <a:gd name="T27" fmla="*/ 4 h 21"/>
                <a:gd name="T28" fmla="*/ 39 w 49"/>
                <a:gd name="T29" fmla="*/ 13 h 21"/>
                <a:gd name="T30" fmla="*/ 31 w 49"/>
                <a:gd name="T31" fmla="*/ 20 h 21"/>
                <a:gd name="T32" fmla="*/ 30 w 49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1">
                  <a:moveTo>
                    <a:pt x="30" y="21"/>
                  </a:moveTo>
                  <a:cubicBezTo>
                    <a:pt x="30" y="21"/>
                    <a:pt x="29" y="21"/>
                    <a:pt x="29" y="20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32" y="15"/>
                    <a:pt x="34" y="12"/>
                    <a:pt x="36" y="10"/>
                  </a:cubicBezTo>
                  <a:cubicBezTo>
                    <a:pt x="38" y="8"/>
                    <a:pt x="40" y="6"/>
                    <a:pt x="42" y="4"/>
                  </a:cubicBezTo>
                  <a:cubicBezTo>
                    <a:pt x="34" y="4"/>
                    <a:pt x="24" y="4"/>
                    <a:pt x="21" y="4"/>
                  </a:cubicBezTo>
                  <a:cubicBezTo>
                    <a:pt x="19" y="6"/>
                    <a:pt x="12" y="12"/>
                    <a:pt x="3" y="20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0" y="19"/>
                    <a:pt x="0" y="17"/>
                    <a:pt x="1" y="17"/>
                  </a:cubicBezTo>
                  <a:cubicBezTo>
                    <a:pt x="11" y="8"/>
                    <a:pt x="19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0" y="0"/>
                    <a:pt x="38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9" y="3"/>
                    <a:pt x="48" y="4"/>
                  </a:cubicBezTo>
                  <a:cubicBezTo>
                    <a:pt x="45" y="7"/>
                    <a:pt x="42" y="10"/>
                    <a:pt x="39" y="13"/>
                  </a:cubicBezTo>
                  <a:cubicBezTo>
                    <a:pt x="37" y="15"/>
                    <a:pt x="35" y="17"/>
                    <a:pt x="31" y="20"/>
                  </a:cubicBezTo>
                  <a:cubicBezTo>
                    <a:pt x="31" y="21"/>
                    <a:pt x="31" y="21"/>
                    <a:pt x="30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73"/>
            <p:cNvSpPr/>
            <p:nvPr/>
          </p:nvSpPr>
          <p:spPr bwMode="auto">
            <a:xfrm>
              <a:off x="2098112" y="3908659"/>
              <a:ext cx="59870" cy="1199897"/>
            </a:xfrm>
            <a:custGeom>
              <a:avLst/>
              <a:gdLst>
                <a:gd name="T0" fmla="*/ 3 w 5"/>
                <a:gd name="T1" fmla="*/ 102 h 102"/>
                <a:gd name="T2" fmla="*/ 1 w 5"/>
                <a:gd name="T3" fmla="*/ 100 h 102"/>
                <a:gd name="T4" fmla="*/ 0 w 5"/>
                <a:gd name="T5" fmla="*/ 2 h 102"/>
                <a:gd name="T6" fmla="*/ 2 w 5"/>
                <a:gd name="T7" fmla="*/ 1 h 102"/>
                <a:gd name="T8" fmla="*/ 4 w 5"/>
                <a:gd name="T9" fmla="*/ 3 h 102"/>
                <a:gd name="T10" fmla="*/ 5 w 5"/>
                <a:gd name="T11" fmla="*/ 100 h 102"/>
                <a:gd name="T12" fmla="*/ 3 w 5"/>
                <a:gd name="T13" fmla="*/ 102 h 102"/>
                <a:gd name="T14" fmla="*/ 3 w 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02">
                  <a:moveTo>
                    <a:pt x="3" y="102"/>
                  </a:moveTo>
                  <a:cubicBezTo>
                    <a:pt x="2" y="102"/>
                    <a:pt x="1" y="101"/>
                    <a:pt x="1" y="100"/>
                  </a:cubicBezTo>
                  <a:cubicBezTo>
                    <a:pt x="0" y="64"/>
                    <a:pt x="0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5"/>
                    <a:pt x="4" y="53"/>
                    <a:pt x="5" y="100"/>
                  </a:cubicBezTo>
                  <a:cubicBezTo>
                    <a:pt x="5" y="101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74"/>
            <p:cNvSpPr/>
            <p:nvPr/>
          </p:nvSpPr>
          <p:spPr bwMode="auto">
            <a:xfrm>
              <a:off x="1569258" y="5168426"/>
              <a:ext cx="376683" cy="57376"/>
            </a:xfrm>
            <a:custGeom>
              <a:avLst/>
              <a:gdLst>
                <a:gd name="T0" fmla="*/ 30 w 32"/>
                <a:gd name="T1" fmla="*/ 5 h 5"/>
                <a:gd name="T2" fmla="*/ 30 w 32"/>
                <a:gd name="T3" fmla="*/ 5 h 5"/>
                <a:gd name="T4" fmla="*/ 16 w 32"/>
                <a:gd name="T5" fmla="*/ 4 h 5"/>
                <a:gd name="T6" fmla="*/ 2 w 32"/>
                <a:gd name="T7" fmla="*/ 4 h 5"/>
                <a:gd name="T8" fmla="*/ 0 w 32"/>
                <a:gd name="T9" fmla="*/ 2 h 5"/>
                <a:gd name="T10" fmla="*/ 2 w 32"/>
                <a:gd name="T11" fmla="*/ 0 h 5"/>
                <a:gd name="T12" fmla="*/ 16 w 32"/>
                <a:gd name="T13" fmla="*/ 0 h 5"/>
                <a:gd name="T14" fmla="*/ 30 w 32"/>
                <a:gd name="T15" fmla="*/ 1 h 5"/>
                <a:gd name="T16" fmla="*/ 32 w 32"/>
                <a:gd name="T17" fmla="*/ 3 h 5"/>
                <a:gd name="T18" fmla="*/ 30 w 3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5"/>
                    <a:pt x="20" y="5"/>
                    <a:pt x="16" y="4"/>
                  </a:cubicBezTo>
                  <a:cubicBezTo>
                    <a:pt x="12" y="4"/>
                    <a:pt x="8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20" y="1"/>
                    <a:pt x="25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1898545" y="5061158"/>
              <a:ext cx="259437" cy="164643"/>
            </a:xfrm>
            <a:custGeom>
              <a:avLst/>
              <a:gdLst>
                <a:gd name="T0" fmla="*/ 2 w 22"/>
                <a:gd name="T1" fmla="*/ 14 h 14"/>
                <a:gd name="T2" fmla="*/ 0 w 22"/>
                <a:gd name="T3" fmla="*/ 13 h 14"/>
                <a:gd name="T4" fmla="*/ 1 w 22"/>
                <a:gd name="T5" fmla="*/ 10 h 14"/>
                <a:gd name="T6" fmla="*/ 18 w 22"/>
                <a:gd name="T7" fmla="*/ 0 h 14"/>
                <a:gd name="T8" fmla="*/ 21 w 22"/>
                <a:gd name="T9" fmla="*/ 1 h 14"/>
                <a:gd name="T10" fmla="*/ 21 w 22"/>
                <a:gd name="T11" fmla="*/ 4 h 14"/>
                <a:gd name="T12" fmla="*/ 3 w 22"/>
                <a:gd name="T13" fmla="*/ 14 h 14"/>
                <a:gd name="T14" fmla="*/ 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" y="14"/>
                  </a:moveTo>
                  <a:cubicBezTo>
                    <a:pt x="1" y="14"/>
                    <a:pt x="0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7" y="8"/>
                    <a:pt x="13" y="4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1" y="3"/>
                    <a:pt x="21" y="4"/>
                  </a:cubicBezTo>
                  <a:cubicBezTo>
                    <a:pt x="15" y="8"/>
                    <a:pt x="9" y="11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81"/>
            <p:cNvSpPr/>
            <p:nvPr/>
          </p:nvSpPr>
          <p:spPr bwMode="auto">
            <a:xfrm>
              <a:off x="1886071" y="4038377"/>
              <a:ext cx="236986" cy="304340"/>
            </a:xfrm>
            <a:custGeom>
              <a:avLst/>
              <a:gdLst>
                <a:gd name="T0" fmla="*/ 2 w 20"/>
                <a:gd name="T1" fmla="*/ 26 h 26"/>
                <a:gd name="T2" fmla="*/ 1 w 20"/>
                <a:gd name="T3" fmla="*/ 26 h 26"/>
                <a:gd name="T4" fmla="*/ 1 w 20"/>
                <a:gd name="T5" fmla="*/ 23 h 26"/>
                <a:gd name="T6" fmla="*/ 2 w 20"/>
                <a:gd name="T7" fmla="*/ 23 h 26"/>
                <a:gd name="T8" fmla="*/ 2 w 20"/>
                <a:gd name="T9" fmla="*/ 23 h 26"/>
                <a:gd name="T10" fmla="*/ 17 w 20"/>
                <a:gd name="T11" fmla="*/ 1 h 26"/>
                <a:gd name="T12" fmla="*/ 19 w 20"/>
                <a:gd name="T13" fmla="*/ 1 h 26"/>
                <a:gd name="T14" fmla="*/ 19 w 20"/>
                <a:gd name="T15" fmla="*/ 3 h 26"/>
                <a:gd name="T16" fmla="*/ 5 w 20"/>
                <a:gd name="T17" fmla="*/ 24 h 26"/>
                <a:gd name="T18" fmla="*/ 4 w 20"/>
                <a:gd name="T19" fmla="*/ 25 h 26"/>
                <a:gd name="T20" fmla="*/ 4 w 20"/>
                <a:gd name="T21" fmla="*/ 25 h 26"/>
                <a:gd name="T22" fmla="*/ 3 w 20"/>
                <a:gd name="T23" fmla="*/ 26 h 26"/>
                <a:gd name="T24" fmla="*/ 2 w 20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2" y="26"/>
                  </a:moveTo>
                  <a:cubicBezTo>
                    <a:pt x="2" y="26"/>
                    <a:pt x="1" y="26"/>
                    <a:pt x="1" y="26"/>
                  </a:cubicBezTo>
                  <a:cubicBezTo>
                    <a:pt x="0" y="25"/>
                    <a:pt x="1" y="24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6" y="14"/>
                    <a:pt x="10" y="8"/>
                    <a:pt x="17" y="1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0" y="1"/>
                    <a:pt x="20" y="2"/>
                    <a:pt x="19" y="3"/>
                  </a:cubicBezTo>
                  <a:cubicBezTo>
                    <a:pt x="12" y="10"/>
                    <a:pt x="9" y="16"/>
                    <a:pt x="5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3" y="26"/>
                    <a:pt x="3" y="26"/>
                    <a:pt x="2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Freeform 82"/>
            <p:cNvSpPr/>
            <p:nvPr/>
          </p:nvSpPr>
          <p:spPr bwMode="auto">
            <a:xfrm>
              <a:off x="1898545" y="4155624"/>
              <a:ext cx="212041" cy="294361"/>
            </a:xfrm>
            <a:custGeom>
              <a:avLst/>
              <a:gdLst>
                <a:gd name="T0" fmla="*/ 2 w 18"/>
                <a:gd name="T1" fmla="*/ 25 h 25"/>
                <a:gd name="T2" fmla="*/ 1 w 18"/>
                <a:gd name="T3" fmla="*/ 24 h 25"/>
                <a:gd name="T4" fmla="*/ 0 w 18"/>
                <a:gd name="T5" fmla="*/ 22 h 25"/>
                <a:gd name="T6" fmla="*/ 15 w 18"/>
                <a:gd name="T7" fmla="*/ 0 h 25"/>
                <a:gd name="T8" fmla="*/ 17 w 18"/>
                <a:gd name="T9" fmla="*/ 0 h 25"/>
                <a:gd name="T10" fmla="*/ 18 w 18"/>
                <a:gd name="T11" fmla="*/ 2 h 25"/>
                <a:gd name="T12" fmla="*/ 3 w 18"/>
                <a:gd name="T13" fmla="*/ 24 h 25"/>
                <a:gd name="T14" fmla="*/ 2 w 18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2" y="25"/>
                  </a:moveTo>
                  <a:cubicBezTo>
                    <a:pt x="1" y="25"/>
                    <a:pt x="1" y="25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5" y="15"/>
                    <a:pt x="10" y="7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2" y="9"/>
                    <a:pt x="7" y="16"/>
                    <a:pt x="3" y="24"/>
                  </a:cubicBezTo>
                  <a:cubicBezTo>
                    <a:pt x="3" y="24"/>
                    <a:pt x="2" y="25"/>
                    <a:pt x="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Freeform 83"/>
            <p:cNvSpPr/>
            <p:nvPr/>
          </p:nvSpPr>
          <p:spPr bwMode="auto">
            <a:xfrm>
              <a:off x="1911017" y="4297814"/>
              <a:ext cx="212041" cy="329285"/>
            </a:xfrm>
            <a:custGeom>
              <a:avLst/>
              <a:gdLst>
                <a:gd name="T0" fmla="*/ 2 w 18"/>
                <a:gd name="T1" fmla="*/ 28 h 28"/>
                <a:gd name="T2" fmla="*/ 1 w 18"/>
                <a:gd name="T3" fmla="*/ 28 h 28"/>
                <a:gd name="T4" fmla="*/ 0 w 18"/>
                <a:gd name="T5" fmla="*/ 26 h 28"/>
                <a:gd name="T6" fmla="*/ 1 w 18"/>
                <a:gd name="T7" fmla="*/ 24 h 28"/>
                <a:gd name="T8" fmla="*/ 15 w 18"/>
                <a:gd name="T9" fmla="*/ 1 h 28"/>
                <a:gd name="T10" fmla="*/ 17 w 18"/>
                <a:gd name="T11" fmla="*/ 1 h 28"/>
                <a:gd name="T12" fmla="*/ 17 w 18"/>
                <a:gd name="T13" fmla="*/ 3 h 28"/>
                <a:gd name="T14" fmla="*/ 3 w 18"/>
                <a:gd name="T15" fmla="*/ 25 h 28"/>
                <a:gd name="T16" fmla="*/ 3 w 18"/>
                <a:gd name="T17" fmla="*/ 25 h 28"/>
                <a:gd name="T18" fmla="*/ 3 w 18"/>
                <a:gd name="T19" fmla="*/ 27 h 28"/>
                <a:gd name="T20" fmla="*/ 2 w 18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2" y="28"/>
                  </a:moveTo>
                  <a:cubicBezTo>
                    <a:pt x="2" y="28"/>
                    <a:pt x="1" y="28"/>
                    <a:pt x="1" y="28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7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8"/>
                    <a:pt x="2" y="28"/>
                    <a:pt x="2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Freeform 84"/>
            <p:cNvSpPr/>
            <p:nvPr/>
          </p:nvSpPr>
          <p:spPr bwMode="auto">
            <a:xfrm>
              <a:off x="1911017" y="4484909"/>
              <a:ext cx="234491" cy="341759"/>
            </a:xfrm>
            <a:custGeom>
              <a:avLst/>
              <a:gdLst>
                <a:gd name="T0" fmla="*/ 1 w 20"/>
                <a:gd name="T1" fmla="*/ 29 h 29"/>
                <a:gd name="T2" fmla="*/ 1 w 20"/>
                <a:gd name="T3" fmla="*/ 29 h 29"/>
                <a:gd name="T4" fmla="*/ 0 w 20"/>
                <a:gd name="T5" fmla="*/ 27 h 29"/>
                <a:gd name="T6" fmla="*/ 13 w 20"/>
                <a:gd name="T7" fmla="*/ 5 h 29"/>
                <a:gd name="T8" fmla="*/ 17 w 20"/>
                <a:gd name="T9" fmla="*/ 1 h 29"/>
                <a:gd name="T10" fmla="*/ 19 w 20"/>
                <a:gd name="T11" fmla="*/ 1 h 29"/>
                <a:gd name="T12" fmla="*/ 18 w 20"/>
                <a:gd name="T13" fmla="*/ 3 h 29"/>
                <a:gd name="T14" fmla="*/ 15 w 20"/>
                <a:gd name="T15" fmla="*/ 7 h 29"/>
                <a:gd name="T16" fmla="*/ 3 w 20"/>
                <a:gd name="T17" fmla="*/ 28 h 29"/>
                <a:gd name="T18" fmla="*/ 1 w 20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5" y="2"/>
                    <a:pt x="17" y="1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7" y="4"/>
                    <a:pt x="16" y="5"/>
                    <a:pt x="15" y="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1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5" name="Freeform 85"/>
            <p:cNvSpPr/>
            <p:nvPr/>
          </p:nvSpPr>
          <p:spPr bwMode="auto">
            <a:xfrm>
              <a:off x="1923491" y="4672002"/>
              <a:ext cx="222019" cy="306835"/>
            </a:xfrm>
            <a:custGeom>
              <a:avLst/>
              <a:gdLst>
                <a:gd name="T0" fmla="*/ 1 w 19"/>
                <a:gd name="T1" fmla="*/ 26 h 26"/>
                <a:gd name="T2" fmla="*/ 1 w 19"/>
                <a:gd name="T3" fmla="*/ 26 h 26"/>
                <a:gd name="T4" fmla="*/ 0 w 19"/>
                <a:gd name="T5" fmla="*/ 24 h 26"/>
                <a:gd name="T6" fmla="*/ 9 w 19"/>
                <a:gd name="T7" fmla="*/ 10 h 26"/>
                <a:gd name="T8" fmla="*/ 16 w 19"/>
                <a:gd name="T9" fmla="*/ 0 h 26"/>
                <a:gd name="T10" fmla="*/ 18 w 19"/>
                <a:gd name="T11" fmla="*/ 0 h 26"/>
                <a:gd name="T12" fmla="*/ 19 w 19"/>
                <a:gd name="T13" fmla="*/ 2 h 26"/>
                <a:gd name="T14" fmla="*/ 12 w 19"/>
                <a:gd name="T15" fmla="*/ 12 h 26"/>
                <a:gd name="T16" fmla="*/ 3 w 19"/>
                <a:gd name="T17" fmla="*/ 25 h 26"/>
                <a:gd name="T18" fmla="*/ 1 w 1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6"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2" y="20"/>
                    <a:pt x="6" y="15"/>
                    <a:pt x="9" y="10"/>
                  </a:cubicBezTo>
                  <a:cubicBezTo>
                    <a:pt x="12" y="7"/>
                    <a:pt x="14" y="3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7" y="5"/>
                    <a:pt x="14" y="8"/>
                    <a:pt x="12" y="12"/>
                  </a:cubicBezTo>
                  <a:cubicBezTo>
                    <a:pt x="8" y="17"/>
                    <a:pt x="5" y="21"/>
                    <a:pt x="3" y="25"/>
                  </a:cubicBezTo>
                  <a:cubicBezTo>
                    <a:pt x="2" y="26"/>
                    <a:pt x="2" y="26"/>
                    <a:pt x="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Freeform 86"/>
            <p:cNvSpPr/>
            <p:nvPr/>
          </p:nvSpPr>
          <p:spPr bwMode="auto">
            <a:xfrm>
              <a:off x="1898545" y="4839140"/>
              <a:ext cx="224513" cy="304340"/>
            </a:xfrm>
            <a:custGeom>
              <a:avLst/>
              <a:gdLst>
                <a:gd name="T0" fmla="*/ 2 w 19"/>
                <a:gd name="T1" fmla="*/ 26 h 26"/>
                <a:gd name="T2" fmla="*/ 1 w 19"/>
                <a:gd name="T3" fmla="*/ 26 h 26"/>
                <a:gd name="T4" fmla="*/ 1 w 19"/>
                <a:gd name="T5" fmla="*/ 24 h 26"/>
                <a:gd name="T6" fmla="*/ 6 w 19"/>
                <a:gd name="T7" fmla="*/ 15 h 26"/>
                <a:gd name="T8" fmla="*/ 16 w 19"/>
                <a:gd name="T9" fmla="*/ 1 h 26"/>
                <a:gd name="T10" fmla="*/ 18 w 19"/>
                <a:gd name="T11" fmla="*/ 1 h 26"/>
                <a:gd name="T12" fmla="*/ 18 w 19"/>
                <a:gd name="T13" fmla="*/ 3 h 26"/>
                <a:gd name="T14" fmla="*/ 9 w 19"/>
                <a:gd name="T15" fmla="*/ 17 h 26"/>
                <a:gd name="T16" fmla="*/ 3 w 19"/>
                <a:gd name="T17" fmla="*/ 26 h 26"/>
                <a:gd name="T18" fmla="*/ 2 w 1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6">
                  <a:moveTo>
                    <a:pt x="2" y="26"/>
                  </a:moveTo>
                  <a:cubicBezTo>
                    <a:pt x="2" y="26"/>
                    <a:pt x="1" y="26"/>
                    <a:pt x="1" y="26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3" y="21"/>
                    <a:pt x="5" y="18"/>
                    <a:pt x="6" y="15"/>
                  </a:cubicBezTo>
                  <a:cubicBezTo>
                    <a:pt x="9" y="11"/>
                    <a:pt x="12" y="6"/>
                    <a:pt x="16" y="1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5" y="8"/>
                    <a:pt x="12" y="12"/>
                    <a:pt x="9" y="17"/>
                  </a:cubicBezTo>
                  <a:cubicBezTo>
                    <a:pt x="7" y="20"/>
                    <a:pt x="5" y="23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Freeform 87"/>
            <p:cNvSpPr/>
            <p:nvPr/>
          </p:nvSpPr>
          <p:spPr bwMode="auto">
            <a:xfrm>
              <a:off x="1933469" y="4991309"/>
              <a:ext cx="199567" cy="212041"/>
            </a:xfrm>
            <a:custGeom>
              <a:avLst/>
              <a:gdLst>
                <a:gd name="T0" fmla="*/ 3 w 17"/>
                <a:gd name="T1" fmla="*/ 18 h 18"/>
                <a:gd name="T2" fmla="*/ 3 w 17"/>
                <a:gd name="T3" fmla="*/ 18 h 18"/>
                <a:gd name="T4" fmla="*/ 0 w 17"/>
                <a:gd name="T5" fmla="*/ 17 h 18"/>
                <a:gd name="T6" fmla="*/ 4 w 17"/>
                <a:gd name="T7" fmla="*/ 15 h 18"/>
                <a:gd name="T8" fmla="*/ 4 w 17"/>
                <a:gd name="T9" fmla="*/ 15 h 18"/>
                <a:gd name="T10" fmla="*/ 14 w 17"/>
                <a:gd name="T11" fmla="*/ 1 h 18"/>
                <a:gd name="T12" fmla="*/ 16 w 17"/>
                <a:gd name="T13" fmla="*/ 0 h 18"/>
                <a:gd name="T14" fmla="*/ 16 w 17"/>
                <a:gd name="T15" fmla="*/ 2 h 18"/>
                <a:gd name="T16" fmla="*/ 7 w 17"/>
                <a:gd name="T17" fmla="*/ 16 h 18"/>
                <a:gd name="T18" fmla="*/ 7 w 17"/>
                <a:gd name="T19" fmla="*/ 16 h 18"/>
                <a:gd name="T20" fmla="*/ 6 w 17"/>
                <a:gd name="T21" fmla="*/ 17 h 18"/>
                <a:gd name="T22" fmla="*/ 3 w 17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0" y="18"/>
                    <a:pt x="0" y="17"/>
                  </a:cubicBezTo>
                  <a:cubicBezTo>
                    <a:pt x="0" y="15"/>
                    <a:pt x="1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5" y="18"/>
                    <a:pt x="3" y="18"/>
                    <a:pt x="3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865101" y="4136915"/>
              <a:ext cx="389155" cy="1117575"/>
            </a:xfrm>
            <a:custGeom>
              <a:avLst/>
              <a:gdLst>
                <a:gd name="T0" fmla="*/ 30 w 33"/>
                <a:gd name="T1" fmla="*/ 95 h 95"/>
                <a:gd name="T2" fmla="*/ 30 w 33"/>
                <a:gd name="T3" fmla="*/ 95 h 95"/>
                <a:gd name="T4" fmla="*/ 28 w 33"/>
                <a:gd name="T5" fmla="*/ 93 h 95"/>
                <a:gd name="T6" fmla="*/ 27 w 33"/>
                <a:gd name="T7" fmla="*/ 5 h 95"/>
                <a:gd name="T8" fmla="*/ 4 w 33"/>
                <a:gd name="T9" fmla="*/ 4 h 95"/>
                <a:gd name="T10" fmla="*/ 4 w 33"/>
                <a:gd name="T11" fmla="*/ 93 h 95"/>
                <a:gd name="T12" fmla="*/ 2 w 33"/>
                <a:gd name="T13" fmla="*/ 95 h 95"/>
                <a:gd name="T14" fmla="*/ 2 w 33"/>
                <a:gd name="T15" fmla="*/ 95 h 95"/>
                <a:gd name="T16" fmla="*/ 0 w 33"/>
                <a:gd name="T17" fmla="*/ 92 h 95"/>
                <a:gd name="T18" fmla="*/ 0 w 33"/>
                <a:gd name="T19" fmla="*/ 2 h 95"/>
                <a:gd name="T20" fmla="*/ 0 w 33"/>
                <a:gd name="T21" fmla="*/ 1 h 95"/>
                <a:gd name="T22" fmla="*/ 2 w 33"/>
                <a:gd name="T23" fmla="*/ 0 h 95"/>
                <a:gd name="T24" fmla="*/ 2 w 33"/>
                <a:gd name="T25" fmla="*/ 0 h 95"/>
                <a:gd name="T26" fmla="*/ 29 w 33"/>
                <a:gd name="T27" fmla="*/ 1 h 95"/>
                <a:gd name="T28" fmla="*/ 31 w 33"/>
                <a:gd name="T29" fmla="*/ 3 h 95"/>
                <a:gd name="T30" fmla="*/ 32 w 33"/>
                <a:gd name="T31" fmla="*/ 93 h 95"/>
                <a:gd name="T32" fmla="*/ 30 w 33"/>
                <a:gd name="T3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95">
                  <a:moveTo>
                    <a:pt x="30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9" y="95"/>
                    <a:pt x="28" y="94"/>
                    <a:pt x="28" y="93"/>
                  </a:cubicBezTo>
                  <a:cubicBezTo>
                    <a:pt x="28" y="68"/>
                    <a:pt x="27" y="15"/>
                    <a:pt x="27" y="5"/>
                  </a:cubicBezTo>
                  <a:cubicBezTo>
                    <a:pt x="23" y="5"/>
                    <a:pt x="12" y="4"/>
                    <a:pt x="4" y="4"/>
                  </a:cubicBezTo>
                  <a:cubicBezTo>
                    <a:pt x="4" y="26"/>
                    <a:pt x="4" y="54"/>
                    <a:pt x="4" y="93"/>
                  </a:cubicBezTo>
                  <a:cubicBezTo>
                    <a:pt x="4" y="94"/>
                    <a:pt x="3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4"/>
                    <a:pt x="0" y="92"/>
                  </a:cubicBezTo>
                  <a:cubicBezTo>
                    <a:pt x="0" y="53"/>
                    <a:pt x="0" y="24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0"/>
                    <a:pt x="29" y="1"/>
                    <a:pt x="29" y="1"/>
                  </a:cubicBezTo>
                  <a:cubicBezTo>
                    <a:pt x="30" y="1"/>
                    <a:pt x="31" y="2"/>
                    <a:pt x="31" y="3"/>
                  </a:cubicBezTo>
                  <a:cubicBezTo>
                    <a:pt x="31" y="4"/>
                    <a:pt x="33" y="65"/>
                    <a:pt x="32" y="93"/>
                  </a:cubicBezTo>
                  <a:cubicBezTo>
                    <a:pt x="32" y="94"/>
                    <a:pt x="31" y="95"/>
                    <a:pt x="30" y="9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865101" y="3949820"/>
              <a:ext cx="576250" cy="246965"/>
            </a:xfrm>
            <a:custGeom>
              <a:avLst/>
              <a:gdLst>
                <a:gd name="T0" fmla="*/ 30 w 49"/>
                <a:gd name="T1" fmla="*/ 21 h 21"/>
                <a:gd name="T2" fmla="*/ 29 w 49"/>
                <a:gd name="T3" fmla="*/ 20 h 21"/>
                <a:gd name="T4" fmla="*/ 29 w 49"/>
                <a:gd name="T5" fmla="*/ 17 h 21"/>
                <a:gd name="T6" fmla="*/ 36 w 49"/>
                <a:gd name="T7" fmla="*/ 10 h 21"/>
                <a:gd name="T8" fmla="*/ 42 w 49"/>
                <a:gd name="T9" fmla="*/ 4 h 21"/>
                <a:gd name="T10" fmla="*/ 21 w 49"/>
                <a:gd name="T11" fmla="*/ 4 h 21"/>
                <a:gd name="T12" fmla="*/ 3 w 49"/>
                <a:gd name="T13" fmla="*/ 20 h 21"/>
                <a:gd name="T14" fmla="*/ 0 w 49"/>
                <a:gd name="T15" fmla="*/ 19 h 21"/>
                <a:gd name="T16" fmla="*/ 1 w 49"/>
                <a:gd name="T17" fmla="*/ 17 h 21"/>
                <a:gd name="T18" fmla="*/ 19 w 49"/>
                <a:gd name="T19" fmla="*/ 1 h 21"/>
                <a:gd name="T20" fmla="*/ 20 w 49"/>
                <a:gd name="T21" fmla="*/ 0 h 21"/>
                <a:gd name="T22" fmla="*/ 47 w 49"/>
                <a:gd name="T23" fmla="*/ 0 h 21"/>
                <a:gd name="T24" fmla="*/ 49 w 49"/>
                <a:gd name="T25" fmla="*/ 2 h 21"/>
                <a:gd name="T26" fmla="*/ 48 w 49"/>
                <a:gd name="T27" fmla="*/ 4 h 21"/>
                <a:gd name="T28" fmla="*/ 39 w 49"/>
                <a:gd name="T29" fmla="*/ 13 h 21"/>
                <a:gd name="T30" fmla="*/ 31 w 49"/>
                <a:gd name="T31" fmla="*/ 20 h 21"/>
                <a:gd name="T32" fmla="*/ 30 w 49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1">
                  <a:moveTo>
                    <a:pt x="30" y="21"/>
                  </a:moveTo>
                  <a:cubicBezTo>
                    <a:pt x="30" y="21"/>
                    <a:pt x="29" y="21"/>
                    <a:pt x="29" y="20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32" y="15"/>
                    <a:pt x="34" y="12"/>
                    <a:pt x="36" y="10"/>
                  </a:cubicBezTo>
                  <a:cubicBezTo>
                    <a:pt x="38" y="8"/>
                    <a:pt x="40" y="6"/>
                    <a:pt x="42" y="4"/>
                  </a:cubicBezTo>
                  <a:cubicBezTo>
                    <a:pt x="34" y="4"/>
                    <a:pt x="24" y="4"/>
                    <a:pt x="21" y="4"/>
                  </a:cubicBezTo>
                  <a:cubicBezTo>
                    <a:pt x="19" y="6"/>
                    <a:pt x="12" y="12"/>
                    <a:pt x="3" y="20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0" y="19"/>
                    <a:pt x="0" y="17"/>
                    <a:pt x="1" y="17"/>
                  </a:cubicBezTo>
                  <a:cubicBezTo>
                    <a:pt x="11" y="8"/>
                    <a:pt x="19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0" y="0"/>
                    <a:pt x="38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9" y="3"/>
                    <a:pt x="48" y="4"/>
                  </a:cubicBezTo>
                  <a:cubicBezTo>
                    <a:pt x="45" y="7"/>
                    <a:pt x="42" y="10"/>
                    <a:pt x="39" y="13"/>
                  </a:cubicBezTo>
                  <a:cubicBezTo>
                    <a:pt x="37" y="15"/>
                    <a:pt x="35" y="17"/>
                    <a:pt x="31" y="20"/>
                  </a:cubicBezTo>
                  <a:cubicBezTo>
                    <a:pt x="31" y="21"/>
                    <a:pt x="31" y="21"/>
                    <a:pt x="30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1393955" y="3949820"/>
              <a:ext cx="59870" cy="1199897"/>
            </a:xfrm>
            <a:custGeom>
              <a:avLst/>
              <a:gdLst>
                <a:gd name="T0" fmla="*/ 3 w 5"/>
                <a:gd name="T1" fmla="*/ 102 h 102"/>
                <a:gd name="T2" fmla="*/ 1 w 5"/>
                <a:gd name="T3" fmla="*/ 100 h 102"/>
                <a:gd name="T4" fmla="*/ 0 w 5"/>
                <a:gd name="T5" fmla="*/ 2 h 102"/>
                <a:gd name="T6" fmla="*/ 2 w 5"/>
                <a:gd name="T7" fmla="*/ 1 h 102"/>
                <a:gd name="T8" fmla="*/ 4 w 5"/>
                <a:gd name="T9" fmla="*/ 3 h 102"/>
                <a:gd name="T10" fmla="*/ 5 w 5"/>
                <a:gd name="T11" fmla="*/ 100 h 102"/>
                <a:gd name="T12" fmla="*/ 3 w 5"/>
                <a:gd name="T13" fmla="*/ 102 h 102"/>
                <a:gd name="T14" fmla="*/ 3 w 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02">
                  <a:moveTo>
                    <a:pt x="3" y="102"/>
                  </a:moveTo>
                  <a:cubicBezTo>
                    <a:pt x="2" y="102"/>
                    <a:pt x="1" y="101"/>
                    <a:pt x="1" y="100"/>
                  </a:cubicBezTo>
                  <a:cubicBezTo>
                    <a:pt x="0" y="64"/>
                    <a:pt x="0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5"/>
                    <a:pt x="4" y="53"/>
                    <a:pt x="5" y="100"/>
                  </a:cubicBezTo>
                  <a:cubicBezTo>
                    <a:pt x="5" y="101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865101" y="5209587"/>
              <a:ext cx="376683" cy="57376"/>
            </a:xfrm>
            <a:custGeom>
              <a:avLst/>
              <a:gdLst>
                <a:gd name="T0" fmla="*/ 30 w 32"/>
                <a:gd name="T1" fmla="*/ 5 h 5"/>
                <a:gd name="T2" fmla="*/ 30 w 32"/>
                <a:gd name="T3" fmla="*/ 5 h 5"/>
                <a:gd name="T4" fmla="*/ 16 w 32"/>
                <a:gd name="T5" fmla="*/ 4 h 5"/>
                <a:gd name="T6" fmla="*/ 2 w 32"/>
                <a:gd name="T7" fmla="*/ 4 h 5"/>
                <a:gd name="T8" fmla="*/ 0 w 32"/>
                <a:gd name="T9" fmla="*/ 2 h 5"/>
                <a:gd name="T10" fmla="*/ 2 w 32"/>
                <a:gd name="T11" fmla="*/ 0 h 5"/>
                <a:gd name="T12" fmla="*/ 16 w 32"/>
                <a:gd name="T13" fmla="*/ 0 h 5"/>
                <a:gd name="T14" fmla="*/ 30 w 32"/>
                <a:gd name="T15" fmla="*/ 1 h 5"/>
                <a:gd name="T16" fmla="*/ 32 w 32"/>
                <a:gd name="T17" fmla="*/ 3 h 5"/>
                <a:gd name="T18" fmla="*/ 30 w 3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5"/>
                    <a:pt x="20" y="5"/>
                    <a:pt x="16" y="4"/>
                  </a:cubicBezTo>
                  <a:cubicBezTo>
                    <a:pt x="12" y="4"/>
                    <a:pt x="8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20" y="1"/>
                    <a:pt x="25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1194388" y="5102319"/>
              <a:ext cx="259437" cy="164643"/>
            </a:xfrm>
            <a:custGeom>
              <a:avLst/>
              <a:gdLst>
                <a:gd name="T0" fmla="*/ 2 w 22"/>
                <a:gd name="T1" fmla="*/ 14 h 14"/>
                <a:gd name="T2" fmla="*/ 0 w 22"/>
                <a:gd name="T3" fmla="*/ 13 h 14"/>
                <a:gd name="T4" fmla="*/ 1 w 22"/>
                <a:gd name="T5" fmla="*/ 10 h 14"/>
                <a:gd name="T6" fmla="*/ 18 w 22"/>
                <a:gd name="T7" fmla="*/ 0 h 14"/>
                <a:gd name="T8" fmla="*/ 21 w 22"/>
                <a:gd name="T9" fmla="*/ 1 h 14"/>
                <a:gd name="T10" fmla="*/ 21 w 22"/>
                <a:gd name="T11" fmla="*/ 4 h 14"/>
                <a:gd name="T12" fmla="*/ 3 w 22"/>
                <a:gd name="T13" fmla="*/ 14 h 14"/>
                <a:gd name="T14" fmla="*/ 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" y="14"/>
                  </a:moveTo>
                  <a:cubicBezTo>
                    <a:pt x="1" y="14"/>
                    <a:pt x="0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7" y="8"/>
                    <a:pt x="13" y="4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1" y="3"/>
                    <a:pt x="21" y="4"/>
                  </a:cubicBezTo>
                  <a:cubicBezTo>
                    <a:pt x="15" y="8"/>
                    <a:pt x="9" y="11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1181914" y="4079538"/>
              <a:ext cx="236986" cy="304340"/>
            </a:xfrm>
            <a:custGeom>
              <a:avLst/>
              <a:gdLst>
                <a:gd name="T0" fmla="*/ 2 w 20"/>
                <a:gd name="T1" fmla="*/ 26 h 26"/>
                <a:gd name="T2" fmla="*/ 1 w 20"/>
                <a:gd name="T3" fmla="*/ 26 h 26"/>
                <a:gd name="T4" fmla="*/ 1 w 20"/>
                <a:gd name="T5" fmla="*/ 23 h 26"/>
                <a:gd name="T6" fmla="*/ 2 w 20"/>
                <a:gd name="T7" fmla="*/ 23 h 26"/>
                <a:gd name="T8" fmla="*/ 2 w 20"/>
                <a:gd name="T9" fmla="*/ 23 h 26"/>
                <a:gd name="T10" fmla="*/ 17 w 20"/>
                <a:gd name="T11" fmla="*/ 1 h 26"/>
                <a:gd name="T12" fmla="*/ 19 w 20"/>
                <a:gd name="T13" fmla="*/ 1 h 26"/>
                <a:gd name="T14" fmla="*/ 19 w 20"/>
                <a:gd name="T15" fmla="*/ 3 h 26"/>
                <a:gd name="T16" fmla="*/ 5 w 20"/>
                <a:gd name="T17" fmla="*/ 24 h 26"/>
                <a:gd name="T18" fmla="*/ 4 w 20"/>
                <a:gd name="T19" fmla="*/ 25 h 26"/>
                <a:gd name="T20" fmla="*/ 4 w 20"/>
                <a:gd name="T21" fmla="*/ 25 h 26"/>
                <a:gd name="T22" fmla="*/ 3 w 20"/>
                <a:gd name="T23" fmla="*/ 26 h 26"/>
                <a:gd name="T24" fmla="*/ 2 w 20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2" y="26"/>
                  </a:moveTo>
                  <a:cubicBezTo>
                    <a:pt x="2" y="26"/>
                    <a:pt x="1" y="26"/>
                    <a:pt x="1" y="26"/>
                  </a:cubicBezTo>
                  <a:cubicBezTo>
                    <a:pt x="0" y="25"/>
                    <a:pt x="1" y="24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6" y="14"/>
                    <a:pt x="10" y="8"/>
                    <a:pt x="17" y="1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0" y="1"/>
                    <a:pt x="20" y="2"/>
                    <a:pt x="19" y="3"/>
                  </a:cubicBezTo>
                  <a:cubicBezTo>
                    <a:pt x="12" y="10"/>
                    <a:pt x="9" y="16"/>
                    <a:pt x="5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3" y="26"/>
                    <a:pt x="3" y="26"/>
                    <a:pt x="2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1194388" y="4196785"/>
              <a:ext cx="212041" cy="294361"/>
            </a:xfrm>
            <a:custGeom>
              <a:avLst/>
              <a:gdLst>
                <a:gd name="T0" fmla="*/ 2 w 18"/>
                <a:gd name="T1" fmla="*/ 25 h 25"/>
                <a:gd name="T2" fmla="*/ 1 w 18"/>
                <a:gd name="T3" fmla="*/ 24 h 25"/>
                <a:gd name="T4" fmla="*/ 0 w 18"/>
                <a:gd name="T5" fmla="*/ 22 h 25"/>
                <a:gd name="T6" fmla="*/ 15 w 18"/>
                <a:gd name="T7" fmla="*/ 0 h 25"/>
                <a:gd name="T8" fmla="*/ 17 w 18"/>
                <a:gd name="T9" fmla="*/ 0 h 25"/>
                <a:gd name="T10" fmla="*/ 18 w 18"/>
                <a:gd name="T11" fmla="*/ 2 h 25"/>
                <a:gd name="T12" fmla="*/ 3 w 18"/>
                <a:gd name="T13" fmla="*/ 24 h 25"/>
                <a:gd name="T14" fmla="*/ 2 w 18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2" y="25"/>
                  </a:moveTo>
                  <a:cubicBezTo>
                    <a:pt x="1" y="25"/>
                    <a:pt x="1" y="25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5" y="15"/>
                    <a:pt x="10" y="7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2" y="9"/>
                    <a:pt x="7" y="16"/>
                    <a:pt x="3" y="24"/>
                  </a:cubicBezTo>
                  <a:cubicBezTo>
                    <a:pt x="3" y="24"/>
                    <a:pt x="2" y="25"/>
                    <a:pt x="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1206860" y="4338975"/>
              <a:ext cx="212041" cy="329285"/>
            </a:xfrm>
            <a:custGeom>
              <a:avLst/>
              <a:gdLst>
                <a:gd name="T0" fmla="*/ 2 w 18"/>
                <a:gd name="T1" fmla="*/ 28 h 28"/>
                <a:gd name="T2" fmla="*/ 1 w 18"/>
                <a:gd name="T3" fmla="*/ 28 h 28"/>
                <a:gd name="T4" fmla="*/ 0 w 18"/>
                <a:gd name="T5" fmla="*/ 26 h 28"/>
                <a:gd name="T6" fmla="*/ 1 w 18"/>
                <a:gd name="T7" fmla="*/ 24 h 28"/>
                <a:gd name="T8" fmla="*/ 15 w 18"/>
                <a:gd name="T9" fmla="*/ 1 h 28"/>
                <a:gd name="T10" fmla="*/ 17 w 18"/>
                <a:gd name="T11" fmla="*/ 1 h 28"/>
                <a:gd name="T12" fmla="*/ 17 w 18"/>
                <a:gd name="T13" fmla="*/ 3 h 28"/>
                <a:gd name="T14" fmla="*/ 3 w 18"/>
                <a:gd name="T15" fmla="*/ 25 h 28"/>
                <a:gd name="T16" fmla="*/ 3 w 18"/>
                <a:gd name="T17" fmla="*/ 25 h 28"/>
                <a:gd name="T18" fmla="*/ 3 w 18"/>
                <a:gd name="T19" fmla="*/ 27 h 28"/>
                <a:gd name="T20" fmla="*/ 2 w 18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2" y="28"/>
                  </a:moveTo>
                  <a:cubicBezTo>
                    <a:pt x="2" y="28"/>
                    <a:pt x="1" y="28"/>
                    <a:pt x="1" y="28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7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8"/>
                    <a:pt x="2" y="28"/>
                    <a:pt x="2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1206860" y="4526070"/>
              <a:ext cx="234491" cy="341759"/>
            </a:xfrm>
            <a:custGeom>
              <a:avLst/>
              <a:gdLst>
                <a:gd name="T0" fmla="*/ 1 w 20"/>
                <a:gd name="T1" fmla="*/ 29 h 29"/>
                <a:gd name="T2" fmla="*/ 1 w 20"/>
                <a:gd name="T3" fmla="*/ 29 h 29"/>
                <a:gd name="T4" fmla="*/ 0 w 20"/>
                <a:gd name="T5" fmla="*/ 27 h 29"/>
                <a:gd name="T6" fmla="*/ 13 w 20"/>
                <a:gd name="T7" fmla="*/ 5 h 29"/>
                <a:gd name="T8" fmla="*/ 17 w 20"/>
                <a:gd name="T9" fmla="*/ 1 h 29"/>
                <a:gd name="T10" fmla="*/ 19 w 20"/>
                <a:gd name="T11" fmla="*/ 1 h 29"/>
                <a:gd name="T12" fmla="*/ 18 w 20"/>
                <a:gd name="T13" fmla="*/ 3 h 29"/>
                <a:gd name="T14" fmla="*/ 15 w 20"/>
                <a:gd name="T15" fmla="*/ 7 h 29"/>
                <a:gd name="T16" fmla="*/ 3 w 20"/>
                <a:gd name="T17" fmla="*/ 28 h 29"/>
                <a:gd name="T18" fmla="*/ 1 w 20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5" y="2"/>
                    <a:pt x="17" y="1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7" y="4"/>
                    <a:pt x="16" y="5"/>
                    <a:pt x="15" y="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1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1219334" y="4713163"/>
              <a:ext cx="222019" cy="306835"/>
            </a:xfrm>
            <a:custGeom>
              <a:avLst/>
              <a:gdLst>
                <a:gd name="T0" fmla="*/ 1 w 19"/>
                <a:gd name="T1" fmla="*/ 26 h 26"/>
                <a:gd name="T2" fmla="*/ 1 w 19"/>
                <a:gd name="T3" fmla="*/ 26 h 26"/>
                <a:gd name="T4" fmla="*/ 0 w 19"/>
                <a:gd name="T5" fmla="*/ 24 h 26"/>
                <a:gd name="T6" fmla="*/ 9 w 19"/>
                <a:gd name="T7" fmla="*/ 10 h 26"/>
                <a:gd name="T8" fmla="*/ 16 w 19"/>
                <a:gd name="T9" fmla="*/ 0 h 26"/>
                <a:gd name="T10" fmla="*/ 18 w 19"/>
                <a:gd name="T11" fmla="*/ 0 h 26"/>
                <a:gd name="T12" fmla="*/ 19 w 19"/>
                <a:gd name="T13" fmla="*/ 2 h 26"/>
                <a:gd name="T14" fmla="*/ 12 w 19"/>
                <a:gd name="T15" fmla="*/ 12 h 26"/>
                <a:gd name="T16" fmla="*/ 3 w 19"/>
                <a:gd name="T17" fmla="*/ 25 h 26"/>
                <a:gd name="T18" fmla="*/ 1 w 1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6"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2" y="20"/>
                    <a:pt x="6" y="15"/>
                    <a:pt x="9" y="10"/>
                  </a:cubicBezTo>
                  <a:cubicBezTo>
                    <a:pt x="12" y="7"/>
                    <a:pt x="14" y="3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7" y="5"/>
                    <a:pt x="14" y="8"/>
                    <a:pt x="12" y="12"/>
                  </a:cubicBezTo>
                  <a:cubicBezTo>
                    <a:pt x="8" y="17"/>
                    <a:pt x="5" y="21"/>
                    <a:pt x="3" y="25"/>
                  </a:cubicBezTo>
                  <a:cubicBezTo>
                    <a:pt x="2" y="26"/>
                    <a:pt x="2" y="26"/>
                    <a:pt x="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1194388" y="4880301"/>
              <a:ext cx="224513" cy="304340"/>
            </a:xfrm>
            <a:custGeom>
              <a:avLst/>
              <a:gdLst>
                <a:gd name="T0" fmla="*/ 2 w 19"/>
                <a:gd name="T1" fmla="*/ 26 h 26"/>
                <a:gd name="T2" fmla="*/ 1 w 19"/>
                <a:gd name="T3" fmla="*/ 26 h 26"/>
                <a:gd name="T4" fmla="*/ 1 w 19"/>
                <a:gd name="T5" fmla="*/ 24 h 26"/>
                <a:gd name="T6" fmla="*/ 6 w 19"/>
                <a:gd name="T7" fmla="*/ 15 h 26"/>
                <a:gd name="T8" fmla="*/ 16 w 19"/>
                <a:gd name="T9" fmla="*/ 1 h 26"/>
                <a:gd name="T10" fmla="*/ 18 w 19"/>
                <a:gd name="T11" fmla="*/ 1 h 26"/>
                <a:gd name="T12" fmla="*/ 18 w 19"/>
                <a:gd name="T13" fmla="*/ 3 h 26"/>
                <a:gd name="T14" fmla="*/ 9 w 19"/>
                <a:gd name="T15" fmla="*/ 17 h 26"/>
                <a:gd name="T16" fmla="*/ 3 w 19"/>
                <a:gd name="T17" fmla="*/ 26 h 26"/>
                <a:gd name="T18" fmla="*/ 2 w 1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6">
                  <a:moveTo>
                    <a:pt x="2" y="26"/>
                  </a:moveTo>
                  <a:cubicBezTo>
                    <a:pt x="2" y="26"/>
                    <a:pt x="1" y="26"/>
                    <a:pt x="1" y="26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3" y="21"/>
                    <a:pt x="5" y="18"/>
                    <a:pt x="6" y="15"/>
                  </a:cubicBezTo>
                  <a:cubicBezTo>
                    <a:pt x="9" y="11"/>
                    <a:pt x="12" y="6"/>
                    <a:pt x="16" y="1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5" y="8"/>
                    <a:pt x="12" y="12"/>
                    <a:pt x="9" y="17"/>
                  </a:cubicBezTo>
                  <a:cubicBezTo>
                    <a:pt x="7" y="20"/>
                    <a:pt x="5" y="23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1229312" y="5032470"/>
              <a:ext cx="199567" cy="212041"/>
            </a:xfrm>
            <a:custGeom>
              <a:avLst/>
              <a:gdLst>
                <a:gd name="T0" fmla="*/ 3 w 17"/>
                <a:gd name="T1" fmla="*/ 18 h 18"/>
                <a:gd name="T2" fmla="*/ 3 w 17"/>
                <a:gd name="T3" fmla="*/ 18 h 18"/>
                <a:gd name="T4" fmla="*/ 0 w 17"/>
                <a:gd name="T5" fmla="*/ 17 h 18"/>
                <a:gd name="T6" fmla="*/ 4 w 17"/>
                <a:gd name="T7" fmla="*/ 15 h 18"/>
                <a:gd name="T8" fmla="*/ 4 w 17"/>
                <a:gd name="T9" fmla="*/ 15 h 18"/>
                <a:gd name="T10" fmla="*/ 14 w 17"/>
                <a:gd name="T11" fmla="*/ 1 h 18"/>
                <a:gd name="T12" fmla="*/ 16 w 17"/>
                <a:gd name="T13" fmla="*/ 0 h 18"/>
                <a:gd name="T14" fmla="*/ 16 w 17"/>
                <a:gd name="T15" fmla="*/ 2 h 18"/>
                <a:gd name="T16" fmla="*/ 7 w 17"/>
                <a:gd name="T17" fmla="*/ 16 h 18"/>
                <a:gd name="T18" fmla="*/ 7 w 17"/>
                <a:gd name="T19" fmla="*/ 16 h 18"/>
                <a:gd name="T20" fmla="*/ 6 w 17"/>
                <a:gd name="T21" fmla="*/ 17 h 18"/>
                <a:gd name="T22" fmla="*/ 3 w 17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0" y="18"/>
                    <a:pt x="0" y="17"/>
                  </a:cubicBezTo>
                  <a:cubicBezTo>
                    <a:pt x="0" y="15"/>
                    <a:pt x="1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5" y="18"/>
                    <a:pt x="3" y="18"/>
                    <a:pt x="3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90" name="直接连接符 89"/>
          <p:cNvCxnSpPr/>
          <p:nvPr/>
        </p:nvCxnSpPr>
        <p:spPr>
          <a:xfrm>
            <a:off x="6685768" y="2434812"/>
            <a:ext cx="10054" cy="464442"/>
          </a:xfrm>
          <a:prstGeom prst="line">
            <a:avLst/>
          </a:prstGeom>
          <a:solidFill>
            <a:srgbClr val="070606"/>
          </a:solidFill>
          <a:ln w="28575">
            <a:solidFill>
              <a:schemeClr val="tx1">
                <a:lumMod val="75000"/>
                <a:lumOff val="25000"/>
              </a:schemeClr>
            </a:solidFill>
            <a:round/>
          </a:ln>
        </p:spPr>
      </p:cxnSp>
      <p:cxnSp>
        <p:nvCxnSpPr>
          <p:cNvPr id="91" name="直接连接符 90"/>
          <p:cNvCxnSpPr/>
          <p:nvPr/>
        </p:nvCxnSpPr>
        <p:spPr>
          <a:xfrm>
            <a:off x="6675714" y="3750813"/>
            <a:ext cx="10054" cy="464442"/>
          </a:xfrm>
          <a:prstGeom prst="line">
            <a:avLst/>
          </a:prstGeom>
          <a:solidFill>
            <a:srgbClr val="070606"/>
          </a:solidFill>
          <a:ln w="28575">
            <a:solidFill>
              <a:schemeClr val="tx1">
                <a:lumMod val="75000"/>
                <a:lumOff val="25000"/>
              </a:schemeClr>
            </a:solidFill>
            <a:round/>
          </a:ln>
        </p:spPr>
      </p:cxnSp>
      <p:cxnSp>
        <p:nvCxnSpPr>
          <p:cNvPr id="92" name="直接连接符 91"/>
          <p:cNvCxnSpPr/>
          <p:nvPr/>
        </p:nvCxnSpPr>
        <p:spPr>
          <a:xfrm>
            <a:off x="6708562" y="4870085"/>
            <a:ext cx="10054" cy="464442"/>
          </a:xfrm>
          <a:prstGeom prst="line">
            <a:avLst/>
          </a:prstGeom>
          <a:solidFill>
            <a:srgbClr val="070606"/>
          </a:solidFill>
          <a:ln w="28575">
            <a:solidFill>
              <a:schemeClr val="tx1">
                <a:lumMod val="75000"/>
                <a:lumOff val="25000"/>
              </a:schemeClr>
            </a:solidFill>
            <a:round/>
          </a:ln>
        </p:spPr>
      </p:cxnSp>
      <p:sp>
        <p:nvSpPr>
          <p:cNvPr id="93" name="文本框 3"/>
          <p:cNvSpPr txBox="1"/>
          <p:nvPr/>
        </p:nvSpPr>
        <p:spPr>
          <a:xfrm>
            <a:off x="5712460" y="2293620"/>
            <a:ext cx="87122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rPr>
              <a:t>01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94" name="文本框 5"/>
          <p:cNvSpPr txBox="1"/>
          <p:nvPr/>
        </p:nvSpPr>
        <p:spPr>
          <a:xfrm>
            <a:off x="5586095" y="3646170"/>
            <a:ext cx="87122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rPr>
              <a:t>02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95" name="文本框 7"/>
          <p:cNvSpPr txBox="1"/>
          <p:nvPr/>
        </p:nvSpPr>
        <p:spPr>
          <a:xfrm>
            <a:off x="5585460" y="4735195"/>
            <a:ext cx="92392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rPr>
              <a:t>03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情书体" pitchFamily="2" charset="-122"/>
              <a:ea typeface="情书体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798136" y="2201769"/>
            <a:ext cx="4435899" cy="922497"/>
            <a:chOff x="1646131" y="2380669"/>
            <a:chExt cx="4435899" cy="922497"/>
          </a:xfrm>
        </p:grpSpPr>
        <p:sp>
          <p:nvSpPr>
            <p:cNvPr id="97" name="Text Placeholder 32"/>
            <p:cNvSpPr txBox="1"/>
            <p:nvPr/>
          </p:nvSpPr>
          <p:spPr>
            <a:xfrm>
              <a:off x="1863970" y="2786112"/>
              <a:ext cx="4218060" cy="51705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646131" y="2380669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798136" y="3462140"/>
            <a:ext cx="4435899" cy="922497"/>
            <a:chOff x="1646131" y="2380669"/>
            <a:chExt cx="4435899" cy="922497"/>
          </a:xfrm>
        </p:grpSpPr>
        <p:sp>
          <p:nvSpPr>
            <p:cNvPr id="100" name="Text Placeholder 32"/>
            <p:cNvSpPr txBox="1"/>
            <p:nvPr/>
          </p:nvSpPr>
          <p:spPr>
            <a:xfrm>
              <a:off x="1863970" y="2786112"/>
              <a:ext cx="4218060" cy="51705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646131" y="2380669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798136" y="4627299"/>
            <a:ext cx="4435899" cy="922497"/>
            <a:chOff x="1646131" y="2380669"/>
            <a:chExt cx="4435899" cy="922497"/>
          </a:xfrm>
        </p:grpSpPr>
        <p:sp>
          <p:nvSpPr>
            <p:cNvPr id="103" name="Text Placeholder 32"/>
            <p:cNvSpPr txBox="1"/>
            <p:nvPr/>
          </p:nvSpPr>
          <p:spPr>
            <a:xfrm>
              <a:off x="1863970" y="2786112"/>
              <a:ext cx="4218060" cy="51705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646131" y="2380669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95922" y="1977770"/>
            <a:ext cx="7289968" cy="2457945"/>
            <a:chOff x="2569153" y="1614700"/>
            <a:chExt cx="7289968" cy="2457945"/>
          </a:xfrm>
          <a:solidFill>
            <a:schemeClr val="bg2">
              <a:lumMod val="50000"/>
            </a:schemeClr>
          </a:solidFill>
        </p:grpSpPr>
        <p:grpSp>
          <p:nvGrpSpPr>
            <p:cNvPr id="7" name="组合 6"/>
            <p:cNvGrpSpPr/>
            <p:nvPr/>
          </p:nvGrpSpPr>
          <p:grpSpPr>
            <a:xfrm>
              <a:off x="2569153" y="1614700"/>
              <a:ext cx="958535" cy="1224897"/>
              <a:chOff x="3237548" y="2908299"/>
              <a:chExt cx="776670" cy="992188"/>
            </a:xfrm>
            <a:grpFill/>
          </p:grpSpPr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262948" y="2955925"/>
                <a:ext cx="476250" cy="288925"/>
              </a:xfrm>
              <a:custGeom>
                <a:avLst/>
                <a:gdLst>
                  <a:gd name="T0" fmla="*/ 169 w 221"/>
                  <a:gd name="T1" fmla="*/ 4 h 134"/>
                  <a:gd name="T2" fmla="*/ 163 w 221"/>
                  <a:gd name="T3" fmla="*/ 5 h 134"/>
                  <a:gd name="T4" fmla="*/ 143 w 221"/>
                  <a:gd name="T5" fmla="*/ 5 h 134"/>
                  <a:gd name="T6" fmla="*/ 142 w 221"/>
                  <a:gd name="T7" fmla="*/ 3 h 134"/>
                  <a:gd name="T8" fmla="*/ 146 w 221"/>
                  <a:gd name="T9" fmla="*/ 5 h 134"/>
                  <a:gd name="T10" fmla="*/ 187 w 221"/>
                  <a:gd name="T11" fmla="*/ 5 h 134"/>
                  <a:gd name="T12" fmla="*/ 220 w 221"/>
                  <a:gd name="T13" fmla="*/ 6 h 134"/>
                  <a:gd name="T14" fmla="*/ 206 w 221"/>
                  <a:gd name="T15" fmla="*/ 7 h 134"/>
                  <a:gd name="T16" fmla="*/ 207 w 221"/>
                  <a:gd name="T17" fmla="*/ 4 h 134"/>
                  <a:gd name="T18" fmla="*/ 187 w 221"/>
                  <a:gd name="T19" fmla="*/ 3 h 134"/>
                  <a:gd name="T20" fmla="*/ 27 w 221"/>
                  <a:gd name="T21" fmla="*/ 128 h 134"/>
                  <a:gd name="T22" fmla="*/ 55 w 221"/>
                  <a:gd name="T23" fmla="*/ 129 h 134"/>
                  <a:gd name="T24" fmla="*/ 19 w 221"/>
                  <a:gd name="T25" fmla="*/ 128 h 134"/>
                  <a:gd name="T26" fmla="*/ 95 w 221"/>
                  <a:gd name="T27" fmla="*/ 3 h 134"/>
                  <a:gd name="T28" fmla="*/ 92 w 221"/>
                  <a:gd name="T29" fmla="*/ 2 h 134"/>
                  <a:gd name="T30" fmla="*/ 78 w 221"/>
                  <a:gd name="T31" fmla="*/ 5 h 134"/>
                  <a:gd name="T32" fmla="*/ 75 w 221"/>
                  <a:gd name="T33" fmla="*/ 4 h 134"/>
                  <a:gd name="T34" fmla="*/ 61 w 221"/>
                  <a:gd name="T35" fmla="*/ 23 h 134"/>
                  <a:gd name="T36" fmla="*/ 65 w 221"/>
                  <a:gd name="T37" fmla="*/ 7 h 134"/>
                  <a:gd name="T38" fmla="*/ 9 w 221"/>
                  <a:gd name="T39" fmla="*/ 114 h 134"/>
                  <a:gd name="T40" fmla="*/ 7 w 221"/>
                  <a:gd name="T41" fmla="*/ 132 h 134"/>
                  <a:gd name="T42" fmla="*/ 26 w 221"/>
                  <a:gd name="T43" fmla="*/ 133 h 134"/>
                  <a:gd name="T44" fmla="*/ 81 w 221"/>
                  <a:gd name="T45" fmla="*/ 132 h 134"/>
                  <a:gd name="T46" fmla="*/ 72 w 221"/>
                  <a:gd name="T47" fmla="*/ 130 h 134"/>
                  <a:gd name="T48" fmla="*/ 94 w 221"/>
                  <a:gd name="T49" fmla="*/ 129 h 134"/>
                  <a:gd name="T50" fmla="*/ 94 w 221"/>
                  <a:gd name="T51" fmla="*/ 129 h 134"/>
                  <a:gd name="T52" fmla="*/ 90 w 221"/>
                  <a:gd name="T53" fmla="*/ 127 h 134"/>
                  <a:gd name="T54" fmla="*/ 13 w 221"/>
                  <a:gd name="T55" fmla="*/ 127 h 134"/>
                  <a:gd name="T56" fmla="*/ 19 w 221"/>
                  <a:gd name="T57" fmla="*/ 131 h 134"/>
                  <a:gd name="T58" fmla="*/ 5 w 221"/>
                  <a:gd name="T59" fmla="*/ 128 h 134"/>
                  <a:gd name="T60" fmla="*/ 32 w 221"/>
                  <a:gd name="T61" fmla="*/ 75 h 134"/>
                  <a:gd name="T62" fmla="*/ 64 w 221"/>
                  <a:gd name="T63" fmla="*/ 23 h 134"/>
                  <a:gd name="T64" fmla="*/ 86 w 221"/>
                  <a:gd name="T65" fmla="*/ 4 h 134"/>
                  <a:gd name="T66" fmla="*/ 99 w 221"/>
                  <a:gd name="T67" fmla="*/ 4 h 134"/>
                  <a:gd name="T68" fmla="*/ 156 w 221"/>
                  <a:gd name="T69" fmla="*/ 3 h 134"/>
                  <a:gd name="T70" fmla="*/ 165 w 221"/>
                  <a:gd name="T71" fmla="*/ 1 h 134"/>
                  <a:gd name="T72" fmla="*/ 112 w 221"/>
                  <a:gd name="T73" fmla="*/ 1 h 134"/>
                  <a:gd name="T74" fmla="*/ 108 w 221"/>
                  <a:gd name="T75" fmla="*/ 4 h 134"/>
                  <a:gd name="T76" fmla="*/ 124 w 221"/>
                  <a:gd name="T77" fmla="*/ 1 h 134"/>
                  <a:gd name="T78" fmla="*/ 119 w 221"/>
                  <a:gd name="T79" fmla="*/ 4 h 134"/>
                  <a:gd name="T80" fmla="*/ 146 w 221"/>
                  <a:gd name="T81" fmla="*/ 2 h 134"/>
                  <a:gd name="T82" fmla="*/ 156 w 221"/>
                  <a:gd name="T83" fmla="*/ 1 h 134"/>
                  <a:gd name="T84" fmla="*/ 140 w 221"/>
                  <a:gd name="T85" fmla="*/ 0 h 134"/>
                  <a:gd name="T86" fmla="*/ 141 w 221"/>
                  <a:gd name="T87" fmla="*/ 2 h 134"/>
                  <a:gd name="T88" fmla="*/ 140 w 221"/>
                  <a:gd name="T8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1" h="134">
                    <a:moveTo>
                      <a:pt x="168" y="1"/>
                    </a:moveTo>
                    <a:cubicBezTo>
                      <a:pt x="168" y="2"/>
                      <a:pt x="167" y="3"/>
                      <a:pt x="166" y="3"/>
                    </a:cubicBezTo>
                    <a:cubicBezTo>
                      <a:pt x="167" y="3"/>
                      <a:pt x="168" y="3"/>
                      <a:pt x="169" y="4"/>
                    </a:cubicBezTo>
                    <a:cubicBezTo>
                      <a:pt x="168" y="4"/>
                      <a:pt x="167" y="4"/>
                      <a:pt x="165" y="4"/>
                    </a:cubicBezTo>
                    <a:cubicBezTo>
                      <a:pt x="165" y="4"/>
                      <a:pt x="164" y="4"/>
                      <a:pt x="164" y="5"/>
                    </a:cubicBezTo>
                    <a:cubicBezTo>
                      <a:pt x="163" y="5"/>
                      <a:pt x="163" y="5"/>
                      <a:pt x="163" y="5"/>
                    </a:cubicBezTo>
                    <a:cubicBezTo>
                      <a:pt x="162" y="5"/>
                      <a:pt x="162" y="4"/>
                      <a:pt x="162" y="4"/>
                    </a:cubicBezTo>
                    <a:cubicBezTo>
                      <a:pt x="156" y="4"/>
                      <a:pt x="151" y="4"/>
                      <a:pt x="145" y="3"/>
                    </a:cubicBezTo>
                    <a:cubicBezTo>
                      <a:pt x="144" y="4"/>
                      <a:pt x="144" y="4"/>
                      <a:pt x="143" y="5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142" y="5"/>
                      <a:pt x="141" y="4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36" y="3"/>
                      <a:pt x="131" y="3"/>
                      <a:pt x="125" y="3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30" y="5"/>
                      <a:pt x="138" y="5"/>
                      <a:pt x="146" y="5"/>
                    </a:cubicBezTo>
                    <a:cubicBezTo>
                      <a:pt x="152" y="6"/>
                      <a:pt x="158" y="6"/>
                      <a:pt x="164" y="6"/>
                    </a:cubicBezTo>
                    <a:cubicBezTo>
                      <a:pt x="169" y="6"/>
                      <a:pt x="175" y="6"/>
                      <a:pt x="180" y="6"/>
                    </a:cubicBezTo>
                    <a:cubicBezTo>
                      <a:pt x="182" y="6"/>
                      <a:pt x="185" y="6"/>
                      <a:pt x="187" y="5"/>
                    </a:cubicBezTo>
                    <a:cubicBezTo>
                      <a:pt x="190" y="6"/>
                      <a:pt x="193" y="6"/>
                      <a:pt x="196" y="7"/>
                    </a:cubicBezTo>
                    <a:cubicBezTo>
                      <a:pt x="200" y="7"/>
                      <a:pt x="204" y="7"/>
                      <a:pt x="208" y="7"/>
                    </a:cubicBezTo>
                    <a:cubicBezTo>
                      <a:pt x="212" y="7"/>
                      <a:pt x="216" y="7"/>
                      <a:pt x="220" y="6"/>
                    </a:cubicBezTo>
                    <a:cubicBezTo>
                      <a:pt x="221" y="6"/>
                      <a:pt x="221" y="4"/>
                      <a:pt x="220" y="4"/>
                    </a:cubicBezTo>
                    <a:cubicBezTo>
                      <a:pt x="217" y="4"/>
                      <a:pt x="214" y="4"/>
                      <a:pt x="210" y="4"/>
                    </a:cubicBezTo>
                    <a:cubicBezTo>
                      <a:pt x="209" y="5"/>
                      <a:pt x="208" y="6"/>
                      <a:pt x="206" y="7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5" y="7"/>
                      <a:pt x="204" y="6"/>
                      <a:pt x="205" y="5"/>
                    </a:cubicBezTo>
                    <a:cubicBezTo>
                      <a:pt x="206" y="5"/>
                      <a:pt x="206" y="4"/>
                      <a:pt x="207" y="4"/>
                    </a:cubicBezTo>
                    <a:cubicBezTo>
                      <a:pt x="202" y="3"/>
                      <a:pt x="198" y="3"/>
                      <a:pt x="193" y="3"/>
                    </a:cubicBezTo>
                    <a:cubicBezTo>
                      <a:pt x="191" y="3"/>
                      <a:pt x="189" y="3"/>
                      <a:pt x="187" y="3"/>
                    </a:cubicBezTo>
                    <a:cubicBezTo>
                      <a:pt x="187" y="3"/>
                      <a:pt x="187" y="3"/>
                      <a:pt x="187" y="3"/>
                    </a:cubicBezTo>
                    <a:cubicBezTo>
                      <a:pt x="181" y="3"/>
                      <a:pt x="175" y="2"/>
                      <a:pt x="168" y="1"/>
                    </a:cubicBezTo>
                    <a:moveTo>
                      <a:pt x="19" y="128"/>
                    </a:moveTo>
                    <a:cubicBezTo>
                      <a:pt x="22" y="128"/>
                      <a:pt x="25" y="128"/>
                      <a:pt x="27" y="128"/>
                    </a:cubicBezTo>
                    <a:cubicBezTo>
                      <a:pt x="35" y="128"/>
                      <a:pt x="44" y="129"/>
                      <a:pt x="51" y="129"/>
                    </a:cubicBezTo>
                    <a:cubicBezTo>
                      <a:pt x="55" y="129"/>
                      <a:pt x="59" y="129"/>
                      <a:pt x="62" y="129"/>
                    </a:cubicBezTo>
                    <a:cubicBezTo>
                      <a:pt x="60" y="129"/>
                      <a:pt x="58" y="129"/>
                      <a:pt x="55" y="129"/>
                    </a:cubicBezTo>
                    <a:cubicBezTo>
                      <a:pt x="54" y="129"/>
                      <a:pt x="52" y="129"/>
                      <a:pt x="50" y="130"/>
                    </a:cubicBezTo>
                    <a:cubicBezTo>
                      <a:pt x="49" y="129"/>
                      <a:pt x="48" y="129"/>
                      <a:pt x="47" y="129"/>
                    </a:cubicBezTo>
                    <a:cubicBezTo>
                      <a:pt x="38" y="129"/>
                      <a:pt x="28" y="129"/>
                      <a:pt x="19" y="128"/>
                    </a:cubicBezTo>
                    <a:moveTo>
                      <a:pt x="104" y="1"/>
                    </a:moveTo>
                    <a:cubicBezTo>
                      <a:pt x="102" y="1"/>
                      <a:pt x="100" y="1"/>
                      <a:pt x="98" y="1"/>
                    </a:cubicBezTo>
                    <a:cubicBezTo>
                      <a:pt x="97" y="2"/>
                      <a:pt x="96" y="2"/>
                      <a:pt x="95" y="3"/>
                    </a:cubicBezTo>
                    <a:cubicBezTo>
                      <a:pt x="95" y="3"/>
                      <a:pt x="95" y="3"/>
                      <a:pt x="94" y="3"/>
                    </a:cubicBezTo>
                    <a:cubicBezTo>
                      <a:pt x="94" y="3"/>
                      <a:pt x="93" y="2"/>
                      <a:pt x="94" y="1"/>
                    </a:cubicBezTo>
                    <a:cubicBezTo>
                      <a:pt x="93" y="1"/>
                      <a:pt x="93" y="2"/>
                      <a:pt x="92" y="2"/>
                    </a:cubicBezTo>
                    <a:cubicBezTo>
                      <a:pt x="91" y="2"/>
                      <a:pt x="89" y="2"/>
                      <a:pt x="87" y="2"/>
                    </a:cubicBezTo>
                    <a:cubicBezTo>
                      <a:pt x="84" y="3"/>
                      <a:pt x="82" y="4"/>
                      <a:pt x="79" y="5"/>
                    </a:cubicBezTo>
                    <a:cubicBezTo>
                      <a:pt x="79" y="5"/>
                      <a:pt x="78" y="5"/>
                      <a:pt x="78" y="5"/>
                    </a:cubicBezTo>
                    <a:cubicBezTo>
                      <a:pt x="78" y="5"/>
                      <a:pt x="77" y="4"/>
                      <a:pt x="78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3"/>
                      <a:pt x="76" y="3"/>
                      <a:pt x="75" y="4"/>
                    </a:cubicBezTo>
                    <a:cubicBezTo>
                      <a:pt x="71" y="5"/>
                      <a:pt x="69" y="9"/>
                      <a:pt x="68" y="12"/>
                    </a:cubicBezTo>
                    <a:cubicBezTo>
                      <a:pt x="67" y="12"/>
                      <a:pt x="67" y="13"/>
                      <a:pt x="67" y="14"/>
                    </a:cubicBezTo>
                    <a:cubicBezTo>
                      <a:pt x="64" y="17"/>
                      <a:pt x="63" y="20"/>
                      <a:pt x="61" y="23"/>
                    </a:cubicBezTo>
                    <a:cubicBezTo>
                      <a:pt x="59" y="27"/>
                      <a:pt x="56" y="30"/>
                      <a:pt x="54" y="34"/>
                    </a:cubicBezTo>
                    <a:cubicBezTo>
                      <a:pt x="58" y="26"/>
                      <a:pt x="62" y="17"/>
                      <a:pt x="66" y="8"/>
                    </a:cubicBezTo>
                    <a:cubicBezTo>
                      <a:pt x="66" y="7"/>
                      <a:pt x="66" y="7"/>
                      <a:pt x="65" y="7"/>
                    </a:cubicBezTo>
                    <a:cubicBezTo>
                      <a:pt x="65" y="7"/>
                      <a:pt x="64" y="7"/>
                      <a:pt x="64" y="8"/>
                    </a:cubicBezTo>
                    <a:cubicBezTo>
                      <a:pt x="53" y="35"/>
                      <a:pt x="36" y="60"/>
                      <a:pt x="22" y="86"/>
                    </a:cubicBezTo>
                    <a:cubicBezTo>
                      <a:pt x="17" y="95"/>
                      <a:pt x="12" y="104"/>
                      <a:pt x="9" y="114"/>
                    </a:cubicBezTo>
                    <a:cubicBezTo>
                      <a:pt x="9" y="114"/>
                      <a:pt x="9" y="114"/>
                      <a:pt x="9" y="114"/>
                    </a:cubicBezTo>
                    <a:cubicBezTo>
                      <a:pt x="9" y="115"/>
                      <a:pt x="8" y="116"/>
                      <a:pt x="7" y="118"/>
                    </a:cubicBezTo>
                    <a:cubicBezTo>
                      <a:pt x="5" y="122"/>
                      <a:pt x="0" y="129"/>
                      <a:pt x="7" y="132"/>
                    </a:cubicBezTo>
                    <a:cubicBezTo>
                      <a:pt x="9" y="134"/>
                      <a:pt x="12" y="134"/>
                      <a:pt x="14" y="134"/>
                    </a:cubicBezTo>
                    <a:cubicBezTo>
                      <a:pt x="15" y="134"/>
                      <a:pt x="15" y="134"/>
                      <a:pt x="16" y="134"/>
                    </a:cubicBezTo>
                    <a:cubicBezTo>
                      <a:pt x="19" y="133"/>
                      <a:pt x="23" y="133"/>
                      <a:pt x="26" y="133"/>
                    </a:cubicBezTo>
                    <a:cubicBezTo>
                      <a:pt x="35" y="133"/>
                      <a:pt x="43" y="132"/>
                      <a:pt x="51" y="131"/>
                    </a:cubicBezTo>
                    <a:cubicBezTo>
                      <a:pt x="59" y="132"/>
                      <a:pt x="66" y="132"/>
                      <a:pt x="74" y="132"/>
                    </a:cubicBezTo>
                    <a:cubicBezTo>
                      <a:pt x="76" y="132"/>
                      <a:pt x="79" y="132"/>
                      <a:pt x="81" y="132"/>
                    </a:cubicBezTo>
                    <a:cubicBezTo>
                      <a:pt x="83" y="132"/>
                      <a:pt x="83" y="130"/>
                      <a:pt x="81" y="130"/>
                    </a:cubicBezTo>
                    <a:cubicBezTo>
                      <a:pt x="79" y="130"/>
                      <a:pt x="76" y="130"/>
                      <a:pt x="74" y="130"/>
                    </a:cubicBezTo>
                    <a:cubicBezTo>
                      <a:pt x="73" y="130"/>
                      <a:pt x="73" y="130"/>
                      <a:pt x="72" y="130"/>
                    </a:cubicBezTo>
                    <a:cubicBezTo>
                      <a:pt x="74" y="130"/>
                      <a:pt x="75" y="130"/>
                      <a:pt x="77" y="130"/>
                    </a:cubicBezTo>
                    <a:cubicBezTo>
                      <a:pt x="81" y="130"/>
                      <a:pt x="85" y="129"/>
                      <a:pt x="88" y="129"/>
                    </a:cubicBezTo>
                    <a:cubicBezTo>
                      <a:pt x="90" y="129"/>
                      <a:pt x="92" y="129"/>
                      <a:pt x="94" y="129"/>
                    </a:cubicBezTo>
                    <a:cubicBezTo>
                      <a:pt x="94" y="129"/>
                      <a:pt x="94" y="129"/>
                      <a:pt x="94" y="129"/>
                    </a:cubicBezTo>
                    <a:cubicBezTo>
                      <a:pt x="94" y="129"/>
                      <a:pt x="94" y="129"/>
                      <a:pt x="94" y="129"/>
                    </a:cubicBezTo>
                    <a:cubicBezTo>
                      <a:pt x="94" y="129"/>
                      <a:pt x="94" y="129"/>
                      <a:pt x="94" y="129"/>
                    </a:cubicBezTo>
                    <a:cubicBezTo>
                      <a:pt x="95" y="129"/>
                      <a:pt x="95" y="127"/>
                      <a:pt x="94" y="127"/>
                    </a:cubicBezTo>
                    <a:cubicBezTo>
                      <a:pt x="93" y="127"/>
                      <a:pt x="92" y="127"/>
                      <a:pt x="92" y="127"/>
                    </a:cubicBezTo>
                    <a:cubicBezTo>
                      <a:pt x="91" y="127"/>
                      <a:pt x="90" y="127"/>
                      <a:pt x="90" y="127"/>
                    </a:cubicBezTo>
                    <a:cubicBezTo>
                      <a:pt x="77" y="127"/>
                      <a:pt x="64" y="127"/>
                      <a:pt x="51" y="127"/>
                    </a:cubicBezTo>
                    <a:cubicBezTo>
                      <a:pt x="43" y="127"/>
                      <a:pt x="35" y="126"/>
                      <a:pt x="27" y="126"/>
                    </a:cubicBezTo>
                    <a:cubicBezTo>
                      <a:pt x="22" y="126"/>
                      <a:pt x="17" y="126"/>
                      <a:pt x="13" y="127"/>
                    </a:cubicBezTo>
                    <a:cubicBezTo>
                      <a:pt x="12" y="127"/>
                      <a:pt x="12" y="129"/>
                      <a:pt x="13" y="129"/>
                    </a:cubicBezTo>
                    <a:cubicBezTo>
                      <a:pt x="18" y="130"/>
                      <a:pt x="24" y="131"/>
                      <a:pt x="30" y="131"/>
                    </a:cubicBezTo>
                    <a:cubicBezTo>
                      <a:pt x="26" y="131"/>
                      <a:pt x="23" y="131"/>
                      <a:pt x="19" y="131"/>
                    </a:cubicBezTo>
                    <a:cubicBezTo>
                      <a:pt x="17" y="131"/>
                      <a:pt x="15" y="132"/>
                      <a:pt x="14" y="132"/>
                    </a:cubicBezTo>
                    <a:cubicBezTo>
                      <a:pt x="12" y="132"/>
                      <a:pt x="10" y="132"/>
                      <a:pt x="9" y="131"/>
                    </a:cubicBezTo>
                    <a:cubicBezTo>
                      <a:pt x="7" y="131"/>
                      <a:pt x="6" y="130"/>
                      <a:pt x="5" y="128"/>
                    </a:cubicBezTo>
                    <a:cubicBezTo>
                      <a:pt x="5" y="126"/>
                      <a:pt x="6" y="123"/>
                      <a:pt x="7" y="122"/>
                    </a:cubicBezTo>
                    <a:cubicBezTo>
                      <a:pt x="13" y="112"/>
                      <a:pt x="18" y="102"/>
                      <a:pt x="23" y="92"/>
                    </a:cubicBezTo>
                    <a:cubicBezTo>
                      <a:pt x="26" y="86"/>
                      <a:pt x="29" y="81"/>
                      <a:pt x="32" y="75"/>
                    </a:cubicBezTo>
                    <a:cubicBezTo>
                      <a:pt x="36" y="68"/>
                      <a:pt x="41" y="61"/>
                      <a:pt x="45" y="54"/>
                    </a:cubicBezTo>
                    <a:cubicBezTo>
                      <a:pt x="49" y="49"/>
                      <a:pt x="52" y="43"/>
                      <a:pt x="55" y="38"/>
                    </a:cubicBezTo>
                    <a:cubicBezTo>
                      <a:pt x="58" y="32"/>
                      <a:pt x="61" y="28"/>
                      <a:pt x="64" y="23"/>
                    </a:cubicBezTo>
                    <a:cubicBezTo>
                      <a:pt x="66" y="20"/>
                      <a:pt x="67" y="18"/>
                      <a:pt x="68" y="15"/>
                    </a:cubicBezTo>
                    <a:cubicBezTo>
                      <a:pt x="70" y="12"/>
                      <a:pt x="73" y="9"/>
                      <a:pt x="77" y="7"/>
                    </a:cubicBezTo>
                    <a:cubicBezTo>
                      <a:pt x="79" y="5"/>
                      <a:pt x="82" y="4"/>
                      <a:pt x="86" y="4"/>
                    </a:cubicBezTo>
                    <a:cubicBezTo>
                      <a:pt x="86" y="4"/>
                      <a:pt x="87" y="4"/>
                      <a:pt x="88" y="4"/>
                    </a:cubicBezTo>
                    <a:cubicBezTo>
                      <a:pt x="90" y="4"/>
                      <a:pt x="91" y="4"/>
                      <a:pt x="93" y="4"/>
                    </a:cubicBezTo>
                    <a:cubicBezTo>
                      <a:pt x="95" y="4"/>
                      <a:pt x="97" y="4"/>
                      <a:pt x="99" y="4"/>
                    </a:cubicBezTo>
                    <a:cubicBezTo>
                      <a:pt x="101" y="3"/>
                      <a:pt x="102" y="2"/>
                      <a:pt x="104" y="1"/>
                    </a:cubicBezTo>
                    <a:moveTo>
                      <a:pt x="159" y="1"/>
                    </a:moveTo>
                    <a:cubicBezTo>
                      <a:pt x="158" y="1"/>
                      <a:pt x="157" y="2"/>
                      <a:pt x="156" y="3"/>
                    </a:cubicBezTo>
                    <a:cubicBezTo>
                      <a:pt x="158" y="3"/>
                      <a:pt x="160" y="3"/>
                      <a:pt x="162" y="3"/>
                    </a:cubicBezTo>
                    <a:cubicBezTo>
                      <a:pt x="162" y="3"/>
                      <a:pt x="162" y="3"/>
                      <a:pt x="162" y="3"/>
                    </a:cubicBezTo>
                    <a:cubicBezTo>
                      <a:pt x="163" y="2"/>
                      <a:pt x="164" y="2"/>
                      <a:pt x="165" y="1"/>
                    </a:cubicBezTo>
                    <a:cubicBezTo>
                      <a:pt x="163" y="1"/>
                      <a:pt x="161" y="1"/>
                      <a:pt x="159" y="1"/>
                    </a:cubicBezTo>
                    <a:moveTo>
                      <a:pt x="115" y="1"/>
                    </a:moveTo>
                    <a:cubicBezTo>
                      <a:pt x="114" y="1"/>
                      <a:pt x="113" y="1"/>
                      <a:pt x="112" y="1"/>
                    </a:cubicBezTo>
                    <a:cubicBezTo>
                      <a:pt x="110" y="1"/>
                      <a:pt x="109" y="1"/>
                      <a:pt x="108" y="1"/>
                    </a:cubicBezTo>
                    <a:cubicBezTo>
                      <a:pt x="106" y="2"/>
                      <a:pt x="104" y="3"/>
                      <a:pt x="103" y="4"/>
                    </a:cubicBezTo>
                    <a:cubicBezTo>
                      <a:pt x="105" y="4"/>
                      <a:pt x="106" y="4"/>
                      <a:pt x="108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11" y="3"/>
                      <a:pt x="113" y="2"/>
                      <a:pt x="115" y="1"/>
                    </a:cubicBezTo>
                    <a:moveTo>
                      <a:pt x="124" y="1"/>
                    </a:moveTo>
                    <a:cubicBezTo>
                      <a:pt x="123" y="1"/>
                      <a:pt x="121" y="1"/>
                      <a:pt x="119" y="1"/>
                    </a:cubicBezTo>
                    <a:cubicBezTo>
                      <a:pt x="117" y="2"/>
                      <a:pt x="115" y="3"/>
                      <a:pt x="113" y="4"/>
                    </a:cubicBezTo>
                    <a:cubicBezTo>
                      <a:pt x="115" y="4"/>
                      <a:pt x="117" y="4"/>
                      <a:pt x="119" y="4"/>
                    </a:cubicBezTo>
                    <a:cubicBezTo>
                      <a:pt x="121" y="3"/>
                      <a:pt x="123" y="2"/>
                      <a:pt x="124" y="1"/>
                    </a:cubicBezTo>
                    <a:moveTo>
                      <a:pt x="148" y="0"/>
                    </a:moveTo>
                    <a:cubicBezTo>
                      <a:pt x="148" y="1"/>
                      <a:pt x="147" y="2"/>
                      <a:pt x="146" y="2"/>
                    </a:cubicBezTo>
                    <a:cubicBezTo>
                      <a:pt x="149" y="2"/>
                      <a:pt x="152" y="3"/>
                      <a:pt x="155" y="3"/>
                    </a:cubicBezTo>
                    <a:cubicBezTo>
                      <a:pt x="154" y="2"/>
                      <a:pt x="154" y="2"/>
                      <a:pt x="155" y="1"/>
                    </a:cubicBezTo>
                    <a:cubicBezTo>
                      <a:pt x="155" y="1"/>
                      <a:pt x="156" y="1"/>
                      <a:pt x="156" y="1"/>
                    </a:cubicBezTo>
                    <a:cubicBezTo>
                      <a:pt x="154" y="1"/>
                      <a:pt x="152" y="1"/>
                      <a:pt x="150" y="0"/>
                    </a:cubicBezTo>
                    <a:cubicBezTo>
                      <a:pt x="150" y="0"/>
                      <a:pt x="149" y="0"/>
                      <a:pt x="148" y="0"/>
                    </a:cubicBezTo>
                    <a:moveTo>
                      <a:pt x="140" y="0"/>
                    </a:moveTo>
                    <a:cubicBezTo>
                      <a:pt x="136" y="0"/>
                      <a:pt x="132" y="0"/>
                      <a:pt x="128" y="0"/>
                    </a:cubicBezTo>
                    <a:cubicBezTo>
                      <a:pt x="127" y="1"/>
                      <a:pt x="126" y="2"/>
                      <a:pt x="125" y="2"/>
                    </a:cubicBezTo>
                    <a:cubicBezTo>
                      <a:pt x="130" y="2"/>
                      <a:pt x="136" y="2"/>
                      <a:pt x="141" y="2"/>
                    </a:cubicBezTo>
                    <a:cubicBezTo>
                      <a:pt x="142" y="2"/>
                      <a:pt x="142" y="2"/>
                      <a:pt x="143" y="2"/>
                    </a:cubicBezTo>
                    <a:cubicBezTo>
                      <a:pt x="144" y="2"/>
                      <a:pt x="145" y="1"/>
                      <a:pt x="145" y="0"/>
                    </a:cubicBezTo>
                    <a:cubicBezTo>
                      <a:pt x="144" y="0"/>
                      <a:pt x="142" y="0"/>
                      <a:pt x="140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3466148" y="3235325"/>
                <a:ext cx="30163" cy="327025"/>
              </a:xfrm>
              <a:custGeom>
                <a:avLst/>
                <a:gdLst>
                  <a:gd name="T0" fmla="*/ 10 w 14"/>
                  <a:gd name="T1" fmla="*/ 61 h 152"/>
                  <a:gd name="T2" fmla="*/ 10 w 14"/>
                  <a:gd name="T3" fmla="*/ 64 h 152"/>
                  <a:gd name="T4" fmla="*/ 7 w 14"/>
                  <a:gd name="T5" fmla="*/ 102 h 152"/>
                  <a:gd name="T6" fmla="*/ 7 w 14"/>
                  <a:gd name="T7" fmla="*/ 103 h 152"/>
                  <a:gd name="T8" fmla="*/ 8 w 14"/>
                  <a:gd name="T9" fmla="*/ 114 h 152"/>
                  <a:gd name="T10" fmla="*/ 7 w 14"/>
                  <a:gd name="T11" fmla="*/ 115 h 152"/>
                  <a:gd name="T12" fmla="*/ 6 w 14"/>
                  <a:gd name="T13" fmla="*/ 115 h 152"/>
                  <a:gd name="T14" fmla="*/ 4 w 14"/>
                  <a:gd name="T15" fmla="*/ 141 h 152"/>
                  <a:gd name="T16" fmla="*/ 4 w 14"/>
                  <a:gd name="T17" fmla="*/ 151 h 152"/>
                  <a:gd name="T18" fmla="*/ 5 w 14"/>
                  <a:gd name="T19" fmla="*/ 152 h 152"/>
                  <a:gd name="T20" fmla="*/ 6 w 14"/>
                  <a:gd name="T21" fmla="*/ 151 h 152"/>
                  <a:gd name="T22" fmla="*/ 11 w 14"/>
                  <a:gd name="T23" fmla="*/ 82 h 152"/>
                  <a:gd name="T24" fmla="*/ 10 w 14"/>
                  <a:gd name="T25" fmla="*/ 61 h 152"/>
                  <a:gd name="T26" fmla="*/ 12 w 14"/>
                  <a:gd name="T27" fmla="*/ 31 h 152"/>
                  <a:gd name="T28" fmla="*/ 12 w 14"/>
                  <a:gd name="T29" fmla="*/ 36 h 152"/>
                  <a:gd name="T30" fmla="*/ 12 w 14"/>
                  <a:gd name="T31" fmla="*/ 62 h 152"/>
                  <a:gd name="T32" fmla="*/ 13 w 14"/>
                  <a:gd name="T33" fmla="*/ 44 h 152"/>
                  <a:gd name="T34" fmla="*/ 12 w 14"/>
                  <a:gd name="T35" fmla="*/ 31 h 152"/>
                  <a:gd name="T36" fmla="*/ 1 w 14"/>
                  <a:gd name="T37" fmla="*/ 0 h 152"/>
                  <a:gd name="T38" fmla="*/ 1 w 14"/>
                  <a:gd name="T39" fmla="*/ 2 h 152"/>
                  <a:gd name="T40" fmla="*/ 5 w 14"/>
                  <a:gd name="T41" fmla="*/ 4 h 152"/>
                  <a:gd name="T42" fmla="*/ 6 w 14"/>
                  <a:gd name="T43" fmla="*/ 3 h 152"/>
                  <a:gd name="T44" fmla="*/ 7 w 14"/>
                  <a:gd name="T45" fmla="*/ 4 h 152"/>
                  <a:gd name="T46" fmla="*/ 8 w 14"/>
                  <a:gd name="T47" fmla="*/ 7 h 152"/>
                  <a:gd name="T48" fmla="*/ 8 w 14"/>
                  <a:gd name="T49" fmla="*/ 8 h 152"/>
                  <a:gd name="T50" fmla="*/ 10 w 14"/>
                  <a:gd name="T51" fmla="*/ 15 h 152"/>
                  <a:gd name="T52" fmla="*/ 14 w 14"/>
                  <a:gd name="T53" fmla="*/ 31 h 152"/>
                  <a:gd name="T54" fmla="*/ 12 w 14"/>
                  <a:gd name="T55" fmla="*/ 17 h 152"/>
                  <a:gd name="T56" fmla="*/ 9 w 14"/>
                  <a:gd name="T57" fmla="*/ 5 h 152"/>
                  <a:gd name="T58" fmla="*/ 2 w 14"/>
                  <a:gd name="T59" fmla="*/ 0 h 152"/>
                  <a:gd name="T60" fmla="*/ 1 w 14"/>
                  <a:gd name="T6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152">
                    <a:moveTo>
                      <a:pt x="10" y="61"/>
                    </a:moveTo>
                    <a:cubicBezTo>
                      <a:pt x="10" y="62"/>
                      <a:pt x="10" y="63"/>
                      <a:pt x="10" y="64"/>
                    </a:cubicBezTo>
                    <a:cubicBezTo>
                      <a:pt x="9" y="77"/>
                      <a:pt x="9" y="89"/>
                      <a:pt x="7" y="102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107"/>
                      <a:pt x="8" y="110"/>
                      <a:pt x="8" y="114"/>
                    </a:cubicBezTo>
                    <a:cubicBezTo>
                      <a:pt x="8" y="114"/>
                      <a:pt x="7" y="115"/>
                      <a:pt x="7" y="115"/>
                    </a:cubicBezTo>
                    <a:cubicBezTo>
                      <a:pt x="7" y="115"/>
                      <a:pt x="6" y="115"/>
                      <a:pt x="6" y="115"/>
                    </a:cubicBezTo>
                    <a:cubicBezTo>
                      <a:pt x="5" y="123"/>
                      <a:pt x="5" y="132"/>
                      <a:pt x="4" y="141"/>
                    </a:cubicBezTo>
                    <a:cubicBezTo>
                      <a:pt x="4" y="144"/>
                      <a:pt x="4" y="148"/>
                      <a:pt x="4" y="151"/>
                    </a:cubicBezTo>
                    <a:cubicBezTo>
                      <a:pt x="4" y="152"/>
                      <a:pt x="5" y="152"/>
                      <a:pt x="5" y="152"/>
                    </a:cubicBezTo>
                    <a:cubicBezTo>
                      <a:pt x="6" y="152"/>
                      <a:pt x="6" y="152"/>
                      <a:pt x="6" y="151"/>
                    </a:cubicBezTo>
                    <a:cubicBezTo>
                      <a:pt x="6" y="128"/>
                      <a:pt x="9" y="105"/>
                      <a:pt x="11" y="82"/>
                    </a:cubicBezTo>
                    <a:cubicBezTo>
                      <a:pt x="11" y="75"/>
                      <a:pt x="11" y="68"/>
                      <a:pt x="10" y="61"/>
                    </a:cubicBezTo>
                    <a:moveTo>
                      <a:pt x="12" y="31"/>
                    </a:moveTo>
                    <a:cubicBezTo>
                      <a:pt x="12" y="33"/>
                      <a:pt x="12" y="35"/>
                      <a:pt x="12" y="36"/>
                    </a:cubicBezTo>
                    <a:cubicBezTo>
                      <a:pt x="13" y="45"/>
                      <a:pt x="12" y="53"/>
                      <a:pt x="12" y="62"/>
                    </a:cubicBezTo>
                    <a:cubicBezTo>
                      <a:pt x="13" y="56"/>
                      <a:pt x="13" y="50"/>
                      <a:pt x="13" y="44"/>
                    </a:cubicBezTo>
                    <a:cubicBezTo>
                      <a:pt x="13" y="40"/>
                      <a:pt x="12" y="36"/>
                      <a:pt x="12" y="31"/>
                    </a:cubicBezTo>
                    <a:moveTo>
                      <a:pt x="1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2" y="3"/>
                      <a:pt x="3" y="3"/>
                      <a:pt x="5" y="4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7" y="4"/>
                    </a:cubicBezTo>
                    <a:cubicBezTo>
                      <a:pt x="7" y="5"/>
                      <a:pt x="7" y="6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11"/>
                      <a:pt x="10" y="13"/>
                      <a:pt x="10" y="15"/>
                    </a:cubicBezTo>
                    <a:cubicBezTo>
                      <a:pt x="12" y="20"/>
                      <a:pt x="13" y="26"/>
                      <a:pt x="14" y="31"/>
                    </a:cubicBezTo>
                    <a:cubicBezTo>
                      <a:pt x="13" y="26"/>
                      <a:pt x="13" y="21"/>
                      <a:pt x="12" y="17"/>
                    </a:cubicBezTo>
                    <a:cubicBezTo>
                      <a:pt x="12" y="13"/>
                      <a:pt x="11" y="8"/>
                      <a:pt x="9" y="5"/>
                    </a:cubicBezTo>
                    <a:cubicBezTo>
                      <a:pt x="7" y="3"/>
                      <a:pt x="4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0" name="Freeform 10"/>
              <p:cNvSpPr>
                <a:spLocks noEditPoints="1"/>
              </p:cNvSpPr>
              <p:nvPr/>
            </p:nvSpPr>
            <p:spPr bwMode="auto">
              <a:xfrm>
                <a:off x="3474086" y="3241675"/>
                <a:ext cx="30163" cy="434975"/>
              </a:xfrm>
              <a:custGeom>
                <a:avLst/>
                <a:gdLst>
                  <a:gd name="T0" fmla="*/ 6 w 14"/>
                  <a:gd name="T1" fmla="*/ 177 h 202"/>
                  <a:gd name="T2" fmla="*/ 5 w 14"/>
                  <a:gd name="T3" fmla="*/ 196 h 202"/>
                  <a:gd name="T4" fmla="*/ 2 w 14"/>
                  <a:gd name="T5" fmla="*/ 0 h 202"/>
                  <a:gd name="T6" fmla="*/ 1 w 14"/>
                  <a:gd name="T7" fmla="*/ 1 h 202"/>
                  <a:gd name="T8" fmla="*/ 2 w 14"/>
                  <a:gd name="T9" fmla="*/ 56 h 202"/>
                  <a:gd name="T10" fmla="*/ 2 w 14"/>
                  <a:gd name="T11" fmla="*/ 112 h 202"/>
                  <a:gd name="T12" fmla="*/ 4 w 14"/>
                  <a:gd name="T13" fmla="*/ 111 h 202"/>
                  <a:gd name="T14" fmla="*/ 4 w 14"/>
                  <a:gd name="T15" fmla="*/ 57 h 202"/>
                  <a:gd name="T16" fmla="*/ 2 w 14"/>
                  <a:gd name="T17" fmla="*/ 6 h 202"/>
                  <a:gd name="T18" fmla="*/ 9 w 14"/>
                  <a:gd name="T19" fmla="*/ 41 h 202"/>
                  <a:gd name="T20" fmla="*/ 8 w 14"/>
                  <a:gd name="T21" fmla="*/ 121 h 202"/>
                  <a:gd name="T22" fmla="*/ 8 w 14"/>
                  <a:gd name="T23" fmla="*/ 60 h 202"/>
                  <a:gd name="T24" fmla="*/ 8 w 14"/>
                  <a:gd name="T25" fmla="*/ 33 h 202"/>
                  <a:gd name="T26" fmla="*/ 4 w 14"/>
                  <a:gd name="T27" fmla="*/ 20 h 202"/>
                  <a:gd name="T28" fmla="*/ 6 w 14"/>
                  <a:gd name="T29" fmla="*/ 53 h 202"/>
                  <a:gd name="T30" fmla="*/ 7 w 14"/>
                  <a:gd name="T31" fmla="*/ 79 h 202"/>
                  <a:gd name="T32" fmla="*/ 6 w 14"/>
                  <a:gd name="T33" fmla="*/ 121 h 202"/>
                  <a:gd name="T34" fmla="*/ 5 w 14"/>
                  <a:gd name="T35" fmla="*/ 122 h 202"/>
                  <a:gd name="T36" fmla="*/ 5 w 14"/>
                  <a:gd name="T37" fmla="*/ 122 h 202"/>
                  <a:gd name="T38" fmla="*/ 5 w 14"/>
                  <a:gd name="T39" fmla="*/ 128 h 202"/>
                  <a:gd name="T40" fmla="*/ 4 w 14"/>
                  <a:gd name="T41" fmla="*/ 144 h 202"/>
                  <a:gd name="T42" fmla="*/ 1 w 14"/>
                  <a:gd name="T43" fmla="*/ 177 h 202"/>
                  <a:gd name="T44" fmla="*/ 1 w 14"/>
                  <a:gd name="T45" fmla="*/ 201 h 202"/>
                  <a:gd name="T46" fmla="*/ 1 w 14"/>
                  <a:gd name="T47" fmla="*/ 201 h 202"/>
                  <a:gd name="T48" fmla="*/ 2 w 14"/>
                  <a:gd name="T49" fmla="*/ 202 h 202"/>
                  <a:gd name="T50" fmla="*/ 3 w 14"/>
                  <a:gd name="T51" fmla="*/ 201 h 202"/>
                  <a:gd name="T52" fmla="*/ 3 w 14"/>
                  <a:gd name="T53" fmla="*/ 201 h 202"/>
                  <a:gd name="T54" fmla="*/ 3 w 14"/>
                  <a:gd name="T55" fmla="*/ 200 h 202"/>
                  <a:gd name="T56" fmla="*/ 4 w 14"/>
                  <a:gd name="T57" fmla="*/ 202 h 202"/>
                  <a:gd name="T58" fmla="*/ 6 w 14"/>
                  <a:gd name="T59" fmla="*/ 202 h 202"/>
                  <a:gd name="T60" fmla="*/ 7 w 14"/>
                  <a:gd name="T61" fmla="*/ 146 h 202"/>
                  <a:gd name="T62" fmla="*/ 12 w 14"/>
                  <a:gd name="T63" fmla="*/ 54 h 202"/>
                  <a:gd name="T64" fmla="*/ 6 w 14"/>
                  <a:gd name="T65" fmla="*/ 12 h 202"/>
                  <a:gd name="T66" fmla="*/ 3 w 14"/>
                  <a:gd name="T67" fmla="*/ 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" h="202">
                    <a:moveTo>
                      <a:pt x="5" y="192"/>
                    </a:moveTo>
                    <a:cubicBezTo>
                      <a:pt x="5" y="187"/>
                      <a:pt x="6" y="182"/>
                      <a:pt x="6" y="177"/>
                    </a:cubicBezTo>
                    <a:cubicBezTo>
                      <a:pt x="6" y="180"/>
                      <a:pt x="6" y="182"/>
                      <a:pt x="6" y="184"/>
                    </a:cubicBezTo>
                    <a:cubicBezTo>
                      <a:pt x="6" y="188"/>
                      <a:pt x="6" y="192"/>
                      <a:pt x="5" y="196"/>
                    </a:cubicBezTo>
                    <a:cubicBezTo>
                      <a:pt x="5" y="195"/>
                      <a:pt x="5" y="194"/>
                      <a:pt x="5" y="192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0"/>
                      <a:pt x="1" y="19"/>
                      <a:pt x="1" y="28"/>
                    </a:cubicBezTo>
                    <a:cubicBezTo>
                      <a:pt x="2" y="37"/>
                      <a:pt x="2" y="47"/>
                      <a:pt x="2" y="56"/>
                    </a:cubicBezTo>
                    <a:cubicBezTo>
                      <a:pt x="1" y="74"/>
                      <a:pt x="0" y="93"/>
                      <a:pt x="2" y="111"/>
                    </a:cubicBezTo>
                    <a:cubicBezTo>
                      <a:pt x="2" y="111"/>
                      <a:pt x="2" y="111"/>
                      <a:pt x="2" y="112"/>
                    </a:cubicBezTo>
                    <a:cubicBezTo>
                      <a:pt x="2" y="112"/>
                      <a:pt x="3" y="112"/>
                      <a:pt x="3" y="112"/>
                    </a:cubicBezTo>
                    <a:cubicBezTo>
                      <a:pt x="3" y="112"/>
                      <a:pt x="4" y="111"/>
                      <a:pt x="4" y="111"/>
                    </a:cubicBezTo>
                    <a:cubicBezTo>
                      <a:pt x="4" y="107"/>
                      <a:pt x="3" y="104"/>
                      <a:pt x="3" y="100"/>
                    </a:cubicBezTo>
                    <a:cubicBezTo>
                      <a:pt x="3" y="85"/>
                      <a:pt x="3" y="71"/>
                      <a:pt x="4" y="57"/>
                    </a:cubicBezTo>
                    <a:cubicBezTo>
                      <a:pt x="4" y="47"/>
                      <a:pt x="4" y="38"/>
                      <a:pt x="3" y="29"/>
                    </a:cubicBezTo>
                    <a:cubicBezTo>
                      <a:pt x="3" y="21"/>
                      <a:pt x="2" y="14"/>
                      <a:pt x="2" y="6"/>
                    </a:cubicBezTo>
                    <a:cubicBezTo>
                      <a:pt x="5" y="13"/>
                      <a:pt x="6" y="21"/>
                      <a:pt x="8" y="28"/>
                    </a:cubicBezTo>
                    <a:cubicBezTo>
                      <a:pt x="8" y="33"/>
                      <a:pt x="9" y="37"/>
                      <a:pt x="9" y="41"/>
                    </a:cubicBezTo>
                    <a:cubicBezTo>
                      <a:pt x="10" y="50"/>
                      <a:pt x="11" y="59"/>
                      <a:pt x="11" y="68"/>
                    </a:cubicBezTo>
                    <a:cubicBezTo>
                      <a:pt x="11" y="86"/>
                      <a:pt x="10" y="104"/>
                      <a:pt x="8" y="121"/>
                    </a:cubicBezTo>
                    <a:cubicBezTo>
                      <a:pt x="9" y="113"/>
                      <a:pt x="9" y="105"/>
                      <a:pt x="9" y="98"/>
                    </a:cubicBezTo>
                    <a:cubicBezTo>
                      <a:pt x="9" y="85"/>
                      <a:pt x="9" y="73"/>
                      <a:pt x="8" y="60"/>
                    </a:cubicBezTo>
                    <a:cubicBezTo>
                      <a:pt x="8" y="60"/>
                      <a:pt x="8" y="59"/>
                      <a:pt x="8" y="59"/>
                    </a:cubicBezTo>
                    <a:cubicBezTo>
                      <a:pt x="8" y="50"/>
                      <a:pt x="9" y="42"/>
                      <a:pt x="8" y="33"/>
                    </a:cubicBezTo>
                    <a:cubicBezTo>
                      <a:pt x="7" y="29"/>
                      <a:pt x="6" y="25"/>
                      <a:pt x="5" y="21"/>
                    </a:cubicBezTo>
                    <a:cubicBezTo>
                      <a:pt x="5" y="20"/>
                      <a:pt x="4" y="20"/>
                      <a:pt x="4" y="20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7" y="31"/>
                      <a:pt x="6" y="43"/>
                      <a:pt x="6" y="53"/>
                    </a:cubicBezTo>
                    <a:cubicBezTo>
                      <a:pt x="6" y="55"/>
                      <a:pt x="6" y="56"/>
                      <a:pt x="6" y="58"/>
                    </a:cubicBezTo>
                    <a:cubicBezTo>
                      <a:pt x="7" y="65"/>
                      <a:pt x="7" y="72"/>
                      <a:pt x="7" y="79"/>
                    </a:cubicBezTo>
                    <a:cubicBezTo>
                      <a:pt x="7" y="82"/>
                      <a:pt x="7" y="86"/>
                      <a:pt x="7" y="89"/>
                    </a:cubicBezTo>
                    <a:cubicBezTo>
                      <a:pt x="7" y="100"/>
                      <a:pt x="7" y="11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6" y="121"/>
                      <a:pt x="5" y="122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4"/>
                      <a:pt x="5" y="126"/>
                      <a:pt x="5" y="128"/>
                    </a:cubicBezTo>
                    <a:cubicBezTo>
                      <a:pt x="5" y="133"/>
                      <a:pt x="5" y="139"/>
                      <a:pt x="5" y="144"/>
                    </a:cubicBezTo>
                    <a:cubicBezTo>
                      <a:pt x="5" y="144"/>
                      <a:pt x="4" y="144"/>
                      <a:pt x="4" y="144"/>
                    </a:cubicBezTo>
                    <a:cubicBezTo>
                      <a:pt x="3" y="150"/>
                      <a:pt x="3" y="155"/>
                      <a:pt x="3" y="161"/>
                    </a:cubicBezTo>
                    <a:cubicBezTo>
                      <a:pt x="2" y="166"/>
                      <a:pt x="1" y="172"/>
                      <a:pt x="1" y="177"/>
                    </a:cubicBezTo>
                    <a:cubicBezTo>
                      <a:pt x="1" y="182"/>
                      <a:pt x="0" y="188"/>
                      <a:pt x="1" y="193"/>
                    </a:cubicBezTo>
                    <a:cubicBezTo>
                      <a:pt x="1" y="195"/>
                      <a:pt x="1" y="198"/>
                      <a:pt x="1" y="201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2"/>
                      <a:pt x="1" y="202"/>
                      <a:pt x="2" y="202"/>
                    </a:cubicBezTo>
                    <a:cubicBezTo>
                      <a:pt x="2" y="202"/>
                      <a:pt x="3" y="202"/>
                      <a:pt x="3" y="201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3" y="201"/>
                      <a:pt x="3" y="200"/>
                      <a:pt x="3" y="200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3" y="200"/>
                      <a:pt x="4" y="200"/>
                      <a:pt x="4" y="200"/>
                    </a:cubicBezTo>
                    <a:cubicBezTo>
                      <a:pt x="4" y="201"/>
                      <a:pt x="4" y="201"/>
                      <a:pt x="4" y="202"/>
                    </a:cubicBezTo>
                    <a:cubicBezTo>
                      <a:pt x="4" y="202"/>
                      <a:pt x="5" y="202"/>
                      <a:pt x="5" y="202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9" y="192"/>
                      <a:pt x="8" y="182"/>
                      <a:pt x="8" y="172"/>
                    </a:cubicBezTo>
                    <a:cubicBezTo>
                      <a:pt x="7" y="164"/>
                      <a:pt x="7" y="155"/>
                      <a:pt x="7" y="146"/>
                    </a:cubicBezTo>
                    <a:cubicBezTo>
                      <a:pt x="8" y="139"/>
                      <a:pt x="9" y="131"/>
                      <a:pt x="10" y="124"/>
                    </a:cubicBezTo>
                    <a:cubicBezTo>
                      <a:pt x="13" y="101"/>
                      <a:pt x="14" y="78"/>
                      <a:pt x="12" y="54"/>
                    </a:cubicBezTo>
                    <a:cubicBezTo>
                      <a:pt x="12" y="46"/>
                      <a:pt x="11" y="37"/>
                      <a:pt x="10" y="28"/>
                    </a:cubicBezTo>
                    <a:cubicBezTo>
                      <a:pt x="9" y="23"/>
                      <a:pt x="8" y="17"/>
                      <a:pt x="6" y="12"/>
                    </a:cubicBezTo>
                    <a:cubicBezTo>
                      <a:pt x="5" y="9"/>
                      <a:pt x="5" y="7"/>
                      <a:pt x="4" y="4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3732848" y="2970212"/>
                <a:ext cx="23813" cy="698500"/>
              </a:xfrm>
              <a:custGeom>
                <a:avLst/>
                <a:gdLst>
                  <a:gd name="T0" fmla="*/ 6 w 11"/>
                  <a:gd name="T1" fmla="*/ 294 h 324"/>
                  <a:gd name="T2" fmla="*/ 6 w 11"/>
                  <a:gd name="T3" fmla="*/ 276 h 324"/>
                  <a:gd name="T4" fmla="*/ 7 w 11"/>
                  <a:gd name="T5" fmla="*/ 264 h 324"/>
                  <a:gd name="T6" fmla="*/ 7 w 11"/>
                  <a:gd name="T7" fmla="*/ 274 h 324"/>
                  <a:gd name="T8" fmla="*/ 6 w 11"/>
                  <a:gd name="T9" fmla="*/ 256 h 324"/>
                  <a:gd name="T10" fmla="*/ 7 w 11"/>
                  <a:gd name="T11" fmla="*/ 261 h 324"/>
                  <a:gd name="T12" fmla="*/ 6 w 11"/>
                  <a:gd name="T13" fmla="*/ 254 h 324"/>
                  <a:gd name="T14" fmla="*/ 9 w 11"/>
                  <a:gd name="T15" fmla="*/ 237 h 324"/>
                  <a:gd name="T16" fmla="*/ 9 w 11"/>
                  <a:gd name="T17" fmla="*/ 235 h 324"/>
                  <a:gd name="T18" fmla="*/ 9 w 11"/>
                  <a:gd name="T19" fmla="*/ 224 h 324"/>
                  <a:gd name="T20" fmla="*/ 2 w 11"/>
                  <a:gd name="T21" fmla="*/ 268 h 324"/>
                  <a:gd name="T22" fmla="*/ 3 w 11"/>
                  <a:gd name="T23" fmla="*/ 324 h 324"/>
                  <a:gd name="T24" fmla="*/ 3 w 11"/>
                  <a:gd name="T25" fmla="*/ 303 h 324"/>
                  <a:gd name="T26" fmla="*/ 2 w 11"/>
                  <a:gd name="T27" fmla="*/ 299 h 324"/>
                  <a:gd name="T28" fmla="*/ 2 w 11"/>
                  <a:gd name="T29" fmla="*/ 287 h 324"/>
                  <a:gd name="T30" fmla="*/ 3 w 11"/>
                  <a:gd name="T31" fmla="*/ 279 h 324"/>
                  <a:gd name="T32" fmla="*/ 3 w 11"/>
                  <a:gd name="T33" fmla="*/ 264 h 324"/>
                  <a:gd name="T34" fmla="*/ 3 w 11"/>
                  <a:gd name="T35" fmla="*/ 229 h 324"/>
                  <a:gd name="T36" fmla="*/ 5 w 11"/>
                  <a:gd name="T37" fmla="*/ 218 h 324"/>
                  <a:gd name="T38" fmla="*/ 5 w 11"/>
                  <a:gd name="T39" fmla="*/ 211 h 324"/>
                  <a:gd name="T40" fmla="*/ 9 w 11"/>
                  <a:gd name="T41" fmla="*/ 214 h 324"/>
                  <a:gd name="T42" fmla="*/ 1 w 11"/>
                  <a:gd name="T43" fmla="*/ 205 h 324"/>
                  <a:gd name="T44" fmla="*/ 8 w 11"/>
                  <a:gd name="T45" fmla="*/ 190 h 324"/>
                  <a:gd name="T46" fmla="*/ 3 w 11"/>
                  <a:gd name="T47" fmla="*/ 191 h 324"/>
                  <a:gd name="T48" fmla="*/ 4 w 11"/>
                  <a:gd name="T49" fmla="*/ 189 h 324"/>
                  <a:gd name="T50" fmla="*/ 4 w 11"/>
                  <a:gd name="T51" fmla="*/ 172 h 324"/>
                  <a:gd name="T52" fmla="*/ 8 w 11"/>
                  <a:gd name="T53" fmla="*/ 170 h 324"/>
                  <a:gd name="T54" fmla="*/ 8 w 11"/>
                  <a:gd name="T55" fmla="*/ 170 h 324"/>
                  <a:gd name="T56" fmla="*/ 5 w 11"/>
                  <a:gd name="T57" fmla="*/ 170 h 324"/>
                  <a:gd name="T58" fmla="*/ 7 w 11"/>
                  <a:gd name="T59" fmla="*/ 159 h 324"/>
                  <a:gd name="T60" fmla="*/ 7 w 11"/>
                  <a:gd name="T61" fmla="*/ 127 h 324"/>
                  <a:gd name="T62" fmla="*/ 9 w 11"/>
                  <a:gd name="T63" fmla="*/ 149 h 324"/>
                  <a:gd name="T64" fmla="*/ 9 w 11"/>
                  <a:gd name="T65" fmla="*/ 126 h 324"/>
                  <a:gd name="T66" fmla="*/ 10 w 11"/>
                  <a:gd name="T67" fmla="*/ 115 h 324"/>
                  <a:gd name="T68" fmla="*/ 10 w 11"/>
                  <a:gd name="T69" fmla="*/ 107 h 324"/>
                  <a:gd name="T70" fmla="*/ 11 w 11"/>
                  <a:gd name="T71" fmla="*/ 97 h 324"/>
                  <a:gd name="T72" fmla="*/ 9 w 11"/>
                  <a:gd name="T73" fmla="*/ 87 h 324"/>
                  <a:gd name="T74" fmla="*/ 11 w 11"/>
                  <a:gd name="T75" fmla="*/ 95 h 324"/>
                  <a:gd name="T76" fmla="*/ 9 w 11"/>
                  <a:gd name="T77" fmla="*/ 85 h 324"/>
                  <a:gd name="T78" fmla="*/ 11 w 11"/>
                  <a:gd name="T79" fmla="*/ 76 h 324"/>
                  <a:gd name="T80" fmla="*/ 5 w 11"/>
                  <a:gd name="T81" fmla="*/ 63 h 324"/>
                  <a:gd name="T82" fmla="*/ 2 w 11"/>
                  <a:gd name="T83" fmla="*/ 171 h 324"/>
                  <a:gd name="T84" fmla="*/ 5 w 11"/>
                  <a:gd name="T85" fmla="*/ 98 h 324"/>
                  <a:gd name="T86" fmla="*/ 9 w 11"/>
                  <a:gd name="T87" fmla="*/ 85 h 324"/>
                  <a:gd name="T88" fmla="*/ 8 w 11"/>
                  <a:gd name="T89" fmla="*/ 69 h 324"/>
                  <a:gd name="T90" fmla="*/ 9 w 11"/>
                  <a:gd name="T91" fmla="*/ 24 h 324"/>
                  <a:gd name="T92" fmla="*/ 8 w 11"/>
                  <a:gd name="T93" fmla="*/ 50 h 324"/>
                  <a:gd name="T94" fmla="*/ 10 w 11"/>
                  <a:gd name="T95" fmla="*/ 45 h 324"/>
                  <a:gd name="T96" fmla="*/ 9 w 11"/>
                  <a:gd name="T97" fmla="*/ 32 h 324"/>
                  <a:gd name="T98" fmla="*/ 9 w 11"/>
                  <a:gd name="T99" fmla="*/ 24 h 324"/>
                  <a:gd name="T100" fmla="*/ 6 w 11"/>
                  <a:gd name="T101" fmla="*/ 23 h 324"/>
                  <a:gd name="T102" fmla="*/ 7 w 11"/>
                  <a:gd name="T103" fmla="*/ 16 h 324"/>
                  <a:gd name="T104" fmla="*/ 6 w 11"/>
                  <a:gd name="T105" fmla="*/ 8 h 324"/>
                  <a:gd name="T106" fmla="*/ 5 w 11"/>
                  <a:gd name="T107" fmla="*/ 62 h 324"/>
                  <a:gd name="T108" fmla="*/ 8 w 11"/>
                  <a:gd name="T109" fmla="*/ 55 h 324"/>
                  <a:gd name="T110" fmla="*/ 3 w 11"/>
                  <a:gd name="T111" fmla="*/ 5 h 324"/>
                  <a:gd name="T112" fmla="*/ 2 w 11"/>
                  <a:gd name="T113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" h="324">
                    <a:moveTo>
                      <a:pt x="6" y="286"/>
                    </a:moveTo>
                    <a:cubicBezTo>
                      <a:pt x="5" y="287"/>
                      <a:pt x="5" y="288"/>
                      <a:pt x="4" y="288"/>
                    </a:cubicBezTo>
                    <a:cubicBezTo>
                      <a:pt x="4" y="288"/>
                      <a:pt x="4" y="289"/>
                      <a:pt x="4" y="289"/>
                    </a:cubicBezTo>
                    <a:cubicBezTo>
                      <a:pt x="4" y="291"/>
                      <a:pt x="4" y="293"/>
                      <a:pt x="4" y="295"/>
                    </a:cubicBezTo>
                    <a:cubicBezTo>
                      <a:pt x="4" y="295"/>
                      <a:pt x="5" y="294"/>
                      <a:pt x="6" y="294"/>
                    </a:cubicBezTo>
                    <a:cubicBezTo>
                      <a:pt x="6" y="292"/>
                      <a:pt x="6" y="290"/>
                      <a:pt x="6" y="288"/>
                    </a:cubicBezTo>
                    <a:cubicBezTo>
                      <a:pt x="6" y="288"/>
                      <a:pt x="6" y="287"/>
                      <a:pt x="6" y="287"/>
                    </a:cubicBezTo>
                    <a:cubicBezTo>
                      <a:pt x="6" y="287"/>
                      <a:pt x="6" y="287"/>
                      <a:pt x="6" y="287"/>
                    </a:cubicBezTo>
                    <a:cubicBezTo>
                      <a:pt x="6" y="287"/>
                      <a:pt x="6" y="287"/>
                      <a:pt x="6" y="286"/>
                    </a:cubicBezTo>
                    <a:moveTo>
                      <a:pt x="6" y="276"/>
                    </a:moveTo>
                    <a:cubicBezTo>
                      <a:pt x="6" y="277"/>
                      <a:pt x="5" y="277"/>
                      <a:pt x="4" y="278"/>
                    </a:cubicBezTo>
                    <a:cubicBezTo>
                      <a:pt x="4" y="280"/>
                      <a:pt x="4" y="283"/>
                      <a:pt x="4" y="286"/>
                    </a:cubicBezTo>
                    <a:cubicBezTo>
                      <a:pt x="5" y="285"/>
                      <a:pt x="5" y="284"/>
                      <a:pt x="6" y="284"/>
                    </a:cubicBezTo>
                    <a:cubicBezTo>
                      <a:pt x="6" y="281"/>
                      <a:pt x="6" y="279"/>
                      <a:pt x="6" y="276"/>
                    </a:cubicBezTo>
                    <a:moveTo>
                      <a:pt x="7" y="264"/>
                    </a:moveTo>
                    <a:cubicBezTo>
                      <a:pt x="6" y="264"/>
                      <a:pt x="5" y="265"/>
                      <a:pt x="4" y="266"/>
                    </a:cubicBezTo>
                    <a:cubicBezTo>
                      <a:pt x="4" y="266"/>
                      <a:pt x="4" y="266"/>
                      <a:pt x="4" y="266"/>
                    </a:cubicBezTo>
                    <a:cubicBezTo>
                      <a:pt x="4" y="267"/>
                      <a:pt x="4" y="267"/>
                      <a:pt x="4" y="268"/>
                    </a:cubicBezTo>
                    <a:cubicBezTo>
                      <a:pt x="4" y="270"/>
                      <a:pt x="4" y="273"/>
                      <a:pt x="4" y="275"/>
                    </a:cubicBezTo>
                    <a:cubicBezTo>
                      <a:pt x="5" y="275"/>
                      <a:pt x="6" y="274"/>
                      <a:pt x="7" y="274"/>
                    </a:cubicBezTo>
                    <a:cubicBezTo>
                      <a:pt x="7" y="270"/>
                      <a:pt x="7" y="267"/>
                      <a:pt x="7" y="264"/>
                    </a:cubicBezTo>
                    <a:moveTo>
                      <a:pt x="8" y="255"/>
                    </a:moveTo>
                    <a:cubicBezTo>
                      <a:pt x="7" y="255"/>
                      <a:pt x="6" y="256"/>
                      <a:pt x="6" y="256"/>
                    </a:cubicBezTo>
                    <a:cubicBezTo>
                      <a:pt x="6" y="257"/>
                      <a:pt x="6" y="257"/>
                      <a:pt x="6" y="257"/>
                    </a:cubicBezTo>
                    <a:cubicBezTo>
                      <a:pt x="6" y="257"/>
                      <a:pt x="6" y="257"/>
                      <a:pt x="6" y="256"/>
                    </a:cubicBezTo>
                    <a:cubicBezTo>
                      <a:pt x="5" y="257"/>
                      <a:pt x="5" y="257"/>
                      <a:pt x="5" y="257"/>
                    </a:cubicBezTo>
                    <a:cubicBezTo>
                      <a:pt x="5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9"/>
                      <a:pt x="4" y="261"/>
                      <a:pt x="4" y="264"/>
                    </a:cubicBezTo>
                    <a:cubicBezTo>
                      <a:pt x="5" y="263"/>
                      <a:pt x="6" y="262"/>
                      <a:pt x="7" y="261"/>
                    </a:cubicBezTo>
                    <a:cubicBezTo>
                      <a:pt x="8" y="259"/>
                      <a:pt x="8" y="257"/>
                      <a:pt x="8" y="255"/>
                    </a:cubicBezTo>
                    <a:moveTo>
                      <a:pt x="9" y="237"/>
                    </a:moveTo>
                    <a:cubicBezTo>
                      <a:pt x="8" y="238"/>
                      <a:pt x="8" y="238"/>
                      <a:pt x="7" y="238"/>
                    </a:cubicBezTo>
                    <a:cubicBezTo>
                      <a:pt x="7" y="238"/>
                      <a:pt x="7" y="238"/>
                      <a:pt x="7" y="238"/>
                    </a:cubicBezTo>
                    <a:cubicBezTo>
                      <a:pt x="7" y="244"/>
                      <a:pt x="6" y="249"/>
                      <a:pt x="6" y="254"/>
                    </a:cubicBezTo>
                    <a:cubicBezTo>
                      <a:pt x="7" y="253"/>
                      <a:pt x="7" y="253"/>
                      <a:pt x="8" y="252"/>
                    </a:cubicBezTo>
                    <a:cubicBezTo>
                      <a:pt x="8" y="251"/>
                      <a:pt x="8" y="250"/>
                      <a:pt x="8" y="249"/>
                    </a:cubicBezTo>
                    <a:cubicBezTo>
                      <a:pt x="8" y="248"/>
                      <a:pt x="8" y="247"/>
                      <a:pt x="8" y="245"/>
                    </a:cubicBezTo>
                    <a:cubicBezTo>
                      <a:pt x="8" y="245"/>
                      <a:pt x="8" y="245"/>
                      <a:pt x="8" y="245"/>
                    </a:cubicBezTo>
                    <a:cubicBezTo>
                      <a:pt x="9" y="242"/>
                      <a:pt x="9" y="240"/>
                      <a:pt x="9" y="237"/>
                    </a:cubicBezTo>
                    <a:moveTo>
                      <a:pt x="9" y="227"/>
                    </a:moveTo>
                    <a:cubicBezTo>
                      <a:pt x="8" y="227"/>
                      <a:pt x="8" y="227"/>
                      <a:pt x="7" y="228"/>
                    </a:cubicBezTo>
                    <a:cubicBezTo>
                      <a:pt x="7" y="228"/>
                      <a:pt x="7" y="228"/>
                      <a:pt x="7" y="228"/>
                    </a:cubicBezTo>
                    <a:cubicBezTo>
                      <a:pt x="7" y="231"/>
                      <a:pt x="7" y="233"/>
                      <a:pt x="7" y="236"/>
                    </a:cubicBezTo>
                    <a:cubicBezTo>
                      <a:pt x="7" y="236"/>
                      <a:pt x="8" y="235"/>
                      <a:pt x="9" y="235"/>
                    </a:cubicBezTo>
                    <a:cubicBezTo>
                      <a:pt x="9" y="232"/>
                      <a:pt x="9" y="229"/>
                      <a:pt x="9" y="227"/>
                    </a:cubicBezTo>
                    <a:moveTo>
                      <a:pt x="9" y="216"/>
                    </a:moveTo>
                    <a:cubicBezTo>
                      <a:pt x="8" y="217"/>
                      <a:pt x="7" y="217"/>
                      <a:pt x="7" y="217"/>
                    </a:cubicBezTo>
                    <a:cubicBezTo>
                      <a:pt x="7" y="220"/>
                      <a:pt x="7" y="223"/>
                      <a:pt x="7" y="226"/>
                    </a:cubicBezTo>
                    <a:cubicBezTo>
                      <a:pt x="8" y="225"/>
                      <a:pt x="8" y="225"/>
                      <a:pt x="9" y="224"/>
                    </a:cubicBezTo>
                    <a:cubicBezTo>
                      <a:pt x="9" y="222"/>
                      <a:pt x="9" y="219"/>
                      <a:pt x="9" y="216"/>
                    </a:cubicBezTo>
                    <a:moveTo>
                      <a:pt x="5" y="204"/>
                    </a:moveTo>
                    <a:cubicBezTo>
                      <a:pt x="4" y="205"/>
                      <a:pt x="3" y="206"/>
                      <a:pt x="1" y="207"/>
                    </a:cubicBezTo>
                    <a:cubicBezTo>
                      <a:pt x="1" y="214"/>
                      <a:pt x="1" y="222"/>
                      <a:pt x="1" y="229"/>
                    </a:cubicBezTo>
                    <a:cubicBezTo>
                      <a:pt x="1" y="242"/>
                      <a:pt x="2" y="255"/>
                      <a:pt x="2" y="268"/>
                    </a:cubicBezTo>
                    <a:cubicBezTo>
                      <a:pt x="1" y="280"/>
                      <a:pt x="1" y="293"/>
                      <a:pt x="1" y="306"/>
                    </a:cubicBezTo>
                    <a:cubicBezTo>
                      <a:pt x="1" y="311"/>
                      <a:pt x="1" y="315"/>
                      <a:pt x="1" y="320"/>
                    </a:cubicBezTo>
                    <a:cubicBezTo>
                      <a:pt x="1" y="321"/>
                      <a:pt x="1" y="322"/>
                      <a:pt x="1" y="322"/>
                    </a:cubicBezTo>
                    <a:cubicBezTo>
                      <a:pt x="1" y="323"/>
                      <a:pt x="1" y="324"/>
                      <a:pt x="2" y="324"/>
                    </a:cubicBezTo>
                    <a:cubicBezTo>
                      <a:pt x="2" y="324"/>
                      <a:pt x="3" y="324"/>
                      <a:pt x="3" y="324"/>
                    </a:cubicBezTo>
                    <a:cubicBezTo>
                      <a:pt x="3" y="324"/>
                      <a:pt x="4" y="324"/>
                      <a:pt x="4" y="323"/>
                    </a:cubicBezTo>
                    <a:cubicBezTo>
                      <a:pt x="5" y="317"/>
                      <a:pt x="5" y="310"/>
                      <a:pt x="5" y="304"/>
                    </a:cubicBezTo>
                    <a:cubicBezTo>
                      <a:pt x="6" y="301"/>
                      <a:pt x="6" y="299"/>
                      <a:pt x="6" y="296"/>
                    </a:cubicBezTo>
                    <a:cubicBezTo>
                      <a:pt x="5" y="297"/>
                      <a:pt x="4" y="297"/>
                      <a:pt x="4" y="298"/>
                    </a:cubicBezTo>
                    <a:cubicBezTo>
                      <a:pt x="4" y="299"/>
                      <a:pt x="4" y="301"/>
                      <a:pt x="3" y="303"/>
                    </a:cubicBezTo>
                    <a:cubicBezTo>
                      <a:pt x="3" y="303"/>
                      <a:pt x="3" y="304"/>
                      <a:pt x="3" y="304"/>
                    </a:cubicBezTo>
                    <a:cubicBezTo>
                      <a:pt x="3" y="306"/>
                      <a:pt x="3" y="308"/>
                      <a:pt x="3" y="310"/>
                    </a:cubicBezTo>
                    <a:cubicBezTo>
                      <a:pt x="3" y="306"/>
                      <a:pt x="3" y="302"/>
                      <a:pt x="3" y="298"/>
                    </a:cubicBezTo>
                    <a:cubicBezTo>
                      <a:pt x="3" y="298"/>
                      <a:pt x="3" y="299"/>
                      <a:pt x="2" y="299"/>
                    </a:cubicBezTo>
                    <a:cubicBezTo>
                      <a:pt x="2" y="299"/>
                      <a:pt x="2" y="299"/>
                      <a:pt x="2" y="299"/>
                    </a:cubicBezTo>
                    <a:cubicBezTo>
                      <a:pt x="1" y="299"/>
                      <a:pt x="1" y="298"/>
                      <a:pt x="1" y="297"/>
                    </a:cubicBezTo>
                    <a:cubicBezTo>
                      <a:pt x="2" y="297"/>
                      <a:pt x="2" y="296"/>
                      <a:pt x="3" y="296"/>
                    </a:cubicBezTo>
                    <a:cubicBezTo>
                      <a:pt x="3" y="293"/>
                      <a:pt x="3" y="291"/>
                      <a:pt x="3" y="289"/>
                    </a:cubicBezTo>
                    <a:cubicBezTo>
                      <a:pt x="3" y="289"/>
                      <a:pt x="3" y="289"/>
                      <a:pt x="3" y="289"/>
                    </a:cubicBezTo>
                    <a:cubicBezTo>
                      <a:pt x="2" y="289"/>
                      <a:pt x="1" y="288"/>
                      <a:pt x="2" y="287"/>
                    </a:cubicBezTo>
                    <a:cubicBezTo>
                      <a:pt x="2" y="287"/>
                      <a:pt x="3" y="287"/>
                      <a:pt x="3" y="286"/>
                    </a:cubicBezTo>
                    <a:cubicBezTo>
                      <a:pt x="3" y="286"/>
                      <a:pt x="3" y="286"/>
                      <a:pt x="3" y="285"/>
                    </a:cubicBezTo>
                    <a:cubicBezTo>
                      <a:pt x="3" y="283"/>
                      <a:pt x="3" y="281"/>
                      <a:pt x="3" y="278"/>
                    </a:cubicBezTo>
                    <a:cubicBezTo>
                      <a:pt x="3" y="278"/>
                      <a:pt x="3" y="278"/>
                      <a:pt x="3" y="279"/>
                    </a:cubicBezTo>
                    <a:cubicBezTo>
                      <a:pt x="3" y="279"/>
                      <a:pt x="3" y="279"/>
                      <a:pt x="3" y="279"/>
                    </a:cubicBezTo>
                    <a:cubicBezTo>
                      <a:pt x="2" y="279"/>
                      <a:pt x="1" y="277"/>
                      <a:pt x="2" y="277"/>
                    </a:cubicBezTo>
                    <a:cubicBezTo>
                      <a:pt x="2" y="277"/>
                      <a:pt x="3" y="276"/>
                      <a:pt x="3" y="276"/>
                    </a:cubicBezTo>
                    <a:cubicBezTo>
                      <a:pt x="3" y="273"/>
                      <a:pt x="3" y="269"/>
                      <a:pt x="3" y="266"/>
                    </a:cubicBezTo>
                    <a:cubicBezTo>
                      <a:pt x="3" y="266"/>
                      <a:pt x="2" y="265"/>
                      <a:pt x="3" y="264"/>
                    </a:cubicBezTo>
                    <a:cubicBezTo>
                      <a:pt x="3" y="264"/>
                      <a:pt x="3" y="264"/>
                      <a:pt x="3" y="264"/>
                    </a:cubicBezTo>
                    <a:cubicBezTo>
                      <a:pt x="3" y="262"/>
                      <a:pt x="3" y="259"/>
                      <a:pt x="3" y="257"/>
                    </a:cubicBezTo>
                    <a:cubicBezTo>
                      <a:pt x="3" y="256"/>
                      <a:pt x="3" y="256"/>
                      <a:pt x="3" y="256"/>
                    </a:cubicBezTo>
                    <a:cubicBezTo>
                      <a:pt x="3" y="253"/>
                      <a:pt x="3" y="250"/>
                      <a:pt x="3" y="247"/>
                    </a:cubicBezTo>
                    <a:cubicBezTo>
                      <a:pt x="3" y="240"/>
                      <a:pt x="3" y="233"/>
                      <a:pt x="3" y="226"/>
                    </a:cubicBezTo>
                    <a:cubicBezTo>
                      <a:pt x="3" y="227"/>
                      <a:pt x="3" y="228"/>
                      <a:pt x="3" y="229"/>
                    </a:cubicBezTo>
                    <a:cubicBezTo>
                      <a:pt x="3" y="237"/>
                      <a:pt x="4" y="246"/>
                      <a:pt x="4" y="255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5"/>
                      <a:pt x="5" y="255"/>
                      <a:pt x="6" y="254"/>
                    </a:cubicBezTo>
                    <a:cubicBezTo>
                      <a:pt x="6" y="253"/>
                      <a:pt x="6" y="252"/>
                      <a:pt x="6" y="251"/>
                    </a:cubicBezTo>
                    <a:cubicBezTo>
                      <a:pt x="6" y="240"/>
                      <a:pt x="5" y="229"/>
                      <a:pt x="5" y="218"/>
                    </a:cubicBezTo>
                    <a:cubicBezTo>
                      <a:pt x="5" y="219"/>
                      <a:pt x="4" y="219"/>
                      <a:pt x="3" y="220"/>
                    </a:cubicBezTo>
                    <a:cubicBezTo>
                      <a:pt x="3" y="220"/>
                      <a:pt x="3" y="220"/>
                      <a:pt x="2" y="220"/>
                    </a:cubicBezTo>
                    <a:cubicBezTo>
                      <a:pt x="2" y="220"/>
                      <a:pt x="1" y="219"/>
                      <a:pt x="2" y="218"/>
                    </a:cubicBezTo>
                    <a:cubicBezTo>
                      <a:pt x="3" y="217"/>
                      <a:pt x="4" y="217"/>
                      <a:pt x="5" y="216"/>
                    </a:cubicBezTo>
                    <a:cubicBezTo>
                      <a:pt x="5" y="214"/>
                      <a:pt x="5" y="213"/>
                      <a:pt x="5" y="211"/>
                    </a:cubicBezTo>
                    <a:cubicBezTo>
                      <a:pt x="5" y="209"/>
                      <a:pt x="5" y="207"/>
                      <a:pt x="5" y="204"/>
                    </a:cubicBezTo>
                    <a:moveTo>
                      <a:pt x="8" y="202"/>
                    </a:moveTo>
                    <a:cubicBezTo>
                      <a:pt x="7" y="203"/>
                      <a:pt x="7" y="203"/>
                      <a:pt x="6" y="204"/>
                    </a:cubicBezTo>
                    <a:cubicBezTo>
                      <a:pt x="6" y="208"/>
                      <a:pt x="6" y="211"/>
                      <a:pt x="7" y="215"/>
                    </a:cubicBezTo>
                    <a:cubicBezTo>
                      <a:pt x="7" y="215"/>
                      <a:pt x="8" y="214"/>
                      <a:pt x="9" y="214"/>
                    </a:cubicBezTo>
                    <a:cubicBezTo>
                      <a:pt x="9" y="212"/>
                      <a:pt x="8" y="211"/>
                      <a:pt x="8" y="209"/>
                    </a:cubicBezTo>
                    <a:cubicBezTo>
                      <a:pt x="8" y="207"/>
                      <a:pt x="8" y="205"/>
                      <a:pt x="8" y="202"/>
                    </a:cubicBezTo>
                    <a:moveTo>
                      <a:pt x="3" y="182"/>
                    </a:moveTo>
                    <a:cubicBezTo>
                      <a:pt x="3" y="183"/>
                      <a:pt x="2" y="183"/>
                      <a:pt x="1" y="183"/>
                    </a:cubicBezTo>
                    <a:cubicBezTo>
                      <a:pt x="1" y="191"/>
                      <a:pt x="1" y="198"/>
                      <a:pt x="1" y="205"/>
                    </a:cubicBezTo>
                    <a:cubicBezTo>
                      <a:pt x="3" y="204"/>
                      <a:pt x="4" y="203"/>
                      <a:pt x="5" y="202"/>
                    </a:cubicBezTo>
                    <a:cubicBezTo>
                      <a:pt x="5" y="198"/>
                      <a:pt x="5" y="195"/>
                      <a:pt x="6" y="191"/>
                    </a:cubicBezTo>
                    <a:cubicBezTo>
                      <a:pt x="6" y="195"/>
                      <a:pt x="6" y="198"/>
                      <a:pt x="6" y="201"/>
                    </a:cubicBezTo>
                    <a:cubicBezTo>
                      <a:pt x="7" y="201"/>
                      <a:pt x="7" y="200"/>
                      <a:pt x="8" y="200"/>
                    </a:cubicBezTo>
                    <a:cubicBezTo>
                      <a:pt x="8" y="197"/>
                      <a:pt x="8" y="193"/>
                      <a:pt x="8" y="190"/>
                    </a:cubicBezTo>
                    <a:cubicBezTo>
                      <a:pt x="7" y="190"/>
                      <a:pt x="6" y="191"/>
                      <a:pt x="5" y="192"/>
                    </a:cubicBezTo>
                    <a:cubicBezTo>
                      <a:pt x="5" y="192"/>
                      <a:pt x="4" y="192"/>
                      <a:pt x="4" y="192"/>
                    </a:cubicBezTo>
                    <a:cubicBezTo>
                      <a:pt x="4" y="192"/>
                      <a:pt x="4" y="192"/>
                      <a:pt x="4" y="191"/>
                    </a:cubicBezTo>
                    <a:cubicBezTo>
                      <a:pt x="3" y="195"/>
                      <a:pt x="3" y="198"/>
                      <a:pt x="3" y="201"/>
                    </a:cubicBezTo>
                    <a:cubicBezTo>
                      <a:pt x="3" y="198"/>
                      <a:pt x="3" y="194"/>
                      <a:pt x="3" y="191"/>
                    </a:cubicBezTo>
                    <a:cubicBezTo>
                      <a:pt x="3" y="191"/>
                      <a:pt x="3" y="191"/>
                      <a:pt x="3" y="190"/>
                    </a:cubicBezTo>
                    <a:cubicBezTo>
                      <a:pt x="3" y="188"/>
                      <a:pt x="3" y="185"/>
                      <a:pt x="3" y="182"/>
                    </a:cubicBezTo>
                    <a:moveTo>
                      <a:pt x="8" y="179"/>
                    </a:moveTo>
                    <a:cubicBezTo>
                      <a:pt x="6" y="180"/>
                      <a:pt x="5" y="181"/>
                      <a:pt x="4" y="182"/>
                    </a:cubicBezTo>
                    <a:cubicBezTo>
                      <a:pt x="4" y="184"/>
                      <a:pt x="4" y="187"/>
                      <a:pt x="4" y="189"/>
                    </a:cubicBezTo>
                    <a:cubicBezTo>
                      <a:pt x="4" y="189"/>
                      <a:pt x="4" y="190"/>
                      <a:pt x="4" y="190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5" y="189"/>
                      <a:pt x="6" y="188"/>
                      <a:pt x="8" y="188"/>
                    </a:cubicBezTo>
                    <a:cubicBezTo>
                      <a:pt x="8" y="185"/>
                      <a:pt x="8" y="182"/>
                      <a:pt x="8" y="179"/>
                    </a:cubicBezTo>
                    <a:moveTo>
                      <a:pt x="4" y="172"/>
                    </a:moveTo>
                    <a:cubicBezTo>
                      <a:pt x="3" y="173"/>
                      <a:pt x="2" y="173"/>
                      <a:pt x="2" y="173"/>
                    </a:cubicBezTo>
                    <a:cubicBezTo>
                      <a:pt x="2" y="176"/>
                      <a:pt x="2" y="179"/>
                      <a:pt x="1" y="181"/>
                    </a:cubicBezTo>
                    <a:cubicBezTo>
                      <a:pt x="2" y="181"/>
                      <a:pt x="3" y="180"/>
                      <a:pt x="3" y="180"/>
                    </a:cubicBezTo>
                    <a:cubicBezTo>
                      <a:pt x="3" y="177"/>
                      <a:pt x="4" y="175"/>
                      <a:pt x="4" y="172"/>
                    </a:cubicBezTo>
                    <a:moveTo>
                      <a:pt x="8" y="170"/>
                    </a:moveTo>
                    <a:cubicBezTo>
                      <a:pt x="7" y="171"/>
                      <a:pt x="6" y="171"/>
                      <a:pt x="4" y="172"/>
                    </a:cubicBezTo>
                    <a:cubicBezTo>
                      <a:pt x="4" y="174"/>
                      <a:pt x="4" y="177"/>
                      <a:pt x="4" y="179"/>
                    </a:cubicBezTo>
                    <a:cubicBezTo>
                      <a:pt x="5" y="179"/>
                      <a:pt x="6" y="178"/>
                      <a:pt x="8" y="177"/>
                    </a:cubicBezTo>
                    <a:cubicBezTo>
                      <a:pt x="8" y="175"/>
                      <a:pt x="8" y="173"/>
                      <a:pt x="8" y="171"/>
                    </a:cubicBezTo>
                    <a:cubicBezTo>
                      <a:pt x="8" y="170"/>
                      <a:pt x="8" y="170"/>
                      <a:pt x="8" y="170"/>
                    </a:cubicBezTo>
                    <a:moveTo>
                      <a:pt x="9" y="151"/>
                    </a:moveTo>
                    <a:cubicBezTo>
                      <a:pt x="8" y="151"/>
                      <a:pt x="8" y="152"/>
                      <a:pt x="7" y="152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6" y="152"/>
                      <a:pt x="6" y="152"/>
                      <a:pt x="6" y="151"/>
                    </a:cubicBezTo>
                    <a:cubicBezTo>
                      <a:pt x="5" y="157"/>
                      <a:pt x="5" y="164"/>
                      <a:pt x="5" y="170"/>
                    </a:cubicBezTo>
                    <a:cubicBezTo>
                      <a:pt x="6" y="169"/>
                      <a:pt x="7" y="168"/>
                      <a:pt x="8" y="168"/>
                    </a:cubicBezTo>
                    <a:cubicBezTo>
                      <a:pt x="8" y="166"/>
                      <a:pt x="8" y="163"/>
                      <a:pt x="8" y="161"/>
                    </a:cubicBezTo>
                    <a:cubicBezTo>
                      <a:pt x="8" y="161"/>
                      <a:pt x="8" y="161"/>
                      <a:pt x="8" y="161"/>
                    </a:cubicBezTo>
                    <a:cubicBezTo>
                      <a:pt x="7" y="161"/>
                      <a:pt x="7" y="161"/>
                      <a:pt x="7" y="161"/>
                    </a:cubicBezTo>
                    <a:cubicBezTo>
                      <a:pt x="6" y="161"/>
                      <a:pt x="6" y="160"/>
                      <a:pt x="7" y="159"/>
                    </a:cubicBezTo>
                    <a:cubicBezTo>
                      <a:pt x="7" y="159"/>
                      <a:pt x="8" y="159"/>
                      <a:pt x="8" y="158"/>
                    </a:cubicBezTo>
                    <a:cubicBezTo>
                      <a:pt x="8" y="156"/>
                      <a:pt x="8" y="154"/>
                      <a:pt x="9" y="151"/>
                    </a:cubicBezTo>
                    <a:moveTo>
                      <a:pt x="9" y="126"/>
                    </a:moveTo>
                    <a:cubicBezTo>
                      <a:pt x="8" y="126"/>
                      <a:pt x="8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8"/>
                      <a:pt x="7" y="128"/>
                      <a:pt x="7" y="129"/>
                    </a:cubicBezTo>
                    <a:cubicBezTo>
                      <a:pt x="6" y="136"/>
                      <a:pt x="6" y="143"/>
                      <a:pt x="6" y="150"/>
                    </a:cubicBezTo>
                    <a:cubicBezTo>
                      <a:pt x="6" y="150"/>
                      <a:pt x="6" y="150"/>
                      <a:pt x="6" y="151"/>
                    </a:cubicBezTo>
                    <a:cubicBezTo>
                      <a:pt x="6" y="150"/>
                      <a:pt x="6" y="150"/>
                      <a:pt x="6" y="150"/>
                    </a:cubicBezTo>
                    <a:cubicBezTo>
                      <a:pt x="7" y="150"/>
                      <a:pt x="8" y="149"/>
                      <a:pt x="9" y="149"/>
                    </a:cubicBezTo>
                    <a:cubicBezTo>
                      <a:pt x="9" y="147"/>
                      <a:pt x="9" y="145"/>
                      <a:pt x="9" y="143"/>
                    </a:cubicBezTo>
                    <a:cubicBezTo>
                      <a:pt x="8" y="143"/>
                      <a:pt x="7" y="142"/>
                      <a:pt x="8" y="142"/>
                    </a:cubicBezTo>
                    <a:cubicBezTo>
                      <a:pt x="8" y="142"/>
                      <a:pt x="9" y="141"/>
                      <a:pt x="9" y="141"/>
                    </a:cubicBezTo>
                    <a:cubicBezTo>
                      <a:pt x="9" y="137"/>
                      <a:pt x="9" y="132"/>
                      <a:pt x="9" y="127"/>
                    </a:cubicBezTo>
                    <a:cubicBezTo>
                      <a:pt x="9" y="127"/>
                      <a:pt x="9" y="126"/>
                      <a:pt x="9" y="126"/>
                    </a:cubicBezTo>
                    <a:moveTo>
                      <a:pt x="11" y="97"/>
                    </a:moveTo>
                    <a:cubicBezTo>
                      <a:pt x="9" y="98"/>
                      <a:pt x="8" y="98"/>
                      <a:pt x="7" y="99"/>
                    </a:cubicBezTo>
                    <a:cubicBezTo>
                      <a:pt x="7" y="108"/>
                      <a:pt x="7" y="116"/>
                      <a:pt x="7" y="125"/>
                    </a:cubicBezTo>
                    <a:cubicBezTo>
                      <a:pt x="8" y="125"/>
                      <a:pt x="8" y="124"/>
                      <a:pt x="9" y="124"/>
                    </a:cubicBezTo>
                    <a:cubicBezTo>
                      <a:pt x="9" y="121"/>
                      <a:pt x="9" y="118"/>
                      <a:pt x="10" y="115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" y="116"/>
                      <a:pt x="7" y="115"/>
                      <a:pt x="8" y="114"/>
                    </a:cubicBezTo>
                    <a:cubicBezTo>
                      <a:pt x="9" y="114"/>
                      <a:pt x="9" y="113"/>
                      <a:pt x="10" y="113"/>
                    </a:cubicBezTo>
                    <a:cubicBezTo>
                      <a:pt x="10" y="111"/>
                      <a:pt x="10" y="109"/>
                      <a:pt x="10" y="107"/>
                    </a:cubicBezTo>
                    <a:cubicBezTo>
                      <a:pt x="10" y="107"/>
                      <a:pt x="10" y="107"/>
                      <a:pt x="9" y="107"/>
                    </a:cubicBezTo>
                    <a:cubicBezTo>
                      <a:pt x="9" y="107"/>
                      <a:pt x="9" y="107"/>
                      <a:pt x="9" y="107"/>
                    </a:cubicBezTo>
                    <a:cubicBezTo>
                      <a:pt x="8" y="107"/>
                      <a:pt x="7" y="106"/>
                      <a:pt x="8" y="105"/>
                    </a:cubicBezTo>
                    <a:cubicBezTo>
                      <a:pt x="9" y="105"/>
                      <a:pt x="10" y="105"/>
                      <a:pt x="10" y="104"/>
                    </a:cubicBezTo>
                    <a:cubicBezTo>
                      <a:pt x="10" y="102"/>
                      <a:pt x="10" y="100"/>
                      <a:pt x="11" y="97"/>
                    </a:cubicBezTo>
                    <a:moveTo>
                      <a:pt x="11" y="86"/>
                    </a:moveTo>
                    <a:cubicBezTo>
                      <a:pt x="10" y="87"/>
                      <a:pt x="10" y="87"/>
                      <a:pt x="9" y="87"/>
                    </a:cubicBezTo>
                    <a:cubicBezTo>
                      <a:pt x="9" y="89"/>
                      <a:pt x="9" y="91"/>
                      <a:pt x="9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9" y="91"/>
                      <a:pt x="9" y="89"/>
                      <a:pt x="9" y="87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7" y="91"/>
                      <a:pt x="7" y="94"/>
                      <a:pt x="7" y="97"/>
                    </a:cubicBezTo>
                    <a:cubicBezTo>
                      <a:pt x="8" y="96"/>
                      <a:pt x="9" y="95"/>
                      <a:pt x="11" y="95"/>
                    </a:cubicBezTo>
                    <a:cubicBezTo>
                      <a:pt x="11" y="94"/>
                      <a:pt x="11" y="93"/>
                      <a:pt x="11" y="93"/>
                    </a:cubicBezTo>
                    <a:cubicBezTo>
                      <a:pt x="11" y="91"/>
                      <a:pt x="11" y="88"/>
                      <a:pt x="11" y="86"/>
                    </a:cubicBezTo>
                    <a:moveTo>
                      <a:pt x="11" y="70"/>
                    </a:moveTo>
                    <a:cubicBezTo>
                      <a:pt x="10" y="71"/>
                      <a:pt x="10" y="71"/>
                      <a:pt x="9" y="71"/>
                    </a:cubicBezTo>
                    <a:cubicBezTo>
                      <a:pt x="9" y="76"/>
                      <a:pt x="9" y="81"/>
                      <a:pt x="9" y="85"/>
                    </a:cubicBezTo>
                    <a:cubicBezTo>
                      <a:pt x="10" y="85"/>
                      <a:pt x="10" y="85"/>
                      <a:pt x="11" y="84"/>
                    </a:cubicBezTo>
                    <a:cubicBezTo>
                      <a:pt x="11" y="82"/>
                      <a:pt x="11" y="80"/>
                      <a:pt x="11" y="78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0" y="78"/>
                      <a:pt x="9" y="76"/>
                      <a:pt x="10" y="76"/>
                    </a:cubicBezTo>
                    <a:cubicBezTo>
                      <a:pt x="10" y="76"/>
                      <a:pt x="11" y="76"/>
                      <a:pt x="11" y="76"/>
                    </a:cubicBezTo>
                    <a:cubicBezTo>
                      <a:pt x="11" y="74"/>
                      <a:pt x="11" y="72"/>
                      <a:pt x="11" y="70"/>
                    </a:cubicBezTo>
                    <a:moveTo>
                      <a:pt x="10" y="61"/>
                    </a:moveTo>
                    <a:cubicBezTo>
                      <a:pt x="9" y="62"/>
                      <a:pt x="8" y="62"/>
                      <a:pt x="6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6" y="63"/>
                      <a:pt x="6" y="63"/>
                      <a:pt x="5" y="63"/>
                    </a:cubicBezTo>
                    <a:cubicBezTo>
                      <a:pt x="6" y="66"/>
                      <a:pt x="6" y="68"/>
                      <a:pt x="6" y="70"/>
                    </a:cubicBezTo>
                    <a:cubicBezTo>
                      <a:pt x="6" y="70"/>
                      <a:pt x="6" y="71"/>
                      <a:pt x="6" y="71"/>
                    </a:cubicBezTo>
                    <a:cubicBezTo>
                      <a:pt x="6" y="72"/>
                      <a:pt x="6" y="73"/>
                      <a:pt x="6" y="74"/>
                    </a:cubicBezTo>
                    <a:cubicBezTo>
                      <a:pt x="3" y="99"/>
                      <a:pt x="3" y="125"/>
                      <a:pt x="2" y="150"/>
                    </a:cubicBezTo>
                    <a:cubicBezTo>
                      <a:pt x="2" y="157"/>
                      <a:pt x="2" y="164"/>
                      <a:pt x="2" y="171"/>
                    </a:cubicBezTo>
                    <a:cubicBezTo>
                      <a:pt x="2" y="171"/>
                      <a:pt x="3" y="170"/>
                      <a:pt x="4" y="170"/>
                    </a:cubicBezTo>
                    <a:cubicBezTo>
                      <a:pt x="4" y="169"/>
                      <a:pt x="4" y="169"/>
                      <a:pt x="4" y="168"/>
                    </a:cubicBezTo>
                    <a:cubicBezTo>
                      <a:pt x="4" y="145"/>
                      <a:pt x="5" y="122"/>
                      <a:pt x="6" y="100"/>
                    </a:cubicBezTo>
                    <a:cubicBezTo>
                      <a:pt x="6" y="100"/>
                      <a:pt x="6" y="100"/>
                      <a:pt x="5" y="100"/>
                    </a:cubicBezTo>
                    <a:cubicBezTo>
                      <a:pt x="4" y="100"/>
                      <a:pt x="4" y="98"/>
                      <a:pt x="5" y="98"/>
                    </a:cubicBezTo>
                    <a:cubicBezTo>
                      <a:pt x="5" y="98"/>
                      <a:pt x="6" y="97"/>
                      <a:pt x="6" y="97"/>
                    </a:cubicBezTo>
                    <a:cubicBezTo>
                      <a:pt x="6" y="95"/>
                      <a:pt x="6" y="92"/>
                      <a:pt x="6" y="90"/>
                    </a:cubicBezTo>
                    <a:cubicBezTo>
                      <a:pt x="7" y="89"/>
                      <a:pt x="7" y="89"/>
                      <a:pt x="7" y="88"/>
                    </a:cubicBezTo>
                    <a:cubicBezTo>
                      <a:pt x="6" y="88"/>
                      <a:pt x="6" y="87"/>
                      <a:pt x="7" y="86"/>
                    </a:cubicBezTo>
                    <a:cubicBezTo>
                      <a:pt x="7" y="86"/>
                      <a:pt x="8" y="86"/>
                      <a:pt x="9" y="85"/>
                    </a:cubicBezTo>
                    <a:cubicBezTo>
                      <a:pt x="8" y="81"/>
                      <a:pt x="8" y="76"/>
                      <a:pt x="8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6" y="72"/>
                      <a:pt x="6" y="71"/>
                      <a:pt x="7" y="70"/>
                    </a:cubicBezTo>
                    <a:cubicBezTo>
                      <a:pt x="7" y="70"/>
                      <a:pt x="8" y="70"/>
                      <a:pt x="8" y="69"/>
                    </a:cubicBezTo>
                    <a:cubicBezTo>
                      <a:pt x="8" y="68"/>
                      <a:pt x="8" y="66"/>
                      <a:pt x="9" y="64"/>
                    </a:cubicBezTo>
                    <a:cubicBezTo>
                      <a:pt x="9" y="66"/>
                      <a:pt x="9" y="67"/>
                      <a:pt x="9" y="69"/>
                    </a:cubicBezTo>
                    <a:cubicBezTo>
                      <a:pt x="10" y="69"/>
                      <a:pt x="10" y="68"/>
                      <a:pt x="11" y="68"/>
                    </a:cubicBezTo>
                    <a:cubicBezTo>
                      <a:pt x="11" y="66"/>
                      <a:pt x="11" y="63"/>
                      <a:pt x="10" y="61"/>
                    </a:cubicBezTo>
                    <a:moveTo>
                      <a:pt x="9" y="24"/>
                    </a:moveTo>
                    <a:cubicBezTo>
                      <a:pt x="8" y="24"/>
                      <a:pt x="8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7"/>
                      <a:pt x="6" y="30"/>
                      <a:pt x="6" y="32"/>
                    </a:cubicBezTo>
                    <a:cubicBezTo>
                      <a:pt x="7" y="38"/>
                      <a:pt x="7" y="44"/>
                      <a:pt x="8" y="50"/>
                    </a:cubicBezTo>
                    <a:cubicBezTo>
                      <a:pt x="8" y="51"/>
                      <a:pt x="7" y="52"/>
                      <a:pt x="7" y="53"/>
                    </a:cubicBezTo>
                    <a:cubicBezTo>
                      <a:pt x="8" y="53"/>
                      <a:pt x="9" y="52"/>
                      <a:pt x="10" y="52"/>
                    </a:cubicBezTo>
                    <a:cubicBezTo>
                      <a:pt x="10" y="51"/>
                      <a:pt x="10" y="50"/>
                      <a:pt x="10" y="49"/>
                    </a:cubicBezTo>
                    <a:cubicBezTo>
                      <a:pt x="10" y="48"/>
                      <a:pt x="10" y="47"/>
                      <a:pt x="10" y="46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3"/>
                      <a:pt x="10" y="42"/>
                      <a:pt x="10" y="40"/>
                    </a:cubicBezTo>
                    <a:cubicBezTo>
                      <a:pt x="10" y="40"/>
                      <a:pt x="9" y="40"/>
                      <a:pt x="9" y="40"/>
                    </a:cubicBezTo>
                    <a:cubicBezTo>
                      <a:pt x="9" y="40"/>
                      <a:pt x="8" y="39"/>
                      <a:pt x="9" y="39"/>
                    </a:cubicBezTo>
                    <a:cubicBezTo>
                      <a:pt x="9" y="38"/>
                      <a:pt x="9" y="38"/>
                      <a:pt x="10" y="38"/>
                    </a:cubicBezTo>
                    <a:cubicBezTo>
                      <a:pt x="10" y="36"/>
                      <a:pt x="10" y="34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7" y="30"/>
                      <a:pt x="8" y="30"/>
                    </a:cubicBezTo>
                    <a:cubicBezTo>
                      <a:pt x="9" y="30"/>
                      <a:pt x="9" y="30"/>
                      <a:pt x="9" y="29"/>
                    </a:cubicBezTo>
                    <a:cubicBezTo>
                      <a:pt x="9" y="28"/>
                      <a:pt x="9" y="26"/>
                      <a:pt x="9" y="24"/>
                    </a:cubicBezTo>
                    <a:moveTo>
                      <a:pt x="6" y="8"/>
                    </a:move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1"/>
                      <a:pt x="5" y="12"/>
                      <a:pt x="5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3"/>
                      <a:pt x="8" y="22"/>
                      <a:pt x="9" y="22"/>
                    </a:cubicBezTo>
                    <a:cubicBezTo>
                      <a:pt x="8" y="21"/>
                      <a:pt x="8" y="20"/>
                      <a:pt x="8" y="20"/>
                    </a:cubicBezTo>
                    <a:cubicBezTo>
                      <a:pt x="8" y="19"/>
                      <a:pt x="8" y="17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5" y="15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7" y="11"/>
                      <a:pt x="6" y="10"/>
                      <a:pt x="6" y="8"/>
                    </a:cubicBezTo>
                    <a:moveTo>
                      <a:pt x="4" y="2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0" y="7"/>
                      <a:pt x="0" y="11"/>
                      <a:pt x="1" y="15"/>
                    </a:cubicBezTo>
                    <a:cubicBezTo>
                      <a:pt x="1" y="20"/>
                      <a:pt x="1" y="26"/>
                      <a:pt x="2" y="31"/>
                    </a:cubicBezTo>
                    <a:cubicBezTo>
                      <a:pt x="3" y="41"/>
                      <a:pt x="4" y="5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7" y="61"/>
                      <a:pt x="9" y="60"/>
                      <a:pt x="10" y="59"/>
                    </a:cubicBezTo>
                    <a:cubicBezTo>
                      <a:pt x="10" y="57"/>
                      <a:pt x="10" y="56"/>
                      <a:pt x="10" y="54"/>
                    </a:cubicBezTo>
                    <a:cubicBezTo>
                      <a:pt x="9" y="55"/>
                      <a:pt x="9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7" y="55"/>
                      <a:pt x="7" y="55"/>
                    </a:cubicBezTo>
                    <a:cubicBezTo>
                      <a:pt x="7" y="57"/>
                      <a:pt x="7" y="58"/>
                      <a:pt x="7" y="60"/>
                    </a:cubicBezTo>
                    <a:cubicBezTo>
                      <a:pt x="7" y="58"/>
                      <a:pt x="7" y="56"/>
                      <a:pt x="6" y="54"/>
                    </a:cubicBezTo>
                    <a:cubicBezTo>
                      <a:pt x="5" y="42"/>
                      <a:pt x="4" y="29"/>
                      <a:pt x="3" y="17"/>
                    </a:cubicBezTo>
                    <a:cubicBezTo>
                      <a:pt x="2" y="13"/>
                      <a:pt x="2" y="9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ubicBezTo>
                      <a:pt x="5" y="5"/>
                      <a:pt x="5" y="3"/>
                      <a:pt x="4" y="2"/>
                    </a:cubicBezTo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2" name="Freeform 13"/>
              <p:cNvSpPr>
                <a:spLocks noEditPoints="1"/>
              </p:cNvSpPr>
              <p:nvPr/>
            </p:nvSpPr>
            <p:spPr bwMode="auto">
              <a:xfrm>
                <a:off x="3237548" y="3656012"/>
                <a:ext cx="730250" cy="244475"/>
              </a:xfrm>
              <a:custGeom>
                <a:avLst/>
                <a:gdLst>
                  <a:gd name="T0" fmla="*/ 335 w 339"/>
                  <a:gd name="T1" fmla="*/ 81 h 114"/>
                  <a:gd name="T2" fmla="*/ 337 w 339"/>
                  <a:gd name="T3" fmla="*/ 80 h 114"/>
                  <a:gd name="T4" fmla="*/ 337 w 339"/>
                  <a:gd name="T5" fmla="*/ 77 h 114"/>
                  <a:gd name="T6" fmla="*/ 330 w 339"/>
                  <a:gd name="T7" fmla="*/ 9 h 114"/>
                  <a:gd name="T8" fmla="*/ 331 w 339"/>
                  <a:gd name="T9" fmla="*/ 4 h 114"/>
                  <a:gd name="T10" fmla="*/ 329 w 339"/>
                  <a:gd name="T11" fmla="*/ 7 h 114"/>
                  <a:gd name="T12" fmla="*/ 94 w 339"/>
                  <a:gd name="T13" fmla="*/ 111 h 114"/>
                  <a:gd name="T14" fmla="*/ 274 w 339"/>
                  <a:gd name="T15" fmla="*/ 109 h 114"/>
                  <a:gd name="T16" fmla="*/ 213 w 339"/>
                  <a:gd name="T17" fmla="*/ 110 h 114"/>
                  <a:gd name="T18" fmla="*/ 28 w 339"/>
                  <a:gd name="T19" fmla="*/ 106 h 114"/>
                  <a:gd name="T20" fmla="*/ 62 w 339"/>
                  <a:gd name="T21" fmla="*/ 111 h 114"/>
                  <a:gd name="T22" fmla="*/ 302 w 339"/>
                  <a:gd name="T23" fmla="*/ 105 h 114"/>
                  <a:gd name="T24" fmla="*/ 301 w 339"/>
                  <a:gd name="T25" fmla="*/ 106 h 114"/>
                  <a:gd name="T26" fmla="*/ 269 w 339"/>
                  <a:gd name="T27" fmla="*/ 106 h 114"/>
                  <a:gd name="T28" fmla="*/ 321 w 339"/>
                  <a:gd name="T29" fmla="*/ 105 h 114"/>
                  <a:gd name="T30" fmla="*/ 36 w 339"/>
                  <a:gd name="T31" fmla="*/ 104 h 114"/>
                  <a:gd name="T32" fmla="*/ 105 w 339"/>
                  <a:gd name="T33" fmla="*/ 109 h 114"/>
                  <a:gd name="T34" fmla="*/ 36 w 339"/>
                  <a:gd name="T35" fmla="*/ 104 h 114"/>
                  <a:gd name="T36" fmla="*/ 329 w 339"/>
                  <a:gd name="T37" fmla="*/ 99 h 114"/>
                  <a:gd name="T38" fmla="*/ 9 w 339"/>
                  <a:gd name="T39" fmla="*/ 93 h 114"/>
                  <a:gd name="T40" fmla="*/ 9 w 339"/>
                  <a:gd name="T41" fmla="*/ 94 h 114"/>
                  <a:gd name="T42" fmla="*/ 3 w 339"/>
                  <a:gd name="T43" fmla="*/ 72 h 114"/>
                  <a:gd name="T44" fmla="*/ 330 w 339"/>
                  <a:gd name="T45" fmla="*/ 51 h 114"/>
                  <a:gd name="T46" fmla="*/ 330 w 339"/>
                  <a:gd name="T47" fmla="*/ 42 h 114"/>
                  <a:gd name="T48" fmla="*/ 318 w 339"/>
                  <a:gd name="T49" fmla="*/ 1 h 114"/>
                  <a:gd name="T50" fmla="*/ 329 w 339"/>
                  <a:gd name="T51" fmla="*/ 59 h 114"/>
                  <a:gd name="T52" fmla="*/ 315 w 339"/>
                  <a:gd name="T53" fmla="*/ 104 h 114"/>
                  <a:gd name="T54" fmla="*/ 286 w 339"/>
                  <a:gd name="T55" fmla="*/ 103 h 114"/>
                  <a:gd name="T56" fmla="*/ 170 w 339"/>
                  <a:gd name="T57" fmla="*/ 109 h 114"/>
                  <a:gd name="T58" fmla="*/ 32 w 339"/>
                  <a:gd name="T59" fmla="*/ 102 h 114"/>
                  <a:gd name="T60" fmla="*/ 23 w 339"/>
                  <a:gd name="T61" fmla="*/ 102 h 114"/>
                  <a:gd name="T62" fmla="*/ 14 w 339"/>
                  <a:gd name="T63" fmla="*/ 34 h 114"/>
                  <a:gd name="T64" fmla="*/ 9 w 339"/>
                  <a:gd name="T65" fmla="*/ 39 h 114"/>
                  <a:gd name="T66" fmla="*/ 95 w 339"/>
                  <a:gd name="T67" fmla="*/ 14 h 114"/>
                  <a:gd name="T68" fmla="*/ 95 w 339"/>
                  <a:gd name="T69" fmla="*/ 12 h 114"/>
                  <a:gd name="T70" fmla="*/ 94 w 339"/>
                  <a:gd name="T71" fmla="*/ 12 h 114"/>
                  <a:gd name="T72" fmla="*/ 101 w 339"/>
                  <a:gd name="T73" fmla="*/ 10 h 114"/>
                  <a:gd name="T74" fmla="*/ 84 w 339"/>
                  <a:gd name="T75" fmla="*/ 9 h 114"/>
                  <a:gd name="T76" fmla="*/ 77 w 339"/>
                  <a:gd name="T77" fmla="*/ 9 h 114"/>
                  <a:gd name="T78" fmla="*/ 60 w 339"/>
                  <a:gd name="T79" fmla="*/ 8 h 114"/>
                  <a:gd name="T80" fmla="*/ 47 w 339"/>
                  <a:gd name="T81" fmla="*/ 10 h 114"/>
                  <a:gd name="T82" fmla="*/ 46 w 339"/>
                  <a:gd name="T83" fmla="*/ 7 h 114"/>
                  <a:gd name="T84" fmla="*/ 21 w 339"/>
                  <a:gd name="T85" fmla="*/ 7 h 114"/>
                  <a:gd name="T86" fmla="*/ 17 w 339"/>
                  <a:gd name="T87" fmla="*/ 14 h 114"/>
                  <a:gd name="T88" fmla="*/ 8 w 339"/>
                  <a:gd name="T89" fmla="*/ 78 h 114"/>
                  <a:gd name="T90" fmla="*/ 5 w 339"/>
                  <a:gd name="T91" fmla="*/ 47 h 114"/>
                  <a:gd name="T92" fmla="*/ 3 w 339"/>
                  <a:gd name="T93" fmla="*/ 30 h 114"/>
                  <a:gd name="T94" fmla="*/ 5 w 339"/>
                  <a:gd name="T95" fmla="*/ 98 h 114"/>
                  <a:gd name="T96" fmla="*/ 22 w 339"/>
                  <a:gd name="T97" fmla="*/ 104 h 114"/>
                  <a:gd name="T98" fmla="*/ 72 w 339"/>
                  <a:gd name="T99" fmla="*/ 113 h 114"/>
                  <a:gd name="T100" fmla="*/ 109 w 339"/>
                  <a:gd name="T101" fmla="*/ 114 h 114"/>
                  <a:gd name="T102" fmla="*/ 223 w 339"/>
                  <a:gd name="T103" fmla="*/ 112 h 114"/>
                  <a:gd name="T104" fmla="*/ 329 w 339"/>
                  <a:gd name="T105" fmla="*/ 105 h 114"/>
                  <a:gd name="T106" fmla="*/ 339 w 339"/>
                  <a:gd name="T107" fmla="*/ 93 h 114"/>
                  <a:gd name="T108" fmla="*/ 329 w 339"/>
                  <a:gd name="T109" fmla="*/ 103 h 114"/>
                  <a:gd name="T110" fmla="*/ 332 w 339"/>
                  <a:gd name="T111" fmla="*/ 95 h 114"/>
                  <a:gd name="T112" fmla="*/ 334 w 339"/>
                  <a:gd name="T113" fmla="*/ 82 h 114"/>
                  <a:gd name="T114" fmla="*/ 335 w 339"/>
                  <a:gd name="T115" fmla="*/ 72 h 114"/>
                  <a:gd name="T116" fmla="*/ 333 w 339"/>
                  <a:gd name="T117" fmla="*/ 52 h 114"/>
                  <a:gd name="T118" fmla="*/ 334 w 339"/>
                  <a:gd name="T119" fmla="*/ 25 h 114"/>
                  <a:gd name="T120" fmla="*/ 334 w 339"/>
                  <a:gd name="T121" fmla="*/ 23 h 114"/>
                  <a:gd name="T122" fmla="*/ 331 w 339"/>
                  <a:gd name="T123" fmla="*/ 18 h 114"/>
                  <a:gd name="T124" fmla="*/ 321 w 339"/>
                  <a:gd name="T125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9" h="114">
                    <a:moveTo>
                      <a:pt x="337" y="80"/>
                    </a:moveTo>
                    <a:cubicBezTo>
                      <a:pt x="337" y="80"/>
                      <a:pt x="337" y="80"/>
                      <a:pt x="336" y="81"/>
                    </a:cubicBezTo>
                    <a:cubicBezTo>
                      <a:pt x="336" y="81"/>
                      <a:pt x="336" y="81"/>
                      <a:pt x="335" y="81"/>
                    </a:cubicBezTo>
                    <a:cubicBezTo>
                      <a:pt x="335" y="81"/>
                      <a:pt x="335" y="81"/>
                      <a:pt x="335" y="81"/>
                    </a:cubicBezTo>
                    <a:cubicBezTo>
                      <a:pt x="336" y="83"/>
                      <a:pt x="336" y="84"/>
                      <a:pt x="336" y="86"/>
                    </a:cubicBezTo>
                    <a:cubicBezTo>
                      <a:pt x="337" y="87"/>
                      <a:pt x="337" y="88"/>
                      <a:pt x="337" y="89"/>
                    </a:cubicBezTo>
                    <a:cubicBezTo>
                      <a:pt x="337" y="88"/>
                      <a:pt x="338" y="88"/>
                      <a:pt x="339" y="87"/>
                    </a:cubicBezTo>
                    <a:cubicBezTo>
                      <a:pt x="338" y="85"/>
                      <a:pt x="338" y="82"/>
                      <a:pt x="337" y="80"/>
                    </a:cubicBezTo>
                    <a:moveTo>
                      <a:pt x="336" y="74"/>
                    </a:moveTo>
                    <a:cubicBezTo>
                      <a:pt x="335" y="74"/>
                      <a:pt x="335" y="75"/>
                      <a:pt x="334" y="75"/>
                    </a:cubicBezTo>
                    <a:cubicBezTo>
                      <a:pt x="334" y="77"/>
                      <a:pt x="335" y="78"/>
                      <a:pt x="335" y="79"/>
                    </a:cubicBezTo>
                    <a:cubicBezTo>
                      <a:pt x="336" y="79"/>
                      <a:pt x="336" y="78"/>
                      <a:pt x="337" y="77"/>
                    </a:cubicBezTo>
                    <a:cubicBezTo>
                      <a:pt x="336" y="76"/>
                      <a:pt x="336" y="75"/>
                      <a:pt x="336" y="74"/>
                    </a:cubicBezTo>
                    <a:moveTo>
                      <a:pt x="332" y="8"/>
                    </a:moveTo>
                    <a:cubicBezTo>
                      <a:pt x="331" y="8"/>
                      <a:pt x="330" y="8"/>
                      <a:pt x="330" y="9"/>
                    </a:cubicBezTo>
                    <a:cubicBezTo>
                      <a:pt x="330" y="9"/>
                      <a:pt x="330" y="9"/>
                      <a:pt x="330" y="9"/>
                    </a:cubicBezTo>
                    <a:cubicBezTo>
                      <a:pt x="330" y="11"/>
                      <a:pt x="330" y="13"/>
                      <a:pt x="330" y="16"/>
                    </a:cubicBezTo>
                    <a:cubicBezTo>
                      <a:pt x="331" y="15"/>
                      <a:pt x="332" y="15"/>
                      <a:pt x="333" y="14"/>
                    </a:cubicBezTo>
                    <a:cubicBezTo>
                      <a:pt x="333" y="12"/>
                      <a:pt x="332" y="10"/>
                      <a:pt x="332" y="8"/>
                    </a:cubicBezTo>
                    <a:moveTo>
                      <a:pt x="331" y="4"/>
                    </a:moveTo>
                    <a:cubicBezTo>
                      <a:pt x="331" y="5"/>
                      <a:pt x="330" y="5"/>
                      <a:pt x="330" y="5"/>
                    </a:cubicBezTo>
                    <a:cubicBezTo>
                      <a:pt x="329" y="5"/>
                      <a:pt x="329" y="5"/>
                      <a:pt x="329" y="5"/>
                    </a:cubicBezTo>
                    <a:cubicBezTo>
                      <a:pt x="329" y="5"/>
                      <a:pt x="329" y="5"/>
                      <a:pt x="329" y="5"/>
                    </a:cubicBezTo>
                    <a:cubicBezTo>
                      <a:pt x="329" y="6"/>
                      <a:pt x="329" y="6"/>
                      <a:pt x="329" y="7"/>
                    </a:cubicBezTo>
                    <a:cubicBezTo>
                      <a:pt x="330" y="6"/>
                      <a:pt x="331" y="6"/>
                      <a:pt x="331" y="5"/>
                    </a:cubicBezTo>
                    <a:cubicBezTo>
                      <a:pt x="331" y="5"/>
                      <a:pt x="331" y="5"/>
                      <a:pt x="331" y="4"/>
                    </a:cubicBezTo>
                    <a:moveTo>
                      <a:pt x="109" y="112"/>
                    </a:moveTo>
                    <a:cubicBezTo>
                      <a:pt x="104" y="112"/>
                      <a:pt x="99" y="111"/>
                      <a:pt x="94" y="111"/>
                    </a:cubicBezTo>
                    <a:cubicBezTo>
                      <a:pt x="100" y="111"/>
                      <a:pt x="106" y="111"/>
                      <a:pt x="112" y="112"/>
                    </a:cubicBezTo>
                    <a:cubicBezTo>
                      <a:pt x="111" y="112"/>
                      <a:pt x="110" y="112"/>
                      <a:pt x="109" y="112"/>
                    </a:cubicBezTo>
                    <a:moveTo>
                      <a:pt x="241" y="109"/>
                    </a:moveTo>
                    <a:cubicBezTo>
                      <a:pt x="252" y="109"/>
                      <a:pt x="263" y="109"/>
                      <a:pt x="274" y="109"/>
                    </a:cubicBezTo>
                    <a:cubicBezTo>
                      <a:pt x="276" y="109"/>
                      <a:pt x="277" y="109"/>
                      <a:pt x="279" y="109"/>
                    </a:cubicBezTo>
                    <a:cubicBezTo>
                      <a:pt x="269" y="109"/>
                      <a:pt x="260" y="110"/>
                      <a:pt x="251" y="110"/>
                    </a:cubicBezTo>
                    <a:cubicBezTo>
                      <a:pt x="242" y="110"/>
                      <a:pt x="233" y="110"/>
                      <a:pt x="225" y="110"/>
                    </a:cubicBezTo>
                    <a:cubicBezTo>
                      <a:pt x="221" y="110"/>
                      <a:pt x="217" y="110"/>
                      <a:pt x="213" y="110"/>
                    </a:cubicBezTo>
                    <a:cubicBezTo>
                      <a:pt x="223" y="110"/>
                      <a:pt x="232" y="109"/>
                      <a:pt x="241" y="109"/>
                    </a:cubicBezTo>
                    <a:moveTo>
                      <a:pt x="62" y="111"/>
                    </a:moveTo>
                    <a:cubicBezTo>
                      <a:pt x="60" y="111"/>
                      <a:pt x="58" y="111"/>
                      <a:pt x="57" y="111"/>
                    </a:cubicBezTo>
                    <a:cubicBezTo>
                      <a:pt x="47" y="111"/>
                      <a:pt x="37" y="111"/>
                      <a:pt x="28" y="106"/>
                    </a:cubicBezTo>
                    <a:cubicBezTo>
                      <a:pt x="28" y="106"/>
                      <a:pt x="27" y="105"/>
                      <a:pt x="27" y="105"/>
                    </a:cubicBezTo>
                    <a:cubicBezTo>
                      <a:pt x="38" y="108"/>
                      <a:pt x="49" y="109"/>
                      <a:pt x="60" y="111"/>
                    </a:cubicBezTo>
                    <a:cubicBezTo>
                      <a:pt x="63" y="111"/>
                      <a:pt x="65" y="111"/>
                      <a:pt x="68" y="111"/>
                    </a:cubicBezTo>
                    <a:cubicBezTo>
                      <a:pt x="66" y="111"/>
                      <a:pt x="64" y="111"/>
                      <a:pt x="62" y="111"/>
                    </a:cubicBezTo>
                    <a:moveTo>
                      <a:pt x="263" y="107"/>
                    </a:moveTo>
                    <a:cubicBezTo>
                      <a:pt x="271" y="106"/>
                      <a:pt x="280" y="105"/>
                      <a:pt x="288" y="105"/>
                    </a:cubicBezTo>
                    <a:cubicBezTo>
                      <a:pt x="291" y="105"/>
                      <a:pt x="293" y="105"/>
                      <a:pt x="296" y="105"/>
                    </a:cubicBezTo>
                    <a:cubicBezTo>
                      <a:pt x="298" y="105"/>
                      <a:pt x="300" y="105"/>
                      <a:pt x="302" y="105"/>
                    </a:cubicBezTo>
                    <a:cubicBezTo>
                      <a:pt x="305" y="105"/>
                      <a:pt x="307" y="105"/>
                      <a:pt x="310" y="105"/>
                    </a:cubicBezTo>
                    <a:cubicBezTo>
                      <a:pt x="308" y="106"/>
                      <a:pt x="307" y="106"/>
                      <a:pt x="306" y="106"/>
                    </a:cubicBezTo>
                    <a:cubicBezTo>
                      <a:pt x="306" y="106"/>
                      <a:pt x="305" y="106"/>
                      <a:pt x="305" y="106"/>
                    </a:cubicBezTo>
                    <a:cubicBezTo>
                      <a:pt x="304" y="106"/>
                      <a:pt x="302" y="106"/>
                      <a:pt x="301" y="106"/>
                    </a:cubicBezTo>
                    <a:cubicBezTo>
                      <a:pt x="298" y="106"/>
                      <a:pt x="296" y="106"/>
                      <a:pt x="294" y="106"/>
                    </a:cubicBezTo>
                    <a:cubicBezTo>
                      <a:pt x="293" y="106"/>
                      <a:pt x="292" y="106"/>
                      <a:pt x="292" y="106"/>
                    </a:cubicBezTo>
                    <a:cubicBezTo>
                      <a:pt x="286" y="106"/>
                      <a:pt x="280" y="106"/>
                      <a:pt x="275" y="107"/>
                    </a:cubicBezTo>
                    <a:cubicBezTo>
                      <a:pt x="273" y="107"/>
                      <a:pt x="271" y="106"/>
                      <a:pt x="269" y="106"/>
                    </a:cubicBezTo>
                    <a:cubicBezTo>
                      <a:pt x="267" y="106"/>
                      <a:pt x="265" y="107"/>
                      <a:pt x="263" y="107"/>
                    </a:cubicBezTo>
                    <a:moveTo>
                      <a:pt x="316" y="106"/>
                    </a:moveTo>
                    <a:cubicBezTo>
                      <a:pt x="319" y="105"/>
                      <a:pt x="321" y="105"/>
                      <a:pt x="324" y="104"/>
                    </a:cubicBezTo>
                    <a:cubicBezTo>
                      <a:pt x="323" y="105"/>
                      <a:pt x="322" y="105"/>
                      <a:pt x="321" y="105"/>
                    </a:cubicBezTo>
                    <a:cubicBezTo>
                      <a:pt x="319" y="106"/>
                      <a:pt x="317" y="106"/>
                      <a:pt x="315" y="106"/>
                    </a:cubicBezTo>
                    <a:cubicBezTo>
                      <a:pt x="315" y="106"/>
                      <a:pt x="315" y="106"/>
                      <a:pt x="315" y="106"/>
                    </a:cubicBezTo>
                    <a:cubicBezTo>
                      <a:pt x="316" y="106"/>
                      <a:pt x="316" y="106"/>
                      <a:pt x="316" y="106"/>
                    </a:cubicBezTo>
                    <a:moveTo>
                      <a:pt x="36" y="104"/>
                    </a:moveTo>
                    <a:cubicBezTo>
                      <a:pt x="36" y="104"/>
                      <a:pt x="37" y="104"/>
                      <a:pt x="38" y="104"/>
                    </a:cubicBezTo>
                    <a:cubicBezTo>
                      <a:pt x="47" y="104"/>
                      <a:pt x="57" y="106"/>
                      <a:pt x="67" y="107"/>
                    </a:cubicBezTo>
                    <a:cubicBezTo>
                      <a:pt x="73" y="108"/>
                      <a:pt x="79" y="108"/>
                      <a:pt x="85" y="108"/>
                    </a:cubicBezTo>
                    <a:cubicBezTo>
                      <a:pt x="92" y="109"/>
                      <a:pt x="99" y="109"/>
                      <a:pt x="105" y="109"/>
                    </a:cubicBezTo>
                    <a:cubicBezTo>
                      <a:pt x="113" y="109"/>
                      <a:pt x="121" y="110"/>
                      <a:pt x="128" y="110"/>
                    </a:cubicBezTo>
                    <a:cubicBezTo>
                      <a:pt x="113" y="110"/>
                      <a:pt x="98" y="110"/>
                      <a:pt x="83" y="109"/>
                    </a:cubicBezTo>
                    <a:cubicBezTo>
                      <a:pt x="73" y="109"/>
                      <a:pt x="64" y="108"/>
                      <a:pt x="55" y="107"/>
                    </a:cubicBezTo>
                    <a:cubicBezTo>
                      <a:pt x="49" y="107"/>
                      <a:pt x="42" y="107"/>
                      <a:pt x="36" y="104"/>
                    </a:cubicBezTo>
                    <a:moveTo>
                      <a:pt x="321" y="103"/>
                    </a:moveTo>
                    <a:cubicBezTo>
                      <a:pt x="326" y="99"/>
                      <a:pt x="329" y="93"/>
                      <a:pt x="331" y="87"/>
                    </a:cubicBezTo>
                    <a:cubicBezTo>
                      <a:pt x="331" y="88"/>
                      <a:pt x="331" y="90"/>
                      <a:pt x="331" y="91"/>
                    </a:cubicBezTo>
                    <a:cubicBezTo>
                      <a:pt x="331" y="94"/>
                      <a:pt x="330" y="96"/>
                      <a:pt x="329" y="99"/>
                    </a:cubicBezTo>
                    <a:cubicBezTo>
                      <a:pt x="328" y="99"/>
                      <a:pt x="328" y="99"/>
                      <a:pt x="328" y="100"/>
                    </a:cubicBezTo>
                    <a:cubicBezTo>
                      <a:pt x="328" y="100"/>
                      <a:pt x="327" y="101"/>
                      <a:pt x="327" y="101"/>
                    </a:cubicBezTo>
                    <a:cubicBezTo>
                      <a:pt x="325" y="102"/>
                      <a:pt x="323" y="103"/>
                      <a:pt x="321" y="103"/>
                    </a:cubicBezTo>
                    <a:moveTo>
                      <a:pt x="9" y="93"/>
                    </a:moveTo>
                    <a:cubicBezTo>
                      <a:pt x="9" y="90"/>
                      <a:pt x="10" y="88"/>
                      <a:pt x="10" y="86"/>
                    </a:cubicBezTo>
                    <a:cubicBezTo>
                      <a:pt x="12" y="91"/>
                      <a:pt x="14" y="96"/>
                      <a:pt x="18" y="100"/>
                    </a:cubicBezTo>
                    <a:cubicBezTo>
                      <a:pt x="18" y="100"/>
                      <a:pt x="18" y="101"/>
                      <a:pt x="18" y="101"/>
                    </a:cubicBezTo>
                    <a:cubicBezTo>
                      <a:pt x="15" y="99"/>
                      <a:pt x="12" y="97"/>
                      <a:pt x="9" y="94"/>
                    </a:cubicBezTo>
                    <a:cubicBezTo>
                      <a:pt x="9" y="93"/>
                      <a:pt x="9" y="93"/>
                      <a:pt x="9" y="93"/>
                    </a:cubicBezTo>
                    <a:moveTo>
                      <a:pt x="6" y="95"/>
                    </a:moveTo>
                    <a:cubicBezTo>
                      <a:pt x="4" y="91"/>
                      <a:pt x="4" y="87"/>
                      <a:pt x="3" y="82"/>
                    </a:cubicBezTo>
                    <a:cubicBezTo>
                      <a:pt x="3" y="79"/>
                      <a:pt x="3" y="75"/>
                      <a:pt x="3" y="72"/>
                    </a:cubicBezTo>
                    <a:cubicBezTo>
                      <a:pt x="3" y="75"/>
                      <a:pt x="3" y="79"/>
                      <a:pt x="4" y="83"/>
                    </a:cubicBezTo>
                    <a:cubicBezTo>
                      <a:pt x="4" y="87"/>
                      <a:pt x="5" y="90"/>
                      <a:pt x="7" y="93"/>
                    </a:cubicBezTo>
                    <a:cubicBezTo>
                      <a:pt x="6" y="94"/>
                      <a:pt x="6" y="94"/>
                      <a:pt x="6" y="95"/>
                    </a:cubicBezTo>
                    <a:moveTo>
                      <a:pt x="330" y="51"/>
                    </a:moveTo>
                    <a:cubicBezTo>
                      <a:pt x="329" y="48"/>
                      <a:pt x="329" y="46"/>
                      <a:pt x="329" y="43"/>
                    </a:cubicBezTo>
                    <a:cubicBezTo>
                      <a:pt x="328" y="38"/>
                      <a:pt x="327" y="32"/>
                      <a:pt x="327" y="27"/>
                    </a:cubicBezTo>
                    <a:cubicBezTo>
                      <a:pt x="327" y="25"/>
                      <a:pt x="327" y="23"/>
                      <a:pt x="327" y="21"/>
                    </a:cubicBezTo>
                    <a:cubicBezTo>
                      <a:pt x="328" y="28"/>
                      <a:pt x="330" y="35"/>
                      <a:pt x="330" y="42"/>
                    </a:cubicBezTo>
                    <a:cubicBezTo>
                      <a:pt x="330" y="45"/>
                      <a:pt x="330" y="48"/>
                      <a:pt x="330" y="51"/>
                    </a:cubicBezTo>
                    <a:moveTo>
                      <a:pt x="318" y="0"/>
                    </a:moveTo>
                    <a:cubicBezTo>
                      <a:pt x="318" y="0"/>
                      <a:pt x="317" y="0"/>
                      <a:pt x="318" y="1"/>
                    </a:cubicBezTo>
                    <a:cubicBezTo>
                      <a:pt x="318" y="1"/>
                      <a:pt x="318" y="1"/>
                      <a:pt x="318" y="1"/>
                    </a:cubicBezTo>
                    <a:cubicBezTo>
                      <a:pt x="318" y="2"/>
                      <a:pt x="319" y="2"/>
                      <a:pt x="319" y="2"/>
                    </a:cubicBezTo>
                    <a:cubicBezTo>
                      <a:pt x="325" y="6"/>
                      <a:pt x="325" y="16"/>
                      <a:pt x="325" y="22"/>
                    </a:cubicBezTo>
                    <a:cubicBezTo>
                      <a:pt x="325" y="32"/>
                      <a:pt x="326" y="42"/>
                      <a:pt x="328" y="52"/>
                    </a:cubicBezTo>
                    <a:cubicBezTo>
                      <a:pt x="328" y="54"/>
                      <a:pt x="329" y="57"/>
                      <a:pt x="329" y="59"/>
                    </a:cubicBezTo>
                    <a:cubicBezTo>
                      <a:pt x="329" y="65"/>
                      <a:pt x="329" y="71"/>
                      <a:pt x="329" y="77"/>
                    </a:cubicBezTo>
                    <a:cubicBezTo>
                      <a:pt x="330" y="78"/>
                      <a:pt x="330" y="80"/>
                      <a:pt x="330" y="81"/>
                    </a:cubicBezTo>
                    <a:cubicBezTo>
                      <a:pt x="329" y="85"/>
                      <a:pt x="328" y="90"/>
                      <a:pt x="326" y="94"/>
                    </a:cubicBezTo>
                    <a:cubicBezTo>
                      <a:pt x="324" y="99"/>
                      <a:pt x="320" y="102"/>
                      <a:pt x="315" y="104"/>
                    </a:cubicBezTo>
                    <a:cubicBezTo>
                      <a:pt x="315" y="104"/>
                      <a:pt x="315" y="104"/>
                      <a:pt x="314" y="104"/>
                    </a:cubicBezTo>
                    <a:cubicBezTo>
                      <a:pt x="310" y="104"/>
                      <a:pt x="305" y="103"/>
                      <a:pt x="301" y="103"/>
                    </a:cubicBezTo>
                    <a:cubicBezTo>
                      <a:pt x="299" y="103"/>
                      <a:pt x="298" y="103"/>
                      <a:pt x="297" y="103"/>
                    </a:cubicBezTo>
                    <a:cubicBezTo>
                      <a:pt x="293" y="103"/>
                      <a:pt x="289" y="103"/>
                      <a:pt x="286" y="103"/>
                    </a:cubicBezTo>
                    <a:cubicBezTo>
                      <a:pt x="279" y="103"/>
                      <a:pt x="273" y="104"/>
                      <a:pt x="266" y="104"/>
                    </a:cubicBezTo>
                    <a:cubicBezTo>
                      <a:pt x="253" y="105"/>
                      <a:pt x="240" y="106"/>
                      <a:pt x="227" y="107"/>
                    </a:cubicBezTo>
                    <a:cubicBezTo>
                      <a:pt x="219" y="108"/>
                      <a:pt x="211" y="108"/>
                      <a:pt x="204" y="108"/>
                    </a:cubicBezTo>
                    <a:cubicBezTo>
                      <a:pt x="192" y="109"/>
                      <a:pt x="181" y="109"/>
                      <a:pt x="170" y="109"/>
                    </a:cubicBezTo>
                    <a:cubicBezTo>
                      <a:pt x="147" y="109"/>
                      <a:pt x="124" y="108"/>
                      <a:pt x="100" y="107"/>
                    </a:cubicBezTo>
                    <a:cubicBezTo>
                      <a:pt x="89" y="106"/>
                      <a:pt x="77" y="106"/>
                      <a:pt x="65" y="105"/>
                    </a:cubicBezTo>
                    <a:cubicBezTo>
                      <a:pt x="56" y="104"/>
                      <a:pt x="47" y="102"/>
                      <a:pt x="38" y="102"/>
                    </a:cubicBezTo>
                    <a:cubicBezTo>
                      <a:pt x="36" y="102"/>
                      <a:pt x="34" y="102"/>
                      <a:pt x="32" y="102"/>
                    </a:cubicBezTo>
                    <a:cubicBezTo>
                      <a:pt x="31" y="102"/>
                      <a:pt x="31" y="103"/>
                      <a:pt x="32" y="104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1" y="104"/>
                      <a:pt x="30" y="104"/>
                      <a:pt x="28" y="104"/>
                    </a:cubicBezTo>
                    <a:cubicBezTo>
                      <a:pt x="26" y="103"/>
                      <a:pt x="25" y="103"/>
                      <a:pt x="23" y="102"/>
                    </a:cubicBezTo>
                    <a:cubicBezTo>
                      <a:pt x="16" y="96"/>
                      <a:pt x="12" y="87"/>
                      <a:pt x="10" y="78"/>
                    </a:cubicBezTo>
                    <a:cubicBezTo>
                      <a:pt x="10" y="75"/>
                      <a:pt x="10" y="71"/>
                      <a:pt x="9" y="68"/>
                    </a:cubicBezTo>
                    <a:cubicBezTo>
                      <a:pt x="9" y="65"/>
                      <a:pt x="9" y="62"/>
                      <a:pt x="9" y="59"/>
                    </a:cubicBezTo>
                    <a:cubicBezTo>
                      <a:pt x="9" y="51"/>
                      <a:pt x="11" y="42"/>
                      <a:pt x="14" y="34"/>
                    </a:cubicBezTo>
                    <a:cubicBezTo>
                      <a:pt x="14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4"/>
                    </a:cubicBezTo>
                    <a:cubicBezTo>
                      <a:pt x="11" y="37"/>
                      <a:pt x="10" y="40"/>
                      <a:pt x="9" y="44"/>
                    </a:cubicBezTo>
                    <a:cubicBezTo>
                      <a:pt x="9" y="42"/>
                      <a:pt x="9" y="41"/>
                      <a:pt x="9" y="39"/>
                    </a:cubicBezTo>
                    <a:cubicBezTo>
                      <a:pt x="10" y="31"/>
                      <a:pt x="12" y="20"/>
                      <a:pt x="20" y="15"/>
                    </a:cubicBezTo>
                    <a:cubicBezTo>
                      <a:pt x="24" y="12"/>
                      <a:pt x="29" y="11"/>
                      <a:pt x="34" y="11"/>
                    </a:cubicBezTo>
                    <a:cubicBezTo>
                      <a:pt x="38" y="11"/>
                      <a:pt x="43" y="12"/>
                      <a:pt x="47" y="12"/>
                    </a:cubicBezTo>
                    <a:cubicBezTo>
                      <a:pt x="63" y="14"/>
                      <a:pt x="79" y="14"/>
                      <a:pt x="95" y="1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6" y="14"/>
                      <a:pt x="96" y="12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2"/>
                      <a:pt x="94" y="12"/>
                    </a:cubicBezTo>
                    <a:cubicBezTo>
                      <a:pt x="97" y="12"/>
                      <a:pt x="99" y="12"/>
                      <a:pt x="101" y="12"/>
                    </a:cubicBezTo>
                    <a:cubicBezTo>
                      <a:pt x="102" y="12"/>
                      <a:pt x="102" y="10"/>
                      <a:pt x="101" y="10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96" y="10"/>
                      <a:pt x="91" y="9"/>
                      <a:pt x="85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8"/>
                      <a:pt x="85" y="8"/>
                      <a:pt x="85" y="8"/>
                    </a:cubicBezTo>
                    <a:cubicBezTo>
                      <a:pt x="84" y="8"/>
                      <a:pt x="84" y="8"/>
                      <a:pt x="84" y="9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3" y="8"/>
                    </a:cubicBezTo>
                    <a:cubicBezTo>
                      <a:pt x="83" y="9"/>
                      <a:pt x="82" y="9"/>
                      <a:pt x="82" y="9"/>
                    </a:cubicBezTo>
                    <a:cubicBezTo>
                      <a:pt x="80" y="9"/>
                      <a:pt x="78" y="9"/>
                      <a:pt x="77" y="9"/>
                    </a:cubicBezTo>
                    <a:cubicBezTo>
                      <a:pt x="75" y="9"/>
                      <a:pt x="73" y="9"/>
                      <a:pt x="71" y="9"/>
                    </a:cubicBezTo>
                    <a:cubicBezTo>
                      <a:pt x="68" y="9"/>
                      <a:pt x="65" y="8"/>
                      <a:pt x="62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7" y="8"/>
                      <a:pt x="53" y="7"/>
                      <a:pt x="50" y="7"/>
                    </a:cubicBezTo>
                    <a:cubicBezTo>
                      <a:pt x="49" y="8"/>
                      <a:pt x="48" y="9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10"/>
                      <a:pt x="45" y="9"/>
                      <a:pt x="46" y="8"/>
                    </a:cubicBezTo>
                    <a:cubicBezTo>
                      <a:pt x="46" y="8"/>
                      <a:pt x="47" y="7"/>
                      <a:pt x="47" y="7"/>
                    </a:cubicBezTo>
                    <a:cubicBezTo>
                      <a:pt x="47" y="7"/>
                      <a:pt x="46" y="7"/>
                      <a:pt x="46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7"/>
                    </a:cubicBezTo>
                    <a:cubicBezTo>
                      <a:pt x="41" y="7"/>
                      <a:pt x="38" y="7"/>
                      <a:pt x="35" y="7"/>
                    </a:cubicBezTo>
                    <a:cubicBezTo>
                      <a:pt x="30" y="7"/>
                      <a:pt x="26" y="7"/>
                      <a:pt x="21" y="7"/>
                    </a:cubicBezTo>
                    <a:cubicBezTo>
                      <a:pt x="20" y="7"/>
                      <a:pt x="20" y="9"/>
                      <a:pt x="21" y="9"/>
                    </a:cubicBezTo>
                    <a:cubicBezTo>
                      <a:pt x="22" y="9"/>
                      <a:pt x="23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2" y="11"/>
                      <a:pt x="19" y="13"/>
                      <a:pt x="17" y="14"/>
                    </a:cubicBezTo>
                    <a:cubicBezTo>
                      <a:pt x="13" y="17"/>
                      <a:pt x="11" y="21"/>
                      <a:pt x="10" y="25"/>
                    </a:cubicBezTo>
                    <a:cubicBezTo>
                      <a:pt x="7" y="33"/>
                      <a:pt x="7" y="43"/>
                      <a:pt x="7" y="52"/>
                    </a:cubicBezTo>
                    <a:cubicBezTo>
                      <a:pt x="6" y="54"/>
                      <a:pt x="7" y="57"/>
                      <a:pt x="7" y="59"/>
                    </a:cubicBezTo>
                    <a:cubicBezTo>
                      <a:pt x="6" y="66"/>
                      <a:pt x="7" y="72"/>
                      <a:pt x="8" y="78"/>
                    </a:cubicBezTo>
                    <a:cubicBezTo>
                      <a:pt x="8" y="82"/>
                      <a:pt x="8" y="86"/>
                      <a:pt x="7" y="90"/>
                    </a:cubicBezTo>
                    <a:cubicBezTo>
                      <a:pt x="6" y="87"/>
                      <a:pt x="6" y="84"/>
                      <a:pt x="6" y="81"/>
                    </a:cubicBezTo>
                    <a:cubicBezTo>
                      <a:pt x="5" y="75"/>
                      <a:pt x="5" y="69"/>
                      <a:pt x="5" y="64"/>
                    </a:cubicBezTo>
                    <a:cubicBezTo>
                      <a:pt x="5" y="58"/>
                      <a:pt x="5" y="53"/>
                      <a:pt x="5" y="47"/>
                    </a:cubicBezTo>
                    <a:cubicBezTo>
                      <a:pt x="5" y="47"/>
                      <a:pt x="5" y="47"/>
                      <a:pt x="5" y="46"/>
                    </a:cubicBezTo>
                    <a:cubicBezTo>
                      <a:pt x="5" y="41"/>
                      <a:pt x="6" y="36"/>
                      <a:pt x="5" y="31"/>
                    </a:cubicBezTo>
                    <a:cubicBezTo>
                      <a:pt x="5" y="30"/>
                      <a:pt x="4" y="30"/>
                      <a:pt x="4" y="30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2" y="35"/>
                      <a:pt x="2" y="41"/>
                      <a:pt x="3" y="46"/>
                    </a:cubicBezTo>
                    <a:cubicBezTo>
                      <a:pt x="3" y="47"/>
                      <a:pt x="2" y="49"/>
                      <a:pt x="2" y="50"/>
                    </a:cubicBezTo>
                    <a:cubicBezTo>
                      <a:pt x="2" y="56"/>
                      <a:pt x="1" y="62"/>
                      <a:pt x="1" y="68"/>
                    </a:cubicBezTo>
                    <a:cubicBezTo>
                      <a:pt x="1" y="77"/>
                      <a:pt x="0" y="89"/>
                      <a:pt x="5" y="98"/>
                    </a:cubicBezTo>
                    <a:cubicBezTo>
                      <a:pt x="5" y="98"/>
                      <a:pt x="6" y="99"/>
                      <a:pt x="6" y="99"/>
                    </a:cubicBezTo>
                    <a:cubicBezTo>
                      <a:pt x="6" y="99"/>
                      <a:pt x="7" y="98"/>
                      <a:pt x="7" y="98"/>
                    </a:cubicBezTo>
                    <a:cubicBezTo>
                      <a:pt x="7" y="97"/>
                      <a:pt x="8" y="96"/>
                      <a:pt x="8" y="95"/>
                    </a:cubicBezTo>
                    <a:cubicBezTo>
                      <a:pt x="11" y="100"/>
                      <a:pt x="16" y="102"/>
                      <a:pt x="22" y="104"/>
                    </a:cubicBezTo>
                    <a:cubicBezTo>
                      <a:pt x="27" y="108"/>
                      <a:pt x="33" y="111"/>
                      <a:pt x="40" y="112"/>
                    </a:cubicBezTo>
                    <a:cubicBezTo>
                      <a:pt x="47" y="113"/>
                      <a:pt x="54" y="114"/>
                      <a:pt x="62" y="114"/>
                    </a:cubicBezTo>
                    <a:cubicBezTo>
                      <a:pt x="64" y="114"/>
                      <a:pt x="67" y="113"/>
                      <a:pt x="70" y="113"/>
                    </a:cubicBezTo>
                    <a:cubicBezTo>
                      <a:pt x="70" y="113"/>
                      <a:pt x="71" y="113"/>
                      <a:pt x="72" y="113"/>
                    </a:cubicBezTo>
                    <a:cubicBezTo>
                      <a:pt x="76" y="113"/>
                      <a:pt x="81" y="114"/>
                      <a:pt x="85" y="114"/>
                    </a:cubicBezTo>
                    <a:cubicBezTo>
                      <a:pt x="89" y="114"/>
                      <a:pt x="93" y="114"/>
                      <a:pt x="98" y="114"/>
                    </a:cubicBezTo>
                    <a:cubicBezTo>
                      <a:pt x="100" y="114"/>
                      <a:pt x="102" y="114"/>
                      <a:pt x="104" y="114"/>
                    </a:cubicBezTo>
                    <a:cubicBezTo>
                      <a:pt x="106" y="114"/>
                      <a:pt x="107" y="114"/>
                      <a:pt x="109" y="114"/>
                    </a:cubicBezTo>
                    <a:cubicBezTo>
                      <a:pt x="112" y="114"/>
                      <a:pt x="116" y="114"/>
                      <a:pt x="119" y="114"/>
                    </a:cubicBezTo>
                    <a:cubicBezTo>
                      <a:pt x="140" y="114"/>
                      <a:pt x="160" y="113"/>
                      <a:pt x="181" y="112"/>
                    </a:cubicBezTo>
                    <a:cubicBezTo>
                      <a:pt x="182" y="112"/>
                      <a:pt x="182" y="112"/>
                      <a:pt x="183" y="112"/>
                    </a:cubicBezTo>
                    <a:cubicBezTo>
                      <a:pt x="196" y="112"/>
                      <a:pt x="210" y="112"/>
                      <a:pt x="223" y="112"/>
                    </a:cubicBezTo>
                    <a:cubicBezTo>
                      <a:pt x="235" y="112"/>
                      <a:pt x="248" y="112"/>
                      <a:pt x="261" y="112"/>
                    </a:cubicBezTo>
                    <a:cubicBezTo>
                      <a:pt x="274" y="111"/>
                      <a:pt x="286" y="110"/>
                      <a:pt x="299" y="109"/>
                    </a:cubicBezTo>
                    <a:cubicBezTo>
                      <a:pt x="306" y="109"/>
                      <a:pt x="314" y="110"/>
                      <a:pt x="321" y="108"/>
                    </a:cubicBezTo>
                    <a:cubicBezTo>
                      <a:pt x="324" y="107"/>
                      <a:pt x="327" y="106"/>
                      <a:pt x="329" y="105"/>
                    </a:cubicBezTo>
                    <a:cubicBezTo>
                      <a:pt x="332" y="104"/>
                      <a:pt x="335" y="102"/>
                      <a:pt x="337" y="100"/>
                    </a:cubicBezTo>
                    <a:cubicBezTo>
                      <a:pt x="336" y="99"/>
                      <a:pt x="336" y="99"/>
                      <a:pt x="336" y="98"/>
                    </a:cubicBezTo>
                    <a:cubicBezTo>
                      <a:pt x="337" y="97"/>
                      <a:pt x="338" y="95"/>
                      <a:pt x="339" y="94"/>
                    </a:cubicBezTo>
                    <a:cubicBezTo>
                      <a:pt x="339" y="94"/>
                      <a:pt x="339" y="93"/>
                      <a:pt x="339" y="93"/>
                    </a:cubicBezTo>
                    <a:cubicBezTo>
                      <a:pt x="339" y="92"/>
                      <a:pt x="339" y="91"/>
                      <a:pt x="339" y="90"/>
                    </a:cubicBezTo>
                    <a:cubicBezTo>
                      <a:pt x="338" y="90"/>
                      <a:pt x="338" y="91"/>
                      <a:pt x="337" y="92"/>
                    </a:cubicBezTo>
                    <a:cubicBezTo>
                      <a:pt x="337" y="94"/>
                      <a:pt x="336" y="96"/>
                      <a:pt x="336" y="98"/>
                    </a:cubicBezTo>
                    <a:cubicBezTo>
                      <a:pt x="334" y="100"/>
                      <a:pt x="332" y="102"/>
                      <a:pt x="329" y="103"/>
                    </a:cubicBezTo>
                    <a:cubicBezTo>
                      <a:pt x="329" y="103"/>
                      <a:pt x="328" y="104"/>
                      <a:pt x="328" y="104"/>
                    </a:cubicBezTo>
                    <a:cubicBezTo>
                      <a:pt x="329" y="103"/>
                      <a:pt x="329" y="102"/>
                      <a:pt x="330" y="100"/>
                    </a:cubicBezTo>
                    <a:cubicBezTo>
                      <a:pt x="331" y="99"/>
                      <a:pt x="332" y="97"/>
                      <a:pt x="332" y="96"/>
                    </a:cubicBezTo>
                    <a:cubicBezTo>
                      <a:pt x="332" y="95"/>
                      <a:pt x="332" y="95"/>
                      <a:pt x="332" y="95"/>
                    </a:cubicBezTo>
                    <a:cubicBezTo>
                      <a:pt x="332" y="95"/>
                      <a:pt x="331" y="94"/>
                      <a:pt x="332" y="94"/>
                    </a:cubicBezTo>
                    <a:cubicBezTo>
                      <a:pt x="332" y="93"/>
                      <a:pt x="332" y="93"/>
                      <a:pt x="333" y="93"/>
                    </a:cubicBezTo>
                    <a:cubicBezTo>
                      <a:pt x="333" y="93"/>
                      <a:pt x="333" y="93"/>
                      <a:pt x="333" y="92"/>
                    </a:cubicBezTo>
                    <a:cubicBezTo>
                      <a:pt x="333" y="89"/>
                      <a:pt x="334" y="85"/>
                      <a:pt x="334" y="82"/>
                    </a:cubicBezTo>
                    <a:cubicBezTo>
                      <a:pt x="334" y="80"/>
                      <a:pt x="334" y="78"/>
                      <a:pt x="334" y="76"/>
                    </a:cubicBezTo>
                    <a:cubicBezTo>
                      <a:pt x="334" y="76"/>
                      <a:pt x="333" y="76"/>
                      <a:pt x="333" y="76"/>
                    </a:cubicBezTo>
                    <a:cubicBezTo>
                      <a:pt x="332" y="76"/>
                      <a:pt x="332" y="75"/>
                      <a:pt x="333" y="74"/>
                    </a:cubicBezTo>
                    <a:cubicBezTo>
                      <a:pt x="333" y="73"/>
                      <a:pt x="334" y="72"/>
                      <a:pt x="335" y="72"/>
                    </a:cubicBezTo>
                    <a:cubicBezTo>
                      <a:pt x="335" y="70"/>
                      <a:pt x="334" y="68"/>
                      <a:pt x="334" y="66"/>
                    </a:cubicBezTo>
                    <a:cubicBezTo>
                      <a:pt x="334" y="66"/>
                      <a:pt x="334" y="66"/>
                      <a:pt x="334" y="66"/>
                    </a:cubicBezTo>
                    <a:cubicBezTo>
                      <a:pt x="333" y="61"/>
                      <a:pt x="333" y="57"/>
                      <a:pt x="333" y="52"/>
                    </a:cubicBezTo>
                    <a:cubicBezTo>
                      <a:pt x="333" y="52"/>
                      <a:pt x="333" y="52"/>
                      <a:pt x="333" y="52"/>
                    </a:cubicBezTo>
                    <a:cubicBezTo>
                      <a:pt x="332" y="52"/>
                      <a:pt x="331" y="51"/>
                      <a:pt x="332" y="50"/>
                    </a:cubicBezTo>
                    <a:cubicBezTo>
                      <a:pt x="332" y="50"/>
                      <a:pt x="333" y="50"/>
                      <a:pt x="333" y="50"/>
                    </a:cubicBezTo>
                    <a:cubicBezTo>
                      <a:pt x="333" y="50"/>
                      <a:pt x="333" y="49"/>
                      <a:pt x="333" y="49"/>
                    </a:cubicBezTo>
                    <a:cubicBezTo>
                      <a:pt x="333" y="41"/>
                      <a:pt x="334" y="33"/>
                      <a:pt x="334" y="25"/>
                    </a:cubicBezTo>
                    <a:cubicBezTo>
                      <a:pt x="333" y="25"/>
                      <a:pt x="333" y="26"/>
                      <a:pt x="333" y="26"/>
                    </a:cubicBezTo>
                    <a:cubicBezTo>
                      <a:pt x="333" y="26"/>
                      <a:pt x="332" y="26"/>
                      <a:pt x="332" y="26"/>
                    </a:cubicBezTo>
                    <a:cubicBezTo>
                      <a:pt x="331" y="26"/>
                      <a:pt x="331" y="25"/>
                      <a:pt x="331" y="25"/>
                    </a:cubicBezTo>
                    <a:cubicBezTo>
                      <a:pt x="332" y="24"/>
                      <a:pt x="333" y="23"/>
                      <a:pt x="334" y="23"/>
                    </a:cubicBezTo>
                    <a:cubicBezTo>
                      <a:pt x="333" y="20"/>
                      <a:pt x="333" y="18"/>
                      <a:pt x="333" y="16"/>
                    </a:cubicBezTo>
                    <a:cubicBezTo>
                      <a:pt x="333" y="17"/>
                      <a:pt x="332" y="17"/>
                      <a:pt x="332" y="17"/>
                    </a:cubicBezTo>
                    <a:cubicBezTo>
                      <a:pt x="331" y="17"/>
                      <a:pt x="331" y="18"/>
                      <a:pt x="331" y="18"/>
                    </a:cubicBezTo>
                    <a:cubicBezTo>
                      <a:pt x="331" y="18"/>
                      <a:pt x="331" y="18"/>
                      <a:pt x="331" y="18"/>
                    </a:cubicBezTo>
                    <a:cubicBezTo>
                      <a:pt x="331" y="22"/>
                      <a:pt x="331" y="26"/>
                      <a:pt x="331" y="31"/>
                    </a:cubicBezTo>
                    <a:cubicBezTo>
                      <a:pt x="330" y="27"/>
                      <a:pt x="329" y="23"/>
                      <a:pt x="328" y="18"/>
                    </a:cubicBezTo>
                    <a:cubicBezTo>
                      <a:pt x="328" y="15"/>
                      <a:pt x="327" y="11"/>
                      <a:pt x="326" y="8"/>
                    </a:cubicBezTo>
                    <a:cubicBezTo>
                      <a:pt x="325" y="5"/>
                      <a:pt x="324" y="2"/>
                      <a:pt x="321" y="1"/>
                    </a:cubicBezTo>
                    <a:cubicBezTo>
                      <a:pt x="320" y="0"/>
                      <a:pt x="319" y="0"/>
                      <a:pt x="319" y="0"/>
                    </a:cubicBezTo>
                    <a:cubicBezTo>
                      <a:pt x="319" y="0"/>
                      <a:pt x="318" y="0"/>
                      <a:pt x="318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3429636" y="2913062"/>
                <a:ext cx="369888" cy="52388"/>
              </a:xfrm>
              <a:custGeom>
                <a:avLst/>
                <a:gdLst>
                  <a:gd name="T0" fmla="*/ 158 w 172"/>
                  <a:gd name="T1" fmla="*/ 13 h 25"/>
                  <a:gd name="T2" fmla="*/ 144 w 172"/>
                  <a:gd name="T3" fmla="*/ 22 h 25"/>
                  <a:gd name="T4" fmla="*/ 145 w 172"/>
                  <a:gd name="T5" fmla="*/ 24 h 25"/>
                  <a:gd name="T6" fmla="*/ 145 w 172"/>
                  <a:gd name="T7" fmla="*/ 24 h 25"/>
                  <a:gd name="T8" fmla="*/ 146 w 172"/>
                  <a:gd name="T9" fmla="*/ 24 h 25"/>
                  <a:gd name="T10" fmla="*/ 146 w 172"/>
                  <a:gd name="T11" fmla="*/ 24 h 25"/>
                  <a:gd name="T12" fmla="*/ 165 w 172"/>
                  <a:gd name="T13" fmla="*/ 12 h 25"/>
                  <a:gd name="T14" fmla="*/ 165 w 172"/>
                  <a:gd name="T15" fmla="*/ 8 h 25"/>
                  <a:gd name="T16" fmla="*/ 81 w 172"/>
                  <a:gd name="T17" fmla="*/ 5 h 25"/>
                  <a:gd name="T18" fmla="*/ 85 w 172"/>
                  <a:gd name="T19" fmla="*/ 7 h 25"/>
                  <a:gd name="T20" fmla="*/ 104 w 172"/>
                  <a:gd name="T21" fmla="*/ 4 h 25"/>
                  <a:gd name="T22" fmla="*/ 89 w 172"/>
                  <a:gd name="T23" fmla="*/ 7 h 25"/>
                  <a:gd name="T24" fmla="*/ 104 w 172"/>
                  <a:gd name="T25" fmla="*/ 4 h 25"/>
                  <a:gd name="T26" fmla="*/ 76 w 172"/>
                  <a:gd name="T27" fmla="*/ 3 h 25"/>
                  <a:gd name="T28" fmla="*/ 69 w 172"/>
                  <a:gd name="T29" fmla="*/ 8 h 25"/>
                  <a:gd name="T30" fmla="*/ 83 w 172"/>
                  <a:gd name="T31" fmla="*/ 2 h 25"/>
                  <a:gd name="T32" fmla="*/ 88 w 172"/>
                  <a:gd name="T33" fmla="*/ 2 h 25"/>
                  <a:gd name="T34" fmla="*/ 81 w 172"/>
                  <a:gd name="T35" fmla="*/ 5 h 25"/>
                  <a:gd name="T36" fmla="*/ 94 w 172"/>
                  <a:gd name="T37" fmla="*/ 2 h 25"/>
                  <a:gd name="T38" fmla="*/ 137 w 172"/>
                  <a:gd name="T39" fmla="*/ 2 h 25"/>
                  <a:gd name="T40" fmla="*/ 127 w 172"/>
                  <a:gd name="T41" fmla="*/ 5 h 25"/>
                  <a:gd name="T42" fmla="*/ 139 w 172"/>
                  <a:gd name="T43" fmla="*/ 2 h 25"/>
                  <a:gd name="T44" fmla="*/ 121 w 172"/>
                  <a:gd name="T45" fmla="*/ 2 h 25"/>
                  <a:gd name="T46" fmla="*/ 123 w 172"/>
                  <a:gd name="T47" fmla="*/ 5 h 25"/>
                  <a:gd name="T48" fmla="*/ 121 w 172"/>
                  <a:gd name="T49" fmla="*/ 2 h 25"/>
                  <a:gd name="T50" fmla="*/ 101 w 172"/>
                  <a:gd name="T51" fmla="*/ 2 h 25"/>
                  <a:gd name="T52" fmla="*/ 94 w 172"/>
                  <a:gd name="T53" fmla="*/ 4 h 25"/>
                  <a:gd name="T54" fmla="*/ 106 w 172"/>
                  <a:gd name="T55" fmla="*/ 3 h 25"/>
                  <a:gd name="T56" fmla="*/ 107 w 172"/>
                  <a:gd name="T57" fmla="*/ 5 h 25"/>
                  <a:gd name="T58" fmla="*/ 112 w 172"/>
                  <a:gd name="T59" fmla="*/ 6 h 25"/>
                  <a:gd name="T60" fmla="*/ 118 w 172"/>
                  <a:gd name="T61" fmla="*/ 2 h 25"/>
                  <a:gd name="T62" fmla="*/ 39 w 172"/>
                  <a:gd name="T63" fmla="*/ 2 h 25"/>
                  <a:gd name="T64" fmla="*/ 1 w 172"/>
                  <a:gd name="T65" fmla="*/ 23 h 25"/>
                  <a:gd name="T66" fmla="*/ 1 w 172"/>
                  <a:gd name="T67" fmla="*/ 25 h 25"/>
                  <a:gd name="T68" fmla="*/ 10 w 172"/>
                  <a:gd name="T69" fmla="*/ 22 h 25"/>
                  <a:gd name="T70" fmla="*/ 44 w 172"/>
                  <a:gd name="T71" fmla="*/ 5 h 25"/>
                  <a:gd name="T72" fmla="*/ 67 w 172"/>
                  <a:gd name="T73" fmla="*/ 5 h 25"/>
                  <a:gd name="T74" fmla="*/ 59 w 172"/>
                  <a:gd name="T75" fmla="*/ 8 h 25"/>
                  <a:gd name="T76" fmla="*/ 64 w 172"/>
                  <a:gd name="T77" fmla="*/ 6 h 25"/>
                  <a:gd name="T78" fmla="*/ 66 w 172"/>
                  <a:gd name="T79" fmla="*/ 8 h 25"/>
                  <a:gd name="T80" fmla="*/ 62 w 172"/>
                  <a:gd name="T81" fmla="*/ 3 h 25"/>
                  <a:gd name="T82" fmla="*/ 39 w 172"/>
                  <a:gd name="T83" fmla="*/ 4 h 25"/>
                  <a:gd name="T84" fmla="*/ 40 w 172"/>
                  <a:gd name="T85" fmla="*/ 3 h 25"/>
                  <a:gd name="T86" fmla="*/ 40 w 172"/>
                  <a:gd name="T87" fmla="*/ 3 h 25"/>
                  <a:gd name="T88" fmla="*/ 165 w 172"/>
                  <a:gd name="T89" fmla="*/ 0 h 25"/>
                  <a:gd name="T90" fmla="*/ 144 w 172"/>
                  <a:gd name="T91" fmla="*/ 1 h 25"/>
                  <a:gd name="T92" fmla="*/ 139 w 172"/>
                  <a:gd name="T93" fmla="*/ 4 h 25"/>
                  <a:gd name="T94" fmla="*/ 140 w 172"/>
                  <a:gd name="T95" fmla="*/ 4 h 25"/>
                  <a:gd name="T96" fmla="*/ 140 w 172"/>
                  <a:gd name="T97" fmla="*/ 4 h 25"/>
                  <a:gd name="T98" fmla="*/ 143 w 172"/>
                  <a:gd name="T99" fmla="*/ 4 h 25"/>
                  <a:gd name="T100" fmla="*/ 150 w 172"/>
                  <a:gd name="T101" fmla="*/ 2 h 25"/>
                  <a:gd name="T102" fmla="*/ 151 w 172"/>
                  <a:gd name="T103" fmla="*/ 3 h 25"/>
                  <a:gd name="T104" fmla="*/ 165 w 172"/>
                  <a:gd name="T105" fmla="*/ 2 h 25"/>
                  <a:gd name="T106" fmla="*/ 166 w 172"/>
                  <a:gd name="T107" fmla="*/ 7 h 25"/>
                  <a:gd name="T108" fmla="*/ 167 w 172"/>
                  <a:gd name="T109" fmla="*/ 8 h 25"/>
                  <a:gd name="T110" fmla="*/ 170 w 172"/>
                  <a:gd name="T111" fmla="*/ 8 h 25"/>
                  <a:gd name="T112" fmla="*/ 169 w 172"/>
                  <a:gd name="T113" fmla="*/ 6 h 25"/>
                  <a:gd name="T114" fmla="*/ 171 w 172"/>
                  <a:gd name="T1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2" h="25">
                    <a:moveTo>
                      <a:pt x="165" y="8"/>
                    </a:moveTo>
                    <a:cubicBezTo>
                      <a:pt x="163" y="10"/>
                      <a:pt x="160" y="11"/>
                      <a:pt x="158" y="13"/>
                    </a:cubicBezTo>
                    <a:cubicBezTo>
                      <a:pt x="154" y="15"/>
                      <a:pt x="149" y="18"/>
                      <a:pt x="146" y="21"/>
                    </a:cubicBezTo>
                    <a:cubicBezTo>
                      <a:pt x="145" y="22"/>
                      <a:pt x="144" y="22"/>
                      <a:pt x="144" y="22"/>
                    </a:cubicBezTo>
                    <a:cubicBezTo>
                      <a:pt x="143" y="23"/>
                      <a:pt x="143" y="24"/>
                      <a:pt x="144" y="24"/>
                    </a:cubicBezTo>
                    <a:cubicBezTo>
                      <a:pt x="144" y="24"/>
                      <a:pt x="144" y="24"/>
                      <a:pt x="145" y="2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7" y="23"/>
                      <a:pt x="148" y="23"/>
                      <a:pt x="149" y="22"/>
                    </a:cubicBezTo>
                    <a:cubicBezTo>
                      <a:pt x="154" y="19"/>
                      <a:pt x="160" y="16"/>
                      <a:pt x="165" y="12"/>
                    </a:cubicBezTo>
                    <a:cubicBezTo>
                      <a:pt x="165" y="11"/>
                      <a:pt x="165" y="9"/>
                      <a:pt x="165" y="8"/>
                    </a:cubicBezTo>
                    <a:cubicBezTo>
                      <a:pt x="165" y="8"/>
                      <a:pt x="165" y="8"/>
                      <a:pt x="165" y="8"/>
                    </a:cubicBezTo>
                    <a:moveTo>
                      <a:pt x="88" y="5"/>
                    </a:moveTo>
                    <a:cubicBezTo>
                      <a:pt x="86" y="5"/>
                      <a:pt x="83" y="5"/>
                      <a:pt x="81" y="5"/>
                    </a:cubicBezTo>
                    <a:cubicBezTo>
                      <a:pt x="79" y="6"/>
                      <a:pt x="78" y="7"/>
                      <a:pt x="76" y="8"/>
                    </a:cubicBezTo>
                    <a:cubicBezTo>
                      <a:pt x="79" y="7"/>
                      <a:pt x="82" y="7"/>
                      <a:pt x="85" y="7"/>
                    </a:cubicBezTo>
                    <a:cubicBezTo>
                      <a:pt x="86" y="6"/>
                      <a:pt x="87" y="6"/>
                      <a:pt x="88" y="5"/>
                    </a:cubicBezTo>
                    <a:moveTo>
                      <a:pt x="104" y="4"/>
                    </a:moveTo>
                    <a:cubicBezTo>
                      <a:pt x="101" y="4"/>
                      <a:pt x="97" y="5"/>
                      <a:pt x="93" y="5"/>
                    </a:cubicBezTo>
                    <a:cubicBezTo>
                      <a:pt x="91" y="5"/>
                      <a:pt x="90" y="6"/>
                      <a:pt x="89" y="7"/>
                    </a:cubicBezTo>
                    <a:cubicBezTo>
                      <a:pt x="93" y="7"/>
                      <a:pt x="97" y="7"/>
                      <a:pt x="101" y="6"/>
                    </a:cubicBezTo>
                    <a:cubicBezTo>
                      <a:pt x="102" y="6"/>
                      <a:pt x="103" y="5"/>
                      <a:pt x="104" y="4"/>
                    </a:cubicBezTo>
                    <a:moveTo>
                      <a:pt x="83" y="2"/>
                    </a:moveTo>
                    <a:cubicBezTo>
                      <a:pt x="81" y="2"/>
                      <a:pt x="78" y="3"/>
                      <a:pt x="76" y="3"/>
                    </a:cubicBezTo>
                    <a:cubicBezTo>
                      <a:pt x="77" y="3"/>
                      <a:pt x="77" y="4"/>
                      <a:pt x="76" y="4"/>
                    </a:cubicBezTo>
                    <a:cubicBezTo>
                      <a:pt x="74" y="5"/>
                      <a:pt x="71" y="7"/>
                      <a:pt x="69" y="8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5" y="6"/>
                      <a:pt x="79" y="4"/>
                      <a:pt x="83" y="2"/>
                    </a:cubicBezTo>
                    <a:moveTo>
                      <a:pt x="94" y="2"/>
                    </a:moveTo>
                    <a:cubicBezTo>
                      <a:pt x="92" y="2"/>
                      <a:pt x="90" y="2"/>
                      <a:pt x="88" y="2"/>
                    </a:cubicBezTo>
                    <a:cubicBezTo>
                      <a:pt x="88" y="3"/>
                      <a:pt x="88" y="3"/>
                      <a:pt x="87" y="3"/>
                    </a:cubicBezTo>
                    <a:cubicBezTo>
                      <a:pt x="85" y="4"/>
                      <a:pt x="83" y="4"/>
                      <a:pt x="81" y="5"/>
                    </a:cubicBezTo>
                    <a:cubicBezTo>
                      <a:pt x="84" y="5"/>
                      <a:pt x="86" y="5"/>
                      <a:pt x="89" y="5"/>
                    </a:cubicBezTo>
                    <a:cubicBezTo>
                      <a:pt x="90" y="4"/>
                      <a:pt x="92" y="3"/>
                      <a:pt x="94" y="2"/>
                    </a:cubicBezTo>
                    <a:moveTo>
                      <a:pt x="139" y="2"/>
                    </a:moveTo>
                    <a:cubicBezTo>
                      <a:pt x="138" y="2"/>
                      <a:pt x="137" y="2"/>
                      <a:pt x="137" y="2"/>
                    </a:cubicBezTo>
                    <a:cubicBezTo>
                      <a:pt x="135" y="2"/>
                      <a:pt x="134" y="2"/>
                      <a:pt x="133" y="2"/>
                    </a:cubicBezTo>
                    <a:cubicBezTo>
                      <a:pt x="131" y="3"/>
                      <a:pt x="129" y="4"/>
                      <a:pt x="127" y="5"/>
                    </a:cubicBezTo>
                    <a:cubicBezTo>
                      <a:pt x="130" y="5"/>
                      <a:pt x="132" y="4"/>
                      <a:pt x="135" y="4"/>
                    </a:cubicBezTo>
                    <a:cubicBezTo>
                      <a:pt x="136" y="3"/>
                      <a:pt x="137" y="3"/>
                      <a:pt x="139" y="2"/>
                    </a:cubicBezTo>
                    <a:moveTo>
                      <a:pt x="121" y="2"/>
                    </a:moveTo>
                    <a:cubicBezTo>
                      <a:pt x="121" y="2"/>
                      <a:pt x="121" y="2"/>
                      <a:pt x="121" y="2"/>
                    </a:cubicBezTo>
                    <a:cubicBezTo>
                      <a:pt x="119" y="3"/>
                      <a:pt x="118" y="4"/>
                      <a:pt x="116" y="6"/>
                    </a:cubicBezTo>
                    <a:cubicBezTo>
                      <a:pt x="118" y="5"/>
                      <a:pt x="121" y="5"/>
                      <a:pt x="123" y="5"/>
                    </a:cubicBezTo>
                    <a:cubicBezTo>
                      <a:pt x="125" y="4"/>
                      <a:pt x="127" y="3"/>
                      <a:pt x="129" y="2"/>
                    </a:cubicBezTo>
                    <a:cubicBezTo>
                      <a:pt x="126" y="2"/>
                      <a:pt x="124" y="2"/>
                      <a:pt x="121" y="2"/>
                    </a:cubicBezTo>
                    <a:moveTo>
                      <a:pt x="118" y="2"/>
                    </a:moveTo>
                    <a:cubicBezTo>
                      <a:pt x="112" y="2"/>
                      <a:pt x="107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98" y="3"/>
                      <a:pt x="96" y="3"/>
                      <a:pt x="94" y="4"/>
                    </a:cubicBezTo>
                    <a:cubicBezTo>
                      <a:pt x="97" y="4"/>
                      <a:pt x="101" y="4"/>
                      <a:pt x="104" y="4"/>
                    </a:cubicBezTo>
                    <a:cubicBezTo>
                      <a:pt x="105" y="4"/>
                      <a:pt x="106" y="3"/>
                      <a:pt x="106" y="3"/>
                    </a:cubicBezTo>
                    <a:cubicBezTo>
                      <a:pt x="106" y="3"/>
                      <a:pt x="107" y="3"/>
                      <a:pt x="107" y="3"/>
                    </a:cubicBezTo>
                    <a:cubicBezTo>
                      <a:pt x="108" y="3"/>
                      <a:pt x="108" y="4"/>
                      <a:pt x="107" y="5"/>
                    </a:cubicBezTo>
                    <a:cubicBezTo>
                      <a:pt x="106" y="5"/>
                      <a:pt x="106" y="6"/>
                      <a:pt x="105" y="6"/>
                    </a:cubicBezTo>
                    <a:cubicBezTo>
                      <a:pt x="107" y="6"/>
                      <a:pt x="110" y="6"/>
                      <a:pt x="112" y="6"/>
                    </a:cubicBezTo>
                    <a:cubicBezTo>
                      <a:pt x="114" y="4"/>
                      <a:pt x="116" y="3"/>
                      <a:pt x="118" y="2"/>
                    </a:cubicBezTo>
                    <a:cubicBezTo>
                      <a:pt x="118" y="2"/>
                      <a:pt x="118" y="2"/>
                      <a:pt x="118" y="2"/>
                    </a:cubicBezTo>
                    <a:moveTo>
                      <a:pt x="40" y="2"/>
                    </a:moveTo>
                    <a:cubicBezTo>
                      <a:pt x="40" y="2"/>
                      <a:pt x="40" y="2"/>
                      <a:pt x="39" y="2"/>
                    </a:cubicBezTo>
                    <a:cubicBezTo>
                      <a:pt x="26" y="8"/>
                      <a:pt x="12" y="13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4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5" y="24"/>
                      <a:pt x="7" y="23"/>
                      <a:pt x="10" y="22"/>
                    </a:cubicBezTo>
                    <a:cubicBezTo>
                      <a:pt x="17" y="18"/>
                      <a:pt x="24" y="13"/>
                      <a:pt x="31" y="9"/>
                    </a:cubicBezTo>
                    <a:cubicBezTo>
                      <a:pt x="35" y="7"/>
                      <a:pt x="39" y="6"/>
                      <a:pt x="44" y="5"/>
                    </a:cubicBezTo>
                    <a:cubicBezTo>
                      <a:pt x="50" y="5"/>
                      <a:pt x="56" y="5"/>
                      <a:pt x="62" y="5"/>
                    </a:cubicBezTo>
                    <a:cubicBezTo>
                      <a:pt x="64" y="5"/>
                      <a:pt x="66" y="5"/>
                      <a:pt x="67" y="5"/>
                    </a:cubicBezTo>
                    <a:cubicBezTo>
                      <a:pt x="64" y="5"/>
                      <a:pt x="62" y="6"/>
                      <a:pt x="59" y="6"/>
                    </a:cubicBezTo>
                    <a:cubicBezTo>
                      <a:pt x="58" y="7"/>
                      <a:pt x="58" y="8"/>
                      <a:pt x="59" y="8"/>
                    </a:cubicBezTo>
                    <a:cubicBezTo>
                      <a:pt x="59" y="8"/>
                      <a:pt x="60" y="8"/>
                      <a:pt x="60" y="8"/>
                    </a:cubicBezTo>
                    <a:cubicBezTo>
                      <a:pt x="61" y="8"/>
                      <a:pt x="63" y="7"/>
                      <a:pt x="64" y="6"/>
                    </a:cubicBezTo>
                    <a:cubicBezTo>
                      <a:pt x="64" y="6"/>
                      <a:pt x="64" y="6"/>
                      <a:pt x="65" y="6"/>
                    </a:cubicBezTo>
                    <a:cubicBezTo>
                      <a:pt x="65" y="6"/>
                      <a:pt x="66" y="7"/>
                      <a:pt x="66" y="8"/>
                    </a:cubicBezTo>
                    <a:cubicBezTo>
                      <a:pt x="69" y="6"/>
                      <a:pt x="71" y="4"/>
                      <a:pt x="74" y="3"/>
                    </a:cubicBezTo>
                    <a:cubicBezTo>
                      <a:pt x="70" y="3"/>
                      <a:pt x="66" y="3"/>
                      <a:pt x="62" y="3"/>
                    </a:cubicBezTo>
                    <a:cubicBezTo>
                      <a:pt x="56" y="3"/>
                      <a:pt x="50" y="3"/>
                      <a:pt x="44" y="3"/>
                    </a:cubicBezTo>
                    <a:cubicBezTo>
                      <a:pt x="42" y="4"/>
                      <a:pt x="41" y="4"/>
                      <a:pt x="39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1" y="3"/>
                      <a:pt x="41" y="2"/>
                      <a:pt x="40" y="2"/>
                    </a:cubicBezTo>
                    <a:moveTo>
                      <a:pt x="165" y="0"/>
                    </a:moveTo>
                    <a:cubicBezTo>
                      <a:pt x="162" y="0"/>
                      <a:pt x="160" y="0"/>
                      <a:pt x="158" y="0"/>
                    </a:cubicBezTo>
                    <a:cubicBezTo>
                      <a:pt x="153" y="1"/>
                      <a:pt x="149" y="1"/>
                      <a:pt x="144" y="1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2" y="2"/>
                      <a:pt x="141" y="3"/>
                      <a:pt x="139" y="4"/>
                    </a:cubicBezTo>
                    <a:cubicBezTo>
                      <a:pt x="139" y="4"/>
                      <a:pt x="140" y="4"/>
                      <a:pt x="140" y="4"/>
                    </a:cubicBezTo>
                    <a:cubicBezTo>
                      <a:pt x="140" y="4"/>
                      <a:pt x="140" y="4"/>
                      <a:pt x="140" y="4"/>
                    </a:cubicBezTo>
                    <a:cubicBezTo>
                      <a:pt x="140" y="4"/>
                      <a:pt x="140" y="4"/>
                      <a:pt x="140" y="4"/>
                    </a:cubicBezTo>
                    <a:cubicBezTo>
                      <a:pt x="140" y="4"/>
                      <a:pt x="140" y="4"/>
                      <a:pt x="140" y="4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4" y="4"/>
                      <a:pt x="146" y="3"/>
                      <a:pt x="148" y="3"/>
                    </a:cubicBezTo>
                    <a:cubicBezTo>
                      <a:pt x="148" y="3"/>
                      <a:pt x="149" y="3"/>
                      <a:pt x="150" y="2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1" y="2"/>
                      <a:pt x="151" y="2"/>
                      <a:pt x="151" y="3"/>
                    </a:cubicBezTo>
                    <a:cubicBezTo>
                      <a:pt x="153" y="3"/>
                      <a:pt x="155" y="3"/>
                      <a:pt x="156" y="2"/>
                    </a:cubicBezTo>
                    <a:cubicBezTo>
                      <a:pt x="159" y="2"/>
                      <a:pt x="162" y="2"/>
                      <a:pt x="165" y="2"/>
                    </a:cubicBezTo>
                    <a:cubicBezTo>
                      <a:pt x="166" y="2"/>
                      <a:pt x="168" y="2"/>
                      <a:pt x="169" y="2"/>
                    </a:cubicBezTo>
                    <a:cubicBezTo>
                      <a:pt x="168" y="4"/>
                      <a:pt x="167" y="5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7"/>
                      <a:pt x="167" y="7"/>
                      <a:pt x="167" y="8"/>
                    </a:cubicBezTo>
                    <a:cubicBezTo>
                      <a:pt x="167" y="9"/>
                      <a:pt x="167" y="10"/>
                      <a:pt x="167" y="11"/>
                    </a:cubicBezTo>
                    <a:cubicBezTo>
                      <a:pt x="168" y="10"/>
                      <a:pt x="169" y="9"/>
                      <a:pt x="170" y="8"/>
                    </a:cubicBezTo>
                    <a:cubicBezTo>
                      <a:pt x="171" y="7"/>
                      <a:pt x="170" y="6"/>
                      <a:pt x="169" y="6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70" y="5"/>
                      <a:pt x="171" y="3"/>
                      <a:pt x="171" y="2"/>
                    </a:cubicBezTo>
                    <a:cubicBezTo>
                      <a:pt x="172" y="1"/>
                      <a:pt x="171" y="0"/>
                      <a:pt x="171" y="0"/>
                    </a:cubicBezTo>
                    <a:cubicBezTo>
                      <a:pt x="169" y="0"/>
                      <a:pt x="167" y="0"/>
                      <a:pt x="165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3755073" y="2927350"/>
                <a:ext cx="66675" cy="728663"/>
              </a:xfrm>
              <a:custGeom>
                <a:avLst/>
                <a:gdLst>
                  <a:gd name="T0" fmla="*/ 27 w 31"/>
                  <a:gd name="T1" fmla="*/ 292 h 338"/>
                  <a:gd name="T2" fmla="*/ 27 w 31"/>
                  <a:gd name="T3" fmla="*/ 301 h 338"/>
                  <a:gd name="T4" fmla="*/ 23 w 31"/>
                  <a:gd name="T5" fmla="*/ 304 h 338"/>
                  <a:gd name="T6" fmla="*/ 16 w 31"/>
                  <a:gd name="T7" fmla="*/ 316 h 338"/>
                  <a:gd name="T8" fmla="*/ 0 w 31"/>
                  <a:gd name="T9" fmla="*/ 337 h 338"/>
                  <a:gd name="T10" fmla="*/ 2 w 31"/>
                  <a:gd name="T11" fmla="*/ 338 h 338"/>
                  <a:gd name="T12" fmla="*/ 23 w 31"/>
                  <a:gd name="T13" fmla="*/ 313 h 338"/>
                  <a:gd name="T14" fmla="*/ 28 w 31"/>
                  <a:gd name="T15" fmla="*/ 282 h 338"/>
                  <a:gd name="T16" fmla="*/ 27 w 31"/>
                  <a:gd name="T17" fmla="*/ 290 h 338"/>
                  <a:gd name="T18" fmla="*/ 25 w 31"/>
                  <a:gd name="T19" fmla="*/ 272 h 338"/>
                  <a:gd name="T20" fmla="*/ 27 w 31"/>
                  <a:gd name="T21" fmla="*/ 280 h 338"/>
                  <a:gd name="T22" fmla="*/ 29 w 31"/>
                  <a:gd name="T23" fmla="*/ 254 h 338"/>
                  <a:gd name="T24" fmla="*/ 29 w 31"/>
                  <a:gd name="T25" fmla="*/ 259 h 338"/>
                  <a:gd name="T26" fmla="*/ 27 w 31"/>
                  <a:gd name="T27" fmla="*/ 246 h 338"/>
                  <a:gd name="T28" fmla="*/ 29 w 31"/>
                  <a:gd name="T29" fmla="*/ 252 h 338"/>
                  <a:gd name="T30" fmla="*/ 27 w 31"/>
                  <a:gd name="T31" fmla="*/ 226 h 338"/>
                  <a:gd name="T32" fmla="*/ 26 w 31"/>
                  <a:gd name="T33" fmla="*/ 237 h 338"/>
                  <a:gd name="T34" fmla="*/ 25 w 31"/>
                  <a:gd name="T35" fmla="*/ 181 h 338"/>
                  <a:gd name="T36" fmla="*/ 28 w 31"/>
                  <a:gd name="T37" fmla="*/ 199 h 338"/>
                  <a:gd name="T38" fmla="*/ 24 w 31"/>
                  <a:gd name="T39" fmla="*/ 173 h 338"/>
                  <a:gd name="T40" fmla="*/ 23 w 31"/>
                  <a:gd name="T41" fmla="*/ 158 h 338"/>
                  <a:gd name="T42" fmla="*/ 28 w 31"/>
                  <a:gd name="T43" fmla="*/ 155 h 338"/>
                  <a:gd name="T44" fmla="*/ 27 w 31"/>
                  <a:gd name="T45" fmla="*/ 163 h 338"/>
                  <a:gd name="T46" fmla="*/ 27 w 31"/>
                  <a:gd name="T47" fmla="*/ 173 h 338"/>
                  <a:gd name="T48" fmla="*/ 27 w 31"/>
                  <a:gd name="T49" fmla="*/ 217 h 338"/>
                  <a:gd name="T50" fmla="*/ 24 w 31"/>
                  <a:gd name="T51" fmla="*/ 150 h 338"/>
                  <a:gd name="T52" fmla="*/ 28 w 31"/>
                  <a:gd name="T53" fmla="*/ 148 h 338"/>
                  <a:gd name="T54" fmla="*/ 28 w 31"/>
                  <a:gd name="T55" fmla="*/ 148 h 338"/>
                  <a:gd name="T56" fmla="*/ 23 w 31"/>
                  <a:gd name="T57" fmla="*/ 140 h 338"/>
                  <a:gd name="T58" fmla="*/ 27 w 31"/>
                  <a:gd name="T59" fmla="*/ 137 h 338"/>
                  <a:gd name="T60" fmla="*/ 23 w 31"/>
                  <a:gd name="T61" fmla="*/ 132 h 338"/>
                  <a:gd name="T62" fmla="*/ 23 w 31"/>
                  <a:gd name="T63" fmla="*/ 126 h 338"/>
                  <a:gd name="T64" fmla="*/ 25 w 31"/>
                  <a:gd name="T65" fmla="*/ 130 h 338"/>
                  <a:gd name="T66" fmla="*/ 26 w 31"/>
                  <a:gd name="T67" fmla="*/ 119 h 338"/>
                  <a:gd name="T68" fmla="*/ 22 w 31"/>
                  <a:gd name="T69" fmla="*/ 115 h 338"/>
                  <a:gd name="T70" fmla="*/ 26 w 31"/>
                  <a:gd name="T71" fmla="*/ 116 h 338"/>
                  <a:gd name="T72" fmla="*/ 22 w 31"/>
                  <a:gd name="T73" fmla="*/ 112 h 338"/>
                  <a:gd name="T74" fmla="*/ 26 w 31"/>
                  <a:gd name="T75" fmla="*/ 110 h 338"/>
                  <a:gd name="T76" fmla="*/ 21 w 31"/>
                  <a:gd name="T77" fmla="*/ 102 h 338"/>
                  <a:gd name="T78" fmla="*/ 25 w 31"/>
                  <a:gd name="T79" fmla="*/ 100 h 338"/>
                  <a:gd name="T80" fmla="*/ 19 w 31"/>
                  <a:gd name="T81" fmla="*/ 89 h 338"/>
                  <a:gd name="T82" fmla="*/ 23 w 31"/>
                  <a:gd name="T83" fmla="*/ 87 h 338"/>
                  <a:gd name="T84" fmla="*/ 19 w 31"/>
                  <a:gd name="T85" fmla="*/ 81 h 338"/>
                  <a:gd name="T86" fmla="*/ 24 w 31"/>
                  <a:gd name="T87" fmla="*/ 78 h 338"/>
                  <a:gd name="T88" fmla="*/ 21 w 31"/>
                  <a:gd name="T89" fmla="*/ 69 h 338"/>
                  <a:gd name="T90" fmla="*/ 24 w 31"/>
                  <a:gd name="T91" fmla="*/ 68 h 338"/>
                  <a:gd name="T92" fmla="*/ 24 w 31"/>
                  <a:gd name="T93" fmla="*/ 68 h 338"/>
                  <a:gd name="T94" fmla="*/ 21 w 31"/>
                  <a:gd name="T95" fmla="*/ 63 h 338"/>
                  <a:gd name="T96" fmla="*/ 24 w 31"/>
                  <a:gd name="T97" fmla="*/ 66 h 338"/>
                  <a:gd name="T98" fmla="*/ 19 w 31"/>
                  <a:gd name="T99" fmla="*/ 62 h 338"/>
                  <a:gd name="T100" fmla="*/ 23 w 31"/>
                  <a:gd name="T101" fmla="*/ 55 h 338"/>
                  <a:gd name="T102" fmla="*/ 22 w 31"/>
                  <a:gd name="T103" fmla="*/ 48 h 338"/>
                  <a:gd name="T104" fmla="*/ 22 w 31"/>
                  <a:gd name="T105" fmla="*/ 46 h 338"/>
                  <a:gd name="T106" fmla="*/ 19 w 31"/>
                  <a:gd name="T107" fmla="*/ 36 h 338"/>
                  <a:gd name="T108" fmla="*/ 19 w 31"/>
                  <a:gd name="T109" fmla="*/ 24 h 338"/>
                  <a:gd name="T110" fmla="*/ 21 w 31"/>
                  <a:gd name="T111" fmla="*/ 30 h 338"/>
                  <a:gd name="T112" fmla="*/ 18 w 31"/>
                  <a:gd name="T113" fmla="*/ 23 h 338"/>
                  <a:gd name="T114" fmla="*/ 21 w 31"/>
                  <a:gd name="T115" fmla="*/ 21 h 338"/>
                  <a:gd name="T116" fmla="*/ 20 w 31"/>
                  <a:gd name="T117" fmla="*/ 14 h 338"/>
                  <a:gd name="T118" fmla="*/ 14 w 31"/>
                  <a:gd name="T119" fmla="*/ 1 h 338"/>
                  <a:gd name="T120" fmla="*/ 16 w 31"/>
                  <a:gd name="T121" fmla="*/ 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338">
                    <a:moveTo>
                      <a:pt x="7" y="324"/>
                    </a:moveTo>
                    <a:cubicBezTo>
                      <a:pt x="9" y="322"/>
                      <a:pt x="11" y="320"/>
                      <a:pt x="14" y="319"/>
                    </a:cubicBezTo>
                    <a:cubicBezTo>
                      <a:pt x="13" y="320"/>
                      <a:pt x="12" y="321"/>
                      <a:pt x="12" y="322"/>
                    </a:cubicBezTo>
                    <a:cubicBezTo>
                      <a:pt x="10" y="323"/>
                      <a:pt x="9" y="324"/>
                      <a:pt x="7" y="324"/>
                    </a:cubicBezTo>
                    <a:moveTo>
                      <a:pt x="27" y="292"/>
                    </a:moveTo>
                    <a:cubicBezTo>
                      <a:pt x="26" y="292"/>
                      <a:pt x="25" y="293"/>
                      <a:pt x="24" y="294"/>
                    </a:cubicBezTo>
                    <a:cubicBezTo>
                      <a:pt x="24" y="296"/>
                      <a:pt x="24" y="299"/>
                      <a:pt x="23" y="301"/>
                    </a:cubicBezTo>
                    <a:cubicBezTo>
                      <a:pt x="24" y="300"/>
                      <a:pt x="25" y="300"/>
                      <a:pt x="25" y="299"/>
                    </a:cubicBezTo>
                    <a:cubicBezTo>
                      <a:pt x="25" y="299"/>
                      <a:pt x="26" y="299"/>
                      <a:pt x="26" y="299"/>
                    </a:cubicBezTo>
                    <a:cubicBezTo>
                      <a:pt x="27" y="299"/>
                      <a:pt x="27" y="300"/>
                      <a:pt x="27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6" y="302"/>
                      <a:pt x="26" y="303"/>
                      <a:pt x="26" y="303"/>
                    </a:cubicBezTo>
                    <a:cubicBezTo>
                      <a:pt x="26" y="304"/>
                      <a:pt x="25" y="306"/>
                      <a:pt x="24" y="307"/>
                    </a:cubicBezTo>
                    <a:cubicBezTo>
                      <a:pt x="25" y="305"/>
                      <a:pt x="25" y="304"/>
                      <a:pt x="25" y="302"/>
                    </a:cubicBezTo>
                    <a:cubicBezTo>
                      <a:pt x="24" y="303"/>
                      <a:pt x="23" y="304"/>
                      <a:pt x="23" y="304"/>
                    </a:cubicBezTo>
                    <a:cubicBezTo>
                      <a:pt x="22" y="305"/>
                      <a:pt x="22" y="306"/>
                      <a:pt x="22" y="306"/>
                    </a:cubicBezTo>
                    <a:cubicBezTo>
                      <a:pt x="22" y="308"/>
                      <a:pt x="21" y="310"/>
                      <a:pt x="21" y="312"/>
                    </a:cubicBezTo>
                    <a:cubicBezTo>
                      <a:pt x="20" y="313"/>
                      <a:pt x="18" y="315"/>
                      <a:pt x="17" y="316"/>
                    </a:cubicBezTo>
                    <a:cubicBezTo>
                      <a:pt x="17" y="316"/>
                      <a:pt x="17" y="316"/>
                      <a:pt x="16" y="316"/>
                    </a:cubicBezTo>
                    <a:cubicBezTo>
                      <a:pt x="16" y="316"/>
                      <a:pt x="16" y="316"/>
                      <a:pt x="16" y="316"/>
                    </a:cubicBezTo>
                    <a:cubicBezTo>
                      <a:pt x="11" y="317"/>
                      <a:pt x="6" y="322"/>
                      <a:pt x="3" y="327"/>
                    </a:cubicBezTo>
                    <a:cubicBezTo>
                      <a:pt x="3" y="328"/>
                      <a:pt x="3" y="329"/>
                      <a:pt x="4" y="329"/>
                    </a:cubicBezTo>
                    <a:cubicBezTo>
                      <a:pt x="4" y="329"/>
                      <a:pt x="4" y="329"/>
                      <a:pt x="5" y="329"/>
                    </a:cubicBezTo>
                    <a:cubicBezTo>
                      <a:pt x="6" y="328"/>
                      <a:pt x="7" y="327"/>
                      <a:pt x="8" y="326"/>
                    </a:cubicBezTo>
                    <a:cubicBezTo>
                      <a:pt x="5" y="330"/>
                      <a:pt x="3" y="333"/>
                      <a:pt x="0" y="337"/>
                    </a:cubicBezTo>
                    <a:cubicBezTo>
                      <a:pt x="0" y="337"/>
                      <a:pt x="1" y="338"/>
                      <a:pt x="1" y="338"/>
                    </a:cubicBezTo>
                    <a:cubicBezTo>
                      <a:pt x="2" y="338"/>
                      <a:pt x="2" y="338"/>
                      <a:pt x="2" y="338"/>
                    </a:cubicBezTo>
                    <a:cubicBezTo>
                      <a:pt x="2" y="338"/>
                      <a:pt x="2" y="338"/>
                      <a:pt x="2" y="338"/>
                    </a:cubicBezTo>
                    <a:cubicBezTo>
                      <a:pt x="2" y="338"/>
                      <a:pt x="2" y="338"/>
                      <a:pt x="2" y="338"/>
                    </a:cubicBezTo>
                    <a:cubicBezTo>
                      <a:pt x="2" y="338"/>
                      <a:pt x="2" y="338"/>
                      <a:pt x="2" y="338"/>
                    </a:cubicBezTo>
                    <a:cubicBezTo>
                      <a:pt x="6" y="333"/>
                      <a:pt x="10" y="329"/>
                      <a:pt x="13" y="324"/>
                    </a:cubicBezTo>
                    <a:cubicBezTo>
                      <a:pt x="13" y="324"/>
                      <a:pt x="13" y="323"/>
                      <a:pt x="13" y="323"/>
                    </a:cubicBezTo>
                    <a:cubicBezTo>
                      <a:pt x="14" y="323"/>
                      <a:pt x="15" y="323"/>
                      <a:pt x="15" y="322"/>
                    </a:cubicBezTo>
                    <a:cubicBezTo>
                      <a:pt x="19" y="320"/>
                      <a:pt x="21" y="317"/>
                      <a:pt x="22" y="314"/>
                    </a:cubicBezTo>
                    <a:cubicBezTo>
                      <a:pt x="22" y="313"/>
                      <a:pt x="23" y="313"/>
                      <a:pt x="23" y="313"/>
                    </a:cubicBezTo>
                    <a:cubicBezTo>
                      <a:pt x="23" y="312"/>
                      <a:pt x="23" y="312"/>
                      <a:pt x="24" y="312"/>
                    </a:cubicBezTo>
                    <a:cubicBezTo>
                      <a:pt x="27" y="308"/>
                      <a:pt x="28" y="304"/>
                      <a:pt x="28" y="298"/>
                    </a:cubicBezTo>
                    <a:cubicBezTo>
                      <a:pt x="27" y="296"/>
                      <a:pt x="27" y="295"/>
                      <a:pt x="26" y="293"/>
                    </a:cubicBezTo>
                    <a:cubicBezTo>
                      <a:pt x="27" y="292"/>
                      <a:pt x="27" y="292"/>
                      <a:pt x="27" y="292"/>
                    </a:cubicBezTo>
                    <a:moveTo>
                      <a:pt x="28" y="282"/>
                    </a:moveTo>
                    <a:cubicBezTo>
                      <a:pt x="26" y="283"/>
                      <a:pt x="25" y="284"/>
                      <a:pt x="24" y="285"/>
                    </a:cubicBezTo>
                    <a:cubicBezTo>
                      <a:pt x="24" y="287"/>
                      <a:pt x="24" y="289"/>
                      <a:pt x="24" y="291"/>
                    </a:cubicBezTo>
                    <a:cubicBezTo>
                      <a:pt x="25" y="291"/>
                      <a:pt x="25" y="290"/>
                      <a:pt x="26" y="290"/>
                    </a:cubicBezTo>
                    <a:cubicBezTo>
                      <a:pt x="26" y="290"/>
                      <a:pt x="26" y="290"/>
                      <a:pt x="26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7" y="287"/>
                      <a:pt x="27" y="285"/>
                      <a:pt x="28" y="282"/>
                    </a:cubicBezTo>
                    <a:moveTo>
                      <a:pt x="29" y="261"/>
                    </a:moveTo>
                    <a:cubicBezTo>
                      <a:pt x="28" y="262"/>
                      <a:pt x="26" y="263"/>
                      <a:pt x="25" y="264"/>
                    </a:cubicBezTo>
                    <a:cubicBezTo>
                      <a:pt x="25" y="267"/>
                      <a:pt x="25" y="269"/>
                      <a:pt x="25" y="272"/>
                    </a:cubicBezTo>
                    <a:cubicBezTo>
                      <a:pt x="25" y="272"/>
                      <a:pt x="25" y="272"/>
                      <a:pt x="25" y="272"/>
                    </a:cubicBezTo>
                    <a:cubicBezTo>
                      <a:pt x="25" y="272"/>
                      <a:pt x="26" y="273"/>
                      <a:pt x="26" y="273"/>
                    </a:cubicBezTo>
                    <a:cubicBezTo>
                      <a:pt x="25" y="274"/>
                      <a:pt x="25" y="275"/>
                      <a:pt x="24" y="275"/>
                    </a:cubicBezTo>
                    <a:cubicBezTo>
                      <a:pt x="24" y="275"/>
                      <a:pt x="24" y="275"/>
                      <a:pt x="24" y="276"/>
                    </a:cubicBezTo>
                    <a:cubicBezTo>
                      <a:pt x="24" y="278"/>
                      <a:pt x="24" y="280"/>
                      <a:pt x="24" y="282"/>
                    </a:cubicBezTo>
                    <a:cubicBezTo>
                      <a:pt x="25" y="282"/>
                      <a:pt x="26" y="281"/>
                      <a:pt x="27" y="280"/>
                    </a:cubicBezTo>
                    <a:cubicBezTo>
                      <a:pt x="27" y="280"/>
                      <a:pt x="27" y="280"/>
                      <a:pt x="28" y="280"/>
                    </a:cubicBezTo>
                    <a:cubicBezTo>
                      <a:pt x="28" y="280"/>
                      <a:pt x="28" y="280"/>
                      <a:pt x="28" y="280"/>
                    </a:cubicBezTo>
                    <a:cubicBezTo>
                      <a:pt x="28" y="280"/>
                      <a:pt x="28" y="280"/>
                      <a:pt x="28" y="280"/>
                    </a:cubicBezTo>
                    <a:cubicBezTo>
                      <a:pt x="28" y="274"/>
                      <a:pt x="29" y="267"/>
                      <a:pt x="29" y="261"/>
                    </a:cubicBezTo>
                    <a:moveTo>
                      <a:pt x="29" y="254"/>
                    </a:moveTo>
                    <a:cubicBezTo>
                      <a:pt x="28" y="256"/>
                      <a:pt x="27" y="257"/>
                      <a:pt x="25" y="258"/>
                    </a:cubicBezTo>
                    <a:cubicBezTo>
                      <a:pt x="25" y="259"/>
                      <a:pt x="25" y="260"/>
                      <a:pt x="25" y="262"/>
                    </a:cubicBezTo>
                    <a:cubicBezTo>
                      <a:pt x="26" y="261"/>
                      <a:pt x="27" y="260"/>
                      <a:pt x="28" y="259"/>
                    </a:cubicBezTo>
                    <a:cubicBezTo>
                      <a:pt x="28" y="259"/>
                      <a:pt x="28" y="259"/>
                      <a:pt x="29" y="259"/>
                    </a:cubicBezTo>
                    <a:cubicBezTo>
                      <a:pt x="29" y="259"/>
                      <a:pt x="29" y="259"/>
                      <a:pt x="29" y="259"/>
                    </a:cubicBezTo>
                    <a:cubicBezTo>
                      <a:pt x="29" y="257"/>
                      <a:pt x="29" y="256"/>
                      <a:pt x="29" y="254"/>
                    </a:cubicBezTo>
                    <a:moveTo>
                      <a:pt x="30" y="237"/>
                    </a:moveTo>
                    <a:cubicBezTo>
                      <a:pt x="29" y="238"/>
                      <a:pt x="28" y="239"/>
                      <a:pt x="26" y="240"/>
                    </a:cubicBezTo>
                    <a:cubicBezTo>
                      <a:pt x="26" y="242"/>
                      <a:pt x="26" y="244"/>
                      <a:pt x="26" y="247"/>
                    </a:cubicBezTo>
                    <a:cubicBezTo>
                      <a:pt x="26" y="247"/>
                      <a:pt x="26" y="246"/>
                      <a:pt x="27" y="246"/>
                    </a:cubicBezTo>
                    <a:cubicBezTo>
                      <a:pt x="27" y="246"/>
                      <a:pt x="27" y="246"/>
                      <a:pt x="27" y="246"/>
                    </a:cubicBezTo>
                    <a:cubicBezTo>
                      <a:pt x="28" y="246"/>
                      <a:pt x="28" y="247"/>
                      <a:pt x="28" y="248"/>
                    </a:cubicBezTo>
                    <a:cubicBezTo>
                      <a:pt x="27" y="248"/>
                      <a:pt x="26" y="249"/>
                      <a:pt x="26" y="249"/>
                    </a:cubicBezTo>
                    <a:cubicBezTo>
                      <a:pt x="26" y="251"/>
                      <a:pt x="25" y="253"/>
                      <a:pt x="25" y="255"/>
                    </a:cubicBezTo>
                    <a:cubicBezTo>
                      <a:pt x="27" y="254"/>
                      <a:pt x="28" y="253"/>
                      <a:pt x="29" y="252"/>
                    </a:cubicBezTo>
                    <a:cubicBezTo>
                      <a:pt x="29" y="252"/>
                      <a:pt x="29" y="252"/>
                      <a:pt x="30" y="252"/>
                    </a:cubicBezTo>
                    <a:cubicBezTo>
                      <a:pt x="30" y="247"/>
                      <a:pt x="30" y="242"/>
                      <a:pt x="30" y="237"/>
                    </a:cubicBezTo>
                    <a:moveTo>
                      <a:pt x="31" y="217"/>
                    </a:moveTo>
                    <a:cubicBezTo>
                      <a:pt x="29" y="218"/>
                      <a:pt x="28" y="218"/>
                      <a:pt x="27" y="219"/>
                    </a:cubicBezTo>
                    <a:cubicBezTo>
                      <a:pt x="27" y="221"/>
                      <a:pt x="27" y="223"/>
                      <a:pt x="27" y="226"/>
                    </a:cubicBezTo>
                    <a:cubicBezTo>
                      <a:pt x="27" y="226"/>
                      <a:pt x="27" y="226"/>
                      <a:pt x="27" y="225"/>
                    </a:cubicBezTo>
                    <a:cubicBezTo>
                      <a:pt x="27" y="225"/>
                      <a:pt x="28" y="225"/>
                      <a:pt x="28" y="225"/>
                    </a:cubicBezTo>
                    <a:cubicBezTo>
                      <a:pt x="28" y="225"/>
                      <a:pt x="29" y="227"/>
                      <a:pt x="28" y="227"/>
                    </a:cubicBezTo>
                    <a:cubicBezTo>
                      <a:pt x="28" y="227"/>
                      <a:pt x="27" y="228"/>
                      <a:pt x="27" y="228"/>
                    </a:cubicBezTo>
                    <a:cubicBezTo>
                      <a:pt x="27" y="231"/>
                      <a:pt x="26" y="234"/>
                      <a:pt x="26" y="237"/>
                    </a:cubicBezTo>
                    <a:cubicBezTo>
                      <a:pt x="28" y="236"/>
                      <a:pt x="29" y="235"/>
                      <a:pt x="30" y="234"/>
                    </a:cubicBezTo>
                    <a:cubicBezTo>
                      <a:pt x="30" y="229"/>
                      <a:pt x="31" y="223"/>
                      <a:pt x="31" y="217"/>
                    </a:cubicBezTo>
                    <a:moveTo>
                      <a:pt x="26" y="174"/>
                    </a:moveTo>
                    <a:cubicBezTo>
                      <a:pt x="26" y="175"/>
                      <a:pt x="25" y="175"/>
                      <a:pt x="24" y="176"/>
                    </a:cubicBezTo>
                    <a:cubicBezTo>
                      <a:pt x="25" y="178"/>
                      <a:pt x="25" y="180"/>
                      <a:pt x="25" y="181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6" y="188"/>
                      <a:pt x="26" y="193"/>
                      <a:pt x="26" y="199"/>
                    </a:cubicBezTo>
                    <a:cubicBezTo>
                      <a:pt x="26" y="199"/>
                      <a:pt x="26" y="199"/>
                      <a:pt x="26" y="200"/>
                    </a:cubicBezTo>
                    <a:cubicBezTo>
                      <a:pt x="27" y="200"/>
                      <a:pt x="27" y="199"/>
                      <a:pt x="27" y="199"/>
                    </a:cubicBezTo>
                    <a:cubicBezTo>
                      <a:pt x="27" y="199"/>
                      <a:pt x="27" y="199"/>
                      <a:pt x="28" y="199"/>
                    </a:cubicBezTo>
                    <a:cubicBezTo>
                      <a:pt x="28" y="199"/>
                      <a:pt x="28" y="199"/>
                      <a:pt x="28" y="199"/>
                    </a:cubicBezTo>
                    <a:cubicBezTo>
                      <a:pt x="28" y="191"/>
                      <a:pt x="27" y="183"/>
                      <a:pt x="26" y="174"/>
                    </a:cubicBezTo>
                    <a:moveTo>
                      <a:pt x="25" y="164"/>
                    </a:moveTo>
                    <a:cubicBezTo>
                      <a:pt x="25" y="164"/>
                      <a:pt x="24" y="165"/>
                      <a:pt x="23" y="165"/>
                    </a:cubicBezTo>
                    <a:cubicBezTo>
                      <a:pt x="24" y="168"/>
                      <a:pt x="24" y="171"/>
                      <a:pt x="24" y="173"/>
                    </a:cubicBezTo>
                    <a:cubicBezTo>
                      <a:pt x="25" y="173"/>
                      <a:pt x="25" y="172"/>
                      <a:pt x="26" y="172"/>
                    </a:cubicBezTo>
                    <a:cubicBezTo>
                      <a:pt x="26" y="170"/>
                      <a:pt x="25" y="167"/>
                      <a:pt x="25" y="165"/>
                    </a:cubicBezTo>
                    <a:cubicBezTo>
                      <a:pt x="25" y="164"/>
                      <a:pt x="25" y="164"/>
                      <a:pt x="25" y="164"/>
                    </a:cubicBezTo>
                    <a:moveTo>
                      <a:pt x="25" y="157"/>
                    </a:moveTo>
                    <a:cubicBezTo>
                      <a:pt x="24" y="157"/>
                      <a:pt x="23" y="158"/>
                      <a:pt x="23" y="158"/>
                    </a:cubicBezTo>
                    <a:cubicBezTo>
                      <a:pt x="23" y="159"/>
                      <a:pt x="23" y="160"/>
                      <a:pt x="23" y="161"/>
                    </a:cubicBezTo>
                    <a:cubicBezTo>
                      <a:pt x="23" y="162"/>
                      <a:pt x="23" y="162"/>
                      <a:pt x="23" y="163"/>
                    </a:cubicBezTo>
                    <a:cubicBezTo>
                      <a:pt x="24" y="163"/>
                      <a:pt x="24" y="162"/>
                      <a:pt x="25" y="162"/>
                    </a:cubicBezTo>
                    <a:cubicBezTo>
                      <a:pt x="25" y="160"/>
                      <a:pt x="25" y="159"/>
                      <a:pt x="25" y="157"/>
                    </a:cubicBezTo>
                    <a:moveTo>
                      <a:pt x="28" y="155"/>
                    </a:moveTo>
                    <a:cubicBezTo>
                      <a:pt x="28" y="155"/>
                      <a:pt x="27" y="156"/>
                      <a:pt x="26" y="156"/>
                    </a:cubicBezTo>
                    <a:cubicBezTo>
                      <a:pt x="26" y="158"/>
                      <a:pt x="27" y="159"/>
                      <a:pt x="27" y="160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8" y="160"/>
                      <a:pt x="28" y="162"/>
                      <a:pt x="28" y="162"/>
                    </a:cubicBezTo>
                    <a:cubicBezTo>
                      <a:pt x="27" y="162"/>
                      <a:pt x="27" y="163"/>
                      <a:pt x="27" y="163"/>
                    </a:cubicBezTo>
                    <a:cubicBezTo>
                      <a:pt x="27" y="166"/>
                      <a:pt x="27" y="168"/>
                      <a:pt x="27" y="171"/>
                    </a:cubicBezTo>
                    <a:cubicBezTo>
                      <a:pt x="27" y="171"/>
                      <a:pt x="28" y="171"/>
                      <a:pt x="28" y="171"/>
                    </a:cubicBezTo>
                    <a:cubicBezTo>
                      <a:pt x="28" y="171"/>
                      <a:pt x="28" y="171"/>
                      <a:pt x="28" y="171"/>
                    </a:cubicBezTo>
                    <a:cubicBezTo>
                      <a:pt x="29" y="171"/>
                      <a:pt x="29" y="172"/>
                      <a:pt x="29" y="172"/>
                    </a:cubicBezTo>
                    <a:cubicBezTo>
                      <a:pt x="28" y="173"/>
                      <a:pt x="28" y="173"/>
                      <a:pt x="27" y="173"/>
                    </a:cubicBezTo>
                    <a:cubicBezTo>
                      <a:pt x="28" y="180"/>
                      <a:pt x="28" y="186"/>
                      <a:pt x="28" y="193"/>
                    </a:cubicBezTo>
                    <a:cubicBezTo>
                      <a:pt x="28" y="195"/>
                      <a:pt x="28" y="197"/>
                      <a:pt x="29" y="199"/>
                    </a:cubicBezTo>
                    <a:cubicBezTo>
                      <a:pt x="29" y="200"/>
                      <a:pt x="29" y="200"/>
                      <a:pt x="28" y="200"/>
                    </a:cubicBezTo>
                    <a:cubicBezTo>
                      <a:pt x="28" y="201"/>
                      <a:pt x="27" y="202"/>
                      <a:pt x="27" y="202"/>
                    </a:cubicBezTo>
                    <a:cubicBezTo>
                      <a:pt x="27" y="207"/>
                      <a:pt x="27" y="212"/>
                      <a:pt x="27" y="217"/>
                    </a:cubicBezTo>
                    <a:cubicBezTo>
                      <a:pt x="28" y="216"/>
                      <a:pt x="29" y="215"/>
                      <a:pt x="31" y="215"/>
                    </a:cubicBezTo>
                    <a:cubicBezTo>
                      <a:pt x="31" y="211"/>
                      <a:pt x="31" y="207"/>
                      <a:pt x="30" y="203"/>
                    </a:cubicBezTo>
                    <a:cubicBezTo>
                      <a:pt x="30" y="190"/>
                      <a:pt x="30" y="177"/>
                      <a:pt x="29" y="164"/>
                    </a:cubicBezTo>
                    <a:cubicBezTo>
                      <a:pt x="29" y="161"/>
                      <a:pt x="29" y="158"/>
                      <a:pt x="28" y="155"/>
                    </a:cubicBezTo>
                    <a:moveTo>
                      <a:pt x="24" y="150"/>
                    </a:moveTo>
                    <a:cubicBezTo>
                      <a:pt x="23" y="150"/>
                      <a:pt x="23" y="151"/>
                      <a:pt x="22" y="151"/>
                    </a:cubicBezTo>
                    <a:cubicBezTo>
                      <a:pt x="22" y="153"/>
                      <a:pt x="22" y="154"/>
                      <a:pt x="22" y="156"/>
                    </a:cubicBezTo>
                    <a:cubicBezTo>
                      <a:pt x="23" y="156"/>
                      <a:pt x="24" y="155"/>
                      <a:pt x="24" y="155"/>
                    </a:cubicBezTo>
                    <a:cubicBezTo>
                      <a:pt x="24" y="153"/>
                      <a:pt x="24" y="152"/>
                      <a:pt x="24" y="150"/>
                    </a:cubicBezTo>
                    <a:moveTo>
                      <a:pt x="28" y="148"/>
                    </a:moveTo>
                    <a:cubicBezTo>
                      <a:pt x="27" y="148"/>
                      <a:pt x="27" y="148"/>
                      <a:pt x="26" y="149"/>
                    </a:cubicBezTo>
                    <a:cubicBezTo>
                      <a:pt x="26" y="150"/>
                      <a:pt x="26" y="152"/>
                      <a:pt x="26" y="154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7" y="154"/>
                      <a:pt x="28" y="153"/>
                      <a:pt x="28" y="153"/>
                    </a:cubicBezTo>
                    <a:cubicBezTo>
                      <a:pt x="28" y="151"/>
                      <a:pt x="28" y="149"/>
                      <a:pt x="28" y="148"/>
                    </a:cubicBezTo>
                    <a:moveTo>
                      <a:pt x="23" y="140"/>
                    </a:moveTo>
                    <a:cubicBezTo>
                      <a:pt x="23" y="141"/>
                      <a:pt x="22" y="141"/>
                      <a:pt x="21" y="141"/>
                    </a:cubicBezTo>
                    <a:cubicBezTo>
                      <a:pt x="22" y="144"/>
                      <a:pt x="22" y="146"/>
                      <a:pt x="22" y="149"/>
                    </a:cubicBezTo>
                    <a:cubicBezTo>
                      <a:pt x="23" y="149"/>
                      <a:pt x="23" y="148"/>
                      <a:pt x="24" y="148"/>
                    </a:cubicBezTo>
                    <a:cubicBezTo>
                      <a:pt x="24" y="145"/>
                      <a:pt x="23" y="143"/>
                      <a:pt x="23" y="140"/>
                    </a:cubicBezTo>
                    <a:moveTo>
                      <a:pt x="27" y="137"/>
                    </a:moveTo>
                    <a:cubicBezTo>
                      <a:pt x="27" y="138"/>
                      <a:pt x="26" y="138"/>
                      <a:pt x="25" y="139"/>
                    </a:cubicBezTo>
                    <a:cubicBezTo>
                      <a:pt x="26" y="141"/>
                      <a:pt x="26" y="144"/>
                      <a:pt x="26" y="146"/>
                    </a:cubicBezTo>
                    <a:cubicBezTo>
                      <a:pt x="26" y="146"/>
                      <a:pt x="27" y="146"/>
                      <a:pt x="28" y="145"/>
                    </a:cubicBezTo>
                    <a:cubicBezTo>
                      <a:pt x="28" y="143"/>
                      <a:pt x="27" y="140"/>
                      <a:pt x="27" y="137"/>
                    </a:cubicBezTo>
                    <a:moveTo>
                      <a:pt x="23" y="132"/>
                    </a:moveTo>
                    <a:cubicBezTo>
                      <a:pt x="22" y="132"/>
                      <a:pt x="21" y="133"/>
                      <a:pt x="21" y="133"/>
                    </a:cubicBezTo>
                    <a:cubicBezTo>
                      <a:pt x="21" y="135"/>
                      <a:pt x="21" y="137"/>
                      <a:pt x="21" y="139"/>
                    </a:cubicBezTo>
                    <a:cubicBezTo>
                      <a:pt x="22" y="139"/>
                      <a:pt x="23" y="138"/>
                      <a:pt x="23" y="138"/>
                    </a:cubicBezTo>
                    <a:cubicBezTo>
                      <a:pt x="23" y="136"/>
                      <a:pt x="23" y="134"/>
                      <a:pt x="23" y="132"/>
                    </a:cubicBezTo>
                    <a:moveTo>
                      <a:pt x="22" y="123"/>
                    </a:moveTo>
                    <a:cubicBezTo>
                      <a:pt x="22" y="123"/>
                      <a:pt x="21" y="124"/>
                      <a:pt x="20" y="124"/>
                    </a:cubicBezTo>
                    <a:cubicBezTo>
                      <a:pt x="20" y="127"/>
                      <a:pt x="21" y="129"/>
                      <a:pt x="21" y="131"/>
                    </a:cubicBezTo>
                    <a:cubicBezTo>
                      <a:pt x="21" y="130"/>
                      <a:pt x="22" y="130"/>
                      <a:pt x="23" y="129"/>
                    </a:cubicBezTo>
                    <a:cubicBezTo>
                      <a:pt x="23" y="128"/>
                      <a:pt x="23" y="127"/>
                      <a:pt x="23" y="126"/>
                    </a:cubicBezTo>
                    <a:cubicBezTo>
                      <a:pt x="22" y="125"/>
                      <a:pt x="22" y="124"/>
                      <a:pt x="22" y="123"/>
                    </a:cubicBezTo>
                    <a:moveTo>
                      <a:pt x="26" y="119"/>
                    </a:moveTo>
                    <a:cubicBezTo>
                      <a:pt x="26" y="120"/>
                      <a:pt x="25" y="120"/>
                      <a:pt x="24" y="121"/>
                    </a:cubicBezTo>
                    <a:cubicBezTo>
                      <a:pt x="25" y="123"/>
                      <a:pt x="25" y="126"/>
                      <a:pt x="25" y="128"/>
                    </a:cubicBezTo>
                    <a:cubicBezTo>
                      <a:pt x="26" y="128"/>
                      <a:pt x="26" y="129"/>
                      <a:pt x="25" y="130"/>
                    </a:cubicBezTo>
                    <a:cubicBezTo>
                      <a:pt x="25" y="130"/>
                      <a:pt x="25" y="130"/>
                      <a:pt x="25" y="130"/>
                    </a:cubicBezTo>
                    <a:cubicBezTo>
                      <a:pt x="25" y="132"/>
                      <a:pt x="25" y="134"/>
                      <a:pt x="25" y="137"/>
                    </a:cubicBezTo>
                    <a:cubicBezTo>
                      <a:pt x="26" y="136"/>
                      <a:pt x="27" y="136"/>
                      <a:pt x="27" y="135"/>
                    </a:cubicBezTo>
                    <a:cubicBezTo>
                      <a:pt x="27" y="132"/>
                      <a:pt x="27" y="128"/>
                      <a:pt x="27" y="124"/>
                    </a:cubicBezTo>
                    <a:cubicBezTo>
                      <a:pt x="27" y="123"/>
                      <a:pt x="26" y="121"/>
                      <a:pt x="26" y="119"/>
                    </a:cubicBezTo>
                    <a:moveTo>
                      <a:pt x="22" y="115"/>
                    </a:moveTo>
                    <a:cubicBezTo>
                      <a:pt x="21" y="115"/>
                      <a:pt x="21" y="115"/>
                      <a:pt x="20" y="116"/>
                    </a:cubicBezTo>
                    <a:cubicBezTo>
                      <a:pt x="20" y="118"/>
                      <a:pt x="20" y="120"/>
                      <a:pt x="20" y="122"/>
                    </a:cubicBezTo>
                    <a:cubicBezTo>
                      <a:pt x="21" y="121"/>
                      <a:pt x="22" y="121"/>
                      <a:pt x="22" y="120"/>
                    </a:cubicBezTo>
                    <a:cubicBezTo>
                      <a:pt x="22" y="118"/>
                      <a:pt x="22" y="116"/>
                      <a:pt x="22" y="115"/>
                    </a:cubicBezTo>
                    <a:moveTo>
                      <a:pt x="26" y="112"/>
                    </a:moveTo>
                    <a:cubicBezTo>
                      <a:pt x="25" y="112"/>
                      <a:pt x="25" y="113"/>
                      <a:pt x="24" y="113"/>
                    </a:cubicBezTo>
                    <a:cubicBezTo>
                      <a:pt x="24" y="115"/>
                      <a:pt x="24" y="116"/>
                      <a:pt x="24" y="118"/>
                    </a:cubicBezTo>
                    <a:cubicBezTo>
                      <a:pt x="25" y="118"/>
                      <a:pt x="25" y="117"/>
                      <a:pt x="26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6" y="115"/>
                      <a:pt x="26" y="113"/>
                      <a:pt x="26" y="112"/>
                    </a:cubicBezTo>
                    <a:moveTo>
                      <a:pt x="22" y="105"/>
                    </a:moveTo>
                    <a:cubicBezTo>
                      <a:pt x="21" y="105"/>
                      <a:pt x="20" y="106"/>
                      <a:pt x="19" y="106"/>
                    </a:cubicBezTo>
                    <a:cubicBezTo>
                      <a:pt x="20" y="109"/>
                      <a:pt x="20" y="111"/>
                      <a:pt x="20" y="114"/>
                    </a:cubicBezTo>
                    <a:cubicBezTo>
                      <a:pt x="20" y="113"/>
                      <a:pt x="21" y="113"/>
                      <a:pt x="22" y="112"/>
                    </a:cubicBezTo>
                    <a:cubicBezTo>
                      <a:pt x="22" y="110"/>
                      <a:pt x="22" y="107"/>
                      <a:pt x="22" y="105"/>
                    </a:cubicBezTo>
                    <a:moveTo>
                      <a:pt x="25" y="102"/>
                    </a:moveTo>
                    <a:cubicBezTo>
                      <a:pt x="25" y="102"/>
                      <a:pt x="24" y="103"/>
                      <a:pt x="24" y="103"/>
                    </a:cubicBezTo>
                    <a:cubicBezTo>
                      <a:pt x="24" y="106"/>
                      <a:pt x="24" y="108"/>
                      <a:pt x="24" y="111"/>
                    </a:cubicBezTo>
                    <a:cubicBezTo>
                      <a:pt x="25" y="111"/>
                      <a:pt x="25" y="110"/>
                      <a:pt x="26" y="110"/>
                    </a:cubicBezTo>
                    <a:cubicBezTo>
                      <a:pt x="26" y="107"/>
                      <a:pt x="26" y="104"/>
                      <a:pt x="25" y="102"/>
                    </a:cubicBezTo>
                    <a:moveTo>
                      <a:pt x="21" y="96"/>
                    </a:moveTo>
                    <a:cubicBezTo>
                      <a:pt x="21" y="96"/>
                      <a:pt x="20" y="97"/>
                      <a:pt x="19" y="97"/>
                    </a:cubicBezTo>
                    <a:cubicBezTo>
                      <a:pt x="19" y="100"/>
                      <a:pt x="19" y="102"/>
                      <a:pt x="19" y="104"/>
                    </a:cubicBezTo>
                    <a:cubicBezTo>
                      <a:pt x="20" y="104"/>
                      <a:pt x="21" y="103"/>
                      <a:pt x="21" y="102"/>
                    </a:cubicBezTo>
                    <a:cubicBezTo>
                      <a:pt x="21" y="100"/>
                      <a:pt x="21" y="98"/>
                      <a:pt x="21" y="96"/>
                    </a:cubicBezTo>
                    <a:moveTo>
                      <a:pt x="25" y="94"/>
                    </a:moveTo>
                    <a:cubicBezTo>
                      <a:pt x="24" y="94"/>
                      <a:pt x="24" y="94"/>
                      <a:pt x="23" y="95"/>
                    </a:cubicBezTo>
                    <a:cubicBezTo>
                      <a:pt x="23" y="97"/>
                      <a:pt x="23" y="99"/>
                      <a:pt x="23" y="101"/>
                    </a:cubicBezTo>
                    <a:cubicBezTo>
                      <a:pt x="24" y="100"/>
                      <a:pt x="24" y="100"/>
                      <a:pt x="25" y="100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7"/>
                      <a:pt x="25" y="96"/>
                      <a:pt x="25" y="94"/>
                    </a:cubicBezTo>
                    <a:moveTo>
                      <a:pt x="21" y="88"/>
                    </a:moveTo>
                    <a:cubicBezTo>
                      <a:pt x="20" y="88"/>
                      <a:pt x="20" y="89"/>
                      <a:pt x="19" y="89"/>
                    </a:cubicBezTo>
                    <a:cubicBezTo>
                      <a:pt x="19" y="91"/>
                      <a:pt x="19" y="93"/>
                      <a:pt x="19" y="95"/>
                    </a:cubicBezTo>
                    <a:cubicBezTo>
                      <a:pt x="20" y="95"/>
                      <a:pt x="20" y="94"/>
                      <a:pt x="21" y="94"/>
                    </a:cubicBezTo>
                    <a:cubicBezTo>
                      <a:pt x="21" y="92"/>
                      <a:pt x="21" y="90"/>
                      <a:pt x="21" y="88"/>
                    </a:cubicBezTo>
                    <a:moveTo>
                      <a:pt x="25" y="86"/>
                    </a:moveTo>
                    <a:cubicBezTo>
                      <a:pt x="24" y="86"/>
                      <a:pt x="23" y="87"/>
                      <a:pt x="23" y="87"/>
                    </a:cubicBezTo>
                    <a:cubicBezTo>
                      <a:pt x="23" y="89"/>
                      <a:pt x="23" y="91"/>
                      <a:pt x="23" y="93"/>
                    </a:cubicBezTo>
                    <a:cubicBezTo>
                      <a:pt x="24" y="92"/>
                      <a:pt x="24" y="92"/>
                      <a:pt x="25" y="91"/>
                    </a:cubicBezTo>
                    <a:cubicBezTo>
                      <a:pt x="25" y="90"/>
                      <a:pt x="25" y="88"/>
                      <a:pt x="25" y="86"/>
                    </a:cubicBezTo>
                    <a:moveTo>
                      <a:pt x="21" y="80"/>
                    </a:moveTo>
                    <a:cubicBezTo>
                      <a:pt x="20" y="80"/>
                      <a:pt x="20" y="80"/>
                      <a:pt x="19" y="81"/>
                    </a:cubicBezTo>
                    <a:cubicBezTo>
                      <a:pt x="19" y="82"/>
                      <a:pt x="19" y="83"/>
                      <a:pt x="19" y="84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20" y="87"/>
                      <a:pt x="20" y="86"/>
                      <a:pt x="21" y="86"/>
                    </a:cubicBezTo>
                    <a:cubicBezTo>
                      <a:pt x="21" y="84"/>
                      <a:pt x="21" y="82"/>
                      <a:pt x="21" y="80"/>
                    </a:cubicBezTo>
                    <a:moveTo>
                      <a:pt x="24" y="78"/>
                    </a:moveTo>
                    <a:cubicBezTo>
                      <a:pt x="24" y="78"/>
                      <a:pt x="23" y="79"/>
                      <a:pt x="22" y="79"/>
                    </a:cubicBezTo>
                    <a:cubicBezTo>
                      <a:pt x="22" y="81"/>
                      <a:pt x="23" y="83"/>
                      <a:pt x="23" y="85"/>
                    </a:cubicBezTo>
                    <a:cubicBezTo>
                      <a:pt x="23" y="85"/>
                      <a:pt x="24" y="84"/>
                      <a:pt x="24" y="84"/>
                    </a:cubicBezTo>
                    <a:cubicBezTo>
                      <a:pt x="24" y="82"/>
                      <a:pt x="24" y="80"/>
                      <a:pt x="24" y="78"/>
                    </a:cubicBezTo>
                    <a:moveTo>
                      <a:pt x="21" y="69"/>
                    </a:moveTo>
                    <a:cubicBezTo>
                      <a:pt x="20" y="69"/>
                      <a:pt x="20" y="70"/>
                      <a:pt x="19" y="70"/>
                    </a:cubicBezTo>
                    <a:cubicBezTo>
                      <a:pt x="19" y="73"/>
                      <a:pt x="19" y="76"/>
                      <a:pt x="19" y="79"/>
                    </a:cubicBezTo>
                    <a:cubicBezTo>
                      <a:pt x="20" y="78"/>
                      <a:pt x="20" y="78"/>
                      <a:pt x="21" y="78"/>
                    </a:cubicBezTo>
                    <a:cubicBezTo>
                      <a:pt x="21" y="75"/>
                      <a:pt x="21" y="72"/>
                      <a:pt x="21" y="69"/>
                    </a:cubicBezTo>
                    <a:moveTo>
                      <a:pt x="24" y="68"/>
                    </a:moveTo>
                    <a:cubicBezTo>
                      <a:pt x="23" y="68"/>
                      <a:pt x="22" y="69"/>
                      <a:pt x="22" y="69"/>
                    </a:cubicBezTo>
                    <a:cubicBezTo>
                      <a:pt x="22" y="71"/>
                      <a:pt x="22" y="73"/>
                      <a:pt x="22" y="75"/>
                    </a:cubicBezTo>
                    <a:cubicBezTo>
                      <a:pt x="22" y="75"/>
                      <a:pt x="22" y="76"/>
                      <a:pt x="22" y="77"/>
                    </a:cubicBezTo>
                    <a:cubicBezTo>
                      <a:pt x="23" y="76"/>
                      <a:pt x="23" y="76"/>
                      <a:pt x="24" y="76"/>
                    </a:cubicBezTo>
                    <a:cubicBezTo>
                      <a:pt x="24" y="73"/>
                      <a:pt x="24" y="71"/>
                      <a:pt x="24" y="68"/>
                    </a:cubicBezTo>
                    <a:moveTo>
                      <a:pt x="21" y="63"/>
                    </a:moveTo>
                    <a:cubicBezTo>
                      <a:pt x="20" y="63"/>
                      <a:pt x="20" y="64"/>
                      <a:pt x="19" y="64"/>
                    </a:cubicBezTo>
                    <a:cubicBezTo>
                      <a:pt x="19" y="65"/>
                      <a:pt x="19" y="67"/>
                      <a:pt x="19" y="68"/>
                    </a:cubicBezTo>
                    <a:cubicBezTo>
                      <a:pt x="20" y="68"/>
                      <a:pt x="20" y="67"/>
                      <a:pt x="21" y="67"/>
                    </a:cubicBezTo>
                    <a:cubicBezTo>
                      <a:pt x="21" y="66"/>
                      <a:pt x="21" y="64"/>
                      <a:pt x="21" y="63"/>
                    </a:cubicBezTo>
                    <a:moveTo>
                      <a:pt x="23" y="62"/>
                    </a:moveTo>
                    <a:cubicBezTo>
                      <a:pt x="23" y="62"/>
                      <a:pt x="22" y="62"/>
                      <a:pt x="21" y="63"/>
                    </a:cubicBezTo>
                    <a:cubicBezTo>
                      <a:pt x="22" y="64"/>
                      <a:pt x="22" y="65"/>
                      <a:pt x="22" y="67"/>
                    </a:cubicBezTo>
                    <a:cubicBezTo>
                      <a:pt x="22" y="66"/>
                      <a:pt x="23" y="66"/>
                      <a:pt x="23" y="66"/>
                    </a:cubicBezTo>
                    <a:cubicBezTo>
                      <a:pt x="23" y="66"/>
                      <a:pt x="23" y="66"/>
                      <a:pt x="24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4"/>
                      <a:pt x="23" y="63"/>
                      <a:pt x="23" y="62"/>
                    </a:cubicBezTo>
                    <a:moveTo>
                      <a:pt x="23" y="55"/>
                    </a:moveTo>
                    <a:cubicBezTo>
                      <a:pt x="22" y="56"/>
                      <a:pt x="20" y="56"/>
                      <a:pt x="19" y="57"/>
                    </a:cubicBezTo>
                    <a:cubicBezTo>
                      <a:pt x="19" y="59"/>
                      <a:pt x="19" y="60"/>
                      <a:pt x="19" y="62"/>
                    </a:cubicBezTo>
                    <a:cubicBezTo>
                      <a:pt x="20" y="61"/>
                      <a:pt x="20" y="61"/>
                      <a:pt x="21" y="61"/>
                    </a:cubicBezTo>
                    <a:cubicBezTo>
                      <a:pt x="21" y="60"/>
                      <a:pt x="21" y="59"/>
                      <a:pt x="21" y="58"/>
                    </a:cubicBezTo>
                    <a:cubicBezTo>
                      <a:pt x="21" y="59"/>
                      <a:pt x="21" y="60"/>
                      <a:pt x="21" y="60"/>
                    </a:cubicBezTo>
                    <a:cubicBezTo>
                      <a:pt x="22" y="60"/>
                      <a:pt x="23" y="60"/>
                      <a:pt x="23" y="59"/>
                    </a:cubicBezTo>
                    <a:cubicBezTo>
                      <a:pt x="23" y="58"/>
                      <a:pt x="23" y="57"/>
                      <a:pt x="23" y="55"/>
                    </a:cubicBezTo>
                    <a:moveTo>
                      <a:pt x="22" y="48"/>
                    </a:moveTo>
                    <a:cubicBezTo>
                      <a:pt x="21" y="49"/>
                      <a:pt x="20" y="50"/>
                      <a:pt x="19" y="50"/>
                    </a:cubicBezTo>
                    <a:cubicBezTo>
                      <a:pt x="19" y="52"/>
                      <a:pt x="19" y="53"/>
                      <a:pt x="19" y="55"/>
                    </a:cubicBezTo>
                    <a:cubicBezTo>
                      <a:pt x="20" y="54"/>
                      <a:pt x="22" y="54"/>
                      <a:pt x="23" y="53"/>
                    </a:cubicBezTo>
                    <a:cubicBezTo>
                      <a:pt x="23" y="51"/>
                      <a:pt x="22" y="50"/>
                      <a:pt x="22" y="48"/>
                    </a:cubicBezTo>
                    <a:moveTo>
                      <a:pt x="21" y="40"/>
                    </a:moveTo>
                    <a:cubicBezTo>
                      <a:pt x="21" y="40"/>
                      <a:pt x="20" y="40"/>
                      <a:pt x="19" y="41"/>
                    </a:cubicBezTo>
                    <a:cubicBezTo>
                      <a:pt x="19" y="43"/>
                      <a:pt x="19" y="46"/>
                      <a:pt x="19" y="48"/>
                    </a:cubicBezTo>
                    <a:cubicBezTo>
                      <a:pt x="20" y="47"/>
                      <a:pt x="21" y="47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4"/>
                      <a:pt x="22" y="42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moveTo>
                      <a:pt x="21" y="32"/>
                    </a:moveTo>
                    <a:cubicBezTo>
                      <a:pt x="20" y="33"/>
                      <a:pt x="19" y="33"/>
                      <a:pt x="18" y="34"/>
                    </a:cubicBezTo>
                    <a:cubicBezTo>
                      <a:pt x="19" y="34"/>
                      <a:pt x="19" y="35"/>
                      <a:pt x="19" y="36"/>
                    </a:cubicBezTo>
                    <a:cubicBezTo>
                      <a:pt x="19" y="37"/>
                      <a:pt x="19" y="38"/>
                      <a:pt x="19" y="39"/>
                    </a:cubicBezTo>
                    <a:cubicBezTo>
                      <a:pt x="20" y="38"/>
                      <a:pt x="21" y="38"/>
                      <a:pt x="21" y="37"/>
                    </a:cubicBezTo>
                    <a:cubicBezTo>
                      <a:pt x="21" y="35"/>
                      <a:pt x="21" y="34"/>
                      <a:pt x="21" y="32"/>
                    </a:cubicBezTo>
                    <a:moveTo>
                      <a:pt x="21" y="23"/>
                    </a:moveTo>
                    <a:cubicBezTo>
                      <a:pt x="20" y="24"/>
                      <a:pt x="20" y="24"/>
                      <a:pt x="19" y="24"/>
                    </a:cubicBezTo>
                    <a:cubicBezTo>
                      <a:pt x="19" y="25"/>
                      <a:pt x="19" y="25"/>
                      <a:pt x="19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5"/>
                      <a:pt x="18" y="25"/>
                      <a:pt x="17" y="26"/>
                    </a:cubicBezTo>
                    <a:cubicBezTo>
                      <a:pt x="17" y="28"/>
                      <a:pt x="18" y="30"/>
                      <a:pt x="18" y="31"/>
                    </a:cubicBezTo>
                    <a:cubicBezTo>
                      <a:pt x="19" y="31"/>
                      <a:pt x="20" y="30"/>
                      <a:pt x="21" y="30"/>
                    </a:cubicBezTo>
                    <a:cubicBezTo>
                      <a:pt x="21" y="28"/>
                      <a:pt x="21" y="26"/>
                      <a:pt x="21" y="23"/>
                    </a:cubicBezTo>
                    <a:moveTo>
                      <a:pt x="17" y="18"/>
                    </a:moveTo>
                    <a:cubicBezTo>
                      <a:pt x="17" y="18"/>
                      <a:pt x="16" y="18"/>
                      <a:pt x="16" y="19"/>
                    </a:cubicBezTo>
                    <a:cubicBezTo>
                      <a:pt x="16" y="20"/>
                      <a:pt x="16" y="22"/>
                      <a:pt x="16" y="24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1"/>
                      <a:pt x="18" y="19"/>
                      <a:pt x="17" y="18"/>
                    </a:cubicBezTo>
                    <a:moveTo>
                      <a:pt x="21" y="16"/>
                    </a:moveTo>
                    <a:cubicBezTo>
                      <a:pt x="20" y="17"/>
                      <a:pt x="19" y="17"/>
                      <a:pt x="19" y="17"/>
                    </a:cubicBezTo>
                    <a:cubicBezTo>
                      <a:pt x="19" y="19"/>
                      <a:pt x="19" y="21"/>
                      <a:pt x="19" y="22"/>
                    </a:cubicBezTo>
                    <a:cubicBezTo>
                      <a:pt x="20" y="22"/>
                      <a:pt x="20" y="22"/>
                      <a:pt x="21" y="21"/>
                    </a:cubicBezTo>
                    <a:cubicBezTo>
                      <a:pt x="21" y="20"/>
                      <a:pt x="21" y="18"/>
                      <a:pt x="21" y="16"/>
                    </a:cubicBezTo>
                    <a:moveTo>
                      <a:pt x="18" y="4"/>
                    </a:moveTo>
                    <a:cubicBezTo>
                      <a:pt x="18" y="4"/>
                      <a:pt x="17" y="5"/>
                      <a:pt x="17" y="5"/>
                    </a:cubicBezTo>
                    <a:cubicBezTo>
                      <a:pt x="18" y="9"/>
                      <a:pt x="18" y="12"/>
                      <a:pt x="18" y="15"/>
                    </a:cubicBezTo>
                    <a:cubicBezTo>
                      <a:pt x="19" y="15"/>
                      <a:pt x="20" y="14"/>
                      <a:pt x="20" y="14"/>
                    </a:cubicBezTo>
                    <a:cubicBezTo>
                      <a:pt x="20" y="11"/>
                      <a:pt x="20" y="8"/>
                      <a:pt x="19" y="5"/>
                    </a:cubicBezTo>
                    <a:cubicBezTo>
                      <a:pt x="19" y="5"/>
                      <a:pt x="19" y="4"/>
                      <a:pt x="18" y="4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2"/>
                      <a:pt x="14" y="4"/>
                      <a:pt x="14" y="5"/>
                    </a:cubicBezTo>
                    <a:cubicBezTo>
                      <a:pt x="14" y="9"/>
                      <a:pt x="15" y="13"/>
                      <a:pt x="15" y="17"/>
                    </a:cubicBezTo>
                    <a:cubicBezTo>
                      <a:pt x="16" y="16"/>
                      <a:pt x="16" y="16"/>
                      <a:pt x="17" y="16"/>
                    </a:cubicBezTo>
                    <a:cubicBezTo>
                      <a:pt x="16" y="12"/>
                      <a:pt x="16" y="8"/>
                      <a:pt x="16" y="4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0"/>
                      <a:pt x="15" y="0"/>
                      <a:pt x="15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5" name="Freeform 16"/>
              <p:cNvSpPr>
                <a:spLocks noEditPoints="1"/>
              </p:cNvSpPr>
              <p:nvPr/>
            </p:nvSpPr>
            <p:spPr bwMode="auto">
              <a:xfrm>
                <a:off x="3299461" y="3622675"/>
                <a:ext cx="157163" cy="47625"/>
              </a:xfrm>
              <a:custGeom>
                <a:avLst/>
                <a:gdLst>
                  <a:gd name="T0" fmla="*/ 11 w 73"/>
                  <a:gd name="T1" fmla="*/ 14 h 22"/>
                  <a:gd name="T2" fmla="*/ 14 w 73"/>
                  <a:gd name="T3" fmla="*/ 10 h 22"/>
                  <a:gd name="T4" fmla="*/ 11 w 73"/>
                  <a:gd name="T5" fmla="*/ 14 h 22"/>
                  <a:gd name="T6" fmla="*/ 69 w 73"/>
                  <a:gd name="T7" fmla="*/ 0 h 22"/>
                  <a:gd name="T8" fmla="*/ 69 w 73"/>
                  <a:gd name="T9" fmla="*/ 0 h 22"/>
                  <a:gd name="T10" fmla="*/ 67 w 73"/>
                  <a:gd name="T11" fmla="*/ 1 h 22"/>
                  <a:gd name="T12" fmla="*/ 39 w 73"/>
                  <a:gd name="T13" fmla="*/ 2 h 22"/>
                  <a:gd name="T14" fmla="*/ 33 w 73"/>
                  <a:gd name="T15" fmla="*/ 2 h 22"/>
                  <a:gd name="T16" fmla="*/ 29 w 73"/>
                  <a:gd name="T17" fmla="*/ 3 h 22"/>
                  <a:gd name="T18" fmla="*/ 28 w 73"/>
                  <a:gd name="T19" fmla="*/ 3 h 22"/>
                  <a:gd name="T20" fmla="*/ 16 w 73"/>
                  <a:gd name="T21" fmla="*/ 6 h 22"/>
                  <a:gd name="T22" fmla="*/ 15 w 73"/>
                  <a:gd name="T23" fmla="*/ 6 h 22"/>
                  <a:gd name="T24" fmla="*/ 15 w 73"/>
                  <a:gd name="T25" fmla="*/ 6 h 22"/>
                  <a:gd name="T26" fmla="*/ 0 w 73"/>
                  <a:gd name="T27" fmla="*/ 18 h 22"/>
                  <a:gd name="T28" fmla="*/ 1 w 73"/>
                  <a:gd name="T29" fmla="*/ 20 h 22"/>
                  <a:gd name="T30" fmla="*/ 2 w 73"/>
                  <a:gd name="T31" fmla="*/ 20 h 22"/>
                  <a:gd name="T32" fmla="*/ 8 w 73"/>
                  <a:gd name="T33" fmla="*/ 14 h 22"/>
                  <a:gd name="T34" fmla="*/ 3 w 73"/>
                  <a:gd name="T35" fmla="*/ 20 h 22"/>
                  <a:gd name="T36" fmla="*/ 3 w 73"/>
                  <a:gd name="T37" fmla="*/ 20 h 22"/>
                  <a:gd name="T38" fmla="*/ 3 w 73"/>
                  <a:gd name="T39" fmla="*/ 20 h 22"/>
                  <a:gd name="T40" fmla="*/ 3 w 73"/>
                  <a:gd name="T41" fmla="*/ 20 h 22"/>
                  <a:gd name="T42" fmla="*/ 4 w 73"/>
                  <a:gd name="T43" fmla="*/ 22 h 22"/>
                  <a:gd name="T44" fmla="*/ 5 w 73"/>
                  <a:gd name="T45" fmla="*/ 21 h 22"/>
                  <a:gd name="T46" fmla="*/ 13 w 73"/>
                  <a:gd name="T47" fmla="*/ 15 h 22"/>
                  <a:gd name="T48" fmla="*/ 17 w 73"/>
                  <a:gd name="T49" fmla="*/ 8 h 22"/>
                  <a:gd name="T50" fmla="*/ 26 w 73"/>
                  <a:gd name="T51" fmla="*/ 5 h 22"/>
                  <a:gd name="T52" fmla="*/ 27 w 73"/>
                  <a:gd name="T53" fmla="*/ 6 h 22"/>
                  <a:gd name="T54" fmla="*/ 29 w 73"/>
                  <a:gd name="T55" fmla="*/ 7 h 22"/>
                  <a:gd name="T56" fmla="*/ 30 w 73"/>
                  <a:gd name="T57" fmla="*/ 6 h 22"/>
                  <a:gd name="T58" fmla="*/ 29 w 73"/>
                  <a:gd name="T59" fmla="*/ 5 h 22"/>
                  <a:gd name="T60" fmla="*/ 30 w 73"/>
                  <a:gd name="T61" fmla="*/ 5 h 22"/>
                  <a:gd name="T62" fmla="*/ 30 w 73"/>
                  <a:gd name="T63" fmla="*/ 5 h 22"/>
                  <a:gd name="T64" fmla="*/ 32 w 73"/>
                  <a:gd name="T65" fmla="*/ 5 h 22"/>
                  <a:gd name="T66" fmla="*/ 33 w 73"/>
                  <a:gd name="T67" fmla="*/ 4 h 22"/>
                  <a:gd name="T68" fmla="*/ 33 w 73"/>
                  <a:gd name="T69" fmla="*/ 4 h 22"/>
                  <a:gd name="T70" fmla="*/ 34 w 73"/>
                  <a:gd name="T71" fmla="*/ 4 h 22"/>
                  <a:gd name="T72" fmla="*/ 39 w 73"/>
                  <a:gd name="T73" fmla="*/ 4 h 22"/>
                  <a:gd name="T74" fmla="*/ 45 w 73"/>
                  <a:gd name="T75" fmla="*/ 4 h 22"/>
                  <a:gd name="T76" fmla="*/ 62 w 73"/>
                  <a:gd name="T77" fmla="*/ 3 h 22"/>
                  <a:gd name="T78" fmla="*/ 49 w 73"/>
                  <a:gd name="T79" fmla="*/ 4 h 22"/>
                  <a:gd name="T80" fmla="*/ 35 w 73"/>
                  <a:gd name="T81" fmla="*/ 6 h 22"/>
                  <a:gd name="T82" fmla="*/ 33 w 73"/>
                  <a:gd name="T83" fmla="*/ 6 h 22"/>
                  <a:gd name="T84" fmla="*/ 31 w 73"/>
                  <a:gd name="T85" fmla="*/ 8 h 22"/>
                  <a:gd name="T86" fmla="*/ 35 w 73"/>
                  <a:gd name="T87" fmla="*/ 8 h 22"/>
                  <a:gd name="T88" fmla="*/ 49 w 73"/>
                  <a:gd name="T89" fmla="*/ 6 h 22"/>
                  <a:gd name="T90" fmla="*/ 49 w 73"/>
                  <a:gd name="T91" fmla="*/ 6 h 22"/>
                  <a:gd name="T92" fmla="*/ 51 w 73"/>
                  <a:gd name="T93" fmla="*/ 4 h 22"/>
                  <a:gd name="T94" fmla="*/ 52 w 73"/>
                  <a:gd name="T95" fmla="*/ 4 h 22"/>
                  <a:gd name="T96" fmla="*/ 53 w 73"/>
                  <a:gd name="T97" fmla="*/ 6 h 22"/>
                  <a:gd name="T98" fmla="*/ 53 w 73"/>
                  <a:gd name="T99" fmla="*/ 6 h 22"/>
                  <a:gd name="T100" fmla="*/ 60 w 73"/>
                  <a:gd name="T101" fmla="*/ 5 h 22"/>
                  <a:gd name="T102" fmla="*/ 63 w 73"/>
                  <a:gd name="T103" fmla="*/ 4 h 22"/>
                  <a:gd name="T104" fmla="*/ 63 w 73"/>
                  <a:gd name="T105" fmla="*/ 4 h 22"/>
                  <a:gd name="T106" fmla="*/ 64 w 73"/>
                  <a:gd name="T107" fmla="*/ 5 h 22"/>
                  <a:gd name="T108" fmla="*/ 72 w 73"/>
                  <a:gd name="T109" fmla="*/ 2 h 22"/>
                  <a:gd name="T110" fmla="*/ 72 w 73"/>
                  <a:gd name="T111" fmla="*/ 1 h 22"/>
                  <a:gd name="T112" fmla="*/ 70 w 73"/>
                  <a:gd name="T113" fmla="*/ 1 h 22"/>
                  <a:gd name="T114" fmla="*/ 69 w 73"/>
                  <a:gd name="T1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" h="22">
                    <a:moveTo>
                      <a:pt x="11" y="14"/>
                    </a:moveTo>
                    <a:cubicBezTo>
                      <a:pt x="12" y="13"/>
                      <a:pt x="13" y="11"/>
                      <a:pt x="14" y="10"/>
                    </a:cubicBezTo>
                    <a:cubicBezTo>
                      <a:pt x="13" y="12"/>
                      <a:pt x="12" y="13"/>
                      <a:pt x="11" y="14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0"/>
                      <a:pt x="67" y="1"/>
                    </a:cubicBezTo>
                    <a:cubicBezTo>
                      <a:pt x="58" y="1"/>
                      <a:pt x="49" y="1"/>
                      <a:pt x="39" y="2"/>
                    </a:cubicBezTo>
                    <a:cubicBezTo>
                      <a:pt x="38" y="2"/>
                      <a:pt x="35" y="2"/>
                      <a:pt x="33" y="2"/>
                    </a:cubicBezTo>
                    <a:cubicBezTo>
                      <a:pt x="32" y="2"/>
                      <a:pt x="31" y="2"/>
                      <a:pt x="29" y="3"/>
                    </a:cubicBezTo>
                    <a:cubicBezTo>
                      <a:pt x="29" y="3"/>
                      <a:pt x="29" y="3"/>
                      <a:pt x="28" y="3"/>
                    </a:cubicBezTo>
                    <a:cubicBezTo>
                      <a:pt x="24" y="4"/>
                      <a:pt x="20" y="4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0" y="10"/>
                      <a:pt x="5" y="14"/>
                      <a:pt x="0" y="18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4" y="18"/>
                      <a:pt x="6" y="16"/>
                      <a:pt x="8" y="14"/>
                    </a:cubicBezTo>
                    <a:cubicBezTo>
                      <a:pt x="7" y="16"/>
                      <a:pt x="5" y="18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2"/>
                      <a:pt x="4" y="22"/>
                    </a:cubicBezTo>
                    <a:cubicBezTo>
                      <a:pt x="4" y="22"/>
                      <a:pt x="4" y="22"/>
                      <a:pt x="5" y="21"/>
                    </a:cubicBezTo>
                    <a:cubicBezTo>
                      <a:pt x="8" y="19"/>
                      <a:pt x="10" y="17"/>
                      <a:pt x="13" y="15"/>
                    </a:cubicBezTo>
                    <a:cubicBezTo>
                      <a:pt x="15" y="13"/>
                      <a:pt x="16" y="11"/>
                      <a:pt x="17" y="8"/>
                    </a:cubicBezTo>
                    <a:cubicBezTo>
                      <a:pt x="19" y="6"/>
                      <a:pt x="23" y="6"/>
                      <a:pt x="26" y="5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7"/>
                      <a:pt x="28" y="7"/>
                      <a:pt x="29" y="7"/>
                    </a:cubicBezTo>
                    <a:cubicBezTo>
                      <a:pt x="29" y="7"/>
                      <a:pt x="30" y="6"/>
                      <a:pt x="30" y="6"/>
                    </a:cubicBezTo>
                    <a:cubicBezTo>
                      <a:pt x="30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1" y="5"/>
                      <a:pt x="32" y="5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6" y="4"/>
                      <a:pt x="37" y="4"/>
                      <a:pt x="39" y="4"/>
                    </a:cubicBezTo>
                    <a:cubicBezTo>
                      <a:pt x="41" y="4"/>
                      <a:pt x="43" y="4"/>
                      <a:pt x="45" y="4"/>
                    </a:cubicBezTo>
                    <a:cubicBezTo>
                      <a:pt x="51" y="3"/>
                      <a:pt x="56" y="4"/>
                      <a:pt x="62" y="3"/>
                    </a:cubicBezTo>
                    <a:cubicBezTo>
                      <a:pt x="58" y="4"/>
                      <a:pt x="53" y="4"/>
                      <a:pt x="49" y="4"/>
                    </a:cubicBezTo>
                    <a:cubicBezTo>
                      <a:pt x="45" y="5"/>
                      <a:pt x="40" y="6"/>
                      <a:pt x="35" y="6"/>
                    </a:cubicBezTo>
                    <a:cubicBezTo>
                      <a:pt x="34" y="6"/>
                      <a:pt x="34" y="6"/>
                      <a:pt x="33" y="6"/>
                    </a:cubicBezTo>
                    <a:cubicBezTo>
                      <a:pt x="33" y="6"/>
                      <a:pt x="32" y="7"/>
                      <a:pt x="31" y="8"/>
                    </a:cubicBezTo>
                    <a:cubicBezTo>
                      <a:pt x="33" y="8"/>
                      <a:pt x="34" y="8"/>
                      <a:pt x="35" y="8"/>
                    </a:cubicBezTo>
                    <a:cubicBezTo>
                      <a:pt x="40" y="8"/>
                      <a:pt x="45" y="7"/>
                      <a:pt x="49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6"/>
                      <a:pt x="51" y="5"/>
                      <a:pt x="51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3" y="4"/>
                      <a:pt x="54" y="5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5" y="6"/>
                      <a:pt x="58" y="6"/>
                      <a:pt x="60" y="5"/>
                    </a:cubicBezTo>
                    <a:cubicBezTo>
                      <a:pt x="61" y="5"/>
                      <a:pt x="62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4" y="4"/>
                      <a:pt x="64" y="4"/>
                      <a:pt x="64" y="5"/>
                    </a:cubicBezTo>
                    <a:cubicBezTo>
                      <a:pt x="67" y="4"/>
                      <a:pt x="70" y="4"/>
                      <a:pt x="72" y="2"/>
                    </a:cubicBezTo>
                    <a:cubicBezTo>
                      <a:pt x="73" y="2"/>
                      <a:pt x="73" y="1"/>
                      <a:pt x="72" y="1"/>
                    </a:cubicBezTo>
                    <a:cubicBezTo>
                      <a:pt x="71" y="1"/>
                      <a:pt x="71" y="1"/>
                      <a:pt x="70" y="1"/>
                    </a:cubicBezTo>
                    <a:cubicBezTo>
                      <a:pt x="70" y="0"/>
                      <a:pt x="70" y="0"/>
                      <a:pt x="69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3815398" y="3598862"/>
                <a:ext cx="198438" cy="271463"/>
              </a:xfrm>
              <a:custGeom>
                <a:avLst/>
                <a:gdLst>
                  <a:gd name="T0" fmla="*/ 90 w 92"/>
                  <a:gd name="T1" fmla="*/ 99 h 126"/>
                  <a:gd name="T2" fmla="*/ 84 w 92"/>
                  <a:gd name="T3" fmla="*/ 104 h 126"/>
                  <a:gd name="T4" fmla="*/ 79 w 92"/>
                  <a:gd name="T5" fmla="*/ 109 h 126"/>
                  <a:gd name="T6" fmla="*/ 68 w 92"/>
                  <a:gd name="T7" fmla="*/ 124 h 126"/>
                  <a:gd name="T8" fmla="*/ 87 w 92"/>
                  <a:gd name="T9" fmla="*/ 108 h 126"/>
                  <a:gd name="T10" fmla="*/ 90 w 92"/>
                  <a:gd name="T11" fmla="*/ 99 h 126"/>
                  <a:gd name="T12" fmla="*/ 86 w 92"/>
                  <a:gd name="T13" fmla="*/ 100 h 126"/>
                  <a:gd name="T14" fmla="*/ 85 w 92"/>
                  <a:gd name="T15" fmla="*/ 86 h 126"/>
                  <a:gd name="T16" fmla="*/ 87 w 92"/>
                  <a:gd name="T17" fmla="*/ 86 h 126"/>
                  <a:gd name="T18" fmla="*/ 85 w 92"/>
                  <a:gd name="T19" fmla="*/ 83 h 126"/>
                  <a:gd name="T20" fmla="*/ 85 w 92"/>
                  <a:gd name="T21" fmla="*/ 70 h 126"/>
                  <a:gd name="T22" fmla="*/ 85 w 92"/>
                  <a:gd name="T23" fmla="*/ 68 h 126"/>
                  <a:gd name="T24" fmla="*/ 86 w 92"/>
                  <a:gd name="T25" fmla="*/ 67 h 126"/>
                  <a:gd name="T26" fmla="*/ 82 w 92"/>
                  <a:gd name="T27" fmla="*/ 58 h 126"/>
                  <a:gd name="T28" fmla="*/ 82 w 92"/>
                  <a:gd name="T29" fmla="*/ 58 h 126"/>
                  <a:gd name="T30" fmla="*/ 87 w 92"/>
                  <a:gd name="T31" fmla="*/ 59 h 126"/>
                  <a:gd name="T32" fmla="*/ 88 w 92"/>
                  <a:gd name="T33" fmla="*/ 58 h 126"/>
                  <a:gd name="T34" fmla="*/ 79 w 92"/>
                  <a:gd name="T35" fmla="*/ 52 h 126"/>
                  <a:gd name="T36" fmla="*/ 81 w 92"/>
                  <a:gd name="T37" fmla="*/ 50 h 126"/>
                  <a:gd name="T38" fmla="*/ 74 w 92"/>
                  <a:gd name="T39" fmla="*/ 17 h 126"/>
                  <a:gd name="T40" fmla="*/ 57 w 92"/>
                  <a:gd name="T41" fmla="*/ 5 h 126"/>
                  <a:gd name="T42" fmla="*/ 65 w 92"/>
                  <a:gd name="T43" fmla="*/ 5 h 126"/>
                  <a:gd name="T44" fmla="*/ 78 w 92"/>
                  <a:gd name="T45" fmla="*/ 11 h 126"/>
                  <a:gd name="T46" fmla="*/ 58 w 92"/>
                  <a:gd name="T47" fmla="*/ 31 h 126"/>
                  <a:gd name="T48" fmla="*/ 61 w 92"/>
                  <a:gd name="T49" fmla="*/ 31 h 126"/>
                  <a:gd name="T50" fmla="*/ 72 w 92"/>
                  <a:gd name="T51" fmla="*/ 24 h 126"/>
                  <a:gd name="T52" fmla="*/ 80 w 92"/>
                  <a:gd name="T53" fmla="*/ 19 h 126"/>
                  <a:gd name="T54" fmla="*/ 81 w 92"/>
                  <a:gd name="T55" fmla="*/ 26 h 126"/>
                  <a:gd name="T56" fmla="*/ 83 w 92"/>
                  <a:gd name="T57" fmla="*/ 36 h 126"/>
                  <a:gd name="T58" fmla="*/ 82 w 92"/>
                  <a:gd name="T59" fmla="*/ 38 h 126"/>
                  <a:gd name="T60" fmla="*/ 84 w 92"/>
                  <a:gd name="T61" fmla="*/ 47 h 126"/>
                  <a:gd name="T62" fmla="*/ 87 w 92"/>
                  <a:gd name="T63" fmla="*/ 50 h 126"/>
                  <a:gd name="T64" fmla="*/ 89 w 92"/>
                  <a:gd name="T65" fmla="*/ 50 h 126"/>
                  <a:gd name="T66" fmla="*/ 89 w 92"/>
                  <a:gd name="T67" fmla="*/ 60 h 126"/>
                  <a:gd name="T68" fmla="*/ 88 w 92"/>
                  <a:gd name="T69" fmla="*/ 65 h 126"/>
                  <a:gd name="T70" fmla="*/ 89 w 92"/>
                  <a:gd name="T71" fmla="*/ 67 h 126"/>
                  <a:gd name="T72" fmla="*/ 86 w 92"/>
                  <a:gd name="T73" fmla="*/ 69 h 126"/>
                  <a:gd name="T74" fmla="*/ 88 w 92"/>
                  <a:gd name="T75" fmla="*/ 88 h 126"/>
                  <a:gd name="T76" fmla="*/ 90 w 92"/>
                  <a:gd name="T77" fmla="*/ 82 h 126"/>
                  <a:gd name="T78" fmla="*/ 91 w 92"/>
                  <a:gd name="T79" fmla="*/ 68 h 126"/>
                  <a:gd name="T80" fmla="*/ 86 w 92"/>
                  <a:gd name="T81" fmla="*/ 47 h 126"/>
                  <a:gd name="T82" fmla="*/ 80 w 92"/>
                  <a:gd name="T83" fmla="*/ 15 h 126"/>
                  <a:gd name="T84" fmla="*/ 80 w 92"/>
                  <a:gd name="T85" fmla="*/ 14 h 126"/>
                  <a:gd name="T86" fmla="*/ 50 w 92"/>
                  <a:gd name="T87" fmla="*/ 0 h 126"/>
                  <a:gd name="T88" fmla="*/ 2 w 92"/>
                  <a:gd name="T89" fmla="*/ 3 h 126"/>
                  <a:gd name="T90" fmla="*/ 33 w 92"/>
                  <a:gd name="T91" fmla="*/ 2 h 126"/>
                  <a:gd name="T92" fmla="*/ 2 w 92"/>
                  <a:gd name="T93" fmla="*/ 6 h 126"/>
                  <a:gd name="T94" fmla="*/ 9 w 92"/>
                  <a:gd name="T95" fmla="*/ 5 h 126"/>
                  <a:gd name="T96" fmla="*/ 9 w 92"/>
                  <a:gd name="T97" fmla="*/ 5 h 126"/>
                  <a:gd name="T98" fmla="*/ 18 w 92"/>
                  <a:gd name="T99" fmla="*/ 6 h 126"/>
                  <a:gd name="T100" fmla="*/ 23 w 92"/>
                  <a:gd name="T101" fmla="*/ 5 h 126"/>
                  <a:gd name="T102" fmla="*/ 32 w 92"/>
                  <a:gd name="T103" fmla="*/ 5 h 126"/>
                  <a:gd name="T104" fmla="*/ 40 w 92"/>
                  <a:gd name="T105" fmla="*/ 5 h 126"/>
                  <a:gd name="T106" fmla="*/ 50 w 92"/>
                  <a:gd name="T107" fmla="*/ 2 h 126"/>
                  <a:gd name="T108" fmla="*/ 56 w 92"/>
                  <a:gd name="T10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" h="126">
                    <a:moveTo>
                      <a:pt x="75" y="118"/>
                    </a:moveTo>
                    <a:cubicBezTo>
                      <a:pt x="77" y="116"/>
                      <a:pt x="79" y="114"/>
                      <a:pt x="81" y="112"/>
                    </a:cubicBezTo>
                    <a:cubicBezTo>
                      <a:pt x="79" y="114"/>
                      <a:pt x="77" y="116"/>
                      <a:pt x="75" y="118"/>
                    </a:cubicBezTo>
                    <a:moveTo>
                      <a:pt x="90" y="99"/>
                    </a:moveTo>
                    <a:cubicBezTo>
                      <a:pt x="89" y="100"/>
                      <a:pt x="88" y="101"/>
                      <a:pt x="87" y="101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86" y="103"/>
                      <a:pt x="85" y="103"/>
                      <a:pt x="84" y="104"/>
                    </a:cubicBezTo>
                    <a:cubicBezTo>
                      <a:pt x="84" y="104"/>
                      <a:pt x="84" y="104"/>
                      <a:pt x="84" y="104"/>
                    </a:cubicBezTo>
                    <a:cubicBezTo>
                      <a:pt x="83" y="105"/>
                      <a:pt x="82" y="106"/>
                      <a:pt x="81" y="107"/>
                    </a:cubicBezTo>
                    <a:cubicBezTo>
                      <a:pt x="80" y="108"/>
                      <a:pt x="80" y="108"/>
                      <a:pt x="79" y="109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78" y="110"/>
                      <a:pt x="79" y="111"/>
                      <a:pt x="79" y="111"/>
                    </a:cubicBezTo>
                    <a:cubicBezTo>
                      <a:pt x="76" y="114"/>
                      <a:pt x="73" y="117"/>
                      <a:pt x="71" y="120"/>
                    </a:cubicBezTo>
                    <a:cubicBezTo>
                      <a:pt x="70" y="121"/>
                      <a:pt x="69" y="123"/>
                      <a:pt x="68" y="124"/>
                    </a:cubicBezTo>
                    <a:cubicBezTo>
                      <a:pt x="68" y="125"/>
                      <a:pt x="68" y="125"/>
                      <a:pt x="69" y="126"/>
                    </a:cubicBezTo>
                    <a:cubicBezTo>
                      <a:pt x="69" y="126"/>
                      <a:pt x="69" y="126"/>
                      <a:pt x="69" y="126"/>
                    </a:cubicBezTo>
                    <a:cubicBezTo>
                      <a:pt x="69" y="126"/>
                      <a:pt x="69" y="125"/>
                      <a:pt x="70" y="125"/>
                    </a:cubicBezTo>
                    <a:cubicBezTo>
                      <a:pt x="76" y="120"/>
                      <a:pt x="82" y="115"/>
                      <a:pt x="87" y="108"/>
                    </a:cubicBezTo>
                    <a:cubicBezTo>
                      <a:pt x="87" y="107"/>
                      <a:pt x="88" y="105"/>
                      <a:pt x="88" y="104"/>
                    </a:cubicBezTo>
                    <a:cubicBezTo>
                      <a:pt x="88" y="104"/>
                      <a:pt x="89" y="104"/>
                      <a:pt x="89" y="103"/>
                    </a:cubicBezTo>
                    <a:cubicBezTo>
                      <a:pt x="89" y="103"/>
                      <a:pt x="89" y="103"/>
                      <a:pt x="89" y="102"/>
                    </a:cubicBezTo>
                    <a:cubicBezTo>
                      <a:pt x="89" y="101"/>
                      <a:pt x="89" y="100"/>
                      <a:pt x="90" y="99"/>
                    </a:cubicBezTo>
                    <a:moveTo>
                      <a:pt x="87" y="89"/>
                    </a:moveTo>
                    <a:cubicBezTo>
                      <a:pt x="86" y="90"/>
                      <a:pt x="86" y="90"/>
                      <a:pt x="85" y="91"/>
                    </a:cubicBezTo>
                    <a:cubicBezTo>
                      <a:pt x="85" y="95"/>
                      <a:pt x="84" y="99"/>
                      <a:pt x="83" y="103"/>
                    </a:cubicBezTo>
                    <a:cubicBezTo>
                      <a:pt x="84" y="102"/>
                      <a:pt x="85" y="101"/>
                      <a:pt x="86" y="100"/>
                    </a:cubicBezTo>
                    <a:cubicBezTo>
                      <a:pt x="86" y="97"/>
                      <a:pt x="87" y="94"/>
                      <a:pt x="87" y="91"/>
                    </a:cubicBezTo>
                    <a:cubicBezTo>
                      <a:pt x="87" y="90"/>
                      <a:pt x="87" y="90"/>
                      <a:pt x="87" y="89"/>
                    </a:cubicBezTo>
                    <a:moveTo>
                      <a:pt x="87" y="84"/>
                    </a:moveTo>
                    <a:cubicBezTo>
                      <a:pt x="86" y="84"/>
                      <a:pt x="86" y="85"/>
                      <a:pt x="85" y="86"/>
                    </a:cubicBezTo>
                    <a:cubicBezTo>
                      <a:pt x="85" y="86"/>
                      <a:pt x="85" y="87"/>
                      <a:pt x="85" y="88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6" y="87"/>
                      <a:pt x="86" y="87"/>
                      <a:pt x="87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7" y="85"/>
                      <a:pt x="87" y="85"/>
                      <a:pt x="87" y="84"/>
                    </a:cubicBezTo>
                    <a:moveTo>
                      <a:pt x="85" y="70"/>
                    </a:moveTo>
                    <a:cubicBezTo>
                      <a:pt x="84" y="70"/>
                      <a:pt x="84" y="71"/>
                      <a:pt x="83" y="71"/>
                    </a:cubicBezTo>
                    <a:cubicBezTo>
                      <a:pt x="84" y="75"/>
                      <a:pt x="85" y="79"/>
                      <a:pt x="85" y="83"/>
                    </a:cubicBezTo>
                    <a:cubicBezTo>
                      <a:pt x="85" y="83"/>
                      <a:pt x="86" y="82"/>
                      <a:pt x="86" y="82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7" y="78"/>
                      <a:pt x="86" y="75"/>
                      <a:pt x="86" y="72"/>
                    </a:cubicBezTo>
                    <a:cubicBezTo>
                      <a:pt x="85" y="71"/>
                      <a:pt x="85" y="70"/>
                      <a:pt x="85" y="70"/>
                    </a:cubicBezTo>
                    <a:moveTo>
                      <a:pt x="84" y="65"/>
                    </a:moveTo>
                    <a:cubicBezTo>
                      <a:pt x="83" y="65"/>
                      <a:pt x="83" y="65"/>
                      <a:pt x="82" y="66"/>
                    </a:cubicBezTo>
                    <a:cubicBezTo>
                      <a:pt x="82" y="67"/>
                      <a:pt x="83" y="68"/>
                      <a:pt x="83" y="69"/>
                    </a:cubicBezTo>
                    <a:cubicBezTo>
                      <a:pt x="83" y="68"/>
                      <a:pt x="84" y="68"/>
                      <a:pt x="85" y="68"/>
                    </a:cubicBezTo>
                    <a:cubicBezTo>
                      <a:pt x="84" y="67"/>
                      <a:pt x="84" y="66"/>
                      <a:pt x="84" y="65"/>
                    </a:cubicBezTo>
                    <a:moveTo>
                      <a:pt x="87" y="62"/>
                    </a:moveTo>
                    <a:cubicBezTo>
                      <a:pt x="86" y="62"/>
                      <a:pt x="86" y="63"/>
                      <a:pt x="85" y="63"/>
                    </a:cubicBezTo>
                    <a:cubicBezTo>
                      <a:pt x="85" y="64"/>
                      <a:pt x="86" y="66"/>
                      <a:pt x="86" y="67"/>
                    </a:cubicBezTo>
                    <a:cubicBezTo>
                      <a:pt x="86" y="66"/>
                      <a:pt x="87" y="66"/>
                      <a:pt x="88" y="66"/>
                    </a:cubicBezTo>
                    <a:cubicBezTo>
                      <a:pt x="87" y="65"/>
                      <a:pt x="87" y="63"/>
                      <a:pt x="87" y="62"/>
                    </a:cubicBezTo>
                    <a:cubicBezTo>
                      <a:pt x="87" y="62"/>
                      <a:pt x="87" y="62"/>
                      <a:pt x="87" y="62"/>
                    </a:cubicBezTo>
                    <a:moveTo>
                      <a:pt x="82" y="58"/>
                    </a:moveTo>
                    <a:cubicBezTo>
                      <a:pt x="82" y="59"/>
                      <a:pt x="81" y="59"/>
                      <a:pt x="80" y="59"/>
                    </a:cubicBezTo>
                    <a:cubicBezTo>
                      <a:pt x="81" y="61"/>
                      <a:pt x="81" y="62"/>
                      <a:pt x="81" y="64"/>
                    </a:cubicBezTo>
                    <a:cubicBezTo>
                      <a:pt x="82" y="63"/>
                      <a:pt x="83" y="63"/>
                      <a:pt x="83" y="62"/>
                    </a:cubicBezTo>
                    <a:cubicBezTo>
                      <a:pt x="83" y="61"/>
                      <a:pt x="82" y="60"/>
                      <a:pt x="82" y="58"/>
                    </a:cubicBezTo>
                    <a:moveTo>
                      <a:pt x="88" y="54"/>
                    </a:moveTo>
                    <a:cubicBezTo>
                      <a:pt x="87" y="55"/>
                      <a:pt x="86" y="56"/>
                      <a:pt x="85" y="56"/>
                    </a:cubicBezTo>
                    <a:cubicBezTo>
                      <a:pt x="85" y="58"/>
                      <a:pt x="85" y="60"/>
                      <a:pt x="85" y="61"/>
                    </a:cubicBezTo>
                    <a:cubicBezTo>
                      <a:pt x="85" y="61"/>
                      <a:pt x="86" y="60"/>
                      <a:pt x="87" y="59"/>
                    </a:cubicBezTo>
                    <a:cubicBezTo>
                      <a:pt x="87" y="59"/>
                      <a:pt x="87" y="58"/>
                      <a:pt x="87" y="57"/>
                    </a:cubicBezTo>
                    <a:cubicBezTo>
                      <a:pt x="87" y="58"/>
                      <a:pt x="87" y="58"/>
                      <a:pt x="87" y="59"/>
                    </a:cubicBezTo>
                    <a:cubicBezTo>
                      <a:pt x="87" y="59"/>
                      <a:pt x="87" y="59"/>
                      <a:pt x="88" y="59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8" y="58"/>
                      <a:pt x="89" y="58"/>
                      <a:pt x="89" y="59"/>
                    </a:cubicBezTo>
                    <a:cubicBezTo>
                      <a:pt x="89" y="57"/>
                      <a:pt x="88" y="55"/>
                      <a:pt x="88" y="54"/>
                    </a:cubicBezTo>
                    <a:moveTo>
                      <a:pt x="81" y="50"/>
                    </a:moveTo>
                    <a:cubicBezTo>
                      <a:pt x="80" y="51"/>
                      <a:pt x="80" y="51"/>
                      <a:pt x="79" y="52"/>
                    </a:cubicBezTo>
                    <a:cubicBezTo>
                      <a:pt x="79" y="54"/>
                      <a:pt x="80" y="55"/>
                      <a:pt x="80" y="57"/>
                    </a:cubicBezTo>
                    <a:cubicBezTo>
                      <a:pt x="81" y="57"/>
                      <a:pt x="81" y="56"/>
                      <a:pt x="82" y="56"/>
                    </a:cubicBezTo>
                    <a:cubicBezTo>
                      <a:pt x="82" y="55"/>
                      <a:pt x="82" y="55"/>
                      <a:pt x="81" y="54"/>
                    </a:cubicBezTo>
                    <a:cubicBezTo>
                      <a:pt x="81" y="53"/>
                      <a:pt x="81" y="52"/>
                      <a:pt x="81" y="50"/>
                    </a:cubicBezTo>
                    <a:moveTo>
                      <a:pt x="74" y="17"/>
                    </a:moveTo>
                    <a:cubicBezTo>
                      <a:pt x="75" y="16"/>
                      <a:pt x="76" y="14"/>
                      <a:pt x="77" y="13"/>
                    </a:cubicBezTo>
                    <a:cubicBezTo>
                      <a:pt x="77" y="13"/>
                      <a:pt x="77" y="14"/>
                      <a:pt x="77" y="14"/>
                    </a:cubicBezTo>
                    <a:cubicBezTo>
                      <a:pt x="76" y="15"/>
                      <a:pt x="75" y="16"/>
                      <a:pt x="74" y="17"/>
                    </a:cubicBezTo>
                    <a:moveTo>
                      <a:pt x="52" y="3"/>
                    </a:moveTo>
                    <a:cubicBezTo>
                      <a:pt x="52" y="3"/>
                      <a:pt x="52" y="3"/>
                      <a:pt x="51" y="4"/>
                    </a:cubicBezTo>
                    <a:cubicBezTo>
                      <a:pt x="51" y="4"/>
                      <a:pt x="51" y="4"/>
                      <a:pt x="50" y="5"/>
                    </a:cubicBezTo>
                    <a:cubicBezTo>
                      <a:pt x="52" y="5"/>
                      <a:pt x="55" y="5"/>
                      <a:pt x="57" y="5"/>
                    </a:cubicBezTo>
                    <a:cubicBezTo>
                      <a:pt x="57" y="4"/>
                      <a:pt x="58" y="4"/>
                      <a:pt x="58" y="3"/>
                    </a:cubicBezTo>
                    <a:cubicBezTo>
                      <a:pt x="58" y="3"/>
                      <a:pt x="59" y="3"/>
                      <a:pt x="59" y="3"/>
                    </a:cubicBezTo>
                    <a:cubicBezTo>
                      <a:pt x="60" y="3"/>
                      <a:pt x="60" y="4"/>
                      <a:pt x="60" y="5"/>
                    </a:cubicBezTo>
                    <a:cubicBezTo>
                      <a:pt x="61" y="5"/>
                      <a:pt x="63" y="5"/>
                      <a:pt x="65" y="5"/>
                    </a:cubicBezTo>
                    <a:cubicBezTo>
                      <a:pt x="69" y="5"/>
                      <a:pt x="73" y="5"/>
                      <a:pt x="77" y="6"/>
                    </a:cubicBezTo>
                    <a:cubicBezTo>
                      <a:pt x="78" y="6"/>
                      <a:pt x="80" y="6"/>
                      <a:pt x="80" y="8"/>
                    </a:cubicBezTo>
                    <a:cubicBezTo>
                      <a:pt x="80" y="9"/>
                      <a:pt x="79" y="11"/>
                      <a:pt x="79" y="13"/>
                    </a:cubicBezTo>
                    <a:cubicBezTo>
                      <a:pt x="78" y="12"/>
                      <a:pt x="78" y="11"/>
                      <a:pt x="78" y="11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3" y="15"/>
                      <a:pt x="70" y="19"/>
                      <a:pt x="66" y="22"/>
                    </a:cubicBezTo>
                    <a:cubicBezTo>
                      <a:pt x="62" y="25"/>
                      <a:pt x="59" y="27"/>
                      <a:pt x="58" y="31"/>
                    </a:cubicBezTo>
                    <a:cubicBezTo>
                      <a:pt x="58" y="31"/>
                      <a:pt x="58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32"/>
                      <a:pt x="60" y="31"/>
                      <a:pt x="60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1"/>
                      <a:pt x="61" y="31"/>
                      <a:pt x="62" y="31"/>
                    </a:cubicBezTo>
                    <a:cubicBezTo>
                      <a:pt x="62" y="31"/>
                      <a:pt x="63" y="31"/>
                      <a:pt x="63" y="30"/>
                    </a:cubicBezTo>
                    <a:cubicBezTo>
                      <a:pt x="66" y="28"/>
                      <a:pt x="69" y="26"/>
                      <a:pt x="72" y="24"/>
                    </a:cubicBezTo>
                    <a:cubicBezTo>
                      <a:pt x="74" y="22"/>
                      <a:pt x="76" y="19"/>
                      <a:pt x="78" y="17"/>
                    </a:cubicBezTo>
                    <a:cubicBezTo>
                      <a:pt x="79" y="18"/>
                      <a:pt x="79" y="18"/>
                      <a:pt x="79" y="19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1" y="19"/>
                      <a:pt x="82" y="20"/>
                      <a:pt x="81" y="20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23"/>
                      <a:pt x="80" y="25"/>
                      <a:pt x="81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2" y="26"/>
                      <a:pt x="83" y="27"/>
                      <a:pt x="82" y="28"/>
                    </a:cubicBezTo>
                    <a:cubicBezTo>
                      <a:pt x="82" y="28"/>
                      <a:pt x="82" y="29"/>
                      <a:pt x="81" y="29"/>
                    </a:cubicBezTo>
                    <a:cubicBezTo>
                      <a:pt x="81" y="31"/>
                      <a:pt x="82" y="33"/>
                      <a:pt x="82" y="34"/>
                    </a:cubicBezTo>
                    <a:cubicBezTo>
                      <a:pt x="83" y="34"/>
                      <a:pt x="83" y="35"/>
                      <a:pt x="83" y="36"/>
                    </a:cubicBezTo>
                    <a:cubicBezTo>
                      <a:pt x="82" y="37"/>
                      <a:pt x="81" y="38"/>
                      <a:pt x="80" y="39"/>
                    </a:cubicBezTo>
                    <a:cubicBezTo>
                      <a:pt x="78" y="42"/>
                      <a:pt x="78" y="46"/>
                      <a:pt x="79" y="49"/>
                    </a:cubicBezTo>
                    <a:cubicBezTo>
                      <a:pt x="79" y="49"/>
                      <a:pt x="80" y="48"/>
                      <a:pt x="80" y="48"/>
                    </a:cubicBezTo>
                    <a:cubicBezTo>
                      <a:pt x="80" y="44"/>
                      <a:pt x="81" y="41"/>
                      <a:pt x="82" y="38"/>
                    </a:cubicBezTo>
                    <a:cubicBezTo>
                      <a:pt x="82" y="38"/>
                      <a:pt x="82" y="39"/>
                      <a:pt x="83" y="39"/>
                    </a:cubicBezTo>
                    <a:cubicBezTo>
                      <a:pt x="83" y="41"/>
                      <a:pt x="83" y="43"/>
                      <a:pt x="84" y="45"/>
                    </a:cubicBezTo>
                    <a:cubicBezTo>
                      <a:pt x="84" y="45"/>
                      <a:pt x="85" y="45"/>
                      <a:pt x="84" y="46"/>
                    </a:cubicBezTo>
                    <a:cubicBezTo>
                      <a:pt x="84" y="46"/>
                      <a:pt x="84" y="46"/>
                      <a:pt x="84" y="47"/>
                    </a:cubicBezTo>
                    <a:cubicBezTo>
                      <a:pt x="84" y="48"/>
                      <a:pt x="85" y="49"/>
                      <a:pt x="85" y="50"/>
                    </a:cubicBezTo>
                    <a:cubicBezTo>
                      <a:pt x="85" y="52"/>
                      <a:pt x="85" y="53"/>
                      <a:pt x="85" y="54"/>
                    </a:cubicBezTo>
                    <a:cubicBezTo>
                      <a:pt x="85" y="53"/>
                      <a:pt x="86" y="52"/>
                      <a:pt x="87" y="51"/>
                    </a:cubicBezTo>
                    <a:cubicBezTo>
                      <a:pt x="87" y="51"/>
                      <a:pt x="87" y="51"/>
                      <a:pt x="87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7" y="50"/>
                      <a:pt x="87" y="51"/>
                      <a:pt x="88" y="51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8" y="50"/>
                      <a:pt x="89" y="50"/>
                      <a:pt x="89" y="50"/>
                    </a:cubicBezTo>
                    <a:cubicBezTo>
                      <a:pt x="90" y="50"/>
                      <a:pt x="90" y="51"/>
                      <a:pt x="90" y="52"/>
                    </a:cubicBezTo>
                    <a:cubicBezTo>
                      <a:pt x="89" y="52"/>
                      <a:pt x="89" y="53"/>
                      <a:pt x="88" y="53"/>
                    </a:cubicBezTo>
                    <a:cubicBezTo>
                      <a:pt x="89" y="54"/>
                      <a:pt x="89" y="54"/>
                      <a:pt x="89" y="55"/>
                    </a:cubicBezTo>
                    <a:cubicBezTo>
                      <a:pt x="89" y="57"/>
                      <a:pt x="89" y="58"/>
                      <a:pt x="89" y="60"/>
                    </a:cubicBezTo>
                    <a:cubicBezTo>
                      <a:pt x="89" y="60"/>
                      <a:pt x="89" y="60"/>
                      <a:pt x="89" y="60"/>
                    </a:cubicBezTo>
                    <a:cubicBezTo>
                      <a:pt x="89" y="60"/>
                      <a:pt x="89" y="60"/>
                      <a:pt x="89" y="60"/>
                    </a:cubicBezTo>
                    <a:cubicBezTo>
                      <a:pt x="88" y="60"/>
                      <a:pt x="88" y="61"/>
                      <a:pt x="88" y="61"/>
                    </a:cubicBezTo>
                    <a:cubicBezTo>
                      <a:pt x="88" y="63"/>
                      <a:pt x="88" y="64"/>
                      <a:pt x="88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90" y="65"/>
                      <a:pt x="91" y="66"/>
                      <a:pt x="90" y="66"/>
                    </a:cubicBezTo>
                    <a:cubicBezTo>
                      <a:pt x="90" y="67"/>
                      <a:pt x="89" y="67"/>
                      <a:pt x="89" y="67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89" y="69"/>
                      <a:pt x="89" y="70"/>
                      <a:pt x="89" y="70"/>
                    </a:cubicBezTo>
                    <a:cubicBezTo>
                      <a:pt x="89" y="69"/>
                      <a:pt x="88" y="69"/>
                      <a:pt x="88" y="68"/>
                    </a:cubicBezTo>
                    <a:cubicBezTo>
                      <a:pt x="87" y="68"/>
                      <a:pt x="87" y="68"/>
                      <a:pt x="86" y="69"/>
                    </a:cubicBezTo>
                    <a:cubicBezTo>
                      <a:pt x="87" y="71"/>
                      <a:pt x="88" y="73"/>
                      <a:pt x="89" y="74"/>
                    </a:cubicBezTo>
                    <a:cubicBezTo>
                      <a:pt x="88" y="77"/>
                      <a:pt x="88" y="80"/>
                      <a:pt x="88" y="83"/>
                    </a:cubicBezTo>
                    <a:cubicBezTo>
                      <a:pt x="88" y="84"/>
                      <a:pt x="88" y="85"/>
                      <a:pt x="88" y="86"/>
                    </a:cubicBezTo>
                    <a:cubicBezTo>
                      <a:pt x="89" y="86"/>
                      <a:pt x="89" y="87"/>
                      <a:pt x="88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91"/>
                      <a:pt x="88" y="95"/>
                      <a:pt x="88" y="98"/>
                    </a:cubicBezTo>
                    <a:cubicBezTo>
                      <a:pt x="88" y="98"/>
                      <a:pt x="89" y="97"/>
                      <a:pt x="90" y="96"/>
                    </a:cubicBezTo>
                    <a:cubicBezTo>
                      <a:pt x="90" y="91"/>
                      <a:pt x="90" y="87"/>
                      <a:pt x="90" y="82"/>
                    </a:cubicBezTo>
                    <a:cubicBezTo>
                      <a:pt x="90" y="80"/>
                      <a:pt x="90" y="78"/>
                      <a:pt x="90" y="77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91" y="77"/>
                      <a:pt x="92" y="76"/>
                      <a:pt x="92" y="76"/>
                    </a:cubicBezTo>
                    <a:cubicBezTo>
                      <a:pt x="92" y="73"/>
                      <a:pt x="91" y="71"/>
                      <a:pt x="91" y="68"/>
                    </a:cubicBezTo>
                    <a:cubicBezTo>
                      <a:pt x="91" y="66"/>
                      <a:pt x="91" y="64"/>
                      <a:pt x="91" y="62"/>
                    </a:cubicBezTo>
                    <a:cubicBezTo>
                      <a:pt x="91" y="58"/>
                      <a:pt x="91" y="50"/>
                      <a:pt x="87" y="47"/>
                    </a:cubicBezTo>
                    <a:cubicBezTo>
                      <a:pt x="87" y="47"/>
                      <a:pt x="87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4"/>
                      <a:pt x="85" y="42"/>
                      <a:pt x="84" y="39"/>
                    </a:cubicBezTo>
                    <a:cubicBezTo>
                      <a:pt x="83" y="31"/>
                      <a:pt x="83" y="22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2" y="11"/>
                      <a:pt x="83" y="8"/>
                      <a:pt x="81" y="5"/>
                    </a:cubicBezTo>
                    <a:cubicBezTo>
                      <a:pt x="79" y="3"/>
                      <a:pt x="74" y="3"/>
                      <a:pt x="71" y="3"/>
                    </a:cubicBezTo>
                    <a:cubicBezTo>
                      <a:pt x="65" y="3"/>
                      <a:pt x="58" y="3"/>
                      <a:pt x="52" y="3"/>
                    </a:cubicBezTo>
                    <a:moveTo>
                      <a:pt x="50" y="0"/>
                    </a:moveTo>
                    <a:cubicBezTo>
                      <a:pt x="43" y="0"/>
                      <a:pt x="35" y="0"/>
                      <a:pt x="28" y="0"/>
                    </a:cubicBezTo>
                    <a:cubicBezTo>
                      <a:pt x="25" y="0"/>
                      <a:pt x="22" y="0"/>
                      <a:pt x="18" y="0"/>
                    </a:cubicBezTo>
                    <a:cubicBezTo>
                      <a:pt x="13" y="0"/>
                      <a:pt x="7" y="0"/>
                      <a:pt x="2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" y="2"/>
                      <a:pt x="13" y="2"/>
                      <a:pt x="18" y="2"/>
                    </a:cubicBezTo>
                    <a:cubicBezTo>
                      <a:pt x="22" y="2"/>
                      <a:pt x="26" y="2"/>
                      <a:pt x="29" y="2"/>
                    </a:cubicBezTo>
                    <a:cubicBezTo>
                      <a:pt x="30" y="2"/>
                      <a:pt x="32" y="2"/>
                      <a:pt x="33" y="2"/>
                    </a:cubicBezTo>
                    <a:cubicBezTo>
                      <a:pt x="32" y="2"/>
                      <a:pt x="31" y="2"/>
                      <a:pt x="30" y="2"/>
                    </a:cubicBezTo>
                    <a:cubicBezTo>
                      <a:pt x="26" y="2"/>
                      <a:pt x="21" y="2"/>
                      <a:pt x="17" y="2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5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2" y="4"/>
                      <a:pt x="14" y="4"/>
                      <a:pt x="17" y="4"/>
                    </a:cubicBezTo>
                    <a:cubicBezTo>
                      <a:pt x="17" y="4"/>
                      <a:pt x="18" y="4"/>
                      <a:pt x="18" y="4"/>
                    </a:cubicBezTo>
                    <a:cubicBezTo>
                      <a:pt x="15" y="5"/>
                      <a:pt x="12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7" y="6"/>
                      <a:pt x="6" y="7"/>
                    </a:cubicBezTo>
                    <a:cubicBezTo>
                      <a:pt x="7" y="7"/>
                      <a:pt x="8" y="7"/>
                      <a:pt x="9" y="7"/>
                    </a:cubicBezTo>
                    <a:cubicBezTo>
                      <a:pt x="12" y="7"/>
                      <a:pt x="15" y="7"/>
                      <a:pt x="18" y="6"/>
                    </a:cubicBezTo>
                    <a:cubicBezTo>
                      <a:pt x="20" y="5"/>
                      <a:pt x="22" y="4"/>
                      <a:pt x="23" y="3"/>
                    </a:cubicBezTo>
                    <a:cubicBezTo>
                      <a:pt x="23" y="3"/>
                      <a:pt x="24" y="2"/>
                      <a:pt x="24" y="2"/>
                    </a:cubicBezTo>
                    <a:cubicBezTo>
                      <a:pt x="25" y="2"/>
                      <a:pt x="25" y="4"/>
                      <a:pt x="24" y="4"/>
                    </a:cubicBezTo>
                    <a:cubicBezTo>
                      <a:pt x="24" y="5"/>
                      <a:pt x="23" y="5"/>
                      <a:pt x="23" y="5"/>
                    </a:cubicBezTo>
                    <a:cubicBezTo>
                      <a:pt x="24" y="5"/>
                      <a:pt x="25" y="5"/>
                      <a:pt x="26" y="5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4" y="5"/>
                    </a:cubicBezTo>
                    <a:cubicBezTo>
                      <a:pt x="36" y="5"/>
                      <a:pt x="38" y="5"/>
                      <a:pt x="40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41" y="5"/>
                      <a:pt x="42" y="5"/>
                      <a:pt x="42" y="5"/>
                    </a:cubicBezTo>
                    <a:cubicBezTo>
                      <a:pt x="44" y="5"/>
                      <a:pt x="45" y="5"/>
                      <a:pt x="47" y="5"/>
                    </a:cubicBezTo>
                    <a:cubicBezTo>
                      <a:pt x="48" y="4"/>
                      <a:pt x="49" y="3"/>
                      <a:pt x="50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2" y="2"/>
                      <a:pt x="52" y="2"/>
                    </a:cubicBezTo>
                    <a:cubicBezTo>
                      <a:pt x="53" y="2"/>
                      <a:pt x="55" y="2"/>
                      <a:pt x="56" y="2"/>
                    </a:cubicBezTo>
                    <a:cubicBezTo>
                      <a:pt x="57" y="1"/>
                      <a:pt x="57" y="0"/>
                      <a:pt x="56" y="0"/>
                    </a:cubicBezTo>
                    <a:cubicBezTo>
                      <a:pt x="54" y="0"/>
                      <a:pt x="52" y="0"/>
                      <a:pt x="50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7" name="任意多边形 36"/>
              <p:cNvSpPr/>
              <p:nvPr/>
            </p:nvSpPr>
            <p:spPr bwMode="auto">
              <a:xfrm>
                <a:off x="3332798" y="3629025"/>
                <a:ext cx="136769" cy="47625"/>
              </a:xfrm>
              <a:custGeom>
                <a:avLst/>
                <a:gdLst>
                  <a:gd name="connsiteX0" fmla="*/ 133527 w 136769"/>
                  <a:gd name="connsiteY0" fmla="*/ 28575 h 47625"/>
                  <a:gd name="connsiteX1" fmla="*/ 135820 w 136769"/>
                  <a:gd name="connsiteY1" fmla="*/ 32808 h 47625"/>
                  <a:gd name="connsiteX2" fmla="*/ 122061 w 136769"/>
                  <a:gd name="connsiteY2" fmla="*/ 41275 h 47625"/>
                  <a:gd name="connsiteX3" fmla="*/ 119768 w 136769"/>
                  <a:gd name="connsiteY3" fmla="*/ 41275 h 47625"/>
                  <a:gd name="connsiteX4" fmla="*/ 119768 w 136769"/>
                  <a:gd name="connsiteY4" fmla="*/ 37042 h 47625"/>
                  <a:gd name="connsiteX5" fmla="*/ 133527 w 136769"/>
                  <a:gd name="connsiteY5" fmla="*/ 28575 h 47625"/>
                  <a:gd name="connsiteX6" fmla="*/ 39071 w 136769"/>
                  <a:gd name="connsiteY6" fmla="*/ 15875 h 47625"/>
                  <a:gd name="connsiteX7" fmla="*/ 41276 w 136769"/>
                  <a:gd name="connsiteY7" fmla="*/ 20108 h 47625"/>
                  <a:gd name="connsiteX8" fmla="*/ 12612 w 136769"/>
                  <a:gd name="connsiteY8" fmla="*/ 41275 h 47625"/>
                  <a:gd name="connsiteX9" fmla="*/ 5998 w 136769"/>
                  <a:gd name="connsiteY9" fmla="*/ 47625 h 47625"/>
                  <a:gd name="connsiteX10" fmla="*/ 3793 w 136769"/>
                  <a:gd name="connsiteY10" fmla="*/ 43392 h 47625"/>
                  <a:gd name="connsiteX11" fmla="*/ 5998 w 136769"/>
                  <a:gd name="connsiteY11" fmla="*/ 41275 h 47625"/>
                  <a:gd name="connsiteX12" fmla="*/ 39071 w 136769"/>
                  <a:gd name="connsiteY12" fmla="*/ 15875 h 47625"/>
                  <a:gd name="connsiteX13" fmla="*/ 129117 w 136769"/>
                  <a:gd name="connsiteY13" fmla="*/ 14287 h 47625"/>
                  <a:gd name="connsiteX14" fmla="*/ 131233 w 136769"/>
                  <a:gd name="connsiteY14" fmla="*/ 18328 h 47625"/>
                  <a:gd name="connsiteX15" fmla="*/ 105833 w 136769"/>
                  <a:gd name="connsiteY15" fmla="*/ 36512 h 47625"/>
                  <a:gd name="connsiteX16" fmla="*/ 103717 w 136769"/>
                  <a:gd name="connsiteY16" fmla="*/ 36512 h 47625"/>
                  <a:gd name="connsiteX17" fmla="*/ 103717 w 136769"/>
                  <a:gd name="connsiteY17" fmla="*/ 32471 h 47625"/>
                  <a:gd name="connsiteX18" fmla="*/ 129117 w 136769"/>
                  <a:gd name="connsiteY18" fmla="*/ 16307 h 47625"/>
                  <a:gd name="connsiteX19" fmla="*/ 129117 w 136769"/>
                  <a:gd name="connsiteY19" fmla="*/ 14287 h 47625"/>
                  <a:gd name="connsiteX20" fmla="*/ 102636 w 136769"/>
                  <a:gd name="connsiteY20" fmla="*/ 3175 h 47625"/>
                  <a:gd name="connsiteX21" fmla="*/ 104776 w 136769"/>
                  <a:gd name="connsiteY21" fmla="*/ 5323 h 47625"/>
                  <a:gd name="connsiteX22" fmla="*/ 59842 w 136769"/>
                  <a:gd name="connsiteY22" fmla="*/ 37540 h 47625"/>
                  <a:gd name="connsiteX23" fmla="*/ 57703 w 136769"/>
                  <a:gd name="connsiteY23" fmla="*/ 39688 h 47625"/>
                  <a:gd name="connsiteX24" fmla="*/ 57703 w 136769"/>
                  <a:gd name="connsiteY24" fmla="*/ 35392 h 47625"/>
                  <a:gd name="connsiteX25" fmla="*/ 96217 w 136769"/>
                  <a:gd name="connsiteY25" fmla="*/ 5323 h 47625"/>
                  <a:gd name="connsiteX26" fmla="*/ 102636 w 136769"/>
                  <a:gd name="connsiteY26" fmla="*/ 3175 h 47625"/>
                  <a:gd name="connsiteX27" fmla="*/ 77512 w 136769"/>
                  <a:gd name="connsiteY27" fmla="*/ 3175 h 47625"/>
                  <a:gd name="connsiteX28" fmla="*/ 79720 w 136769"/>
                  <a:gd name="connsiteY28" fmla="*/ 3175 h 47625"/>
                  <a:gd name="connsiteX29" fmla="*/ 81929 w 136769"/>
                  <a:gd name="connsiteY29" fmla="*/ 7520 h 47625"/>
                  <a:gd name="connsiteX30" fmla="*/ 37755 w 136769"/>
                  <a:gd name="connsiteY30" fmla="*/ 44450 h 47625"/>
                  <a:gd name="connsiteX31" fmla="*/ 35547 w 136769"/>
                  <a:gd name="connsiteY31" fmla="*/ 44450 h 47625"/>
                  <a:gd name="connsiteX32" fmla="*/ 33338 w 136769"/>
                  <a:gd name="connsiteY32" fmla="*/ 44450 h 47625"/>
                  <a:gd name="connsiteX33" fmla="*/ 33338 w 136769"/>
                  <a:gd name="connsiteY33" fmla="*/ 42278 h 47625"/>
                  <a:gd name="connsiteX34" fmla="*/ 73094 w 136769"/>
                  <a:gd name="connsiteY34" fmla="*/ 7520 h 47625"/>
                  <a:gd name="connsiteX35" fmla="*/ 77512 w 136769"/>
                  <a:gd name="connsiteY35" fmla="*/ 3175 h 47625"/>
                  <a:gd name="connsiteX36" fmla="*/ 39103 w 136769"/>
                  <a:gd name="connsiteY36" fmla="*/ 3175 h 47625"/>
                  <a:gd name="connsiteX37" fmla="*/ 41275 w 136769"/>
                  <a:gd name="connsiteY37" fmla="*/ 3175 h 47625"/>
                  <a:gd name="connsiteX38" fmla="*/ 41275 w 136769"/>
                  <a:gd name="connsiteY38" fmla="*/ 5292 h 47625"/>
                  <a:gd name="connsiteX39" fmla="*/ 39103 w 136769"/>
                  <a:gd name="connsiteY39" fmla="*/ 7408 h 47625"/>
                  <a:gd name="connsiteX40" fmla="*/ 34758 w 136769"/>
                  <a:gd name="connsiteY40" fmla="*/ 11642 h 47625"/>
                  <a:gd name="connsiteX41" fmla="*/ 4345 w 136769"/>
                  <a:gd name="connsiteY41" fmla="*/ 41275 h 47625"/>
                  <a:gd name="connsiteX42" fmla="*/ 2172 w 136769"/>
                  <a:gd name="connsiteY42" fmla="*/ 41275 h 47625"/>
                  <a:gd name="connsiteX43" fmla="*/ 0 w 136769"/>
                  <a:gd name="connsiteY43" fmla="*/ 41275 h 47625"/>
                  <a:gd name="connsiteX44" fmla="*/ 0 w 136769"/>
                  <a:gd name="connsiteY44" fmla="*/ 39158 h 47625"/>
                  <a:gd name="connsiteX45" fmla="*/ 30413 w 136769"/>
                  <a:gd name="connsiteY45" fmla="*/ 9525 h 47625"/>
                  <a:gd name="connsiteX46" fmla="*/ 32585 w 136769"/>
                  <a:gd name="connsiteY46" fmla="*/ 7408 h 47625"/>
                  <a:gd name="connsiteX47" fmla="*/ 36930 w 136769"/>
                  <a:gd name="connsiteY47" fmla="*/ 5292 h 47625"/>
                  <a:gd name="connsiteX48" fmla="*/ 39103 w 136769"/>
                  <a:gd name="connsiteY48" fmla="*/ 3175 h 47625"/>
                  <a:gd name="connsiteX49" fmla="*/ 122715 w 136769"/>
                  <a:gd name="connsiteY49" fmla="*/ 0 h 47625"/>
                  <a:gd name="connsiteX50" fmla="*/ 124858 w 136769"/>
                  <a:gd name="connsiteY50" fmla="*/ 4445 h 47625"/>
                  <a:gd name="connsiteX51" fmla="*/ 88424 w 136769"/>
                  <a:gd name="connsiteY51" fmla="*/ 33338 h 47625"/>
                  <a:gd name="connsiteX52" fmla="*/ 86281 w 136769"/>
                  <a:gd name="connsiteY52" fmla="*/ 28893 h 47625"/>
                  <a:gd name="connsiteX53" fmla="*/ 122715 w 136769"/>
                  <a:gd name="connsiteY5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6769" h="47625">
                    <a:moveTo>
                      <a:pt x="133527" y="28575"/>
                    </a:moveTo>
                    <a:cubicBezTo>
                      <a:pt x="135820" y="28575"/>
                      <a:pt x="138113" y="32808"/>
                      <a:pt x="135820" y="32808"/>
                    </a:cubicBezTo>
                    <a:cubicBezTo>
                      <a:pt x="131234" y="34925"/>
                      <a:pt x="126648" y="37042"/>
                      <a:pt x="122061" y="41275"/>
                    </a:cubicBezTo>
                    <a:cubicBezTo>
                      <a:pt x="122061" y="41275"/>
                      <a:pt x="119768" y="41275"/>
                      <a:pt x="119768" y="41275"/>
                    </a:cubicBezTo>
                    <a:cubicBezTo>
                      <a:pt x="117475" y="41275"/>
                      <a:pt x="117475" y="37042"/>
                      <a:pt x="119768" y="37042"/>
                    </a:cubicBezTo>
                    <a:cubicBezTo>
                      <a:pt x="124354" y="34925"/>
                      <a:pt x="128941" y="32808"/>
                      <a:pt x="133527" y="28575"/>
                    </a:cubicBezTo>
                    <a:close/>
                    <a:moveTo>
                      <a:pt x="39071" y="15875"/>
                    </a:moveTo>
                    <a:cubicBezTo>
                      <a:pt x="41276" y="15875"/>
                      <a:pt x="41276" y="17992"/>
                      <a:pt x="41276" y="20108"/>
                    </a:cubicBezTo>
                    <a:cubicBezTo>
                      <a:pt x="30251" y="26458"/>
                      <a:pt x="21432" y="34925"/>
                      <a:pt x="12612" y="41275"/>
                    </a:cubicBezTo>
                    <a:cubicBezTo>
                      <a:pt x="10407" y="43392"/>
                      <a:pt x="8203" y="45508"/>
                      <a:pt x="5998" y="47625"/>
                    </a:cubicBezTo>
                    <a:cubicBezTo>
                      <a:pt x="3793" y="47625"/>
                      <a:pt x="1588" y="45508"/>
                      <a:pt x="3793" y="43392"/>
                    </a:cubicBezTo>
                    <a:cubicBezTo>
                      <a:pt x="3793" y="43392"/>
                      <a:pt x="5998" y="41275"/>
                      <a:pt x="5998" y="41275"/>
                    </a:cubicBezTo>
                    <a:cubicBezTo>
                      <a:pt x="17022" y="32808"/>
                      <a:pt x="28047" y="24342"/>
                      <a:pt x="39071" y="15875"/>
                    </a:cubicBezTo>
                    <a:close/>
                    <a:moveTo>
                      <a:pt x="129117" y="14287"/>
                    </a:moveTo>
                    <a:cubicBezTo>
                      <a:pt x="131233" y="14287"/>
                      <a:pt x="133350" y="18328"/>
                      <a:pt x="131233" y="18328"/>
                    </a:cubicBezTo>
                    <a:cubicBezTo>
                      <a:pt x="122767" y="24389"/>
                      <a:pt x="114300" y="30451"/>
                      <a:pt x="105833" y="36512"/>
                    </a:cubicBezTo>
                    <a:cubicBezTo>
                      <a:pt x="103717" y="36512"/>
                      <a:pt x="103717" y="36512"/>
                      <a:pt x="103717" y="36512"/>
                    </a:cubicBezTo>
                    <a:cubicBezTo>
                      <a:pt x="101600" y="36512"/>
                      <a:pt x="101600" y="34492"/>
                      <a:pt x="103717" y="32471"/>
                    </a:cubicBezTo>
                    <a:cubicBezTo>
                      <a:pt x="112183" y="26410"/>
                      <a:pt x="120650" y="20348"/>
                      <a:pt x="129117" y="16307"/>
                    </a:cubicBezTo>
                    <a:cubicBezTo>
                      <a:pt x="129117" y="14287"/>
                      <a:pt x="129117" y="14287"/>
                      <a:pt x="129117" y="14287"/>
                    </a:cubicBezTo>
                    <a:close/>
                    <a:moveTo>
                      <a:pt x="102636" y="3175"/>
                    </a:moveTo>
                    <a:cubicBezTo>
                      <a:pt x="104776" y="3175"/>
                      <a:pt x="104776" y="3175"/>
                      <a:pt x="104776" y="5323"/>
                    </a:cubicBezTo>
                    <a:cubicBezTo>
                      <a:pt x="89798" y="16062"/>
                      <a:pt x="74820" y="26801"/>
                      <a:pt x="59842" y="37540"/>
                    </a:cubicBezTo>
                    <a:cubicBezTo>
                      <a:pt x="59842" y="39688"/>
                      <a:pt x="59842" y="39688"/>
                      <a:pt x="57703" y="39688"/>
                    </a:cubicBezTo>
                    <a:cubicBezTo>
                      <a:pt x="57703" y="39688"/>
                      <a:pt x="55563" y="35392"/>
                      <a:pt x="57703" y="35392"/>
                    </a:cubicBezTo>
                    <a:cubicBezTo>
                      <a:pt x="70541" y="24653"/>
                      <a:pt x="83379" y="16062"/>
                      <a:pt x="96217" y="5323"/>
                    </a:cubicBezTo>
                    <a:cubicBezTo>
                      <a:pt x="98357" y="5323"/>
                      <a:pt x="100496" y="3175"/>
                      <a:pt x="102636" y="3175"/>
                    </a:cubicBezTo>
                    <a:close/>
                    <a:moveTo>
                      <a:pt x="77512" y="3175"/>
                    </a:moveTo>
                    <a:cubicBezTo>
                      <a:pt x="79720" y="3175"/>
                      <a:pt x="79720" y="3175"/>
                      <a:pt x="79720" y="3175"/>
                    </a:cubicBezTo>
                    <a:cubicBezTo>
                      <a:pt x="81929" y="3175"/>
                      <a:pt x="84138" y="5347"/>
                      <a:pt x="81929" y="7520"/>
                    </a:cubicBezTo>
                    <a:cubicBezTo>
                      <a:pt x="66468" y="20554"/>
                      <a:pt x="51007" y="31416"/>
                      <a:pt x="37755" y="44450"/>
                    </a:cubicBezTo>
                    <a:cubicBezTo>
                      <a:pt x="35547" y="44450"/>
                      <a:pt x="35547" y="44450"/>
                      <a:pt x="35547" y="44450"/>
                    </a:cubicBezTo>
                    <a:cubicBezTo>
                      <a:pt x="35547" y="44450"/>
                      <a:pt x="35547" y="44450"/>
                      <a:pt x="33338" y="44450"/>
                    </a:cubicBezTo>
                    <a:cubicBezTo>
                      <a:pt x="33338" y="44450"/>
                      <a:pt x="33338" y="42278"/>
                      <a:pt x="33338" y="42278"/>
                    </a:cubicBezTo>
                    <a:cubicBezTo>
                      <a:pt x="46590" y="31416"/>
                      <a:pt x="62051" y="20554"/>
                      <a:pt x="73094" y="7520"/>
                    </a:cubicBezTo>
                    <a:cubicBezTo>
                      <a:pt x="75303" y="7520"/>
                      <a:pt x="77512" y="5347"/>
                      <a:pt x="77512" y="3175"/>
                    </a:cubicBezTo>
                    <a:close/>
                    <a:moveTo>
                      <a:pt x="39103" y="3175"/>
                    </a:moveTo>
                    <a:cubicBezTo>
                      <a:pt x="41275" y="3175"/>
                      <a:pt x="41275" y="3175"/>
                      <a:pt x="41275" y="3175"/>
                    </a:cubicBezTo>
                    <a:cubicBezTo>
                      <a:pt x="41275" y="5292"/>
                      <a:pt x="41275" y="5292"/>
                      <a:pt x="41275" y="5292"/>
                    </a:cubicBezTo>
                    <a:cubicBezTo>
                      <a:pt x="41275" y="7408"/>
                      <a:pt x="39103" y="7408"/>
                      <a:pt x="39103" y="7408"/>
                    </a:cubicBezTo>
                    <a:cubicBezTo>
                      <a:pt x="39103" y="7408"/>
                      <a:pt x="36930" y="9525"/>
                      <a:pt x="34758" y="11642"/>
                    </a:cubicBezTo>
                    <a:cubicBezTo>
                      <a:pt x="23896" y="20108"/>
                      <a:pt x="15206" y="30692"/>
                      <a:pt x="4345" y="41275"/>
                    </a:cubicBezTo>
                    <a:cubicBezTo>
                      <a:pt x="2172" y="41275"/>
                      <a:pt x="2172" y="41275"/>
                      <a:pt x="2172" y="41275"/>
                    </a:cubicBezTo>
                    <a:cubicBezTo>
                      <a:pt x="2172" y="41275"/>
                      <a:pt x="0" y="41275"/>
                      <a:pt x="0" y="41275"/>
                    </a:cubicBezTo>
                    <a:cubicBezTo>
                      <a:pt x="0" y="41275"/>
                      <a:pt x="0" y="39158"/>
                      <a:pt x="0" y="39158"/>
                    </a:cubicBezTo>
                    <a:cubicBezTo>
                      <a:pt x="10862" y="28575"/>
                      <a:pt x="19551" y="17992"/>
                      <a:pt x="30413" y="9525"/>
                    </a:cubicBezTo>
                    <a:cubicBezTo>
                      <a:pt x="30413" y="9525"/>
                      <a:pt x="32585" y="7408"/>
                      <a:pt x="32585" y="7408"/>
                    </a:cubicBezTo>
                    <a:cubicBezTo>
                      <a:pt x="34758" y="5292"/>
                      <a:pt x="34758" y="5292"/>
                      <a:pt x="36930" y="5292"/>
                    </a:cubicBezTo>
                    <a:cubicBezTo>
                      <a:pt x="36930" y="3175"/>
                      <a:pt x="36930" y="3175"/>
                      <a:pt x="39103" y="3175"/>
                    </a:cubicBezTo>
                    <a:close/>
                    <a:moveTo>
                      <a:pt x="122715" y="0"/>
                    </a:moveTo>
                    <a:cubicBezTo>
                      <a:pt x="124858" y="0"/>
                      <a:pt x="127001" y="2222"/>
                      <a:pt x="124858" y="4445"/>
                    </a:cubicBezTo>
                    <a:cubicBezTo>
                      <a:pt x="111999" y="13335"/>
                      <a:pt x="101283" y="22225"/>
                      <a:pt x="88424" y="33338"/>
                    </a:cubicBezTo>
                    <a:cubicBezTo>
                      <a:pt x="86281" y="33338"/>
                      <a:pt x="84138" y="28893"/>
                      <a:pt x="86281" y="28893"/>
                    </a:cubicBezTo>
                    <a:cubicBezTo>
                      <a:pt x="99140" y="20003"/>
                      <a:pt x="109856" y="11113"/>
                      <a:pt x="12271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 bwMode="auto">
              <a:xfrm>
                <a:off x="3465720" y="2908299"/>
                <a:ext cx="548498" cy="952500"/>
              </a:xfrm>
              <a:custGeom>
                <a:avLst/>
                <a:gdLst>
                  <a:gd name="connsiteX0" fmla="*/ 545364 w 548498"/>
                  <a:gd name="connsiteY0" fmla="*/ 895350 h 952500"/>
                  <a:gd name="connsiteX1" fmla="*/ 547534 w 548498"/>
                  <a:gd name="connsiteY1" fmla="*/ 895350 h 952500"/>
                  <a:gd name="connsiteX2" fmla="*/ 547534 w 548498"/>
                  <a:gd name="connsiteY2" fmla="*/ 899746 h 952500"/>
                  <a:gd name="connsiteX3" fmla="*/ 543194 w 548498"/>
                  <a:gd name="connsiteY3" fmla="*/ 904142 h 952500"/>
                  <a:gd name="connsiteX4" fmla="*/ 536686 w 548498"/>
                  <a:gd name="connsiteY4" fmla="*/ 908539 h 952500"/>
                  <a:gd name="connsiteX5" fmla="*/ 530177 w 548498"/>
                  <a:gd name="connsiteY5" fmla="*/ 915133 h 952500"/>
                  <a:gd name="connsiteX6" fmla="*/ 523668 w 548498"/>
                  <a:gd name="connsiteY6" fmla="*/ 921727 h 952500"/>
                  <a:gd name="connsiteX7" fmla="*/ 501972 w 548498"/>
                  <a:gd name="connsiteY7" fmla="*/ 941510 h 952500"/>
                  <a:gd name="connsiteX8" fmla="*/ 497633 w 548498"/>
                  <a:gd name="connsiteY8" fmla="*/ 945906 h 952500"/>
                  <a:gd name="connsiteX9" fmla="*/ 488954 w 548498"/>
                  <a:gd name="connsiteY9" fmla="*/ 952500 h 952500"/>
                  <a:gd name="connsiteX10" fmla="*/ 486785 w 548498"/>
                  <a:gd name="connsiteY10" fmla="*/ 952500 h 952500"/>
                  <a:gd name="connsiteX11" fmla="*/ 486785 w 548498"/>
                  <a:gd name="connsiteY11" fmla="*/ 950302 h 952500"/>
                  <a:gd name="connsiteX12" fmla="*/ 488954 w 548498"/>
                  <a:gd name="connsiteY12" fmla="*/ 948104 h 952500"/>
                  <a:gd name="connsiteX13" fmla="*/ 497633 w 548498"/>
                  <a:gd name="connsiteY13" fmla="*/ 939312 h 952500"/>
                  <a:gd name="connsiteX14" fmla="*/ 501972 w 548498"/>
                  <a:gd name="connsiteY14" fmla="*/ 934916 h 952500"/>
                  <a:gd name="connsiteX15" fmla="*/ 528007 w 548498"/>
                  <a:gd name="connsiteY15" fmla="*/ 912935 h 952500"/>
                  <a:gd name="connsiteX16" fmla="*/ 534516 w 548498"/>
                  <a:gd name="connsiteY16" fmla="*/ 906341 h 952500"/>
                  <a:gd name="connsiteX17" fmla="*/ 538855 w 548498"/>
                  <a:gd name="connsiteY17" fmla="*/ 901944 h 952500"/>
                  <a:gd name="connsiteX18" fmla="*/ 543194 w 548498"/>
                  <a:gd name="connsiteY18" fmla="*/ 897548 h 952500"/>
                  <a:gd name="connsiteX19" fmla="*/ 545364 w 548498"/>
                  <a:gd name="connsiteY19" fmla="*/ 895350 h 952500"/>
                  <a:gd name="connsiteX20" fmla="*/ 537348 w 548498"/>
                  <a:gd name="connsiteY20" fmla="*/ 876300 h 952500"/>
                  <a:gd name="connsiteX21" fmla="*/ 539556 w 548498"/>
                  <a:gd name="connsiteY21" fmla="*/ 876300 h 952500"/>
                  <a:gd name="connsiteX22" fmla="*/ 539556 w 548498"/>
                  <a:gd name="connsiteY22" fmla="*/ 880685 h 952500"/>
                  <a:gd name="connsiteX23" fmla="*/ 537348 w 548498"/>
                  <a:gd name="connsiteY23" fmla="*/ 882877 h 952500"/>
                  <a:gd name="connsiteX24" fmla="*/ 532930 w 548498"/>
                  <a:gd name="connsiteY24" fmla="*/ 887262 h 952500"/>
                  <a:gd name="connsiteX25" fmla="*/ 497591 w 548498"/>
                  <a:gd name="connsiteY25" fmla="*/ 920146 h 952500"/>
                  <a:gd name="connsiteX26" fmla="*/ 495383 w 548498"/>
                  <a:gd name="connsiteY26" fmla="*/ 922338 h 952500"/>
                  <a:gd name="connsiteX27" fmla="*/ 493174 w 548498"/>
                  <a:gd name="connsiteY27" fmla="*/ 922338 h 952500"/>
                  <a:gd name="connsiteX28" fmla="*/ 493174 w 548498"/>
                  <a:gd name="connsiteY28" fmla="*/ 917954 h 952500"/>
                  <a:gd name="connsiteX29" fmla="*/ 497591 w 548498"/>
                  <a:gd name="connsiteY29" fmla="*/ 913569 h 952500"/>
                  <a:gd name="connsiteX30" fmla="*/ 532930 w 548498"/>
                  <a:gd name="connsiteY30" fmla="*/ 880685 h 952500"/>
                  <a:gd name="connsiteX31" fmla="*/ 537348 w 548498"/>
                  <a:gd name="connsiteY31" fmla="*/ 876300 h 952500"/>
                  <a:gd name="connsiteX32" fmla="*/ 536473 w 548498"/>
                  <a:gd name="connsiteY32" fmla="*/ 865187 h 952500"/>
                  <a:gd name="connsiteX33" fmla="*/ 538590 w 548498"/>
                  <a:gd name="connsiteY33" fmla="*/ 869572 h 952500"/>
                  <a:gd name="connsiteX34" fmla="*/ 536473 w 548498"/>
                  <a:gd name="connsiteY34" fmla="*/ 871764 h 952500"/>
                  <a:gd name="connsiteX35" fmla="*/ 532240 w 548498"/>
                  <a:gd name="connsiteY35" fmla="*/ 876149 h 952500"/>
                  <a:gd name="connsiteX36" fmla="*/ 496257 w 548498"/>
                  <a:gd name="connsiteY36" fmla="*/ 906841 h 952500"/>
                  <a:gd name="connsiteX37" fmla="*/ 492023 w 548498"/>
                  <a:gd name="connsiteY37" fmla="*/ 909033 h 952500"/>
                  <a:gd name="connsiteX38" fmla="*/ 492023 w 548498"/>
                  <a:gd name="connsiteY38" fmla="*/ 911225 h 952500"/>
                  <a:gd name="connsiteX39" fmla="*/ 489907 w 548498"/>
                  <a:gd name="connsiteY39" fmla="*/ 911225 h 952500"/>
                  <a:gd name="connsiteX40" fmla="*/ 489907 w 548498"/>
                  <a:gd name="connsiteY40" fmla="*/ 906841 h 952500"/>
                  <a:gd name="connsiteX41" fmla="*/ 494140 w 548498"/>
                  <a:gd name="connsiteY41" fmla="*/ 902456 h 952500"/>
                  <a:gd name="connsiteX42" fmla="*/ 532240 w 548498"/>
                  <a:gd name="connsiteY42" fmla="*/ 869572 h 952500"/>
                  <a:gd name="connsiteX43" fmla="*/ 534357 w 548498"/>
                  <a:gd name="connsiteY43" fmla="*/ 867379 h 952500"/>
                  <a:gd name="connsiteX44" fmla="*/ 536473 w 548498"/>
                  <a:gd name="connsiteY44" fmla="*/ 865187 h 952500"/>
                  <a:gd name="connsiteX45" fmla="*/ 523182 w 548498"/>
                  <a:gd name="connsiteY45" fmla="*/ 855662 h 952500"/>
                  <a:gd name="connsiteX46" fmla="*/ 525330 w 548498"/>
                  <a:gd name="connsiteY46" fmla="*/ 857817 h 952500"/>
                  <a:gd name="connsiteX47" fmla="*/ 495261 w 548498"/>
                  <a:gd name="connsiteY47" fmla="*/ 883671 h 952500"/>
                  <a:gd name="connsiteX48" fmla="*/ 493113 w 548498"/>
                  <a:gd name="connsiteY48" fmla="*/ 885825 h 952500"/>
                  <a:gd name="connsiteX49" fmla="*/ 493113 w 548498"/>
                  <a:gd name="connsiteY49" fmla="*/ 881516 h 952500"/>
                  <a:gd name="connsiteX50" fmla="*/ 523182 w 548498"/>
                  <a:gd name="connsiteY50" fmla="*/ 855662 h 952500"/>
                  <a:gd name="connsiteX51" fmla="*/ 538529 w 548498"/>
                  <a:gd name="connsiteY51" fmla="*/ 831850 h 952500"/>
                  <a:gd name="connsiteX52" fmla="*/ 540666 w 548498"/>
                  <a:gd name="connsiteY52" fmla="*/ 831850 h 952500"/>
                  <a:gd name="connsiteX53" fmla="*/ 542803 w 548498"/>
                  <a:gd name="connsiteY53" fmla="*/ 833939 h 952500"/>
                  <a:gd name="connsiteX54" fmla="*/ 540666 w 548498"/>
                  <a:gd name="connsiteY54" fmla="*/ 836028 h 952500"/>
                  <a:gd name="connsiteX55" fmla="*/ 538529 w 548498"/>
                  <a:gd name="connsiteY55" fmla="*/ 838117 h 952500"/>
                  <a:gd name="connsiteX56" fmla="*/ 534255 w 548498"/>
                  <a:gd name="connsiteY56" fmla="*/ 840205 h 952500"/>
                  <a:gd name="connsiteX57" fmla="*/ 532118 w 548498"/>
                  <a:gd name="connsiteY57" fmla="*/ 842294 h 952500"/>
                  <a:gd name="connsiteX58" fmla="*/ 527844 w 548498"/>
                  <a:gd name="connsiteY58" fmla="*/ 844383 h 952500"/>
                  <a:gd name="connsiteX59" fmla="*/ 493651 w 548498"/>
                  <a:gd name="connsiteY59" fmla="*/ 871538 h 952500"/>
                  <a:gd name="connsiteX60" fmla="*/ 491514 w 548498"/>
                  <a:gd name="connsiteY60" fmla="*/ 871538 h 952500"/>
                  <a:gd name="connsiteX61" fmla="*/ 491514 w 548498"/>
                  <a:gd name="connsiteY61" fmla="*/ 867360 h 952500"/>
                  <a:gd name="connsiteX62" fmla="*/ 527844 w 548498"/>
                  <a:gd name="connsiteY62" fmla="*/ 840205 h 952500"/>
                  <a:gd name="connsiteX63" fmla="*/ 532118 w 548498"/>
                  <a:gd name="connsiteY63" fmla="*/ 838117 h 952500"/>
                  <a:gd name="connsiteX64" fmla="*/ 534255 w 548498"/>
                  <a:gd name="connsiteY64" fmla="*/ 836028 h 952500"/>
                  <a:gd name="connsiteX65" fmla="*/ 538529 w 548498"/>
                  <a:gd name="connsiteY65" fmla="*/ 833939 h 952500"/>
                  <a:gd name="connsiteX66" fmla="*/ 538529 w 548498"/>
                  <a:gd name="connsiteY66" fmla="*/ 831850 h 952500"/>
                  <a:gd name="connsiteX67" fmla="*/ 539567 w 548498"/>
                  <a:gd name="connsiteY67" fmla="*/ 815975 h 952500"/>
                  <a:gd name="connsiteX68" fmla="*/ 541765 w 548498"/>
                  <a:gd name="connsiteY68" fmla="*/ 818118 h 952500"/>
                  <a:gd name="connsiteX69" fmla="*/ 541765 w 548498"/>
                  <a:gd name="connsiteY69" fmla="*/ 820261 h 952500"/>
                  <a:gd name="connsiteX70" fmla="*/ 539567 w 548498"/>
                  <a:gd name="connsiteY70" fmla="*/ 822405 h 952500"/>
                  <a:gd name="connsiteX71" fmla="*/ 537369 w 548498"/>
                  <a:gd name="connsiteY71" fmla="*/ 824548 h 952500"/>
                  <a:gd name="connsiteX72" fmla="*/ 532973 w 548498"/>
                  <a:gd name="connsiteY72" fmla="*/ 826691 h 952500"/>
                  <a:gd name="connsiteX73" fmla="*/ 530775 w 548498"/>
                  <a:gd name="connsiteY73" fmla="*/ 830977 h 952500"/>
                  <a:gd name="connsiteX74" fmla="*/ 526379 w 548498"/>
                  <a:gd name="connsiteY74" fmla="*/ 833120 h 952500"/>
                  <a:gd name="connsiteX75" fmla="*/ 489011 w 548498"/>
                  <a:gd name="connsiteY75" fmla="*/ 858838 h 952500"/>
                  <a:gd name="connsiteX76" fmla="*/ 486813 w 548498"/>
                  <a:gd name="connsiteY76" fmla="*/ 854552 h 952500"/>
                  <a:gd name="connsiteX77" fmla="*/ 489011 w 548498"/>
                  <a:gd name="connsiteY77" fmla="*/ 854552 h 952500"/>
                  <a:gd name="connsiteX78" fmla="*/ 524181 w 548498"/>
                  <a:gd name="connsiteY78" fmla="*/ 828834 h 952500"/>
                  <a:gd name="connsiteX79" fmla="*/ 528577 w 548498"/>
                  <a:gd name="connsiteY79" fmla="*/ 824548 h 952500"/>
                  <a:gd name="connsiteX80" fmla="*/ 532973 w 548498"/>
                  <a:gd name="connsiteY80" fmla="*/ 822405 h 952500"/>
                  <a:gd name="connsiteX81" fmla="*/ 537369 w 548498"/>
                  <a:gd name="connsiteY81" fmla="*/ 818118 h 952500"/>
                  <a:gd name="connsiteX82" fmla="*/ 539567 w 548498"/>
                  <a:gd name="connsiteY82" fmla="*/ 818118 h 952500"/>
                  <a:gd name="connsiteX83" fmla="*/ 539567 w 548498"/>
                  <a:gd name="connsiteY83" fmla="*/ 815975 h 952500"/>
                  <a:gd name="connsiteX84" fmla="*/ 541213 w 548498"/>
                  <a:gd name="connsiteY84" fmla="*/ 798512 h 952500"/>
                  <a:gd name="connsiteX85" fmla="*/ 543353 w 548498"/>
                  <a:gd name="connsiteY85" fmla="*/ 802808 h 952500"/>
                  <a:gd name="connsiteX86" fmla="*/ 539074 w 548498"/>
                  <a:gd name="connsiteY86" fmla="*/ 804956 h 952500"/>
                  <a:gd name="connsiteX87" fmla="*/ 539074 w 548498"/>
                  <a:gd name="connsiteY87" fmla="*/ 807103 h 952500"/>
                  <a:gd name="connsiteX88" fmla="*/ 532655 w 548498"/>
                  <a:gd name="connsiteY88" fmla="*/ 811399 h 952500"/>
                  <a:gd name="connsiteX89" fmla="*/ 526236 w 548498"/>
                  <a:gd name="connsiteY89" fmla="*/ 815695 h 952500"/>
                  <a:gd name="connsiteX90" fmla="*/ 521956 w 548498"/>
                  <a:gd name="connsiteY90" fmla="*/ 817843 h 952500"/>
                  <a:gd name="connsiteX91" fmla="*/ 498420 w 548498"/>
                  <a:gd name="connsiteY91" fmla="*/ 835025 h 952500"/>
                  <a:gd name="connsiteX92" fmla="*/ 496280 w 548498"/>
                  <a:gd name="connsiteY92" fmla="*/ 830729 h 952500"/>
                  <a:gd name="connsiteX93" fmla="*/ 521956 w 548498"/>
                  <a:gd name="connsiteY93" fmla="*/ 813547 h 952500"/>
                  <a:gd name="connsiteX94" fmla="*/ 526236 w 548498"/>
                  <a:gd name="connsiteY94" fmla="*/ 811399 h 952500"/>
                  <a:gd name="connsiteX95" fmla="*/ 532655 w 548498"/>
                  <a:gd name="connsiteY95" fmla="*/ 807103 h 952500"/>
                  <a:gd name="connsiteX96" fmla="*/ 536934 w 548498"/>
                  <a:gd name="connsiteY96" fmla="*/ 800660 h 952500"/>
                  <a:gd name="connsiteX97" fmla="*/ 539074 w 548498"/>
                  <a:gd name="connsiteY97" fmla="*/ 800660 h 952500"/>
                  <a:gd name="connsiteX98" fmla="*/ 541213 w 548498"/>
                  <a:gd name="connsiteY98" fmla="*/ 798512 h 952500"/>
                  <a:gd name="connsiteX99" fmla="*/ 528007 w 548498"/>
                  <a:gd name="connsiteY99" fmla="*/ 787400 h 952500"/>
                  <a:gd name="connsiteX100" fmla="*/ 530123 w 548498"/>
                  <a:gd name="connsiteY100" fmla="*/ 787400 h 952500"/>
                  <a:gd name="connsiteX101" fmla="*/ 530123 w 548498"/>
                  <a:gd name="connsiteY101" fmla="*/ 789555 h 952500"/>
                  <a:gd name="connsiteX102" fmla="*/ 530123 w 548498"/>
                  <a:gd name="connsiteY102" fmla="*/ 791709 h 952500"/>
                  <a:gd name="connsiteX103" fmla="*/ 523773 w 548498"/>
                  <a:gd name="connsiteY103" fmla="*/ 798173 h 952500"/>
                  <a:gd name="connsiteX104" fmla="*/ 519540 w 548498"/>
                  <a:gd name="connsiteY104" fmla="*/ 802482 h 952500"/>
                  <a:gd name="connsiteX105" fmla="*/ 498373 w 548498"/>
                  <a:gd name="connsiteY105" fmla="*/ 817563 h 952500"/>
                  <a:gd name="connsiteX106" fmla="*/ 496257 w 548498"/>
                  <a:gd name="connsiteY106" fmla="*/ 813254 h 952500"/>
                  <a:gd name="connsiteX107" fmla="*/ 519540 w 548498"/>
                  <a:gd name="connsiteY107" fmla="*/ 796018 h 952500"/>
                  <a:gd name="connsiteX108" fmla="*/ 521657 w 548498"/>
                  <a:gd name="connsiteY108" fmla="*/ 793864 h 952500"/>
                  <a:gd name="connsiteX109" fmla="*/ 528007 w 548498"/>
                  <a:gd name="connsiteY109" fmla="*/ 787400 h 952500"/>
                  <a:gd name="connsiteX110" fmla="*/ 525335 w 548498"/>
                  <a:gd name="connsiteY110" fmla="*/ 765175 h 952500"/>
                  <a:gd name="connsiteX111" fmla="*/ 527478 w 548498"/>
                  <a:gd name="connsiteY111" fmla="*/ 769408 h 952500"/>
                  <a:gd name="connsiteX112" fmla="*/ 521049 w 548498"/>
                  <a:gd name="connsiteY112" fmla="*/ 775758 h 952500"/>
                  <a:gd name="connsiteX113" fmla="*/ 491045 w 548498"/>
                  <a:gd name="connsiteY113" fmla="*/ 801158 h 952500"/>
                  <a:gd name="connsiteX114" fmla="*/ 488901 w 548498"/>
                  <a:gd name="connsiteY114" fmla="*/ 803275 h 952500"/>
                  <a:gd name="connsiteX115" fmla="*/ 486758 w 548498"/>
                  <a:gd name="connsiteY115" fmla="*/ 803275 h 952500"/>
                  <a:gd name="connsiteX116" fmla="*/ 484615 w 548498"/>
                  <a:gd name="connsiteY116" fmla="*/ 801158 h 952500"/>
                  <a:gd name="connsiteX117" fmla="*/ 491045 w 548498"/>
                  <a:gd name="connsiteY117" fmla="*/ 796925 h 952500"/>
                  <a:gd name="connsiteX118" fmla="*/ 523192 w 548498"/>
                  <a:gd name="connsiteY118" fmla="*/ 767292 h 952500"/>
                  <a:gd name="connsiteX119" fmla="*/ 525335 w 548498"/>
                  <a:gd name="connsiteY119" fmla="*/ 765175 h 952500"/>
                  <a:gd name="connsiteX120" fmla="*/ 523244 w 548498"/>
                  <a:gd name="connsiteY120" fmla="*/ 747712 h 952500"/>
                  <a:gd name="connsiteX121" fmla="*/ 525360 w 548498"/>
                  <a:gd name="connsiteY121" fmla="*/ 751945 h 952500"/>
                  <a:gd name="connsiteX122" fmla="*/ 523244 w 548498"/>
                  <a:gd name="connsiteY122" fmla="*/ 754062 h 952500"/>
                  <a:gd name="connsiteX123" fmla="*/ 489377 w 548498"/>
                  <a:gd name="connsiteY123" fmla="*/ 781579 h 952500"/>
                  <a:gd name="connsiteX124" fmla="*/ 487260 w 548498"/>
                  <a:gd name="connsiteY124" fmla="*/ 783695 h 952500"/>
                  <a:gd name="connsiteX125" fmla="*/ 485144 w 548498"/>
                  <a:gd name="connsiteY125" fmla="*/ 785812 h 952500"/>
                  <a:gd name="connsiteX126" fmla="*/ 483027 w 548498"/>
                  <a:gd name="connsiteY126" fmla="*/ 781579 h 952500"/>
                  <a:gd name="connsiteX127" fmla="*/ 489377 w 548498"/>
                  <a:gd name="connsiteY127" fmla="*/ 777345 h 952500"/>
                  <a:gd name="connsiteX128" fmla="*/ 521127 w 548498"/>
                  <a:gd name="connsiteY128" fmla="*/ 749829 h 952500"/>
                  <a:gd name="connsiteX129" fmla="*/ 523244 w 548498"/>
                  <a:gd name="connsiteY129" fmla="*/ 747712 h 952500"/>
                  <a:gd name="connsiteX130" fmla="*/ 519396 w 548498"/>
                  <a:gd name="connsiteY130" fmla="*/ 731837 h 952500"/>
                  <a:gd name="connsiteX131" fmla="*/ 521561 w 548498"/>
                  <a:gd name="connsiteY131" fmla="*/ 731837 h 952500"/>
                  <a:gd name="connsiteX132" fmla="*/ 523725 w 548498"/>
                  <a:gd name="connsiteY132" fmla="*/ 734020 h 952500"/>
                  <a:gd name="connsiteX133" fmla="*/ 521561 w 548498"/>
                  <a:gd name="connsiteY133" fmla="*/ 736203 h 952500"/>
                  <a:gd name="connsiteX134" fmla="*/ 486924 w 548498"/>
                  <a:gd name="connsiteY134" fmla="*/ 764579 h 952500"/>
                  <a:gd name="connsiteX135" fmla="*/ 482595 w 548498"/>
                  <a:gd name="connsiteY135" fmla="*/ 766762 h 952500"/>
                  <a:gd name="connsiteX136" fmla="*/ 480430 w 548498"/>
                  <a:gd name="connsiteY136" fmla="*/ 766762 h 952500"/>
                  <a:gd name="connsiteX137" fmla="*/ 480430 w 548498"/>
                  <a:gd name="connsiteY137" fmla="*/ 762397 h 952500"/>
                  <a:gd name="connsiteX138" fmla="*/ 484759 w 548498"/>
                  <a:gd name="connsiteY138" fmla="*/ 758031 h 952500"/>
                  <a:gd name="connsiteX139" fmla="*/ 519396 w 548498"/>
                  <a:gd name="connsiteY139" fmla="*/ 731837 h 952500"/>
                  <a:gd name="connsiteX140" fmla="*/ 498325 w 548498"/>
                  <a:gd name="connsiteY140" fmla="*/ 701675 h 952500"/>
                  <a:gd name="connsiteX141" fmla="*/ 500490 w 548498"/>
                  <a:gd name="connsiteY141" fmla="*/ 706020 h 952500"/>
                  <a:gd name="connsiteX142" fmla="*/ 481007 w 548498"/>
                  <a:gd name="connsiteY142" fmla="*/ 725571 h 952500"/>
                  <a:gd name="connsiteX143" fmla="*/ 457195 w 548498"/>
                  <a:gd name="connsiteY143" fmla="*/ 742950 h 952500"/>
                  <a:gd name="connsiteX144" fmla="*/ 455030 w 548498"/>
                  <a:gd name="connsiteY144" fmla="*/ 742950 h 952500"/>
                  <a:gd name="connsiteX145" fmla="*/ 455030 w 548498"/>
                  <a:gd name="connsiteY145" fmla="*/ 738605 h 952500"/>
                  <a:gd name="connsiteX146" fmla="*/ 476678 w 548498"/>
                  <a:gd name="connsiteY146" fmla="*/ 723399 h 952500"/>
                  <a:gd name="connsiteX147" fmla="*/ 496161 w 548498"/>
                  <a:gd name="connsiteY147" fmla="*/ 703847 h 952500"/>
                  <a:gd name="connsiteX148" fmla="*/ 498325 w 548498"/>
                  <a:gd name="connsiteY148" fmla="*/ 701675 h 952500"/>
                  <a:gd name="connsiteX149" fmla="*/ 420548 w 548498"/>
                  <a:gd name="connsiteY149" fmla="*/ 700087 h 952500"/>
                  <a:gd name="connsiteX150" fmla="*/ 422702 w 548498"/>
                  <a:gd name="connsiteY150" fmla="*/ 702204 h 952500"/>
                  <a:gd name="connsiteX151" fmla="*/ 422702 w 548498"/>
                  <a:gd name="connsiteY151" fmla="*/ 704320 h 952500"/>
                  <a:gd name="connsiteX152" fmla="*/ 366686 w 548498"/>
                  <a:gd name="connsiteY152" fmla="*/ 744537 h 952500"/>
                  <a:gd name="connsiteX153" fmla="*/ 364532 w 548498"/>
                  <a:gd name="connsiteY153" fmla="*/ 740304 h 952500"/>
                  <a:gd name="connsiteX154" fmla="*/ 418393 w 548498"/>
                  <a:gd name="connsiteY154" fmla="*/ 702204 h 952500"/>
                  <a:gd name="connsiteX155" fmla="*/ 420548 w 548498"/>
                  <a:gd name="connsiteY155" fmla="*/ 700087 h 952500"/>
                  <a:gd name="connsiteX156" fmla="*/ 366579 w 548498"/>
                  <a:gd name="connsiteY156" fmla="*/ 700087 h 952500"/>
                  <a:gd name="connsiteX157" fmla="*/ 368727 w 548498"/>
                  <a:gd name="connsiteY157" fmla="*/ 702204 h 952500"/>
                  <a:gd name="connsiteX158" fmla="*/ 362284 w 548498"/>
                  <a:gd name="connsiteY158" fmla="*/ 706437 h 952500"/>
                  <a:gd name="connsiteX159" fmla="*/ 299998 w 548498"/>
                  <a:gd name="connsiteY159" fmla="*/ 750887 h 952500"/>
                  <a:gd name="connsiteX160" fmla="*/ 297850 w 548498"/>
                  <a:gd name="connsiteY160" fmla="*/ 746654 h 952500"/>
                  <a:gd name="connsiteX161" fmla="*/ 355840 w 548498"/>
                  <a:gd name="connsiteY161" fmla="*/ 704320 h 952500"/>
                  <a:gd name="connsiteX162" fmla="*/ 366579 w 548498"/>
                  <a:gd name="connsiteY162" fmla="*/ 700087 h 952500"/>
                  <a:gd name="connsiteX163" fmla="*/ 473970 w 548498"/>
                  <a:gd name="connsiteY163" fmla="*/ 696912 h 952500"/>
                  <a:gd name="connsiteX164" fmla="*/ 476117 w 548498"/>
                  <a:gd name="connsiteY164" fmla="*/ 696912 h 952500"/>
                  <a:gd name="connsiteX165" fmla="*/ 478265 w 548498"/>
                  <a:gd name="connsiteY165" fmla="*/ 701330 h 952500"/>
                  <a:gd name="connsiteX166" fmla="*/ 476117 w 548498"/>
                  <a:gd name="connsiteY166" fmla="*/ 701330 h 952500"/>
                  <a:gd name="connsiteX167" fmla="*/ 409536 w 548498"/>
                  <a:gd name="connsiteY167" fmla="*/ 747712 h 952500"/>
                  <a:gd name="connsiteX168" fmla="*/ 407388 w 548498"/>
                  <a:gd name="connsiteY168" fmla="*/ 745503 h 952500"/>
                  <a:gd name="connsiteX169" fmla="*/ 471822 w 548498"/>
                  <a:gd name="connsiteY169" fmla="*/ 701330 h 952500"/>
                  <a:gd name="connsiteX170" fmla="*/ 473970 w 548498"/>
                  <a:gd name="connsiteY170" fmla="*/ 696912 h 952500"/>
                  <a:gd name="connsiteX171" fmla="*/ 456537 w 548498"/>
                  <a:gd name="connsiteY171" fmla="*/ 695325 h 952500"/>
                  <a:gd name="connsiteX172" fmla="*/ 458670 w 548498"/>
                  <a:gd name="connsiteY172" fmla="*/ 695325 h 952500"/>
                  <a:gd name="connsiteX173" fmla="*/ 460803 w 548498"/>
                  <a:gd name="connsiteY173" fmla="*/ 695325 h 952500"/>
                  <a:gd name="connsiteX174" fmla="*/ 460803 w 548498"/>
                  <a:gd name="connsiteY174" fmla="*/ 697490 h 952500"/>
                  <a:gd name="connsiteX175" fmla="*/ 458670 w 548498"/>
                  <a:gd name="connsiteY175" fmla="*/ 699654 h 952500"/>
                  <a:gd name="connsiteX176" fmla="*/ 456537 w 548498"/>
                  <a:gd name="connsiteY176" fmla="*/ 701819 h 952500"/>
                  <a:gd name="connsiteX177" fmla="*/ 398940 w 548498"/>
                  <a:gd name="connsiteY177" fmla="*/ 742950 h 952500"/>
                  <a:gd name="connsiteX178" fmla="*/ 396807 w 548498"/>
                  <a:gd name="connsiteY178" fmla="*/ 742950 h 952500"/>
                  <a:gd name="connsiteX179" fmla="*/ 394673 w 548498"/>
                  <a:gd name="connsiteY179" fmla="*/ 738621 h 952500"/>
                  <a:gd name="connsiteX180" fmla="*/ 450137 w 548498"/>
                  <a:gd name="connsiteY180" fmla="*/ 701819 h 952500"/>
                  <a:gd name="connsiteX181" fmla="*/ 456537 w 548498"/>
                  <a:gd name="connsiteY181" fmla="*/ 695325 h 952500"/>
                  <a:gd name="connsiteX182" fmla="*/ 401470 w 548498"/>
                  <a:gd name="connsiteY182" fmla="*/ 695325 h 952500"/>
                  <a:gd name="connsiteX183" fmla="*/ 401470 w 548498"/>
                  <a:gd name="connsiteY183" fmla="*/ 699676 h 952500"/>
                  <a:gd name="connsiteX184" fmla="*/ 399287 w 548498"/>
                  <a:gd name="connsiteY184" fmla="*/ 701852 h 952500"/>
                  <a:gd name="connsiteX185" fmla="*/ 322210 w 548498"/>
                  <a:gd name="connsiteY185" fmla="*/ 753063 h 952500"/>
                  <a:gd name="connsiteX186" fmla="*/ 377509 w 548498"/>
                  <a:gd name="connsiteY186" fmla="*/ 751568 h 952500"/>
                  <a:gd name="connsiteX187" fmla="*/ 379659 w 548498"/>
                  <a:gd name="connsiteY187" fmla="*/ 751568 h 952500"/>
                  <a:gd name="connsiteX188" fmla="*/ 450614 w 548498"/>
                  <a:gd name="connsiteY188" fmla="*/ 749300 h 952500"/>
                  <a:gd name="connsiteX189" fmla="*/ 457065 w 548498"/>
                  <a:gd name="connsiteY189" fmla="*/ 749300 h 952500"/>
                  <a:gd name="connsiteX190" fmla="*/ 459215 w 548498"/>
                  <a:gd name="connsiteY190" fmla="*/ 751568 h 952500"/>
                  <a:gd name="connsiteX191" fmla="*/ 457065 w 548498"/>
                  <a:gd name="connsiteY191" fmla="*/ 753836 h 952500"/>
                  <a:gd name="connsiteX192" fmla="*/ 429113 w 548498"/>
                  <a:gd name="connsiteY192" fmla="*/ 756104 h 952500"/>
                  <a:gd name="connsiteX193" fmla="*/ 426963 w 548498"/>
                  <a:gd name="connsiteY193" fmla="*/ 758372 h 952500"/>
                  <a:gd name="connsiteX194" fmla="*/ 364608 w 548498"/>
                  <a:gd name="connsiteY194" fmla="*/ 758372 h 952500"/>
                  <a:gd name="connsiteX195" fmla="*/ 347407 w 548498"/>
                  <a:gd name="connsiteY195" fmla="*/ 760639 h 952500"/>
                  <a:gd name="connsiteX196" fmla="*/ 345256 w 548498"/>
                  <a:gd name="connsiteY196" fmla="*/ 762907 h 952500"/>
                  <a:gd name="connsiteX197" fmla="*/ 336656 w 548498"/>
                  <a:gd name="connsiteY197" fmla="*/ 762907 h 952500"/>
                  <a:gd name="connsiteX198" fmla="*/ 319454 w 548498"/>
                  <a:gd name="connsiteY198" fmla="*/ 765175 h 952500"/>
                  <a:gd name="connsiteX199" fmla="*/ 317304 w 548498"/>
                  <a:gd name="connsiteY199" fmla="*/ 765175 h 952500"/>
                  <a:gd name="connsiteX200" fmla="*/ 317304 w 548498"/>
                  <a:gd name="connsiteY200" fmla="*/ 760639 h 952500"/>
                  <a:gd name="connsiteX201" fmla="*/ 328055 w 548498"/>
                  <a:gd name="connsiteY201" fmla="*/ 758372 h 952500"/>
                  <a:gd name="connsiteX202" fmla="*/ 300103 w 548498"/>
                  <a:gd name="connsiteY202" fmla="*/ 760639 h 952500"/>
                  <a:gd name="connsiteX203" fmla="*/ 297953 w 548498"/>
                  <a:gd name="connsiteY203" fmla="*/ 758372 h 952500"/>
                  <a:gd name="connsiteX204" fmla="*/ 293652 w 548498"/>
                  <a:gd name="connsiteY204" fmla="*/ 758372 h 952500"/>
                  <a:gd name="connsiteX205" fmla="*/ 293652 w 548498"/>
                  <a:gd name="connsiteY205" fmla="*/ 753836 h 952500"/>
                  <a:gd name="connsiteX206" fmla="*/ 320231 w 548498"/>
                  <a:gd name="connsiteY206" fmla="*/ 753117 h 952500"/>
                  <a:gd name="connsiteX207" fmla="*/ 318523 w 548498"/>
                  <a:gd name="connsiteY207" fmla="*/ 749712 h 952500"/>
                  <a:gd name="connsiteX208" fmla="*/ 388373 w 548498"/>
                  <a:gd name="connsiteY208" fmla="*/ 704027 h 952500"/>
                  <a:gd name="connsiteX209" fmla="*/ 399287 w 548498"/>
                  <a:gd name="connsiteY209" fmla="*/ 697500 h 952500"/>
                  <a:gd name="connsiteX210" fmla="*/ 401470 w 548498"/>
                  <a:gd name="connsiteY210" fmla="*/ 695325 h 952500"/>
                  <a:gd name="connsiteX211" fmla="*/ 342201 w 548498"/>
                  <a:gd name="connsiteY211" fmla="*/ 663576 h 952500"/>
                  <a:gd name="connsiteX212" fmla="*/ 344351 w 548498"/>
                  <a:gd name="connsiteY212" fmla="*/ 663576 h 952500"/>
                  <a:gd name="connsiteX213" fmla="*/ 346502 w 548498"/>
                  <a:gd name="connsiteY213" fmla="*/ 667809 h 952500"/>
                  <a:gd name="connsiteX214" fmla="*/ 344351 w 548498"/>
                  <a:gd name="connsiteY214" fmla="*/ 667809 h 952500"/>
                  <a:gd name="connsiteX215" fmla="*/ 342201 w 548498"/>
                  <a:gd name="connsiteY215" fmla="*/ 669926 h 952500"/>
                  <a:gd name="connsiteX216" fmla="*/ 337899 w 548498"/>
                  <a:gd name="connsiteY216" fmla="*/ 674159 h 952500"/>
                  <a:gd name="connsiteX217" fmla="*/ 284129 w 548498"/>
                  <a:gd name="connsiteY217" fmla="*/ 727076 h 952500"/>
                  <a:gd name="connsiteX218" fmla="*/ 281978 w 548498"/>
                  <a:gd name="connsiteY218" fmla="*/ 727076 h 952500"/>
                  <a:gd name="connsiteX219" fmla="*/ 279827 w 548498"/>
                  <a:gd name="connsiteY219" fmla="*/ 722843 h 952500"/>
                  <a:gd name="connsiteX220" fmla="*/ 337899 w 548498"/>
                  <a:gd name="connsiteY220" fmla="*/ 667809 h 952500"/>
                  <a:gd name="connsiteX221" fmla="*/ 342201 w 548498"/>
                  <a:gd name="connsiteY221" fmla="*/ 663576 h 952500"/>
                  <a:gd name="connsiteX222" fmla="*/ 345387 w 548498"/>
                  <a:gd name="connsiteY222" fmla="*/ 644526 h 952500"/>
                  <a:gd name="connsiteX223" fmla="*/ 347532 w 548498"/>
                  <a:gd name="connsiteY223" fmla="*/ 644526 h 952500"/>
                  <a:gd name="connsiteX224" fmla="*/ 347532 w 548498"/>
                  <a:gd name="connsiteY224" fmla="*/ 646661 h 952500"/>
                  <a:gd name="connsiteX225" fmla="*/ 347532 w 548498"/>
                  <a:gd name="connsiteY225" fmla="*/ 648796 h 952500"/>
                  <a:gd name="connsiteX226" fmla="*/ 341096 w 548498"/>
                  <a:gd name="connsiteY226" fmla="*/ 653066 h 952500"/>
                  <a:gd name="connsiteX227" fmla="*/ 281028 w 548498"/>
                  <a:gd name="connsiteY227" fmla="*/ 700034 h 952500"/>
                  <a:gd name="connsiteX228" fmla="*/ 276738 w 548498"/>
                  <a:gd name="connsiteY228" fmla="*/ 704304 h 952500"/>
                  <a:gd name="connsiteX229" fmla="*/ 274593 w 548498"/>
                  <a:gd name="connsiteY229" fmla="*/ 704304 h 952500"/>
                  <a:gd name="connsiteX230" fmla="*/ 272447 w 548498"/>
                  <a:gd name="connsiteY230" fmla="*/ 706439 h 952500"/>
                  <a:gd name="connsiteX231" fmla="*/ 270302 w 548498"/>
                  <a:gd name="connsiteY231" fmla="*/ 702169 h 952500"/>
                  <a:gd name="connsiteX232" fmla="*/ 274593 w 548498"/>
                  <a:gd name="connsiteY232" fmla="*/ 700034 h 952500"/>
                  <a:gd name="connsiteX233" fmla="*/ 276738 w 548498"/>
                  <a:gd name="connsiteY233" fmla="*/ 697899 h 952500"/>
                  <a:gd name="connsiteX234" fmla="*/ 281028 w 548498"/>
                  <a:gd name="connsiteY234" fmla="*/ 695764 h 952500"/>
                  <a:gd name="connsiteX235" fmla="*/ 341096 w 548498"/>
                  <a:gd name="connsiteY235" fmla="*/ 646661 h 952500"/>
                  <a:gd name="connsiteX236" fmla="*/ 345387 w 548498"/>
                  <a:gd name="connsiteY236" fmla="*/ 644526 h 952500"/>
                  <a:gd name="connsiteX237" fmla="*/ 347004 w 548498"/>
                  <a:gd name="connsiteY237" fmla="*/ 622301 h 952500"/>
                  <a:gd name="connsiteX238" fmla="*/ 349135 w 548498"/>
                  <a:gd name="connsiteY238" fmla="*/ 622301 h 952500"/>
                  <a:gd name="connsiteX239" fmla="*/ 349135 w 548498"/>
                  <a:gd name="connsiteY239" fmla="*/ 626571 h 952500"/>
                  <a:gd name="connsiteX240" fmla="*/ 340612 w 548498"/>
                  <a:gd name="connsiteY240" fmla="*/ 632976 h 952500"/>
                  <a:gd name="connsiteX241" fmla="*/ 280955 w 548498"/>
                  <a:gd name="connsiteY241" fmla="*/ 677809 h 952500"/>
                  <a:gd name="connsiteX242" fmla="*/ 276694 w 548498"/>
                  <a:gd name="connsiteY242" fmla="*/ 682079 h 952500"/>
                  <a:gd name="connsiteX243" fmla="*/ 274563 w 548498"/>
                  <a:gd name="connsiteY243" fmla="*/ 684214 h 952500"/>
                  <a:gd name="connsiteX244" fmla="*/ 272433 w 548498"/>
                  <a:gd name="connsiteY244" fmla="*/ 679944 h 952500"/>
                  <a:gd name="connsiteX245" fmla="*/ 274563 w 548498"/>
                  <a:gd name="connsiteY245" fmla="*/ 677809 h 952500"/>
                  <a:gd name="connsiteX246" fmla="*/ 276694 w 548498"/>
                  <a:gd name="connsiteY246" fmla="*/ 677809 h 952500"/>
                  <a:gd name="connsiteX247" fmla="*/ 280955 w 548498"/>
                  <a:gd name="connsiteY247" fmla="*/ 673539 h 952500"/>
                  <a:gd name="connsiteX248" fmla="*/ 340612 w 548498"/>
                  <a:gd name="connsiteY248" fmla="*/ 626571 h 952500"/>
                  <a:gd name="connsiteX249" fmla="*/ 347004 w 548498"/>
                  <a:gd name="connsiteY249" fmla="*/ 622301 h 952500"/>
                  <a:gd name="connsiteX250" fmla="*/ 340652 w 548498"/>
                  <a:gd name="connsiteY250" fmla="*/ 604837 h 952500"/>
                  <a:gd name="connsiteX251" fmla="*/ 342783 w 548498"/>
                  <a:gd name="connsiteY251" fmla="*/ 604837 h 952500"/>
                  <a:gd name="connsiteX252" fmla="*/ 344915 w 548498"/>
                  <a:gd name="connsiteY252" fmla="*/ 607013 h 952500"/>
                  <a:gd name="connsiteX253" fmla="*/ 340652 w 548498"/>
                  <a:gd name="connsiteY253" fmla="*/ 611364 h 952500"/>
                  <a:gd name="connsiteX254" fmla="*/ 315070 w 548498"/>
                  <a:gd name="connsiteY254" fmla="*/ 633118 h 952500"/>
                  <a:gd name="connsiteX255" fmla="*/ 280961 w 548498"/>
                  <a:gd name="connsiteY255" fmla="*/ 657049 h 952500"/>
                  <a:gd name="connsiteX256" fmla="*/ 276698 w 548498"/>
                  <a:gd name="connsiteY256" fmla="*/ 661400 h 952500"/>
                  <a:gd name="connsiteX257" fmla="*/ 274566 w 548498"/>
                  <a:gd name="connsiteY257" fmla="*/ 661400 h 952500"/>
                  <a:gd name="connsiteX258" fmla="*/ 274566 w 548498"/>
                  <a:gd name="connsiteY258" fmla="*/ 663575 h 952500"/>
                  <a:gd name="connsiteX259" fmla="*/ 272434 w 548498"/>
                  <a:gd name="connsiteY259" fmla="*/ 659224 h 952500"/>
                  <a:gd name="connsiteX260" fmla="*/ 274566 w 548498"/>
                  <a:gd name="connsiteY260" fmla="*/ 657049 h 952500"/>
                  <a:gd name="connsiteX261" fmla="*/ 276698 w 548498"/>
                  <a:gd name="connsiteY261" fmla="*/ 654873 h 952500"/>
                  <a:gd name="connsiteX262" fmla="*/ 283093 w 548498"/>
                  <a:gd name="connsiteY262" fmla="*/ 652698 h 952500"/>
                  <a:gd name="connsiteX263" fmla="*/ 310806 w 548498"/>
                  <a:gd name="connsiteY263" fmla="*/ 630943 h 952500"/>
                  <a:gd name="connsiteX264" fmla="*/ 325729 w 548498"/>
                  <a:gd name="connsiteY264" fmla="*/ 617890 h 952500"/>
                  <a:gd name="connsiteX265" fmla="*/ 340652 w 548498"/>
                  <a:gd name="connsiteY265" fmla="*/ 604837 h 952500"/>
                  <a:gd name="connsiteX266" fmla="*/ 348592 w 548498"/>
                  <a:gd name="connsiteY266" fmla="*/ 577850 h 952500"/>
                  <a:gd name="connsiteX267" fmla="*/ 350723 w 548498"/>
                  <a:gd name="connsiteY267" fmla="*/ 577850 h 952500"/>
                  <a:gd name="connsiteX268" fmla="*/ 350723 w 548498"/>
                  <a:gd name="connsiteY268" fmla="*/ 579967 h 952500"/>
                  <a:gd name="connsiteX269" fmla="*/ 350723 w 548498"/>
                  <a:gd name="connsiteY269" fmla="*/ 582083 h 952500"/>
                  <a:gd name="connsiteX270" fmla="*/ 342200 w 548498"/>
                  <a:gd name="connsiteY270" fmla="*/ 588433 h 952500"/>
                  <a:gd name="connsiteX271" fmla="*/ 282543 w 548498"/>
                  <a:gd name="connsiteY271" fmla="*/ 630767 h 952500"/>
                  <a:gd name="connsiteX272" fmla="*/ 276151 w 548498"/>
                  <a:gd name="connsiteY272" fmla="*/ 635000 h 952500"/>
                  <a:gd name="connsiteX273" fmla="*/ 274021 w 548498"/>
                  <a:gd name="connsiteY273" fmla="*/ 635000 h 952500"/>
                  <a:gd name="connsiteX274" fmla="*/ 274021 w 548498"/>
                  <a:gd name="connsiteY274" fmla="*/ 630767 h 952500"/>
                  <a:gd name="connsiteX275" fmla="*/ 276151 w 548498"/>
                  <a:gd name="connsiteY275" fmla="*/ 630767 h 952500"/>
                  <a:gd name="connsiteX276" fmla="*/ 282543 w 548498"/>
                  <a:gd name="connsiteY276" fmla="*/ 624417 h 952500"/>
                  <a:gd name="connsiteX277" fmla="*/ 342200 w 548498"/>
                  <a:gd name="connsiteY277" fmla="*/ 584200 h 952500"/>
                  <a:gd name="connsiteX278" fmla="*/ 348592 w 548498"/>
                  <a:gd name="connsiteY278" fmla="*/ 577850 h 952500"/>
                  <a:gd name="connsiteX279" fmla="*/ 351682 w 548498"/>
                  <a:gd name="connsiteY279" fmla="*/ 561975 h 952500"/>
                  <a:gd name="connsiteX280" fmla="*/ 353855 w 548498"/>
                  <a:gd name="connsiteY280" fmla="*/ 561975 h 952500"/>
                  <a:gd name="connsiteX281" fmla="*/ 356027 w 548498"/>
                  <a:gd name="connsiteY281" fmla="*/ 564134 h 952500"/>
                  <a:gd name="connsiteX282" fmla="*/ 351682 w 548498"/>
                  <a:gd name="connsiteY282" fmla="*/ 566293 h 952500"/>
                  <a:gd name="connsiteX283" fmla="*/ 342993 w 548498"/>
                  <a:gd name="connsiteY283" fmla="*/ 574929 h 952500"/>
                  <a:gd name="connsiteX284" fmla="*/ 284339 w 548498"/>
                  <a:gd name="connsiteY284" fmla="*/ 611632 h 952500"/>
                  <a:gd name="connsiteX285" fmla="*/ 279994 w 548498"/>
                  <a:gd name="connsiteY285" fmla="*/ 613791 h 952500"/>
                  <a:gd name="connsiteX286" fmla="*/ 277822 w 548498"/>
                  <a:gd name="connsiteY286" fmla="*/ 615950 h 952500"/>
                  <a:gd name="connsiteX287" fmla="*/ 275649 w 548498"/>
                  <a:gd name="connsiteY287" fmla="*/ 615950 h 952500"/>
                  <a:gd name="connsiteX288" fmla="*/ 273477 w 548498"/>
                  <a:gd name="connsiteY288" fmla="*/ 615950 h 952500"/>
                  <a:gd name="connsiteX289" fmla="*/ 273477 w 548498"/>
                  <a:gd name="connsiteY289" fmla="*/ 613791 h 952500"/>
                  <a:gd name="connsiteX290" fmla="*/ 275649 w 548498"/>
                  <a:gd name="connsiteY290" fmla="*/ 611632 h 952500"/>
                  <a:gd name="connsiteX291" fmla="*/ 279994 w 548498"/>
                  <a:gd name="connsiteY291" fmla="*/ 609473 h 952500"/>
                  <a:gd name="connsiteX292" fmla="*/ 284339 w 548498"/>
                  <a:gd name="connsiteY292" fmla="*/ 605155 h 952500"/>
                  <a:gd name="connsiteX293" fmla="*/ 342993 w 548498"/>
                  <a:gd name="connsiteY293" fmla="*/ 568452 h 952500"/>
                  <a:gd name="connsiteX294" fmla="*/ 351682 w 548498"/>
                  <a:gd name="connsiteY294" fmla="*/ 561975 h 952500"/>
                  <a:gd name="connsiteX295" fmla="*/ 347509 w 548498"/>
                  <a:gd name="connsiteY295" fmla="*/ 549275 h 952500"/>
                  <a:gd name="connsiteX296" fmla="*/ 349678 w 548498"/>
                  <a:gd name="connsiteY296" fmla="*/ 553561 h 952500"/>
                  <a:gd name="connsiteX297" fmla="*/ 345339 w 548498"/>
                  <a:gd name="connsiteY297" fmla="*/ 555705 h 952500"/>
                  <a:gd name="connsiteX298" fmla="*/ 288929 w 548498"/>
                  <a:gd name="connsiteY298" fmla="*/ 592138 h 952500"/>
                  <a:gd name="connsiteX299" fmla="*/ 286760 w 548498"/>
                  <a:gd name="connsiteY299" fmla="*/ 592138 h 952500"/>
                  <a:gd name="connsiteX300" fmla="*/ 284590 w 548498"/>
                  <a:gd name="connsiteY300" fmla="*/ 589995 h 952500"/>
                  <a:gd name="connsiteX301" fmla="*/ 286760 w 548498"/>
                  <a:gd name="connsiteY301" fmla="*/ 589995 h 952500"/>
                  <a:gd name="connsiteX302" fmla="*/ 345339 w 548498"/>
                  <a:gd name="connsiteY302" fmla="*/ 551418 h 952500"/>
                  <a:gd name="connsiteX303" fmla="*/ 347509 w 548498"/>
                  <a:gd name="connsiteY303" fmla="*/ 549275 h 952500"/>
                  <a:gd name="connsiteX304" fmla="*/ 358063 w 548498"/>
                  <a:gd name="connsiteY304" fmla="*/ 520700 h 952500"/>
                  <a:gd name="connsiteX305" fmla="*/ 360221 w 548498"/>
                  <a:gd name="connsiteY305" fmla="*/ 520700 h 952500"/>
                  <a:gd name="connsiteX306" fmla="*/ 360221 w 548498"/>
                  <a:gd name="connsiteY306" fmla="*/ 525018 h 952500"/>
                  <a:gd name="connsiteX307" fmla="*/ 353749 w 548498"/>
                  <a:gd name="connsiteY307" fmla="*/ 529336 h 952500"/>
                  <a:gd name="connsiteX308" fmla="*/ 345119 w 548498"/>
                  <a:gd name="connsiteY308" fmla="*/ 535813 h 952500"/>
                  <a:gd name="connsiteX309" fmla="*/ 286870 w 548498"/>
                  <a:gd name="connsiteY309" fmla="*/ 572516 h 952500"/>
                  <a:gd name="connsiteX310" fmla="*/ 282555 w 548498"/>
                  <a:gd name="connsiteY310" fmla="*/ 574675 h 952500"/>
                  <a:gd name="connsiteX311" fmla="*/ 280398 w 548498"/>
                  <a:gd name="connsiteY311" fmla="*/ 570357 h 952500"/>
                  <a:gd name="connsiteX312" fmla="*/ 282555 w 548498"/>
                  <a:gd name="connsiteY312" fmla="*/ 570357 h 952500"/>
                  <a:gd name="connsiteX313" fmla="*/ 286870 w 548498"/>
                  <a:gd name="connsiteY313" fmla="*/ 568198 h 952500"/>
                  <a:gd name="connsiteX314" fmla="*/ 345119 w 548498"/>
                  <a:gd name="connsiteY314" fmla="*/ 529336 h 952500"/>
                  <a:gd name="connsiteX315" fmla="*/ 353749 w 548498"/>
                  <a:gd name="connsiteY315" fmla="*/ 522859 h 952500"/>
                  <a:gd name="connsiteX316" fmla="*/ 358063 w 548498"/>
                  <a:gd name="connsiteY316" fmla="*/ 520700 h 952500"/>
                  <a:gd name="connsiteX317" fmla="*/ 346970 w 548498"/>
                  <a:gd name="connsiteY317" fmla="*/ 503237 h 952500"/>
                  <a:gd name="connsiteX318" fmla="*/ 349117 w 548498"/>
                  <a:gd name="connsiteY318" fmla="*/ 503237 h 952500"/>
                  <a:gd name="connsiteX319" fmla="*/ 349117 w 548498"/>
                  <a:gd name="connsiteY319" fmla="*/ 507655 h 952500"/>
                  <a:gd name="connsiteX320" fmla="*/ 346970 w 548498"/>
                  <a:gd name="connsiteY320" fmla="*/ 509863 h 952500"/>
                  <a:gd name="connsiteX321" fmla="*/ 286831 w 548498"/>
                  <a:gd name="connsiteY321" fmla="*/ 551828 h 952500"/>
                  <a:gd name="connsiteX322" fmla="*/ 282536 w 548498"/>
                  <a:gd name="connsiteY322" fmla="*/ 554037 h 952500"/>
                  <a:gd name="connsiteX323" fmla="*/ 280388 w 548498"/>
                  <a:gd name="connsiteY323" fmla="*/ 554037 h 952500"/>
                  <a:gd name="connsiteX324" fmla="*/ 280388 w 548498"/>
                  <a:gd name="connsiteY324" fmla="*/ 549620 h 952500"/>
                  <a:gd name="connsiteX325" fmla="*/ 282536 w 548498"/>
                  <a:gd name="connsiteY325" fmla="*/ 549620 h 952500"/>
                  <a:gd name="connsiteX326" fmla="*/ 286831 w 548498"/>
                  <a:gd name="connsiteY326" fmla="*/ 545202 h 952500"/>
                  <a:gd name="connsiteX327" fmla="*/ 346970 w 548498"/>
                  <a:gd name="connsiteY327" fmla="*/ 505446 h 952500"/>
                  <a:gd name="connsiteX328" fmla="*/ 346970 w 548498"/>
                  <a:gd name="connsiteY328" fmla="*/ 503237 h 952500"/>
                  <a:gd name="connsiteX329" fmla="*/ 359708 w 548498"/>
                  <a:gd name="connsiteY329" fmla="*/ 477837 h 952500"/>
                  <a:gd name="connsiteX330" fmla="*/ 361836 w 548498"/>
                  <a:gd name="connsiteY330" fmla="*/ 477837 h 952500"/>
                  <a:gd name="connsiteX331" fmla="*/ 361836 w 548498"/>
                  <a:gd name="connsiteY331" fmla="*/ 482188 h 952500"/>
                  <a:gd name="connsiteX332" fmla="*/ 355450 w 548498"/>
                  <a:gd name="connsiteY332" fmla="*/ 486539 h 952500"/>
                  <a:gd name="connsiteX333" fmla="*/ 346935 w 548498"/>
                  <a:gd name="connsiteY333" fmla="*/ 490890 h 952500"/>
                  <a:gd name="connsiteX334" fmla="*/ 287332 w 548498"/>
                  <a:gd name="connsiteY334" fmla="*/ 527873 h 952500"/>
                  <a:gd name="connsiteX335" fmla="*/ 283074 w 548498"/>
                  <a:gd name="connsiteY335" fmla="*/ 530049 h 952500"/>
                  <a:gd name="connsiteX336" fmla="*/ 278817 w 548498"/>
                  <a:gd name="connsiteY336" fmla="*/ 532224 h 952500"/>
                  <a:gd name="connsiteX337" fmla="*/ 274560 w 548498"/>
                  <a:gd name="connsiteY337" fmla="*/ 536575 h 952500"/>
                  <a:gd name="connsiteX338" fmla="*/ 272431 w 548498"/>
                  <a:gd name="connsiteY338" fmla="*/ 536575 h 952500"/>
                  <a:gd name="connsiteX339" fmla="*/ 272431 w 548498"/>
                  <a:gd name="connsiteY339" fmla="*/ 532224 h 952500"/>
                  <a:gd name="connsiteX340" fmla="*/ 278817 w 548498"/>
                  <a:gd name="connsiteY340" fmla="*/ 527873 h 952500"/>
                  <a:gd name="connsiteX341" fmla="*/ 283074 w 548498"/>
                  <a:gd name="connsiteY341" fmla="*/ 525698 h 952500"/>
                  <a:gd name="connsiteX342" fmla="*/ 287332 w 548498"/>
                  <a:gd name="connsiteY342" fmla="*/ 523522 h 952500"/>
                  <a:gd name="connsiteX343" fmla="*/ 346935 w 548498"/>
                  <a:gd name="connsiteY343" fmla="*/ 486539 h 952500"/>
                  <a:gd name="connsiteX344" fmla="*/ 355450 w 548498"/>
                  <a:gd name="connsiteY344" fmla="*/ 482188 h 952500"/>
                  <a:gd name="connsiteX345" fmla="*/ 359708 w 548498"/>
                  <a:gd name="connsiteY345" fmla="*/ 477837 h 952500"/>
                  <a:gd name="connsiteX346" fmla="*/ 346929 w 548498"/>
                  <a:gd name="connsiteY346" fmla="*/ 447675 h 952500"/>
                  <a:gd name="connsiteX347" fmla="*/ 349097 w 548498"/>
                  <a:gd name="connsiteY347" fmla="*/ 447675 h 952500"/>
                  <a:gd name="connsiteX348" fmla="*/ 351265 w 548498"/>
                  <a:gd name="connsiteY348" fmla="*/ 447675 h 952500"/>
                  <a:gd name="connsiteX349" fmla="*/ 349097 w 548498"/>
                  <a:gd name="connsiteY349" fmla="*/ 449810 h 952500"/>
                  <a:gd name="connsiteX350" fmla="*/ 346929 w 548498"/>
                  <a:gd name="connsiteY350" fmla="*/ 454080 h 952500"/>
                  <a:gd name="connsiteX351" fmla="*/ 333919 w 548498"/>
                  <a:gd name="connsiteY351" fmla="*/ 464755 h 952500"/>
                  <a:gd name="connsiteX352" fmla="*/ 312236 w 548498"/>
                  <a:gd name="connsiteY352" fmla="*/ 477564 h 952500"/>
                  <a:gd name="connsiteX353" fmla="*/ 284048 w 548498"/>
                  <a:gd name="connsiteY353" fmla="*/ 496779 h 952500"/>
                  <a:gd name="connsiteX354" fmla="*/ 279711 w 548498"/>
                  <a:gd name="connsiteY354" fmla="*/ 501048 h 952500"/>
                  <a:gd name="connsiteX355" fmla="*/ 277543 w 548498"/>
                  <a:gd name="connsiteY355" fmla="*/ 501048 h 952500"/>
                  <a:gd name="connsiteX356" fmla="*/ 268870 w 548498"/>
                  <a:gd name="connsiteY356" fmla="*/ 507453 h 952500"/>
                  <a:gd name="connsiteX357" fmla="*/ 266702 w 548498"/>
                  <a:gd name="connsiteY357" fmla="*/ 509588 h 952500"/>
                  <a:gd name="connsiteX358" fmla="*/ 264533 w 548498"/>
                  <a:gd name="connsiteY358" fmla="*/ 505318 h 952500"/>
                  <a:gd name="connsiteX359" fmla="*/ 268870 w 548498"/>
                  <a:gd name="connsiteY359" fmla="*/ 503183 h 952500"/>
                  <a:gd name="connsiteX360" fmla="*/ 277543 w 548498"/>
                  <a:gd name="connsiteY360" fmla="*/ 496779 h 952500"/>
                  <a:gd name="connsiteX361" fmla="*/ 279711 w 548498"/>
                  <a:gd name="connsiteY361" fmla="*/ 494644 h 952500"/>
                  <a:gd name="connsiteX362" fmla="*/ 284048 w 548498"/>
                  <a:gd name="connsiteY362" fmla="*/ 492509 h 952500"/>
                  <a:gd name="connsiteX363" fmla="*/ 307899 w 548498"/>
                  <a:gd name="connsiteY363" fmla="*/ 475429 h 952500"/>
                  <a:gd name="connsiteX364" fmla="*/ 329582 w 548498"/>
                  <a:gd name="connsiteY364" fmla="*/ 462620 h 952500"/>
                  <a:gd name="connsiteX365" fmla="*/ 344760 w 548498"/>
                  <a:gd name="connsiteY365" fmla="*/ 449810 h 952500"/>
                  <a:gd name="connsiteX366" fmla="*/ 346929 w 548498"/>
                  <a:gd name="connsiteY366" fmla="*/ 447675 h 952500"/>
                  <a:gd name="connsiteX367" fmla="*/ 334226 w 548498"/>
                  <a:gd name="connsiteY367" fmla="*/ 433387 h 952500"/>
                  <a:gd name="connsiteX368" fmla="*/ 336396 w 548498"/>
                  <a:gd name="connsiteY368" fmla="*/ 433387 h 952500"/>
                  <a:gd name="connsiteX369" fmla="*/ 338565 w 548498"/>
                  <a:gd name="connsiteY369" fmla="*/ 437673 h 952500"/>
                  <a:gd name="connsiteX370" fmla="*/ 284325 w 548498"/>
                  <a:gd name="connsiteY370" fmla="*/ 471964 h 952500"/>
                  <a:gd name="connsiteX371" fmla="*/ 277816 w 548498"/>
                  <a:gd name="connsiteY371" fmla="*/ 476250 h 952500"/>
                  <a:gd name="connsiteX372" fmla="*/ 275647 w 548498"/>
                  <a:gd name="connsiteY372" fmla="*/ 476250 h 952500"/>
                  <a:gd name="connsiteX373" fmla="*/ 275647 w 548498"/>
                  <a:gd name="connsiteY373" fmla="*/ 474107 h 952500"/>
                  <a:gd name="connsiteX374" fmla="*/ 273477 w 548498"/>
                  <a:gd name="connsiteY374" fmla="*/ 474107 h 952500"/>
                  <a:gd name="connsiteX375" fmla="*/ 273477 w 548498"/>
                  <a:gd name="connsiteY375" fmla="*/ 471964 h 952500"/>
                  <a:gd name="connsiteX376" fmla="*/ 275647 w 548498"/>
                  <a:gd name="connsiteY376" fmla="*/ 471964 h 952500"/>
                  <a:gd name="connsiteX377" fmla="*/ 284325 w 548498"/>
                  <a:gd name="connsiteY377" fmla="*/ 467678 h 952500"/>
                  <a:gd name="connsiteX378" fmla="*/ 334226 w 548498"/>
                  <a:gd name="connsiteY378" fmla="*/ 433387 h 952500"/>
                  <a:gd name="connsiteX379" fmla="*/ 341167 w 548498"/>
                  <a:gd name="connsiteY379" fmla="*/ 409575 h 952500"/>
                  <a:gd name="connsiteX380" fmla="*/ 343328 w 548498"/>
                  <a:gd name="connsiteY380" fmla="*/ 409575 h 952500"/>
                  <a:gd name="connsiteX381" fmla="*/ 343328 w 548498"/>
                  <a:gd name="connsiteY381" fmla="*/ 411715 h 952500"/>
                  <a:gd name="connsiteX382" fmla="*/ 343328 w 548498"/>
                  <a:gd name="connsiteY382" fmla="*/ 413855 h 952500"/>
                  <a:gd name="connsiteX383" fmla="*/ 284987 w 548498"/>
                  <a:gd name="connsiteY383" fmla="*/ 448090 h 952500"/>
                  <a:gd name="connsiteX384" fmla="*/ 276344 w 548498"/>
                  <a:gd name="connsiteY384" fmla="*/ 454509 h 952500"/>
                  <a:gd name="connsiteX385" fmla="*/ 274183 w 548498"/>
                  <a:gd name="connsiteY385" fmla="*/ 454509 h 952500"/>
                  <a:gd name="connsiteX386" fmla="*/ 269862 w 548498"/>
                  <a:gd name="connsiteY386" fmla="*/ 456648 h 952500"/>
                  <a:gd name="connsiteX387" fmla="*/ 269862 w 548498"/>
                  <a:gd name="connsiteY387" fmla="*/ 458788 h 952500"/>
                  <a:gd name="connsiteX388" fmla="*/ 267701 w 548498"/>
                  <a:gd name="connsiteY388" fmla="*/ 454509 h 952500"/>
                  <a:gd name="connsiteX389" fmla="*/ 269862 w 548498"/>
                  <a:gd name="connsiteY389" fmla="*/ 452369 h 952500"/>
                  <a:gd name="connsiteX390" fmla="*/ 274183 w 548498"/>
                  <a:gd name="connsiteY390" fmla="*/ 450229 h 952500"/>
                  <a:gd name="connsiteX391" fmla="*/ 276344 w 548498"/>
                  <a:gd name="connsiteY391" fmla="*/ 448090 h 952500"/>
                  <a:gd name="connsiteX392" fmla="*/ 284987 w 548498"/>
                  <a:gd name="connsiteY392" fmla="*/ 443810 h 952500"/>
                  <a:gd name="connsiteX393" fmla="*/ 341167 w 548498"/>
                  <a:gd name="connsiteY393" fmla="*/ 409575 h 952500"/>
                  <a:gd name="connsiteX394" fmla="*/ 346979 w 548498"/>
                  <a:gd name="connsiteY394" fmla="*/ 387350 h 952500"/>
                  <a:gd name="connsiteX395" fmla="*/ 349122 w 548498"/>
                  <a:gd name="connsiteY395" fmla="*/ 387350 h 952500"/>
                  <a:gd name="connsiteX396" fmla="*/ 351265 w 548498"/>
                  <a:gd name="connsiteY396" fmla="*/ 389490 h 952500"/>
                  <a:gd name="connsiteX397" fmla="*/ 346979 w 548498"/>
                  <a:gd name="connsiteY397" fmla="*/ 391630 h 952500"/>
                  <a:gd name="connsiteX398" fmla="*/ 344836 w 548498"/>
                  <a:gd name="connsiteY398" fmla="*/ 393769 h 952500"/>
                  <a:gd name="connsiteX399" fmla="*/ 340550 w 548498"/>
                  <a:gd name="connsiteY399" fmla="*/ 398049 h 952500"/>
                  <a:gd name="connsiteX400" fmla="*/ 284828 w 548498"/>
                  <a:gd name="connsiteY400" fmla="*/ 428004 h 952500"/>
                  <a:gd name="connsiteX401" fmla="*/ 276256 w 548498"/>
                  <a:gd name="connsiteY401" fmla="*/ 432284 h 952500"/>
                  <a:gd name="connsiteX402" fmla="*/ 271970 w 548498"/>
                  <a:gd name="connsiteY402" fmla="*/ 434423 h 952500"/>
                  <a:gd name="connsiteX403" fmla="*/ 269826 w 548498"/>
                  <a:gd name="connsiteY403" fmla="*/ 436563 h 952500"/>
                  <a:gd name="connsiteX404" fmla="*/ 267683 w 548498"/>
                  <a:gd name="connsiteY404" fmla="*/ 436563 h 952500"/>
                  <a:gd name="connsiteX405" fmla="*/ 267683 w 548498"/>
                  <a:gd name="connsiteY405" fmla="*/ 432284 h 952500"/>
                  <a:gd name="connsiteX406" fmla="*/ 271970 w 548498"/>
                  <a:gd name="connsiteY406" fmla="*/ 430144 h 952500"/>
                  <a:gd name="connsiteX407" fmla="*/ 276256 w 548498"/>
                  <a:gd name="connsiteY407" fmla="*/ 428004 h 952500"/>
                  <a:gd name="connsiteX408" fmla="*/ 278399 w 548498"/>
                  <a:gd name="connsiteY408" fmla="*/ 428004 h 952500"/>
                  <a:gd name="connsiteX409" fmla="*/ 284828 w 548498"/>
                  <a:gd name="connsiteY409" fmla="*/ 423725 h 952500"/>
                  <a:gd name="connsiteX410" fmla="*/ 340550 w 548498"/>
                  <a:gd name="connsiteY410" fmla="*/ 391630 h 952500"/>
                  <a:gd name="connsiteX411" fmla="*/ 344836 w 548498"/>
                  <a:gd name="connsiteY411" fmla="*/ 389490 h 952500"/>
                  <a:gd name="connsiteX412" fmla="*/ 346979 w 548498"/>
                  <a:gd name="connsiteY412" fmla="*/ 387350 h 952500"/>
                  <a:gd name="connsiteX413" fmla="*/ 347494 w 548498"/>
                  <a:gd name="connsiteY413" fmla="*/ 363537 h 952500"/>
                  <a:gd name="connsiteX414" fmla="*/ 349677 w 548498"/>
                  <a:gd name="connsiteY414" fmla="*/ 367922 h 952500"/>
                  <a:gd name="connsiteX415" fmla="*/ 347494 w 548498"/>
                  <a:gd name="connsiteY415" fmla="*/ 370114 h 952500"/>
                  <a:gd name="connsiteX416" fmla="*/ 343129 w 548498"/>
                  <a:gd name="connsiteY416" fmla="*/ 372306 h 952500"/>
                  <a:gd name="connsiteX417" fmla="*/ 338763 w 548498"/>
                  <a:gd name="connsiteY417" fmla="*/ 374499 h 952500"/>
                  <a:gd name="connsiteX418" fmla="*/ 284193 w 548498"/>
                  <a:gd name="connsiteY418" fmla="*/ 409575 h 952500"/>
                  <a:gd name="connsiteX419" fmla="*/ 282010 w 548498"/>
                  <a:gd name="connsiteY419" fmla="*/ 409575 h 952500"/>
                  <a:gd name="connsiteX420" fmla="*/ 282010 w 548498"/>
                  <a:gd name="connsiteY420" fmla="*/ 405191 h 952500"/>
                  <a:gd name="connsiteX421" fmla="*/ 284193 w 548498"/>
                  <a:gd name="connsiteY421" fmla="*/ 402998 h 952500"/>
                  <a:gd name="connsiteX422" fmla="*/ 338763 w 548498"/>
                  <a:gd name="connsiteY422" fmla="*/ 370114 h 952500"/>
                  <a:gd name="connsiteX423" fmla="*/ 343129 w 548498"/>
                  <a:gd name="connsiteY423" fmla="*/ 367922 h 952500"/>
                  <a:gd name="connsiteX424" fmla="*/ 347494 w 548498"/>
                  <a:gd name="connsiteY424" fmla="*/ 363537 h 952500"/>
                  <a:gd name="connsiteX425" fmla="*/ 353325 w 548498"/>
                  <a:gd name="connsiteY425" fmla="*/ 346075 h 952500"/>
                  <a:gd name="connsiteX426" fmla="*/ 355470 w 548498"/>
                  <a:gd name="connsiteY426" fmla="*/ 346075 h 952500"/>
                  <a:gd name="connsiteX427" fmla="*/ 357615 w 548498"/>
                  <a:gd name="connsiteY427" fmla="*/ 350361 h 952500"/>
                  <a:gd name="connsiteX428" fmla="*/ 349034 w 548498"/>
                  <a:gd name="connsiteY428" fmla="*/ 352505 h 952500"/>
                  <a:gd name="connsiteX429" fmla="*/ 344744 w 548498"/>
                  <a:gd name="connsiteY429" fmla="*/ 354648 h 952500"/>
                  <a:gd name="connsiteX430" fmla="*/ 342598 w 548498"/>
                  <a:gd name="connsiteY430" fmla="*/ 356791 h 952500"/>
                  <a:gd name="connsiteX431" fmla="*/ 338308 w 548498"/>
                  <a:gd name="connsiteY431" fmla="*/ 358934 h 952500"/>
                  <a:gd name="connsiteX432" fmla="*/ 286821 w 548498"/>
                  <a:gd name="connsiteY432" fmla="*/ 386795 h 952500"/>
                  <a:gd name="connsiteX433" fmla="*/ 282531 w 548498"/>
                  <a:gd name="connsiteY433" fmla="*/ 388938 h 952500"/>
                  <a:gd name="connsiteX434" fmla="*/ 280385 w 548498"/>
                  <a:gd name="connsiteY434" fmla="*/ 386795 h 952500"/>
                  <a:gd name="connsiteX435" fmla="*/ 280385 w 548498"/>
                  <a:gd name="connsiteY435" fmla="*/ 384652 h 952500"/>
                  <a:gd name="connsiteX436" fmla="*/ 286821 w 548498"/>
                  <a:gd name="connsiteY436" fmla="*/ 382509 h 952500"/>
                  <a:gd name="connsiteX437" fmla="*/ 336162 w 548498"/>
                  <a:gd name="connsiteY437" fmla="*/ 354648 h 952500"/>
                  <a:gd name="connsiteX438" fmla="*/ 340453 w 548498"/>
                  <a:gd name="connsiteY438" fmla="*/ 352505 h 952500"/>
                  <a:gd name="connsiteX439" fmla="*/ 344744 w 548498"/>
                  <a:gd name="connsiteY439" fmla="*/ 350361 h 952500"/>
                  <a:gd name="connsiteX440" fmla="*/ 349034 w 548498"/>
                  <a:gd name="connsiteY440" fmla="*/ 348218 h 952500"/>
                  <a:gd name="connsiteX441" fmla="*/ 353325 w 548498"/>
                  <a:gd name="connsiteY441" fmla="*/ 346075 h 952500"/>
                  <a:gd name="connsiteX442" fmla="*/ 353352 w 548498"/>
                  <a:gd name="connsiteY442" fmla="*/ 328612 h 952500"/>
                  <a:gd name="connsiteX443" fmla="*/ 355483 w 548498"/>
                  <a:gd name="connsiteY443" fmla="*/ 328612 h 952500"/>
                  <a:gd name="connsiteX444" fmla="*/ 355483 w 548498"/>
                  <a:gd name="connsiteY444" fmla="*/ 330784 h 952500"/>
                  <a:gd name="connsiteX445" fmla="*/ 349088 w 548498"/>
                  <a:gd name="connsiteY445" fmla="*/ 337302 h 952500"/>
                  <a:gd name="connsiteX446" fmla="*/ 344824 w 548498"/>
                  <a:gd name="connsiteY446" fmla="*/ 339474 h 952500"/>
                  <a:gd name="connsiteX447" fmla="*/ 340561 w 548498"/>
                  <a:gd name="connsiteY447" fmla="*/ 341646 h 952500"/>
                  <a:gd name="connsiteX448" fmla="*/ 336297 w 548498"/>
                  <a:gd name="connsiteY448" fmla="*/ 343819 h 952500"/>
                  <a:gd name="connsiteX449" fmla="*/ 287266 w 548498"/>
                  <a:gd name="connsiteY449" fmla="*/ 369887 h 952500"/>
                  <a:gd name="connsiteX450" fmla="*/ 285134 w 548498"/>
                  <a:gd name="connsiteY450" fmla="*/ 367715 h 952500"/>
                  <a:gd name="connsiteX451" fmla="*/ 287266 w 548498"/>
                  <a:gd name="connsiteY451" fmla="*/ 365542 h 952500"/>
                  <a:gd name="connsiteX452" fmla="*/ 336297 w 548498"/>
                  <a:gd name="connsiteY452" fmla="*/ 339474 h 952500"/>
                  <a:gd name="connsiteX453" fmla="*/ 340561 w 548498"/>
                  <a:gd name="connsiteY453" fmla="*/ 337302 h 952500"/>
                  <a:gd name="connsiteX454" fmla="*/ 344824 w 548498"/>
                  <a:gd name="connsiteY454" fmla="*/ 332957 h 952500"/>
                  <a:gd name="connsiteX455" fmla="*/ 349088 w 548498"/>
                  <a:gd name="connsiteY455" fmla="*/ 330784 h 952500"/>
                  <a:gd name="connsiteX456" fmla="*/ 353352 w 548498"/>
                  <a:gd name="connsiteY456" fmla="*/ 328612 h 952500"/>
                  <a:gd name="connsiteX457" fmla="*/ 351689 w 548498"/>
                  <a:gd name="connsiteY457" fmla="*/ 307975 h 952500"/>
                  <a:gd name="connsiteX458" fmla="*/ 353859 w 548498"/>
                  <a:gd name="connsiteY458" fmla="*/ 312208 h 952500"/>
                  <a:gd name="connsiteX459" fmla="*/ 347350 w 548498"/>
                  <a:gd name="connsiteY459" fmla="*/ 314325 h 952500"/>
                  <a:gd name="connsiteX460" fmla="*/ 343011 w 548498"/>
                  <a:gd name="connsiteY460" fmla="*/ 318558 h 952500"/>
                  <a:gd name="connsiteX461" fmla="*/ 338671 w 548498"/>
                  <a:gd name="connsiteY461" fmla="*/ 320675 h 952500"/>
                  <a:gd name="connsiteX462" fmla="*/ 334332 w 548498"/>
                  <a:gd name="connsiteY462" fmla="*/ 322792 h 952500"/>
                  <a:gd name="connsiteX463" fmla="*/ 295279 w 548498"/>
                  <a:gd name="connsiteY463" fmla="*/ 346075 h 952500"/>
                  <a:gd name="connsiteX464" fmla="*/ 293110 w 548498"/>
                  <a:gd name="connsiteY464" fmla="*/ 346075 h 952500"/>
                  <a:gd name="connsiteX465" fmla="*/ 293110 w 548498"/>
                  <a:gd name="connsiteY465" fmla="*/ 343958 h 952500"/>
                  <a:gd name="connsiteX466" fmla="*/ 334332 w 548498"/>
                  <a:gd name="connsiteY466" fmla="*/ 318558 h 952500"/>
                  <a:gd name="connsiteX467" fmla="*/ 338671 w 548498"/>
                  <a:gd name="connsiteY467" fmla="*/ 316442 h 952500"/>
                  <a:gd name="connsiteX468" fmla="*/ 343011 w 548498"/>
                  <a:gd name="connsiteY468" fmla="*/ 314325 h 952500"/>
                  <a:gd name="connsiteX469" fmla="*/ 347350 w 548498"/>
                  <a:gd name="connsiteY469" fmla="*/ 310092 h 952500"/>
                  <a:gd name="connsiteX470" fmla="*/ 351689 w 548498"/>
                  <a:gd name="connsiteY470" fmla="*/ 307975 h 952500"/>
                  <a:gd name="connsiteX471" fmla="*/ 340614 w 548498"/>
                  <a:gd name="connsiteY471" fmla="*/ 295275 h 952500"/>
                  <a:gd name="connsiteX472" fmla="*/ 342764 w 548498"/>
                  <a:gd name="connsiteY472" fmla="*/ 295275 h 952500"/>
                  <a:gd name="connsiteX473" fmla="*/ 342764 w 548498"/>
                  <a:gd name="connsiteY473" fmla="*/ 299620 h 952500"/>
                  <a:gd name="connsiteX474" fmla="*/ 338463 w 548498"/>
                  <a:gd name="connsiteY474" fmla="*/ 303965 h 952500"/>
                  <a:gd name="connsiteX475" fmla="*/ 334161 w 548498"/>
                  <a:gd name="connsiteY475" fmla="*/ 306137 h 952500"/>
                  <a:gd name="connsiteX476" fmla="*/ 286843 w 548498"/>
                  <a:gd name="connsiteY476" fmla="*/ 334378 h 952500"/>
                  <a:gd name="connsiteX477" fmla="*/ 282542 w 548498"/>
                  <a:gd name="connsiteY477" fmla="*/ 336550 h 952500"/>
                  <a:gd name="connsiteX478" fmla="*/ 280391 w 548498"/>
                  <a:gd name="connsiteY478" fmla="*/ 334378 h 952500"/>
                  <a:gd name="connsiteX479" fmla="*/ 282542 w 548498"/>
                  <a:gd name="connsiteY479" fmla="*/ 332205 h 952500"/>
                  <a:gd name="connsiteX480" fmla="*/ 286843 w 548498"/>
                  <a:gd name="connsiteY480" fmla="*/ 330033 h 952500"/>
                  <a:gd name="connsiteX481" fmla="*/ 334161 w 548498"/>
                  <a:gd name="connsiteY481" fmla="*/ 301792 h 952500"/>
                  <a:gd name="connsiteX482" fmla="*/ 338463 w 548498"/>
                  <a:gd name="connsiteY482" fmla="*/ 297447 h 952500"/>
                  <a:gd name="connsiteX483" fmla="*/ 340614 w 548498"/>
                  <a:gd name="connsiteY483" fmla="*/ 295275 h 952500"/>
                  <a:gd name="connsiteX484" fmla="*/ 345376 w 548498"/>
                  <a:gd name="connsiteY484" fmla="*/ 268287 h 952500"/>
                  <a:gd name="connsiteX485" fmla="*/ 347526 w 548498"/>
                  <a:gd name="connsiteY485" fmla="*/ 272732 h 952500"/>
                  <a:gd name="connsiteX486" fmla="*/ 345376 w 548498"/>
                  <a:gd name="connsiteY486" fmla="*/ 274955 h 952500"/>
                  <a:gd name="connsiteX487" fmla="*/ 341074 w 548498"/>
                  <a:gd name="connsiteY487" fmla="*/ 279400 h 952500"/>
                  <a:gd name="connsiteX488" fmla="*/ 336772 w 548498"/>
                  <a:gd name="connsiteY488" fmla="*/ 283845 h 952500"/>
                  <a:gd name="connsiteX489" fmla="*/ 332471 w 548498"/>
                  <a:gd name="connsiteY489" fmla="*/ 286067 h 952500"/>
                  <a:gd name="connsiteX490" fmla="*/ 289455 w 548498"/>
                  <a:gd name="connsiteY490" fmla="*/ 310515 h 952500"/>
                  <a:gd name="connsiteX491" fmla="*/ 287304 w 548498"/>
                  <a:gd name="connsiteY491" fmla="*/ 312737 h 952500"/>
                  <a:gd name="connsiteX492" fmla="*/ 285153 w 548498"/>
                  <a:gd name="connsiteY492" fmla="*/ 308292 h 952500"/>
                  <a:gd name="connsiteX493" fmla="*/ 289455 w 548498"/>
                  <a:gd name="connsiteY493" fmla="*/ 306070 h 952500"/>
                  <a:gd name="connsiteX494" fmla="*/ 317415 w 548498"/>
                  <a:gd name="connsiteY494" fmla="*/ 292735 h 952500"/>
                  <a:gd name="connsiteX495" fmla="*/ 332471 w 548498"/>
                  <a:gd name="connsiteY495" fmla="*/ 281622 h 952500"/>
                  <a:gd name="connsiteX496" fmla="*/ 336772 w 548498"/>
                  <a:gd name="connsiteY496" fmla="*/ 277177 h 952500"/>
                  <a:gd name="connsiteX497" fmla="*/ 341074 w 548498"/>
                  <a:gd name="connsiteY497" fmla="*/ 272732 h 952500"/>
                  <a:gd name="connsiteX498" fmla="*/ 345376 w 548498"/>
                  <a:gd name="connsiteY498" fmla="*/ 268287 h 952500"/>
                  <a:gd name="connsiteX499" fmla="*/ 347526 w 548498"/>
                  <a:gd name="connsiteY499" fmla="*/ 254000 h 952500"/>
                  <a:gd name="connsiteX500" fmla="*/ 349677 w 548498"/>
                  <a:gd name="connsiteY500" fmla="*/ 258233 h 952500"/>
                  <a:gd name="connsiteX501" fmla="*/ 345376 w 548498"/>
                  <a:gd name="connsiteY501" fmla="*/ 260350 h 952500"/>
                  <a:gd name="connsiteX502" fmla="*/ 341074 w 548498"/>
                  <a:gd name="connsiteY502" fmla="*/ 262467 h 952500"/>
                  <a:gd name="connsiteX503" fmla="*/ 336772 w 548498"/>
                  <a:gd name="connsiteY503" fmla="*/ 266700 h 952500"/>
                  <a:gd name="connsiteX504" fmla="*/ 332471 w 548498"/>
                  <a:gd name="connsiteY504" fmla="*/ 268817 h 952500"/>
                  <a:gd name="connsiteX505" fmla="*/ 289455 w 548498"/>
                  <a:gd name="connsiteY505" fmla="*/ 292100 h 952500"/>
                  <a:gd name="connsiteX506" fmla="*/ 287304 w 548498"/>
                  <a:gd name="connsiteY506" fmla="*/ 292100 h 952500"/>
                  <a:gd name="connsiteX507" fmla="*/ 285153 w 548498"/>
                  <a:gd name="connsiteY507" fmla="*/ 287867 h 952500"/>
                  <a:gd name="connsiteX508" fmla="*/ 289455 w 548498"/>
                  <a:gd name="connsiteY508" fmla="*/ 285750 h 952500"/>
                  <a:gd name="connsiteX509" fmla="*/ 332471 w 548498"/>
                  <a:gd name="connsiteY509" fmla="*/ 264583 h 952500"/>
                  <a:gd name="connsiteX510" fmla="*/ 336772 w 548498"/>
                  <a:gd name="connsiteY510" fmla="*/ 260350 h 952500"/>
                  <a:gd name="connsiteX511" fmla="*/ 341074 w 548498"/>
                  <a:gd name="connsiteY511" fmla="*/ 258233 h 952500"/>
                  <a:gd name="connsiteX512" fmla="*/ 345376 w 548498"/>
                  <a:gd name="connsiteY512" fmla="*/ 256117 h 952500"/>
                  <a:gd name="connsiteX513" fmla="*/ 347526 w 548498"/>
                  <a:gd name="connsiteY513" fmla="*/ 254000 h 952500"/>
                  <a:gd name="connsiteX514" fmla="*/ 342269 w 548498"/>
                  <a:gd name="connsiteY514" fmla="*/ 231775 h 952500"/>
                  <a:gd name="connsiteX515" fmla="*/ 344385 w 548498"/>
                  <a:gd name="connsiteY515" fmla="*/ 236160 h 952500"/>
                  <a:gd name="connsiteX516" fmla="*/ 342269 w 548498"/>
                  <a:gd name="connsiteY516" fmla="*/ 238352 h 952500"/>
                  <a:gd name="connsiteX517" fmla="*/ 340152 w 548498"/>
                  <a:gd name="connsiteY517" fmla="*/ 240544 h 952500"/>
                  <a:gd name="connsiteX518" fmla="*/ 335919 w 548498"/>
                  <a:gd name="connsiteY518" fmla="*/ 244929 h 952500"/>
                  <a:gd name="connsiteX519" fmla="*/ 329569 w 548498"/>
                  <a:gd name="connsiteY519" fmla="*/ 247121 h 952500"/>
                  <a:gd name="connsiteX520" fmla="*/ 291469 w 548498"/>
                  <a:gd name="connsiteY520" fmla="*/ 271236 h 952500"/>
                  <a:gd name="connsiteX521" fmla="*/ 283002 w 548498"/>
                  <a:gd name="connsiteY521" fmla="*/ 275621 h 952500"/>
                  <a:gd name="connsiteX522" fmla="*/ 280885 w 548498"/>
                  <a:gd name="connsiteY522" fmla="*/ 277813 h 952500"/>
                  <a:gd name="connsiteX523" fmla="*/ 278769 w 548498"/>
                  <a:gd name="connsiteY523" fmla="*/ 277813 h 952500"/>
                  <a:gd name="connsiteX524" fmla="*/ 278769 w 548498"/>
                  <a:gd name="connsiteY524" fmla="*/ 273429 h 952500"/>
                  <a:gd name="connsiteX525" fmla="*/ 280885 w 548498"/>
                  <a:gd name="connsiteY525" fmla="*/ 271236 h 952500"/>
                  <a:gd name="connsiteX526" fmla="*/ 283002 w 548498"/>
                  <a:gd name="connsiteY526" fmla="*/ 271236 h 952500"/>
                  <a:gd name="connsiteX527" fmla="*/ 291469 w 548498"/>
                  <a:gd name="connsiteY527" fmla="*/ 266852 h 952500"/>
                  <a:gd name="connsiteX528" fmla="*/ 329569 w 548498"/>
                  <a:gd name="connsiteY528" fmla="*/ 242737 h 952500"/>
                  <a:gd name="connsiteX529" fmla="*/ 333802 w 548498"/>
                  <a:gd name="connsiteY529" fmla="*/ 238352 h 952500"/>
                  <a:gd name="connsiteX530" fmla="*/ 338035 w 548498"/>
                  <a:gd name="connsiteY530" fmla="*/ 236160 h 952500"/>
                  <a:gd name="connsiteX531" fmla="*/ 342269 w 548498"/>
                  <a:gd name="connsiteY531" fmla="*/ 233967 h 952500"/>
                  <a:gd name="connsiteX532" fmla="*/ 342269 w 548498"/>
                  <a:gd name="connsiteY532" fmla="*/ 231775 h 952500"/>
                  <a:gd name="connsiteX533" fmla="*/ 349100 w 548498"/>
                  <a:gd name="connsiteY533" fmla="*/ 211137 h 952500"/>
                  <a:gd name="connsiteX534" fmla="*/ 349100 w 548498"/>
                  <a:gd name="connsiteY534" fmla="*/ 215482 h 952500"/>
                  <a:gd name="connsiteX535" fmla="*/ 342606 w 548498"/>
                  <a:gd name="connsiteY535" fmla="*/ 221999 h 952500"/>
                  <a:gd name="connsiteX536" fmla="*/ 338276 w 548498"/>
                  <a:gd name="connsiteY536" fmla="*/ 224171 h 952500"/>
                  <a:gd name="connsiteX537" fmla="*/ 333947 w 548498"/>
                  <a:gd name="connsiteY537" fmla="*/ 226344 h 952500"/>
                  <a:gd name="connsiteX538" fmla="*/ 329617 w 548498"/>
                  <a:gd name="connsiteY538" fmla="*/ 228516 h 952500"/>
                  <a:gd name="connsiteX539" fmla="*/ 290651 w 548498"/>
                  <a:gd name="connsiteY539" fmla="*/ 248067 h 952500"/>
                  <a:gd name="connsiteX540" fmla="*/ 286321 w 548498"/>
                  <a:gd name="connsiteY540" fmla="*/ 250240 h 952500"/>
                  <a:gd name="connsiteX541" fmla="*/ 284157 w 548498"/>
                  <a:gd name="connsiteY541" fmla="*/ 252412 h 952500"/>
                  <a:gd name="connsiteX542" fmla="*/ 281992 w 548498"/>
                  <a:gd name="connsiteY542" fmla="*/ 252412 h 952500"/>
                  <a:gd name="connsiteX543" fmla="*/ 281992 w 548498"/>
                  <a:gd name="connsiteY543" fmla="*/ 248067 h 952500"/>
                  <a:gd name="connsiteX544" fmla="*/ 286321 w 548498"/>
                  <a:gd name="connsiteY544" fmla="*/ 245895 h 952500"/>
                  <a:gd name="connsiteX545" fmla="*/ 290651 w 548498"/>
                  <a:gd name="connsiteY545" fmla="*/ 243723 h 952500"/>
                  <a:gd name="connsiteX546" fmla="*/ 329617 w 548498"/>
                  <a:gd name="connsiteY546" fmla="*/ 224171 h 952500"/>
                  <a:gd name="connsiteX547" fmla="*/ 333947 w 548498"/>
                  <a:gd name="connsiteY547" fmla="*/ 221999 h 952500"/>
                  <a:gd name="connsiteX548" fmla="*/ 338276 w 548498"/>
                  <a:gd name="connsiteY548" fmla="*/ 219827 h 952500"/>
                  <a:gd name="connsiteX549" fmla="*/ 342606 w 548498"/>
                  <a:gd name="connsiteY549" fmla="*/ 215482 h 952500"/>
                  <a:gd name="connsiteX550" fmla="*/ 346936 w 548498"/>
                  <a:gd name="connsiteY550" fmla="*/ 213309 h 952500"/>
                  <a:gd name="connsiteX551" fmla="*/ 349100 w 548498"/>
                  <a:gd name="connsiteY551" fmla="*/ 211137 h 952500"/>
                  <a:gd name="connsiteX552" fmla="*/ 347487 w 548498"/>
                  <a:gd name="connsiteY552" fmla="*/ 195262 h 952500"/>
                  <a:gd name="connsiteX553" fmla="*/ 349677 w 548498"/>
                  <a:gd name="connsiteY553" fmla="*/ 199628 h 952500"/>
                  <a:gd name="connsiteX554" fmla="*/ 343108 w 548498"/>
                  <a:gd name="connsiteY554" fmla="*/ 203993 h 952500"/>
                  <a:gd name="connsiteX555" fmla="*/ 338729 w 548498"/>
                  <a:gd name="connsiteY555" fmla="*/ 206176 h 952500"/>
                  <a:gd name="connsiteX556" fmla="*/ 334350 w 548498"/>
                  <a:gd name="connsiteY556" fmla="*/ 208359 h 952500"/>
                  <a:gd name="connsiteX557" fmla="*/ 329970 w 548498"/>
                  <a:gd name="connsiteY557" fmla="*/ 210542 h 952500"/>
                  <a:gd name="connsiteX558" fmla="*/ 290556 w 548498"/>
                  <a:gd name="connsiteY558" fmla="*/ 230187 h 952500"/>
                  <a:gd name="connsiteX559" fmla="*/ 288367 w 548498"/>
                  <a:gd name="connsiteY559" fmla="*/ 225822 h 952500"/>
                  <a:gd name="connsiteX560" fmla="*/ 290556 w 548498"/>
                  <a:gd name="connsiteY560" fmla="*/ 225822 h 952500"/>
                  <a:gd name="connsiteX561" fmla="*/ 329970 w 548498"/>
                  <a:gd name="connsiteY561" fmla="*/ 206176 h 952500"/>
                  <a:gd name="connsiteX562" fmla="*/ 334350 w 548498"/>
                  <a:gd name="connsiteY562" fmla="*/ 203993 h 952500"/>
                  <a:gd name="connsiteX563" fmla="*/ 338729 w 548498"/>
                  <a:gd name="connsiteY563" fmla="*/ 201811 h 952500"/>
                  <a:gd name="connsiteX564" fmla="*/ 340919 w 548498"/>
                  <a:gd name="connsiteY564" fmla="*/ 199628 h 952500"/>
                  <a:gd name="connsiteX565" fmla="*/ 347487 w 548498"/>
                  <a:gd name="connsiteY565" fmla="*/ 195262 h 952500"/>
                  <a:gd name="connsiteX566" fmla="*/ 346936 w 548498"/>
                  <a:gd name="connsiteY566" fmla="*/ 177800 h 952500"/>
                  <a:gd name="connsiteX567" fmla="*/ 349100 w 548498"/>
                  <a:gd name="connsiteY567" fmla="*/ 177800 h 952500"/>
                  <a:gd name="connsiteX568" fmla="*/ 349100 w 548498"/>
                  <a:gd name="connsiteY568" fmla="*/ 182210 h 952500"/>
                  <a:gd name="connsiteX569" fmla="*/ 340441 w 548498"/>
                  <a:gd name="connsiteY569" fmla="*/ 186620 h 952500"/>
                  <a:gd name="connsiteX570" fmla="*/ 336112 w 548498"/>
                  <a:gd name="connsiteY570" fmla="*/ 188825 h 952500"/>
                  <a:gd name="connsiteX571" fmla="*/ 333947 w 548498"/>
                  <a:gd name="connsiteY571" fmla="*/ 191029 h 952500"/>
                  <a:gd name="connsiteX572" fmla="*/ 329617 w 548498"/>
                  <a:gd name="connsiteY572" fmla="*/ 193234 h 952500"/>
                  <a:gd name="connsiteX573" fmla="*/ 290651 w 548498"/>
                  <a:gd name="connsiteY573" fmla="*/ 213078 h 952500"/>
                  <a:gd name="connsiteX574" fmla="*/ 286321 w 548498"/>
                  <a:gd name="connsiteY574" fmla="*/ 215283 h 952500"/>
                  <a:gd name="connsiteX575" fmla="*/ 284157 w 548498"/>
                  <a:gd name="connsiteY575" fmla="*/ 217488 h 952500"/>
                  <a:gd name="connsiteX576" fmla="*/ 281992 w 548498"/>
                  <a:gd name="connsiteY576" fmla="*/ 217488 h 952500"/>
                  <a:gd name="connsiteX577" fmla="*/ 281992 w 548498"/>
                  <a:gd name="connsiteY577" fmla="*/ 213078 h 952500"/>
                  <a:gd name="connsiteX578" fmla="*/ 284157 w 548498"/>
                  <a:gd name="connsiteY578" fmla="*/ 210873 h 952500"/>
                  <a:gd name="connsiteX579" fmla="*/ 286321 w 548498"/>
                  <a:gd name="connsiteY579" fmla="*/ 210873 h 952500"/>
                  <a:gd name="connsiteX580" fmla="*/ 290651 w 548498"/>
                  <a:gd name="connsiteY580" fmla="*/ 208669 h 952500"/>
                  <a:gd name="connsiteX581" fmla="*/ 329617 w 548498"/>
                  <a:gd name="connsiteY581" fmla="*/ 188825 h 952500"/>
                  <a:gd name="connsiteX582" fmla="*/ 333947 w 548498"/>
                  <a:gd name="connsiteY582" fmla="*/ 186620 h 952500"/>
                  <a:gd name="connsiteX583" fmla="*/ 336112 w 548498"/>
                  <a:gd name="connsiteY583" fmla="*/ 184415 h 952500"/>
                  <a:gd name="connsiteX584" fmla="*/ 340441 w 548498"/>
                  <a:gd name="connsiteY584" fmla="*/ 182210 h 952500"/>
                  <a:gd name="connsiteX585" fmla="*/ 346936 w 548498"/>
                  <a:gd name="connsiteY585" fmla="*/ 177800 h 952500"/>
                  <a:gd name="connsiteX586" fmla="*/ 338989 w 548498"/>
                  <a:gd name="connsiteY586" fmla="*/ 161925 h 952500"/>
                  <a:gd name="connsiteX587" fmla="*/ 341159 w 548498"/>
                  <a:gd name="connsiteY587" fmla="*/ 161925 h 952500"/>
                  <a:gd name="connsiteX588" fmla="*/ 341159 w 548498"/>
                  <a:gd name="connsiteY588" fmla="*/ 166221 h 952500"/>
                  <a:gd name="connsiteX589" fmla="*/ 336819 w 548498"/>
                  <a:gd name="connsiteY589" fmla="*/ 168369 h 952500"/>
                  <a:gd name="connsiteX590" fmla="*/ 334650 w 548498"/>
                  <a:gd name="connsiteY590" fmla="*/ 168369 h 952500"/>
                  <a:gd name="connsiteX591" fmla="*/ 330311 w 548498"/>
                  <a:gd name="connsiteY591" fmla="*/ 170516 h 952500"/>
                  <a:gd name="connsiteX592" fmla="*/ 289088 w 548498"/>
                  <a:gd name="connsiteY592" fmla="*/ 194142 h 952500"/>
                  <a:gd name="connsiteX593" fmla="*/ 280410 w 548498"/>
                  <a:gd name="connsiteY593" fmla="*/ 198438 h 952500"/>
                  <a:gd name="connsiteX594" fmla="*/ 278240 w 548498"/>
                  <a:gd name="connsiteY594" fmla="*/ 198438 h 952500"/>
                  <a:gd name="connsiteX595" fmla="*/ 278240 w 548498"/>
                  <a:gd name="connsiteY595" fmla="*/ 196290 h 952500"/>
                  <a:gd name="connsiteX596" fmla="*/ 289088 w 548498"/>
                  <a:gd name="connsiteY596" fmla="*/ 189847 h 952500"/>
                  <a:gd name="connsiteX597" fmla="*/ 330311 w 548498"/>
                  <a:gd name="connsiteY597" fmla="*/ 166221 h 952500"/>
                  <a:gd name="connsiteX598" fmla="*/ 334650 w 548498"/>
                  <a:gd name="connsiteY598" fmla="*/ 164073 h 952500"/>
                  <a:gd name="connsiteX599" fmla="*/ 336819 w 548498"/>
                  <a:gd name="connsiteY599" fmla="*/ 164073 h 952500"/>
                  <a:gd name="connsiteX600" fmla="*/ 338989 w 548498"/>
                  <a:gd name="connsiteY600" fmla="*/ 161925 h 952500"/>
                  <a:gd name="connsiteX601" fmla="*/ 351673 w 548498"/>
                  <a:gd name="connsiteY601" fmla="*/ 139700 h 952500"/>
                  <a:gd name="connsiteX602" fmla="*/ 353850 w 548498"/>
                  <a:gd name="connsiteY602" fmla="*/ 139700 h 952500"/>
                  <a:gd name="connsiteX603" fmla="*/ 353850 w 548498"/>
                  <a:gd name="connsiteY603" fmla="*/ 141872 h 952500"/>
                  <a:gd name="connsiteX604" fmla="*/ 338610 w 548498"/>
                  <a:gd name="connsiteY604" fmla="*/ 152734 h 952500"/>
                  <a:gd name="connsiteX605" fmla="*/ 334256 w 548498"/>
                  <a:gd name="connsiteY605" fmla="*/ 154907 h 952500"/>
                  <a:gd name="connsiteX606" fmla="*/ 329901 w 548498"/>
                  <a:gd name="connsiteY606" fmla="*/ 157079 h 952500"/>
                  <a:gd name="connsiteX607" fmla="*/ 288536 w 548498"/>
                  <a:gd name="connsiteY607" fmla="*/ 178803 h 952500"/>
                  <a:gd name="connsiteX608" fmla="*/ 284181 w 548498"/>
                  <a:gd name="connsiteY608" fmla="*/ 180975 h 952500"/>
                  <a:gd name="connsiteX609" fmla="*/ 282004 w 548498"/>
                  <a:gd name="connsiteY609" fmla="*/ 180975 h 952500"/>
                  <a:gd name="connsiteX610" fmla="*/ 282004 w 548498"/>
                  <a:gd name="connsiteY610" fmla="*/ 178803 h 952500"/>
                  <a:gd name="connsiteX611" fmla="*/ 282004 w 548498"/>
                  <a:gd name="connsiteY611" fmla="*/ 176630 h 952500"/>
                  <a:gd name="connsiteX612" fmla="*/ 288536 w 548498"/>
                  <a:gd name="connsiteY612" fmla="*/ 174458 h 952500"/>
                  <a:gd name="connsiteX613" fmla="*/ 329901 w 548498"/>
                  <a:gd name="connsiteY613" fmla="*/ 152734 h 952500"/>
                  <a:gd name="connsiteX614" fmla="*/ 334256 w 548498"/>
                  <a:gd name="connsiteY614" fmla="*/ 150562 h 952500"/>
                  <a:gd name="connsiteX615" fmla="*/ 334256 w 548498"/>
                  <a:gd name="connsiteY615" fmla="*/ 148390 h 952500"/>
                  <a:gd name="connsiteX616" fmla="*/ 338610 w 548498"/>
                  <a:gd name="connsiteY616" fmla="*/ 146217 h 952500"/>
                  <a:gd name="connsiteX617" fmla="*/ 351673 w 548498"/>
                  <a:gd name="connsiteY617" fmla="*/ 139700 h 952500"/>
                  <a:gd name="connsiteX618" fmla="*/ 354296 w 548498"/>
                  <a:gd name="connsiteY618" fmla="*/ 125412 h 952500"/>
                  <a:gd name="connsiteX619" fmla="*/ 356461 w 548498"/>
                  <a:gd name="connsiteY619" fmla="*/ 125412 h 952500"/>
                  <a:gd name="connsiteX620" fmla="*/ 358625 w 548498"/>
                  <a:gd name="connsiteY620" fmla="*/ 129708 h 952500"/>
                  <a:gd name="connsiteX621" fmla="*/ 339142 w 548498"/>
                  <a:gd name="connsiteY621" fmla="*/ 138299 h 952500"/>
                  <a:gd name="connsiteX622" fmla="*/ 330483 w 548498"/>
                  <a:gd name="connsiteY622" fmla="*/ 142595 h 952500"/>
                  <a:gd name="connsiteX623" fmla="*/ 291517 w 548498"/>
                  <a:gd name="connsiteY623" fmla="*/ 161925 h 952500"/>
                  <a:gd name="connsiteX624" fmla="*/ 289352 w 548498"/>
                  <a:gd name="connsiteY624" fmla="*/ 161925 h 952500"/>
                  <a:gd name="connsiteX625" fmla="*/ 289352 w 548498"/>
                  <a:gd name="connsiteY625" fmla="*/ 159777 h 952500"/>
                  <a:gd name="connsiteX626" fmla="*/ 289352 w 548498"/>
                  <a:gd name="connsiteY626" fmla="*/ 157629 h 952500"/>
                  <a:gd name="connsiteX627" fmla="*/ 330483 w 548498"/>
                  <a:gd name="connsiteY627" fmla="*/ 138299 h 952500"/>
                  <a:gd name="connsiteX628" fmla="*/ 339142 w 548498"/>
                  <a:gd name="connsiteY628" fmla="*/ 134003 h 952500"/>
                  <a:gd name="connsiteX629" fmla="*/ 354296 w 548498"/>
                  <a:gd name="connsiteY629" fmla="*/ 125412 h 952500"/>
                  <a:gd name="connsiteX630" fmla="*/ 349114 w 548498"/>
                  <a:gd name="connsiteY630" fmla="*/ 109537 h 952500"/>
                  <a:gd name="connsiteX631" fmla="*/ 351265 w 548498"/>
                  <a:gd name="connsiteY631" fmla="*/ 113770 h 952500"/>
                  <a:gd name="connsiteX632" fmla="*/ 336209 w 548498"/>
                  <a:gd name="connsiteY632" fmla="*/ 122237 h 952500"/>
                  <a:gd name="connsiteX633" fmla="*/ 329757 w 548498"/>
                  <a:gd name="connsiteY633" fmla="*/ 126470 h 952500"/>
                  <a:gd name="connsiteX634" fmla="*/ 288892 w 548498"/>
                  <a:gd name="connsiteY634" fmla="*/ 147637 h 952500"/>
                  <a:gd name="connsiteX635" fmla="*/ 286741 w 548498"/>
                  <a:gd name="connsiteY635" fmla="*/ 147637 h 952500"/>
                  <a:gd name="connsiteX636" fmla="*/ 286741 w 548498"/>
                  <a:gd name="connsiteY636" fmla="*/ 145520 h 952500"/>
                  <a:gd name="connsiteX637" fmla="*/ 288892 w 548498"/>
                  <a:gd name="connsiteY637" fmla="*/ 143404 h 952500"/>
                  <a:gd name="connsiteX638" fmla="*/ 329757 w 548498"/>
                  <a:gd name="connsiteY638" fmla="*/ 122237 h 952500"/>
                  <a:gd name="connsiteX639" fmla="*/ 336209 w 548498"/>
                  <a:gd name="connsiteY639" fmla="*/ 118004 h 952500"/>
                  <a:gd name="connsiteX640" fmla="*/ 349114 w 548498"/>
                  <a:gd name="connsiteY640" fmla="*/ 111654 h 952500"/>
                  <a:gd name="connsiteX641" fmla="*/ 349114 w 548498"/>
                  <a:gd name="connsiteY641" fmla="*/ 109537 h 952500"/>
                  <a:gd name="connsiteX642" fmla="*/ 342269 w 548498"/>
                  <a:gd name="connsiteY642" fmla="*/ 92075 h 952500"/>
                  <a:gd name="connsiteX643" fmla="*/ 344385 w 548498"/>
                  <a:gd name="connsiteY643" fmla="*/ 92075 h 952500"/>
                  <a:gd name="connsiteX644" fmla="*/ 344385 w 548498"/>
                  <a:gd name="connsiteY644" fmla="*/ 96485 h 952500"/>
                  <a:gd name="connsiteX645" fmla="*/ 333802 w 548498"/>
                  <a:gd name="connsiteY645" fmla="*/ 105304 h 952500"/>
                  <a:gd name="connsiteX646" fmla="*/ 329569 w 548498"/>
                  <a:gd name="connsiteY646" fmla="*/ 107509 h 952500"/>
                  <a:gd name="connsiteX647" fmla="*/ 287235 w 548498"/>
                  <a:gd name="connsiteY647" fmla="*/ 131763 h 952500"/>
                  <a:gd name="connsiteX648" fmla="*/ 285119 w 548498"/>
                  <a:gd name="connsiteY648" fmla="*/ 127353 h 952500"/>
                  <a:gd name="connsiteX649" fmla="*/ 287235 w 548498"/>
                  <a:gd name="connsiteY649" fmla="*/ 125148 h 952500"/>
                  <a:gd name="connsiteX650" fmla="*/ 329569 w 548498"/>
                  <a:gd name="connsiteY650" fmla="*/ 103100 h 952500"/>
                  <a:gd name="connsiteX651" fmla="*/ 333802 w 548498"/>
                  <a:gd name="connsiteY651" fmla="*/ 98690 h 952500"/>
                  <a:gd name="connsiteX652" fmla="*/ 342269 w 548498"/>
                  <a:gd name="connsiteY652" fmla="*/ 92075 h 952500"/>
                  <a:gd name="connsiteX653" fmla="*/ 351707 w 548498"/>
                  <a:gd name="connsiteY653" fmla="*/ 73025 h 952500"/>
                  <a:gd name="connsiteX654" fmla="*/ 353867 w 548498"/>
                  <a:gd name="connsiteY654" fmla="*/ 77311 h 952500"/>
                  <a:gd name="connsiteX655" fmla="*/ 334420 w 548498"/>
                  <a:gd name="connsiteY655" fmla="*/ 88027 h 952500"/>
                  <a:gd name="connsiteX656" fmla="*/ 327938 w 548498"/>
                  <a:gd name="connsiteY656" fmla="*/ 92313 h 952500"/>
                  <a:gd name="connsiteX657" fmla="*/ 286883 w 548498"/>
                  <a:gd name="connsiteY657" fmla="*/ 113745 h 952500"/>
                  <a:gd name="connsiteX658" fmla="*/ 282562 w 548498"/>
                  <a:gd name="connsiteY658" fmla="*/ 115888 h 952500"/>
                  <a:gd name="connsiteX659" fmla="*/ 280401 w 548498"/>
                  <a:gd name="connsiteY659" fmla="*/ 115888 h 952500"/>
                  <a:gd name="connsiteX660" fmla="*/ 280401 w 548498"/>
                  <a:gd name="connsiteY660" fmla="*/ 111602 h 952500"/>
                  <a:gd name="connsiteX661" fmla="*/ 286883 w 548498"/>
                  <a:gd name="connsiteY661" fmla="*/ 109459 h 952500"/>
                  <a:gd name="connsiteX662" fmla="*/ 327938 w 548498"/>
                  <a:gd name="connsiteY662" fmla="*/ 85884 h 952500"/>
                  <a:gd name="connsiteX663" fmla="*/ 334420 w 548498"/>
                  <a:gd name="connsiteY663" fmla="*/ 83741 h 952500"/>
                  <a:gd name="connsiteX664" fmla="*/ 351707 w 548498"/>
                  <a:gd name="connsiteY664" fmla="*/ 73025 h 952500"/>
                  <a:gd name="connsiteX665" fmla="*/ 333748 w 548498"/>
                  <a:gd name="connsiteY665" fmla="*/ 65087 h 952500"/>
                  <a:gd name="connsiteX666" fmla="*/ 335883 w 548498"/>
                  <a:gd name="connsiteY666" fmla="*/ 65087 h 952500"/>
                  <a:gd name="connsiteX667" fmla="*/ 338018 w 548498"/>
                  <a:gd name="connsiteY667" fmla="*/ 67204 h 952500"/>
                  <a:gd name="connsiteX668" fmla="*/ 333748 w 548498"/>
                  <a:gd name="connsiteY668" fmla="*/ 69320 h 952500"/>
                  <a:gd name="connsiteX669" fmla="*/ 329478 w 548498"/>
                  <a:gd name="connsiteY669" fmla="*/ 71437 h 952500"/>
                  <a:gd name="connsiteX670" fmla="*/ 329478 w 548498"/>
                  <a:gd name="connsiteY670" fmla="*/ 73554 h 952500"/>
                  <a:gd name="connsiteX671" fmla="*/ 325209 w 548498"/>
                  <a:gd name="connsiteY671" fmla="*/ 75670 h 952500"/>
                  <a:gd name="connsiteX672" fmla="*/ 284645 w 548498"/>
                  <a:gd name="connsiteY672" fmla="*/ 96837 h 952500"/>
                  <a:gd name="connsiteX673" fmla="*/ 282510 w 548498"/>
                  <a:gd name="connsiteY673" fmla="*/ 96837 h 952500"/>
                  <a:gd name="connsiteX674" fmla="*/ 280375 w 548498"/>
                  <a:gd name="connsiteY674" fmla="*/ 92604 h 952500"/>
                  <a:gd name="connsiteX675" fmla="*/ 282510 w 548498"/>
                  <a:gd name="connsiteY675" fmla="*/ 92604 h 952500"/>
                  <a:gd name="connsiteX676" fmla="*/ 323074 w 548498"/>
                  <a:gd name="connsiteY676" fmla="*/ 71437 h 952500"/>
                  <a:gd name="connsiteX677" fmla="*/ 327344 w 548498"/>
                  <a:gd name="connsiteY677" fmla="*/ 69320 h 952500"/>
                  <a:gd name="connsiteX678" fmla="*/ 329478 w 548498"/>
                  <a:gd name="connsiteY678" fmla="*/ 67204 h 952500"/>
                  <a:gd name="connsiteX679" fmla="*/ 333748 w 548498"/>
                  <a:gd name="connsiteY679" fmla="*/ 65087 h 952500"/>
                  <a:gd name="connsiteX680" fmla="*/ 342240 w 548498"/>
                  <a:gd name="connsiteY680" fmla="*/ 44450 h 952500"/>
                  <a:gd name="connsiteX681" fmla="*/ 344371 w 548498"/>
                  <a:gd name="connsiteY681" fmla="*/ 48746 h 952500"/>
                  <a:gd name="connsiteX682" fmla="*/ 333712 w 548498"/>
                  <a:gd name="connsiteY682" fmla="*/ 53041 h 952500"/>
                  <a:gd name="connsiteX683" fmla="*/ 329449 w 548498"/>
                  <a:gd name="connsiteY683" fmla="*/ 55189 h 952500"/>
                  <a:gd name="connsiteX684" fmla="*/ 325185 w 548498"/>
                  <a:gd name="connsiteY684" fmla="*/ 57337 h 952500"/>
                  <a:gd name="connsiteX685" fmla="*/ 323053 w 548498"/>
                  <a:gd name="connsiteY685" fmla="*/ 59485 h 952500"/>
                  <a:gd name="connsiteX686" fmla="*/ 280417 w 548498"/>
                  <a:gd name="connsiteY686" fmla="*/ 78815 h 952500"/>
                  <a:gd name="connsiteX687" fmla="*/ 276154 w 548498"/>
                  <a:gd name="connsiteY687" fmla="*/ 80963 h 952500"/>
                  <a:gd name="connsiteX688" fmla="*/ 274022 w 548498"/>
                  <a:gd name="connsiteY688" fmla="*/ 76667 h 952500"/>
                  <a:gd name="connsiteX689" fmla="*/ 280417 w 548498"/>
                  <a:gd name="connsiteY689" fmla="*/ 74520 h 952500"/>
                  <a:gd name="connsiteX690" fmla="*/ 320922 w 548498"/>
                  <a:gd name="connsiteY690" fmla="*/ 55189 h 952500"/>
                  <a:gd name="connsiteX691" fmla="*/ 325185 w 548498"/>
                  <a:gd name="connsiteY691" fmla="*/ 53041 h 952500"/>
                  <a:gd name="connsiteX692" fmla="*/ 327317 w 548498"/>
                  <a:gd name="connsiteY692" fmla="*/ 50894 h 952500"/>
                  <a:gd name="connsiteX693" fmla="*/ 331581 w 548498"/>
                  <a:gd name="connsiteY693" fmla="*/ 48746 h 952500"/>
                  <a:gd name="connsiteX694" fmla="*/ 342240 w 548498"/>
                  <a:gd name="connsiteY694" fmla="*/ 44450 h 952500"/>
                  <a:gd name="connsiteX695" fmla="*/ 314181 w 548498"/>
                  <a:gd name="connsiteY695" fmla="*/ 38100 h 952500"/>
                  <a:gd name="connsiteX696" fmla="*/ 316340 w 548498"/>
                  <a:gd name="connsiteY696" fmla="*/ 42545 h 952500"/>
                  <a:gd name="connsiteX697" fmla="*/ 275319 w 548498"/>
                  <a:gd name="connsiteY697" fmla="*/ 66993 h 952500"/>
                  <a:gd name="connsiteX698" fmla="*/ 268842 w 548498"/>
                  <a:gd name="connsiteY698" fmla="*/ 69216 h 952500"/>
                  <a:gd name="connsiteX699" fmla="*/ 266683 w 548498"/>
                  <a:gd name="connsiteY699" fmla="*/ 71438 h 952500"/>
                  <a:gd name="connsiteX700" fmla="*/ 264524 w 548498"/>
                  <a:gd name="connsiteY700" fmla="*/ 71438 h 952500"/>
                  <a:gd name="connsiteX701" fmla="*/ 264524 w 548498"/>
                  <a:gd name="connsiteY701" fmla="*/ 66993 h 952500"/>
                  <a:gd name="connsiteX702" fmla="*/ 271001 w 548498"/>
                  <a:gd name="connsiteY702" fmla="*/ 64771 h 952500"/>
                  <a:gd name="connsiteX703" fmla="*/ 273160 w 548498"/>
                  <a:gd name="connsiteY703" fmla="*/ 62548 h 952500"/>
                  <a:gd name="connsiteX704" fmla="*/ 314181 w 548498"/>
                  <a:gd name="connsiteY704" fmla="*/ 38100 h 952500"/>
                  <a:gd name="connsiteX705" fmla="*/ 34350 w 548498"/>
                  <a:gd name="connsiteY705" fmla="*/ 31750 h 952500"/>
                  <a:gd name="connsiteX706" fmla="*/ 36439 w 548498"/>
                  <a:gd name="connsiteY706" fmla="*/ 33973 h 952500"/>
                  <a:gd name="connsiteX707" fmla="*/ 9284 w 548498"/>
                  <a:gd name="connsiteY707" fmla="*/ 49530 h 952500"/>
                  <a:gd name="connsiteX708" fmla="*/ 3018 w 548498"/>
                  <a:gd name="connsiteY708" fmla="*/ 53975 h 952500"/>
                  <a:gd name="connsiteX709" fmla="*/ 929 w 548498"/>
                  <a:gd name="connsiteY709" fmla="*/ 53975 h 952500"/>
                  <a:gd name="connsiteX710" fmla="*/ 929 w 548498"/>
                  <a:gd name="connsiteY710" fmla="*/ 49530 h 952500"/>
                  <a:gd name="connsiteX711" fmla="*/ 34350 w 548498"/>
                  <a:gd name="connsiteY711" fmla="*/ 31750 h 952500"/>
                  <a:gd name="connsiteX712" fmla="*/ 64928 w 548498"/>
                  <a:gd name="connsiteY712" fmla="*/ 20637 h 952500"/>
                  <a:gd name="connsiteX713" fmla="*/ 64928 w 548498"/>
                  <a:gd name="connsiteY713" fmla="*/ 25047 h 952500"/>
                  <a:gd name="connsiteX714" fmla="*/ 30120 w 548498"/>
                  <a:gd name="connsiteY714" fmla="*/ 49301 h 952500"/>
                  <a:gd name="connsiteX715" fmla="*/ 19243 w 548498"/>
                  <a:gd name="connsiteY715" fmla="*/ 55915 h 952500"/>
                  <a:gd name="connsiteX716" fmla="*/ 12716 w 548498"/>
                  <a:gd name="connsiteY716" fmla="*/ 60325 h 952500"/>
                  <a:gd name="connsiteX717" fmla="*/ 10541 w 548498"/>
                  <a:gd name="connsiteY717" fmla="*/ 55915 h 952500"/>
                  <a:gd name="connsiteX718" fmla="*/ 21418 w 548498"/>
                  <a:gd name="connsiteY718" fmla="*/ 49301 h 952500"/>
                  <a:gd name="connsiteX719" fmla="*/ 62752 w 548498"/>
                  <a:gd name="connsiteY719" fmla="*/ 22842 h 952500"/>
                  <a:gd name="connsiteX720" fmla="*/ 64928 w 548498"/>
                  <a:gd name="connsiteY720" fmla="*/ 20637 h 952500"/>
                  <a:gd name="connsiteX721" fmla="*/ 299339 w 548498"/>
                  <a:gd name="connsiteY721" fmla="*/ 17462 h 952500"/>
                  <a:gd name="connsiteX722" fmla="*/ 301489 w 548498"/>
                  <a:gd name="connsiteY722" fmla="*/ 17462 h 952500"/>
                  <a:gd name="connsiteX723" fmla="*/ 301489 w 548498"/>
                  <a:gd name="connsiteY723" fmla="*/ 21695 h 952500"/>
                  <a:gd name="connsiteX724" fmla="*/ 249870 w 548498"/>
                  <a:gd name="connsiteY724" fmla="*/ 55562 h 952500"/>
                  <a:gd name="connsiteX725" fmla="*/ 241267 w 548498"/>
                  <a:gd name="connsiteY725" fmla="*/ 61912 h 952500"/>
                  <a:gd name="connsiteX726" fmla="*/ 239116 w 548498"/>
                  <a:gd name="connsiteY726" fmla="*/ 57679 h 952500"/>
                  <a:gd name="connsiteX727" fmla="*/ 243418 w 548498"/>
                  <a:gd name="connsiteY727" fmla="*/ 55562 h 952500"/>
                  <a:gd name="connsiteX728" fmla="*/ 299339 w 548498"/>
                  <a:gd name="connsiteY728" fmla="*/ 17462 h 952500"/>
                  <a:gd name="connsiteX729" fmla="*/ 191389 w 548498"/>
                  <a:gd name="connsiteY729" fmla="*/ 11112 h 952500"/>
                  <a:gd name="connsiteX730" fmla="*/ 193539 w 548498"/>
                  <a:gd name="connsiteY730" fmla="*/ 11112 h 952500"/>
                  <a:gd name="connsiteX731" fmla="*/ 193539 w 548498"/>
                  <a:gd name="connsiteY731" fmla="*/ 15398 h 952500"/>
                  <a:gd name="connsiteX732" fmla="*/ 189238 w 548498"/>
                  <a:gd name="connsiteY732" fmla="*/ 17542 h 952500"/>
                  <a:gd name="connsiteX733" fmla="*/ 139769 w 548498"/>
                  <a:gd name="connsiteY733" fmla="*/ 49689 h 952500"/>
                  <a:gd name="connsiteX734" fmla="*/ 133317 w 548498"/>
                  <a:gd name="connsiteY734" fmla="*/ 53975 h 952500"/>
                  <a:gd name="connsiteX735" fmla="*/ 131166 w 548498"/>
                  <a:gd name="connsiteY735" fmla="*/ 53975 h 952500"/>
                  <a:gd name="connsiteX736" fmla="*/ 131166 w 548498"/>
                  <a:gd name="connsiteY736" fmla="*/ 49689 h 952500"/>
                  <a:gd name="connsiteX737" fmla="*/ 133317 w 548498"/>
                  <a:gd name="connsiteY737" fmla="*/ 49689 h 952500"/>
                  <a:gd name="connsiteX738" fmla="*/ 180634 w 548498"/>
                  <a:gd name="connsiteY738" fmla="*/ 17542 h 952500"/>
                  <a:gd name="connsiteX739" fmla="*/ 187087 w 548498"/>
                  <a:gd name="connsiteY739" fmla="*/ 13255 h 952500"/>
                  <a:gd name="connsiteX740" fmla="*/ 191389 w 548498"/>
                  <a:gd name="connsiteY740" fmla="*/ 11112 h 952500"/>
                  <a:gd name="connsiteX741" fmla="*/ 287178 w 548498"/>
                  <a:gd name="connsiteY741" fmla="*/ 7937 h 952500"/>
                  <a:gd name="connsiteX742" fmla="*/ 289353 w 548498"/>
                  <a:gd name="connsiteY742" fmla="*/ 10142 h 952500"/>
                  <a:gd name="connsiteX743" fmla="*/ 289353 w 548498"/>
                  <a:gd name="connsiteY743" fmla="*/ 12347 h 952500"/>
                  <a:gd name="connsiteX744" fmla="*/ 234966 w 548498"/>
                  <a:gd name="connsiteY744" fmla="*/ 47625 h 952500"/>
                  <a:gd name="connsiteX745" fmla="*/ 232791 w 548498"/>
                  <a:gd name="connsiteY745" fmla="*/ 47625 h 952500"/>
                  <a:gd name="connsiteX746" fmla="*/ 232791 w 548498"/>
                  <a:gd name="connsiteY746" fmla="*/ 43215 h 952500"/>
                  <a:gd name="connsiteX747" fmla="*/ 282827 w 548498"/>
                  <a:gd name="connsiteY747" fmla="*/ 10142 h 952500"/>
                  <a:gd name="connsiteX748" fmla="*/ 287178 w 548498"/>
                  <a:gd name="connsiteY748" fmla="*/ 7937 h 952500"/>
                  <a:gd name="connsiteX749" fmla="*/ 124694 w 548498"/>
                  <a:gd name="connsiteY749" fmla="*/ 7937 h 952500"/>
                  <a:gd name="connsiteX750" fmla="*/ 126854 w 548498"/>
                  <a:gd name="connsiteY750" fmla="*/ 7937 h 952500"/>
                  <a:gd name="connsiteX751" fmla="*/ 126854 w 548498"/>
                  <a:gd name="connsiteY751" fmla="*/ 10096 h 952500"/>
                  <a:gd name="connsiteX752" fmla="*/ 126854 w 548498"/>
                  <a:gd name="connsiteY752" fmla="*/ 12255 h 952500"/>
                  <a:gd name="connsiteX753" fmla="*/ 111729 w 548498"/>
                  <a:gd name="connsiteY753" fmla="*/ 20891 h 952500"/>
                  <a:gd name="connsiteX754" fmla="*/ 72835 w 548498"/>
                  <a:gd name="connsiteY754" fmla="*/ 46799 h 952500"/>
                  <a:gd name="connsiteX755" fmla="*/ 66353 w 548498"/>
                  <a:gd name="connsiteY755" fmla="*/ 51117 h 952500"/>
                  <a:gd name="connsiteX756" fmla="*/ 66353 w 548498"/>
                  <a:gd name="connsiteY756" fmla="*/ 53276 h 952500"/>
                  <a:gd name="connsiteX757" fmla="*/ 59870 w 548498"/>
                  <a:gd name="connsiteY757" fmla="*/ 57594 h 952500"/>
                  <a:gd name="connsiteX758" fmla="*/ 55549 w 548498"/>
                  <a:gd name="connsiteY758" fmla="*/ 59753 h 952500"/>
                  <a:gd name="connsiteX759" fmla="*/ 53388 w 548498"/>
                  <a:gd name="connsiteY759" fmla="*/ 61912 h 952500"/>
                  <a:gd name="connsiteX760" fmla="*/ 53388 w 548498"/>
                  <a:gd name="connsiteY760" fmla="*/ 57594 h 952500"/>
                  <a:gd name="connsiteX761" fmla="*/ 53388 w 548498"/>
                  <a:gd name="connsiteY761" fmla="*/ 55435 h 952500"/>
                  <a:gd name="connsiteX762" fmla="*/ 64192 w 548498"/>
                  <a:gd name="connsiteY762" fmla="*/ 48958 h 952500"/>
                  <a:gd name="connsiteX763" fmla="*/ 96009 w 548498"/>
                  <a:gd name="connsiteY763" fmla="*/ 26518 h 952500"/>
                  <a:gd name="connsiteX764" fmla="*/ 54402 w 548498"/>
                  <a:gd name="connsiteY764" fmla="*/ 49212 h 952500"/>
                  <a:gd name="connsiteX765" fmla="*/ 41702 w 548498"/>
                  <a:gd name="connsiteY765" fmla="*/ 55562 h 952500"/>
                  <a:gd name="connsiteX766" fmla="*/ 33235 w 548498"/>
                  <a:gd name="connsiteY766" fmla="*/ 59795 h 952500"/>
                  <a:gd name="connsiteX767" fmla="*/ 33235 w 548498"/>
                  <a:gd name="connsiteY767" fmla="*/ 61912 h 952500"/>
                  <a:gd name="connsiteX768" fmla="*/ 31119 w 548498"/>
                  <a:gd name="connsiteY768" fmla="*/ 57679 h 952500"/>
                  <a:gd name="connsiteX769" fmla="*/ 33235 w 548498"/>
                  <a:gd name="connsiteY769" fmla="*/ 55562 h 952500"/>
                  <a:gd name="connsiteX770" fmla="*/ 45935 w 548498"/>
                  <a:gd name="connsiteY770" fmla="*/ 49212 h 952500"/>
                  <a:gd name="connsiteX771" fmla="*/ 92502 w 548498"/>
                  <a:gd name="connsiteY771" fmla="*/ 21695 h 952500"/>
                  <a:gd name="connsiteX772" fmla="*/ 100969 w 548498"/>
                  <a:gd name="connsiteY772" fmla="*/ 17462 h 952500"/>
                  <a:gd name="connsiteX773" fmla="*/ 103085 w 548498"/>
                  <a:gd name="connsiteY773" fmla="*/ 17462 h 952500"/>
                  <a:gd name="connsiteX774" fmla="*/ 104800 w 548498"/>
                  <a:gd name="connsiteY774" fmla="*/ 20891 h 952500"/>
                  <a:gd name="connsiteX775" fmla="*/ 105247 w 548498"/>
                  <a:gd name="connsiteY775" fmla="*/ 20891 h 952500"/>
                  <a:gd name="connsiteX776" fmla="*/ 122533 w 548498"/>
                  <a:gd name="connsiteY776" fmla="*/ 10096 h 952500"/>
                  <a:gd name="connsiteX777" fmla="*/ 124694 w 548498"/>
                  <a:gd name="connsiteY777" fmla="*/ 7937 h 952500"/>
                  <a:gd name="connsiteX778" fmla="*/ 150696 w 548498"/>
                  <a:gd name="connsiteY778" fmla="*/ 6350 h 952500"/>
                  <a:gd name="connsiteX779" fmla="*/ 152828 w 548498"/>
                  <a:gd name="connsiteY779" fmla="*/ 8522 h 952500"/>
                  <a:gd name="connsiteX780" fmla="*/ 150696 w 548498"/>
                  <a:gd name="connsiteY780" fmla="*/ 10695 h 952500"/>
                  <a:gd name="connsiteX781" fmla="*/ 137906 w 548498"/>
                  <a:gd name="connsiteY781" fmla="*/ 15039 h 952500"/>
                  <a:gd name="connsiteX782" fmla="*/ 127247 w 548498"/>
                  <a:gd name="connsiteY782" fmla="*/ 21557 h 952500"/>
                  <a:gd name="connsiteX783" fmla="*/ 82479 w 548498"/>
                  <a:gd name="connsiteY783" fmla="*/ 47625 h 952500"/>
                  <a:gd name="connsiteX784" fmla="*/ 80347 w 548498"/>
                  <a:gd name="connsiteY784" fmla="*/ 47625 h 952500"/>
                  <a:gd name="connsiteX785" fmla="*/ 80347 w 548498"/>
                  <a:gd name="connsiteY785" fmla="*/ 43280 h 952500"/>
                  <a:gd name="connsiteX786" fmla="*/ 118719 w 548498"/>
                  <a:gd name="connsiteY786" fmla="*/ 21557 h 952500"/>
                  <a:gd name="connsiteX787" fmla="*/ 142169 w 548498"/>
                  <a:gd name="connsiteY787" fmla="*/ 8522 h 952500"/>
                  <a:gd name="connsiteX788" fmla="*/ 150696 w 548498"/>
                  <a:gd name="connsiteY788" fmla="*/ 6350 h 952500"/>
                  <a:gd name="connsiteX789" fmla="*/ 223707 w 548498"/>
                  <a:gd name="connsiteY789" fmla="*/ 4762 h 952500"/>
                  <a:gd name="connsiteX790" fmla="*/ 223707 w 548498"/>
                  <a:gd name="connsiteY790" fmla="*/ 8953 h 952500"/>
                  <a:gd name="connsiteX791" fmla="*/ 212981 w 548498"/>
                  <a:gd name="connsiteY791" fmla="*/ 17335 h 952500"/>
                  <a:gd name="connsiteX792" fmla="*/ 159349 w 548498"/>
                  <a:gd name="connsiteY792" fmla="*/ 48768 h 952500"/>
                  <a:gd name="connsiteX793" fmla="*/ 155058 w 548498"/>
                  <a:gd name="connsiteY793" fmla="*/ 52959 h 952500"/>
                  <a:gd name="connsiteX794" fmla="*/ 152913 w 548498"/>
                  <a:gd name="connsiteY794" fmla="*/ 55055 h 952500"/>
                  <a:gd name="connsiteX795" fmla="*/ 150768 w 548498"/>
                  <a:gd name="connsiteY795" fmla="*/ 57150 h 952500"/>
                  <a:gd name="connsiteX796" fmla="*/ 148622 w 548498"/>
                  <a:gd name="connsiteY796" fmla="*/ 57150 h 952500"/>
                  <a:gd name="connsiteX797" fmla="*/ 146477 w 548498"/>
                  <a:gd name="connsiteY797" fmla="*/ 55055 h 952500"/>
                  <a:gd name="connsiteX798" fmla="*/ 146477 w 548498"/>
                  <a:gd name="connsiteY798" fmla="*/ 52959 h 952500"/>
                  <a:gd name="connsiteX799" fmla="*/ 152913 w 548498"/>
                  <a:gd name="connsiteY799" fmla="*/ 48768 h 952500"/>
                  <a:gd name="connsiteX800" fmla="*/ 204399 w 548498"/>
                  <a:gd name="connsiteY800" fmla="*/ 17335 h 952500"/>
                  <a:gd name="connsiteX801" fmla="*/ 217271 w 548498"/>
                  <a:gd name="connsiteY801" fmla="*/ 8953 h 952500"/>
                  <a:gd name="connsiteX802" fmla="*/ 221562 w 548498"/>
                  <a:gd name="connsiteY802" fmla="*/ 6857 h 952500"/>
                  <a:gd name="connsiteX803" fmla="*/ 223707 w 548498"/>
                  <a:gd name="connsiteY803" fmla="*/ 4762 h 952500"/>
                  <a:gd name="connsiteX804" fmla="*/ 178729 w 548498"/>
                  <a:gd name="connsiteY804" fmla="*/ 4762 h 952500"/>
                  <a:gd name="connsiteX805" fmla="*/ 180860 w 548498"/>
                  <a:gd name="connsiteY805" fmla="*/ 8953 h 952500"/>
                  <a:gd name="connsiteX806" fmla="*/ 165945 w 548498"/>
                  <a:gd name="connsiteY806" fmla="*/ 13144 h 952500"/>
                  <a:gd name="connsiteX807" fmla="*/ 163815 w 548498"/>
                  <a:gd name="connsiteY807" fmla="*/ 15239 h 952500"/>
                  <a:gd name="connsiteX808" fmla="*/ 155292 w 548498"/>
                  <a:gd name="connsiteY808" fmla="*/ 19431 h 952500"/>
                  <a:gd name="connsiteX809" fmla="*/ 140378 w 548498"/>
                  <a:gd name="connsiteY809" fmla="*/ 27813 h 952500"/>
                  <a:gd name="connsiteX810" fmla="*/ 116941 w 548498"/>
                  <a:gd name="connsiteY810" fmla="*/ 46673 h 952500"/>
                  <a:gd name="connsiteX811" fmla="*/ 112680 w 548498"/>
                  <a:gd name="connsiteY811" fmla="*/ 50864 h 952500"/>
                  <a:gd name="connsiteX812" fmla="*/ 110550 w 548498"/>
                  <a:gd name="connsiteY812" fmla="*/ 52959 h 952500"/>
                  <a:gd name="connsiteX813" fmla="*/ 106288 w 548498"/>
                  <a:gd name="connsiteY813" fmla="*/ 57150 h 952500"/>
                  <a:gd name="connsiteX814" fmla="*/ 104158 w 548498"/>
                  <a:gd name="connsiteY814" fmla="*/ 52959 h 952500"/>
                  <a:gd name="connsiteX815" fmla="*/ 106288 w 548498"/>
                  <a:gd name="connsiteY815" fmla="*/ 50864 h 952500"/>
                  <a:gd name="connsiteX816" fmla="*/ 110550 w 548498"/>
                  <a:gd name="connsiteY816" fmla="*/ 46673 h 952500"/>
                  <a:gd name="connsiteX817" fmla="*/ 138247 w 548498"/>
                  <a:gd name="connsiteY817" fmla="*/ 25717 h 952500"/>
                  <a:gd name="connsiteX818" fmla="*/ 146770 w 548498"/>
                  <a:gd name="connsiteY818" fmla="*/ 19431 h 952500"/>
                  <a:gd name="connsiteX819" fmla="*/ 153162 w 548498"/>
                  <a:gd name="connsiteY819" fmla="*/ 15239 h 952500"/>
                  <a:gd name="connsiteX820" fmla="*/ 155292 w 548498"/>
                  <a:gd name="connsiteY820" fmla="*/ 15239 h 952500"/>
                  <a:gd name="connsiteX821" fmla="*/ 165945 w 548498"/>
                  <a:gd name="connsiteY821" fmla="*/ 8953 h 952500"/>
                  <a:gd name="connsiteX822" fmla="*/ 178729 w 548498"/>
                  <a:gd name="connsiteY822" fmla="*/ 4762 h 952500"/>
                  <a:gd name="connsiteX823" fmla="*/ 250107 w 548498"/>
                  <a:gd name="connsiteY823" fmla="*/ 1587 h 952500"/>
                  <a:gd name="connsiteX824" fmla="*/ 252267 w 548498"/>
                  <a:gd name="connsiteY824" fmla="*/ 1587 h 952500"/>
                  <a:gd name="connsiteX825" fmla="*/ 252267 w 548498"/>
                  <a:gd name="connsiteY825" fmla="*/ 5866 h 952500"/>
                  <a:gd name="connsiteX826" fmla="*/ 250107 w 548498"/>
                  <a:gd name="connsiteY826" fmla="*/ 8006 h 952500"/>
                  <a:gd name="connsiteX827" fmla="*/ 237142 w 548498"/>
                  <a:gd name="connsiteY827" fmla="*/ 14425 h 952500"/>
                  <a:gd name="connsiteX828" fmla="*/ 180962 w 548498"/>
                  <a:gd name="connsiteY828" fmla="*/ 50800 h 952500"/>
                  <a:gd name="connsiteX829" fmla="*/ 178801 w 548498"/>
                  <a:gd name="connsiteY829" fmla="*/ 50800 h 952500"/>
                  <a:gd name="connsiteX830" fmla="*/ 178801 w 548498"/>
                  <a:gd name="connsiteY830" fmla="*/ 46521 h 952500"/>
                  <a:gd name="connsiteX831" fmla="*/ 228499 w 548498"/>
                  <a:gd name="connsiteY831" fmla="*/ 14425 h 952500"/>
                  <a:gd name="connsiteX832" fmla="*/ 241463 w 548498"/>
                  <a:gd name="connsiteY832" fmla="*/ 8006 h 952500"/>
                  <a:gd name="connsiteX833" fmla="*/ 250107 w 548498"/>
                  <a:gd name="connsiteY833" fmla="*/ 1587 h 952500"/>
                  <a:gd name="connsiteX834" fmla="*/ 278627 w 548498"/>
                  <a:gd name="connsiteY834" fmla="*/ 0 h 952500"/>
                  <a:gd name="connsiteX835" fmla="*/ 280815 w 548498"/>
                  <a:gd name="connsiteY835" fmla="*/ 4233 h 952500"/>
                  <a:gd name="connsiteX836" fmla="*/ 274250 w 548498"/>
                  <a:gd name="connsiteY836" fmla="*/ 8467 h 952500"/>
                  <a:gd name="connsiteX837" fmla="*/ 263309 w 548498"/>
                  <a:gd name="connsiteY837" fmla="*/ 12700 h 952500"/>
                  <a:gd name="connsiteX838" fmla="*/ 206417 w 548498"/>
                  <a:gd name="connsiteY838" fmla="*/ 50800 h 952500"/>
                  <a:gd name="connsiteX839" fmla="*/ 204228 w 548498"/>
                  <a:gd name="connsiteY839" fmla="*/ 50800 h 952500"/>
                  <a:gd name="connsiteX840" fmla="*/ 204228 w 548498"/>
                  <a:gd name="connsiteY840" fmla="*/ 46567 h 952500"/>
                  <a:gd name="connsiteX841" fmla="*/ 254557 w 548498"/>
                  <a:gd name="connsiteY841" fmla="*/ 12700 h 952500"/>
                  <a:gd name="connsiteX842" fmla="*/ 263309 w 548498"/>
                  <a:gd name="connsiteY842" fmla="*/ 8467 h 952500"/>
                  <a:gd name="connsiteX843" fmla="*/ 278627 w 548498"/>
                  <a:gd name="connsiteY843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</a:cxnLst>
                <a:rect l="l" t="t" r="r" b="b"/>
                <a:pathLst>
                  <a:path w="548498" h="952500">
                    <a:moveTo>
                      <a:pt x="545364" y="895350"/>
                    </a:moveTo>
                    <a:cubicBezTo>
                      <a:pt x="545364" y="895350"/>
                      <a:pt x="545364" y="895350"/>
                      <a:pt x="547534" y="895350"/>
                    </a:cubicBezTo>
                    <a:cubicBezTo>
                      <a:pt x="547534" y="895350"/>
                      <a:pt x="549703" y="897548"/>
                      <a:pt x="547534" y="899746"/>
                    </a:cubicBezTo>
                    <a:cubicBezTo>
                      <a:pt x="545364" y="901944"/>
                      <a:pt x="545364" y="901944"/>
                      <a:pt x="543194" y="904142"/>
                    </a:cubicBezTo>
                    <a:cubicBezTo>
                      <a:pt x="541025" y="906341"/>
                      <a:pt x="538855" y="908539"/>
                      <a:pt x="536686" y="908539"/>
                    </a:cubicBezTo>
                    <a:cubicBezTo>
                      <a:pt x="534516" y="910737"/>
                      <a:pt x="532346" y="912935"/>
                      <a:pt x="530177" y="915133"/>
                    </a:cubicBezTo>
                    <a:cubicBezTo>
                      <a:pt x="528007" y="917331"/>
                      <a:pt x="525838" y="919529"/>
                      <a:pt x="523668" y="921727"/>
                    </a:cubicBezTo>
                    <a:cubicBezTo>
                      <a:pt x="514990" y="928321"/>
                      <a:pt x="508481" y="934916"/>
                      <a:pt x="501972" y="941510"/>
                    </a:cubicBezTo>
                    <a:cubicBezTo>
                      <a:pt x="499802" y="941510"/>
                      <a:pt x="499802" y="943708"/>
                      <a:pt x="497633" y="945906"/>
                    </a:cubicBezTo>
                    <a:cubicBezTo>
                      <a:pt x="495463" y="948104"/>
                      <a:pt x="491124" y="950302"/>
                      <a:pt x="488954" y="952500"/>
                    </a:cubicBezTo>
                    <a:cubicBezTo>
                      <a:pt x="488954" y="952500"/>
                      <a:pt x="486785" y="952500"/>
                      <a:pt x="486785" y="952500"/>
                    </a:cubicBezTo>
                    <a:cubicBezTo>
                      <a:pt x="486785" y="952500"/>
                      <a:pt x="484615" y="950302"/>
                      <a:pt x="486785" y="950302"/>
                    </a:cubicBezTo>
                    <a:cubicBezTo>
                      <a:pt x="486785" y="948104"/>
                      <a:pt x="486785" y="948104"/>
                      <a:pt x="488954" y="948104"/>
                    </a:cubicBezTo>
                    <a:cubicBezTo>
                      <a:pt x="491124" y="945906"/>
                      <a:pt x="493294" y="941510"/>
                      <a:pt x="497633" y="939312"/>
                    </a:cubicBezTo>
                    <a:cubicBezTo>
                      <a:pt x="497633" y="937114"/>
                      <a:pt x="499802" y="937114"/>
                      <a:pt x="501972" y="934916"/>
                    </a:cubicBezTo>
                    <a:cubicBezTo>
                      <a:pt x="510650" y="928321"/>
                      <a:pt x="519329" y="919529"/>
                      <a:pt x="528007" y="912935"/>
                    </a:cubicBezTo>
                    <a:cubicBezTo>
                      <a:pt x="530177" y="910737"/>
                      <a:pt x="532346" y="908539"/>
                      <a:pt x="534516" y="906341"/>
                    </a:cubicBezTo>
                    <a:cubicBezTo>
                      <a:pt x="534516" y="904142"/>
                      <a:pt x="536686" y="904142"/>
                      <a:pt x="538855" y="901944"/>
                    </a:cubicBezTo>
                    <a:cubicBezTo>
                      <a:pt x="538855" y="901944"/>
                      <a:pt x="541025" y="899746"/>
                      <a:pt x="543194" y="897548"/>
                    </a:cubicBezTo>
                    <a:cubicBezTo>
                      <a:pt x="543194" y="897548"/>
                      <a:pt x="545364" y="897548"/>
                      <a:pt x="545364" y="895350"/>
                    </a:cubicBezTo>
                    <a:close/>
                    <a:moveTo>
                      <a:pt x="537348" y="876300"/>
                    </a:moveTo>
                    <a:cubicBezTo>
                      <a:pt x="537348" y="876300"/>
                      <a:pt x="537348" y="876300"/>
                      <a:pt x="539556" y="876300"/>
                    </a:cubicBezTo>
                    <a:cubicBezTo>
                      <a:pt x="541765" y="876300"/>
                      <a:pt x="541765" y="878492"/>
                      <a:pt x="539556" y="880685"/>
                    </a:cubicBezTo>
                    <a:cubicBezTo>
                      <a:pt x="539556" y="880685"/>
                      <a:pt x="537348" y="882877"/>
                      <a:pt x="537348" y="882877"/>
                    </a:cubicBezTo>
                    <a:cubicBezTo>
                      <a:pt x="535139" y="885069"/>
                      <a:pt x="535139" y="885069"/>
                      <a:pt x="532930" y="887262"/>
                    </a:cubicBezTo>
                    <a:cubicBezTo>
                      <a:pt x="521887" y="898223"/>
                      <a:pt x="510843" y="909184"/>
                      <a:pt x="497591" y="920146"/>
                    </a:cubicBezTo>
                    <a:cubicBezTo>
                      <a:pt x="497591" y="920146"/>
                      <a:pt x="497591" y="920146"/>
                      <a:pt x="495383" y="922338"/>
                    </a:cubicBezTo>
                    <a:cubicBezTo>
                      <a:pt x="495383" y="922338"/>
                      <a:pt x="495383" y="922338"/>
                      <a:pt x="493174" y="922338"/>
                    </a:cubicBezTo>
                    <a:cubicBezTo>
                      <a:pt x="493174" y="922338"/>
                      <a:pt x="490965" y="920146"/>
                      <a:pt x="493174" y="917954"/>
                    </a:cubicBezTo>
                    <a:cubicBezTo>
                      <a:pt x="495383" y="917954"/>
                      <a:pt x="495383" y="915761"/>
                      <a:pt x="497591" y="913569"/>
                    </a:cubicBezTo>
                    <a:cubicBezTo>
                      <a:pt x="508635" y="902608"/>
                      <a:pt x="521887" y="891646"/>
                      <a:pt x="532930" y="880685"/>
                    </a:cubicBezTo>
                    <a:cubicBezTo>
                      <a:pt x="535139" y="878492"/>
                      <a:pt x="535139" y="878492"/>
                      <a:pt x="537348" y="876300"/>
                    </a:cubicBezTo>
                    <a:close/>
                    <a:moveTo>
                      <a:pt x="536473" y="865187"/>
                    </a:moveTo>
                    <a:cubicBezTo>
                      <a:pt x="538590" y="865187"/>
                      <a:pt x="538590" y="867379"/>
                      <a:pt x="538590" y="869572"/>
                    </a:cubicBezTo>
                    <a:cubicBezTo>
                      <a:pt x="538590" y="869572"/>
                      <a:pt x="536473" y="871764"/>
                      <a:pt x="536473" y="871764"/>
                    </a:cubicBezTo>
                    <a:cubicBezTo>
                      <a:pt x="534357" y="871764"/>
                      <a:pt x="534357" y="873956"/>
                      <a:pt x="532240" y="876149"/>
                    </a:cubicBezTo>
                    <a:cubicBezTo>
                      <a:pt x="521657" y="887110"/>
                      <a:pt x="506840" y="895879"/>
                      <a:pt x="496257" y="906841"/>
                    </a:cubicBezTo>
                    <a:cubicBezTo>
                      <a:pt x="494140" y="906841"/>
                      <a:pt x="494140" y="909033"/>
                      <a:pt x="492023" y="909033"/>
                    </a:cubicBezTo>
                    <a:cubicBezTo>
                      <a:pt x="492023" y="911225"/>
                      <a:pt x="492023" y="911225"/>
                      <a:pt x="492023" y="911225"/>
                    </a:cubicBezTo>
                    <a:cubicBezTo>
                      <a:pt x="492023" y="911225"/>
                      <a:pt x="489907" y="911225"/>
                      <a:pt x="489907" y="911225"/>
                    </a:cubicBezTo>
                    <a:cubicBezTo>
                      <a:pt x="487790" y="911225"/>
                      <a:pt x="487790" y="909033"/>
                      <a:pt x="489907" y="906841"/>
                    </a:cubicBezTo>
                    <a:cubicBezTo>
                      <a:pt x="489907" y="904648"/>
                      <a:pt x="492023" y="902456"/>
                      <a:pt x="494140" y="902456"/>
                    </a:cubicBezTo>
                    <a:cubicBezTo>
                      <a:pt x="506840" y="891495"/>
                      <a:pt x="519540" y="882725"/>
                      <a:pt x="532240" y="869572"/>
                    </a:cubicBezTo>
                    <a:cubicBezTo>
                      <a:pt x="532240" y="869572"/>
                      <a:pt x="534357" y="867379"/>
                      <a:pt x="534357" y="867379"/>
                    </a:cubicBezTo>
                    <a:cubicBezTo>
                      <a:pt x="536473" y="865187"/>
                      <a:pt x="536473" y="865187"/>
                      <a:pt x="536473" y="865187"/>
                    </a:cubicBezTo>
                    <a:close/>
                    <a:moveTo>
                      <a:pt x="523182" y="855662"/>
                    </a:moveTo>
                    <a:cubicBezTo>
                      <a:pt x="525330" y="855662"/>
                      <a:pt x="527478" y="857817"/>
                      <a:pt x="525330" y="857817"/>
                    </a:cubicBezTo>
                    <a:cubicBezTo>
                      <a:pt x="516739" y="868589"/>
                      <a:pt x="506000" y="875053"/>
                      <a:pt x="495261" y="883671"/>
                    </a:cubicBezTo>
                    <a:cubicBezTo>
                      <a:pt x="495261" y="885825"/>
                      <a:pt x="495261" y="885825"/>
                      <a:pt x="493113" y="885825"/>
                    </a:cubicBezTo>
                    <a:cubicBezTo>
                      <a:pt x="493113" y="885825"/>
                      <a:pt x="490965" y="883671"/>
                      <a:pt x="493113" y="881516"/>
                    </a:cubicBezTo>
                    <a:cubicBezTo>
                      <a:pt x="501704" y="872898"/>
                      <a:pt x="512443" y="864280"/>
                      <a:pt x="523182" y="855662"/>
                    </a:cubicBezTo>
                    <a:close/>
                    <a:moveTo>
                      <a:pt x="538529" y="831850"/>
                    </a:moveTo>
                    <a:cubicBezTo>
                      <a:pt x="540666" y="831850"/>
                      <a:pt x="540666" y="831850"/>
                      <a:pt x="540666" y="831850"/>
                    </a:cubicBezTo>
                    <a:cubicBezTo>
                      <a:pt x="542803" y="831850"/>
                      <a:pt x="544940" y="833939"/>
                      <a:pt x="542803" y="833939"/>
                    </a:cubicBezTo>
                    <a:cubicBezTo>
                      <a:pt x="542803" y="836028"/>
                      <a:pt x="540666" y="836028"/>
                      <a:pt x="540666" y="836028"/>
                    </a:cubicBezTo>
                    <a:cubicBezTo>
                      <a:pt x="540666" y="836028"/>
                      <a:pt x="538529" y="838117"/>
                      <a:pt x="538529" y="838117"/>
                    </a:cubicBezTo>
                    <a:cubicBezTo>
                      <a:pt x="536392" y="838117"/>
                      <a:pt x="536392" y="838117"/>
                      <a:pt x="534255" y="840205"/>
                    </a:cubicBezTo>
                    <a:cubicBezTo>
                      <a:pt x="534255" y="840205"/>
                      <a:pt x="532118" y="840205"/>
                      <a:pt x="532118" y="842294"/>
                    </a:cubicBezTo>
                    <a:cubicBezTo>
                      <a:pt x="529981" y="842294"/>
                      <a:pt x="529981" y="844383"/>
                      <a:pt x="527844" y="844383"/>
                    </a:cubicBezTo>
                    <a:cubicBezTo>
                      <a:pt x="517159" y="852739"/>
                      <a:pt x="504336" y="863183"/>
                      <a:pt x="493651" y="871538"/>
                    </a:cubicBezTo>
                    <a:cubicBezTo>
                      <a:pt x="493651" y="871538"/>
                      <a:pt x="491514" y="871538"/>
                      <a:pt x="491514" y="871538"/>
                    </a:cubicBezTo>
                    <a:cubicBezTo>
                      <a:pt x="491514" y="871538"/>
                      <a:pt x="489377" y="869449"/>
                      <a:pt x="491514" y="867360"/>
                    </a:cubicBezTo>
                    <a:cubicBezTo>
                      <a:pt x="502199" y="859005"/>
                      <a:pt x="515022" y="848561"/>
                      <a:pt x="527844" y="840205"/>
                    </a:cubicBezTo>
                    <a:cubicBezTo>
                      <a:pt x="527844" y="838117"/>
                      <a:pt x="529981" y="838117"/>
                      <a:pt x="532118" y="838117"/>
                    </a:cubicBezTo>
                    <a:cubicBezTo>
                      <a:pt x="532118" y="836028"/>
                      <a:pt x="532118" y="836028"/>
                      <a:pt x="534255" y="836028"/>
                    </a:cubicBezTo>
                    <a:cubicBezTo>
                      <a:pt x="534255" y="833939"/>
                      <a:pt x="536392" y="833939"/>
                      <a:pt x="538529" y="833939"/>
                    </a:cubicBezTo>
                    <a:cubicBezTo>
                      <a:pt x="538529" y="831850"/>
                      <a:pt x="538529" y="831850"/>
                      <a:pt x="538529" y="831850"/>
                    </a:cubicBezTo>
                    <a:close/>
                    <a:moveTo>
                      <a:pt x="539567" y="815975"/>
                    </a:moveTo>
                    <a:cubicBezTo>
                      <a:pt x="539567" y="815975"/>
                      <a:pt x="541765" y="815975"/>
                      <a:pt x="541765" y="818118"/>
                    </a:cubicBezTo>
                    <a:cubicBezTo>
                      <a:pt x="541765" y="818118"/>
                      <a:pt x="541765" y="818118"/>
                      <a:pt x="541765" y="820261"/>
                    </a:cubicBezTo>
                    <a:cubicBezTo>
                      <a:pt x="539567" y="820261"/>
                      <a:pt x="539567" y="822405"/>
                      <a:pt x="539567" y="822405"/>
                    </a:cubicBezTo>
                    <a:cubicBezTo>
                      <a:pt x="537369" y="822405"/>
                      <a:pt x="537369" y="824548"/>
                      <a:pt x="537369" y="824548"/>
                    </a:cubicBezTo>
                    <a:cubicBezTo>
                      <a:pt x="535171" y="824548"/>
                      <a:pt x="535171" y="826691"/>
                      <a:pt x="532973" y="826691"/>
                    </a:cubicBezTo>
                    <a:cubicBezTo>
                      <a:pt x="532973" y="828834"/>
                      <a:pt x="530775" y="828834"/>
                      <a:pt x="530775" y="830977"/>
                    </a:cubicBezTo>
                    <a:cubicBezTo>
                      <a:pt x="528577" y="830977"/>
                      <a:pt x="528577" y="830977"/>
                      <a:pt x="526379" y="833120"/>
                    </a:cubicBezTo>
                    <a:cubicBezTo>
                      <a:pt x="515388" y="841693"/>
                      <a:pt x="502200" y="850266"/>
                      <a:pt x="489011" y="858838"/>
                    </a:cubicBezTo>
                    <a:cubicBezTo>
                      <a:pt x="486813" y="858838"/>
                      <a:pt x="484615" y="856695"/>
                      <a:pt x="486813" y="854552"/>
                    </a:cubicBezTo>
                    <a:cubicBezTo>
                      <a:pt x="486813" y="854552"/>
                      <a:pt x="489011" y="854552"/>
                      <a:pt x="489011" y="854552"/>
                    </a:cubicBezTo>
                    <a:cubicBezTo>
                      <a:pt x="500002" y="845979"/>
                      <a:pt x="513190" y="837407"/>
                      <a:pt x="524181" y="828834"/>
                    </a:cubicBezTo>
                    <a:cubicBezTo>
                      <a:pt x="526379" y="826691"/>
                      <a:pt x="528577" y="826691"/>
                      <a:pt x="528577" y="824548"/>
                    </a:cubicBezTo>
                    <a:cubicBezTo>
                      <a:pt x="530775" y="824548"/>
                      <a:pt x="530775" y="824548"/>
                      <a:pt x="532973" y="822405"/>
                    </a:cubicBezTo>
                    <a:cubicBezTo>
                      <a:pt x="532973" y="822405"/>
                      <a:pt x="535171" y="820261"/>
                      <a:pt x="537369" y="818118"/>
                    </a:cubicBezTo>
                    <a:cubicBezTo>
                      <a:pt x="537369" y="818118"/>
                      <a:pt x="537369" y="818118"/>
                      <a:pt x="539567" y="818118"/>
                    </a:cubicBezTo>
                    <a:cubicBezTo>
                      <a:pt x="539567" y="815975"/>
                      <a:pt x="539567" y="815975"/>
                      <a:pt x="539567" y="815975"/>
                    </a:cubicBezTo>
                    <a:close/>
                    <a:moveTo>
                      <a:pt x="541213" y="798512"/>
                    </a:moveTo>
                    <a:cubicBezTo>
                      <a:pt x="543353" y="798512"/>
                      <a:pt x="543353" y="800660"/>
                      <a:pt x="543353" y="802808"/>
                    </a:cubicBezTo>
                    <a:cubicBezTo>
                      <a:pt x="541213" y="802808"/>
                      <a:pt x="541213" y="804956"/>
                      <a:pt x="539074" y="804956"/>
                    </a:cubicBezTo>
                    <a:cubicBezTo>
                      <a:pt x="539074" y="804956"/>
                      <a:pt x="539074" y="804956"/>
                      <a:pt x="539074" y="807103"/>
                    </a:cubicBezTo>
                    <a:cubicBezTo>
                      <a:pt x="536934" y="809251"/>
                      <a:pt x="534794" y="811399"/>
                      <a:pt x="532655" y="811399"/>
                    </a:cubicBezTo>
                    <a:cubicBezTo>
                      <a:pt x="530515" y="813547"/>
                      <a:pt x="528375" y="815695"/>
                      <a:pt x="526236" y="815695"/>
                    </a:cubicBezTo>
                    <a:cubicBezTo>
                      <a:pt x="526236" y="817843"/>
                      <a:pt x="524096" y="817843"/>
                      <a:pt x="521956" y="817843"/>
                    </a:cubicBezTo>
                    <a:cubicBezTo>
                      <a:pt x="515537" y="824286"/>
                      <a:pt x="506978" y="828582"/>
                      <a:pt x="498420" y="835025"/>
                    </a:cubicBezTo>
                    <a:cubicBezTo>
                      <a:pt x="496280" y="835025"/>
                      <a:pt x="494140" y="832877"/>
                      <a:pt x="496280" y="830729"/>
                    </a:cubicBezTo>
                    <a:cubicBezTo>
                      <a:pt x="504839" y="826434"/>
                      <a:pt x="513397" y="819990"/>
                      <a:pt x="521956" y="813547"/>
                    </a:cubicBezTo>
                    <a:cubicBezTo>
                      <a:pt x="524096" y="813547"/>
                      <a:pt x="524096" y="811399"/>
                      <a:pt x="526236" y="811399"/>
                    </a:cubicBezTo>
                    <a:cubicBezTo>
                      <a:pt x="528375" y="809251"/>
                      <a:pt x="530515" y="809251"/>
                      <a:pt x="532655" y="807103"/>
                    </a:cubicBezTo>
                    <a:cubicBezTo>
                      <a:pt x="532655" y="804956"/>
                      <a:pt x="534794" y="802808"/>
                      <a:pt x="536934" y="800660"/>
                    </a:cubicBezTo>
                    <a:cubicBezTo>
                      <a:pt x="536934" y="800660"/>
                      <a:pt x="539074" y="800660"/>
                      <a:pt x="539074" y="800660"/>
                    </a:cubicBezTo>
                    <a:cubicBezTo>
                      <a:pt x="539074" y="798512"/>
                      <a:pt x="541213" y="798512"/>
                      <a:pt x="541213" y="798512"/>
                    </a:cubicBezTo>
                    <a:close/>
                    <a:moveTo>
                      <a:pt x="528007" y="787400"/>
                    </a:moveTo>
                    <a:cubicBezTo>
                      <a:pt x="528007" y="787400"/>
                      <a:pt x="528007" y="787400"/>
                      <a:pt x="530123" y="787400"/>
                    </a:cubicBezTo>
                    <a:cubicBezTo>
                      <a:pt x="530123" y="787400"/>
                      <a:pt x="532240" y="787400"/>
                      <a:pt x="530123" y="789555"/>
                    </a:cubicBezTo>
                    <a:cubicBezTo>
                      <a:pt x="530123" y="789555"/>
                      <a:pt x="530123" y="789555"/>
                      <a:pt x="530123" y="791709"/>
                    </a:cubicBezTo>
                    <a:cubicBezTo>
                      <a:pt x="528007" y="793864"/>
                      <a:pt x="525890" y="796018"/>
                      <a:pt x="523773" y="798173"/>
                    </a:cubicBezTo>
                    <a:cubicBezTo>
                      <a:pt x="521657" y="800327"/>
                      <a:pt x="521657" y="800327"/>
                      <a:pt x="519540" y="802482"/>
                    </a:cubicBezTo>
                    <a:cubicBezTo>
                      <a:pt x="513190" y="806791"/>
                      <a:pt x="504723" y="813254"/>
                      <a:pt x="498373" y="817563"/>
                    </a:cubicBezTo>
                    <a:cubicBezTo>
                      <a:pt x="496257" y="817563"/>
                      <a:pt x="494140" y="815409"/>
                      <a:pt x="496257" y="813254"/>
                    </a:cubicBezTo>
                    <a:cubicBezTo>
                      <a:pt x="504723" y="808945"/>
                      <a:pt x="511073" y="802482"/>
                      <a:pt x="519540" y="796018"/>
                    </a:cubicBezTo>
                    <a:cubicBezTo>
                      <a:pt x="519540" y="796018"/>
                      <a:pt x="521657" y="793864"/>
                      <a:pt x="521657" y="793864"/>
                    </a:cubicBezTo>
                    <a:cubicBezTo>
                      <a:pt x="523773" y="791709"/>
                      <a:pt x="525890" y="789555"/>
                      <a:pt x="528007" y="787400"/>
                    </a:cubicBezTo>
                    <a:close/>
                    <a:moveTo>
                      <a:pt x="525335" y="765175"/>
                    </a:moveTo>
                    <a:cubicBezTo>
                      <a:pt x="527478" y="765175"/>
                      <a:pt x="527478" y="767292"/>
                      <a:pt x="527478" y="769408"/>
                    </a:cubicBezTo>
                    <a:cubicBezTo>
                      <a:pt x="525335" y="771525"/>
                      <a:pt x="523192" y="773642"/>
                      <a:pt x="521049" y="775758"/>
                    </a:cubicBezTo>
                    <a:cubicBezTo>
                      <a:pt x="510333" y="786342"/>
                      <a:pt x="499617" y="792692"/>
                      <a:pt x="491045" y="801158"/>
                    </a:cubicBezTo>
                    <a:cubicBezTo>
                      <a:pt x="488901" y="801158"/>
                      <a:pt x="488901" y="803275"/>
                      <a:pt x="488901" y="803275"/>
                    </a:cubicBezTo>
                    <a:cubicBezTo>
                      <a:pt x="488901" y="803275"/>
                      <a:pt x="486758" y="803275"/>
                      <a:pt x="486758" y="803275"/>
                    </a:cubicBezTo>
                    <a:cubicBezTo>
                      <a:pt x="484615" y="803275"/>
                      <a:pt x="484615" y="801158"/>
                      <a:pt x="484615" y="801158"/>
                    </a:cubicBezTo>
                    <a:cubicBezTo>
                      <a:pt x="486758" y="799042"/>
                      <a:pt x="488901" y="796925"/>
                      <a:pt x="491045" y="796925"/>
                    </a:cubicBezTo>
                    <a:cubicBezTo>
                      <a:pt x="501760" y="786342"/>
                      <a:pt x="514619" y="777875"/>
                      <a:pt x="523192" y="767292"/>
                    </a:cubicBezTo>
                    <a:cubicBezTo>
                      <a:pt x="523192" y="765175"/>
                      <a:pt x="525335" y="765175"/>
                      <a:pt x="525335" y="765175"/>
                    </a:cubicBezTo>
                    <a:close/>
                    <a:moveTo>
                      <a:pt x="523244" y="747712"/>
                    </a:moveTo>
                    <a:cubicBezTo>
                      <a:pt x="525360" y="747712"/>
                      <a:pt x="527477" y="749829"/>
                      <a:pt x="525360" y="751945"/>
                    </a:cubicBezTo>
                    <a:cubicBezTo>
                      <a:pt x="525360" y="751945"/>
                      <a:pt x="525360" y="754062"/>
                      <a:pt x="523244" y="754062"/>
                    </a:cubicBezTo>
                    <a:cubicBezTo>
                      <a:pt x="514777" y="766762"/>
                      <a:pt x="502077" y="773112"/>
                      <a:pt x="489377" y="781579"/>
                    </a:cubicBezTo>
                    <a:cubicBezTo>
                      <a:pt x="489377" y="783695"/>
                      <a:pt x="487260" y="783695"/>
                      <a:pt x="487260" y="783695"/>
                    </a:cubicBezTo>
                    <a:cubicBezTo>
                      <a:pt x="485144" y="783695"/>
                      <a:pt x="485144" y="785812"/>
                      <a:pt x="485144" y="785812"/>
                    </a:cubicBezTo>
                    <a:cubicBezTo>
                      <a:pt x="483027" y="783695"/>
                      <a:pt x="483027" y="781579"/>
                      <a:pt x="483027" y="781579"/>
                    </a:cubicBezTo>
                    <a:cubicBezTo>
                      <a:pt x="485144" y="779462"/>
                      <a:pt x="487260" y="779462"/>
                      <a:pt x="489377" y="777345"/>
                    </a:cubicBezTo>
                    <a:cubicBezTo>
                      <a:pt x="499960" y="768879"/>
                      <a:pt x="514777" y="762529"/>
                      <a:pt x="521127" y="749829"/>
                    </a:cubicBezTo>
                    <a:cubicBezTo>
                      <a:pt x="523244" y="747712"/>
                      <a:pt x="523244" y="747712"/>
                      <a:pt x="523244" y="747712"/>
                    </a:cubicBezTo>
                    <a:close/>
                    <a:moveTo>
                      <a:pt x="519396" y="731837"/>
                    </a:moveTo>
                    <a:cubicBezTo>
                      <a:pt x="521561" y="731837"/>
                      <a:pt x="521561" y="731837"/>
                      <a:pt x="521561" y="731837"/>
                    </a:cubicBezTo>
                    <a:cubicBezTo>
                      <a:pt x="523725" y="731837"/>
                      <a:pt x="525890" y="734020"/>
                      <a:pt x="523725" y="734020"/>
                    </a:cubicBezTo>
                    <a:cubicBezTo>
                      <a:pt x="521561" y="736203"/>
                      <a:pt x="521561" y="736203"/>
                      <a:pt x="521561" y="736203"/>
                    </a:cubicBezTo>
                    <a:cubicBezTo>
                      <a:pt x="510737" y="744934"/>
                      <a:pt x="497748" y="755848"/>
                      <a:pt x="486924" y="764579"/>
                    </a:cubicBezTo>
                    <a:cubicBezTo>
                      <a:pt x="484759" y="764579"/>
                      <a:pt x="482595" y="764579"/>
                      <a:pt x="482595" y="766762"/>
                    </a:cubicBezTo>
                    <a:cubicBezTo>
                      <a:pt x="482595" y="766762"/>
                      <a:pt x="480430" y="766762"/>
                      <a:pt x="480430" y="766762"/>
                    </a:cubicBezTo>
                    <a:cubicBezTo>
                      <a:pt x="478265" y="766762"/>
                      <a:pt x="478265" y="764579"/>
                      <a:pt x="480430" y="762397"/>
                    </a:cubicBezTo>
                    <a:cubicBezTo>
                      <a:pt x="482595" y="760214"/>
                      <a:pt x="484759" y="760214"/>
                      <a:pt x="484759" y="758031"/>
                    </a:cubicBezTo>
                    <a:cubicBezTo>
                      <a:pt x="497748" y="751482"/>
                      <a:pt x="508572" y="740568"/>
                      <a:pt x="519396" y="731837"/>
                    </a:cubicBezTo>
                    <a:close/>
                    <a:moveTo>
                      <a:pt x="498325" y="701675"/>
                    </a:moveTo>
                    <a:cubicBezTo>
                      <a:pt x="500490" y="701675"/>
                      <a:pt x="500490" y="703847"/>
                      <a:pt x="500490" y="706020"/>
                    </a:cubicBezTo>
                    <a:cubicBezTo>
                      <a:pt x="496161" y="714709"/>
                      <a:pt x="489666" y="719054"/>
                      <a:pt x="481007" y="725571"/>
                    </a:cubicBezTo>
                    <a:cubicBezTo>
                      <a:pt x="472348" y="732088"/>
                      <a:pt x="463689" y="736433"/>
                      <a:pt x="457195" y="742950"/>
                    </a:cubicBezTo>
                    <a:cubicBezTo>
                      <a:pt x="455030" y="742950"/>
                      <a:pt x="455030" y="742950"/>
                      <a:pt x="455030" y="742950"/>
                    </a:cubicBezTo>
                    <a:cubicBezTo>
                      <a:pt x="452865" y="742950"/>
                      <a:pt x="452865" y="740778"/>
                      <a:pt x="455030" y="738605"/>
                    </a:cubicBezTo>
                    <a:cubicBezTo>
                      <a:pt x="461524" y="734261"/>
                      <a:pt x="470183" y="729916"/>
                      <a:pt x="476678" y="723399"/>
                    </a:cubicBezTo>
                    <a:cubicBezTo>
                      <a:pt x="483172" y="719054"/>
                      <a:pt x="493996" y="712537"/>
                      <a:pt x="496161" y="703847"/>
                    </a:cubicBezTo>
                    <a:cubicBezTo>
                      <a:pt x="496161" y="703847"/>
                      <a:pt x="498325" y="701675"/>
                      <a:pt x="498325" y="701675"/>
                    </a:cubicBezTo>
                    <a:close/>
                    <a:moveTo>
                      <a:pt x="420548" y="700087"/>
                    </a:moveTo>
                    <a:cubicBezTo>
                      <a:pt x="420548" y="700087"/>
                      <a:pt x="420548" y="700087"/>
                      <a:pt x="422702" y="702204"/>
                    </a:cubicBezTo>
                    <a:cubicBezTo>
                      <a:pt x="422702" y="702204"/>
                      <a:pt x="422702" y="702204"/>
                      <a:pt x="422702" y="704320"/>
                    </a:cubicBezTo>
                    <a:cubicBezTo>
                      <a:pt x="403312" y="717020"/>
                      <a:pt x="386076" y="729720"/>
                      <a:pt x="366686" y="744537"/>
                    </a:cubicBezTo>
                    <a:cubicBezTo>
                      <a:pt x="364532" y="744537"/>
                      <a:pt x="362377" y="742420"/>
                      <a:pt x="364532" y="740304"/>
                    </a:cubicBezTo>
                    <a:cubicBezTo>
                      <a:pt x="381767" y="727604"/>
                      <a:pt x="401157" y="714904"/>
                      <a:pt x="418393" y="702204"/>
                    </a:cubicBezTo>
                    <a:cubicBezTo>
                      <a:pt x="418393" y="700087"/>
                      <a:pt x="420548" y="700087"/>
                      <a:pt x="420548" y="700087"/>
                    </a:cubicBezTo>
                    <a:close/>
                    <a:moveTo>
                      <a:pt x="366579" y="700087"/>
                    </a:moveTo>
                    <a:cubicBezTo>
                      <a:pt x="368727" y="700087"/>
                      <a:pt x="368727" y="700087"/>
                      <a:pt x="368727" y="702204"/>
                    </a:cubicBezTo>
                    <a:cubicBezTo>
                      <a:pt x="366579" y="704320"/>
                      <a:pt x="364432" y="704320"/>
                      <a:pt x="362284" y="706437"/>
                    </a:cubicBezTo>
                    <a:cubicBezTo>
                      <a:pt x="340806" y="719137"/>
                      <a:pt x="321476" y="733954"/>
                      <a:pt x="299998" y="750887"/>
                    </a:cubicBezTo>
                    <a:cubicBezTo>
                      <a:pt x="297850" y="750887"/>
                      <a:pt x="295702" y="748770"/>
                      <a:pt x="297850" y="746654"/>
                    </a:cubicBezTo>
                    <a:cubicBezTo>
                      <a:pt x="317180" y="731837"/>
                      <a:pt x="336510" y="717020"/>
                      <a:pt x="355840" y="704320"/>
                    </a:cubicBezTo>
                    <a:cubicBezTo>
                      <a:pt x="360136" y="704320"/>
                      <a:pt x="362284" y="702204"/>
                      <a:pt x="366579" y="700087"/>
                    </a:cubicBezTo>
                    <a:close/>
                    <a:moveTo>
                      <a:pt x="473970" y="696912"/>
                    </a:moveTo>
                    <a:cubicBezTo>
                      <a:pt x="473970" y="696912"/>
                      <a:pt x="476117" y="696912"/>
                      <a:pt x="476117" y="696912"/>
                    </a:cubicBezTo>
                    <a:cubicBezTo>
                      <a:pt x="478265" y="696912"/>
                      <a:pt x="478265" y="699121"/>
                      <a:pt x="478265" y="701330"/>
                    </a:cubicBezTo>
                    <a:cubicBezTo>
                      <a:pt x="478265" y="701330"/>
                      <a:pt x="478265" y="701330"/>
                      <a:pt x="476117" y="701330"/>
                    </a:cubicBezTo>
                    <a:cubicBezTo>
                      <a:pt x="458935" y="721208"/>
                      <a:pt x="433161" y="732251"/>
                      <a:pt x="409536" y="747712"/>
                    </a:cubicBezTo>
                    <a:cubicBezTo>
                      <a:pt x="407388" y="747712"/>
                      <a:pt x="405240" y="745503"/>
                      <a:pt x="407388" y="745503"/>
                    </a:cubicBezTo>
                    <a:cubicBezTo>
                      <a:pt x="428866" y="730043"/>
                      <a:pt x="452492" y="718999"/>
                      <a:pt x="471822" y="701330"/>
                    </a:cubicBezTo>
                    <a:cubicBezTo>
                      <a:pt x="471822" y="699121"/>
                      <a:pt x="473970" y="699121"/>
                      <a:pt x="473970" y="696912"/>
                    </a:cubicBezTo>
                    <a:close/>
                    <a:moveTo>
                      <a:pt x="456537" y="695325"/>
                    </a:moveTo>
                    <a:cubicBezTo>
                      <a:pt x="458670" y="695325"/>
                      <a:pt x="458670" y="695325"/>
                      <a:pt x="458670" y="695325"/>
                    </a:cubicBezTo>
                    <a:cubicBezTo>
                      <a:pt x="458670" y="695325"/>
                      <a:pt x="460803" y="695325"/>
                      <a:pt x="460803" y="695325"/>
                    </a:cubicBezTo>
                    <a:cubicBezTo>
                      <a:pt x="460803" y="697490"/>
                      <a:pt x="460803" y="697490"/>
                      <a:pt x="460803" y="697490"/>
                    </a:cubicBezTo>
                    <a:cubicBezTo>
                      <a:pt x="460803" y="697490"/>
                      <a:pt x="460803" y="697490"/>
                      <a:pt x="458670" y="699654"/>
                    </a:cubicBezTo>
                    <a:cubicBezTo>
                      <a:pt x="458670" y="699654"/>
                      <a:pt x="458670" y="699654"/>
                      <a:pt x="456537" y="701819"/>
                    </a:cubicBezTo>
                    <a:cubicBezTo>
                      <a:pt x="437338" y="714808"/>
                      <a:pt x="418139" y="727797"/>
                      <a:pt x="398940" y="742950"/>
                    </a:cubicBezTo>
                    <a:cubicBezTo>
                      <a:pt x="396807" y="742950"/>
                      <a:pt x="396807" y="742950"/>
                      <a:pt x="396807" y="742950"/>
                    </a:cubicBezTo>
                    <a:cubicBezTo>
                      <a:pt x="394673" y="742950"/>
                      <a:pt x="392540" y="740785"/>
                      <a:pt x="394673" y="738621"/>
                    </a:cubicBezTo>
                    <a:cubicBezTo>
                      <a:pt x="413872" y="725632"/>
                      <a:pt x="430938" y="712643"/>
                      <a:pt x="450137" y="701819"/>
                    </a:cubicBezTo>
                    <a:cubicBezTo>
                      <a:pt x="452270" y="699654"/>
                      <a:pt x="454403" y="697490"/>
                      <a:pt x="456537" y="695325"/>
                    </a:cubicBezTo>
                    <a:close/>
                    <a:moveTo>
                      <a:pt x="401470" y="695325"/>
                    </a:moveTo>
                    <a:cubicBezTo>
                      <a:pt x="403653" y="695325"/>
                      <a:pt x="403653" y="699676"/>
                      <a:pt x="401470" y="699676"/>
                    </a:cubicBezTo>
                    <a:cubicBezTo>
                      <a:pt x="401470" y="701852"/>
                      <a:pt x="399287" y="701852"/>
                      <a:pt x="399287" y="701852"/>
                    </a:cubicBezTo>
                    <a:lnTo>
                      <a:pt x="322210" y="753063"/>
                    </a:lnTo>
                    <a:lnTo>
                      <a:pt x="377509" y="751568"/>
                    </a:lnTo>
                    <a:cubicBezTo>
                      <a:pt x="379659" y="751568"/>
                      <a:pt x="379659" y="751568"/>
                      <a:pt x="379659" y="751568"/>
                    </a:cubicBezTo>
                    <a:cubicBezTo>
                      <a:pt x="403311" y="749300"/>
                      <a:pt x="426963" y="749300"/>
                      <a:pt x="450614" y="749300"/>
                    </a:cubicBezTo>
                    <a:cubicBezTo>
                      <a:pt x="452765" y="749300"/>
                      <a:pt x="454915" y="749300"/>
                      <a:pt x="457065" y="749300"/>
                    </a:cubicBezTo>
                    <a:cubicBezTo>
                      <a:pt x="457065" y="751568"/>
                      <a:pt x="459215" y="751568"/>
                      <a:pt x="459215" y="751568"/>
                    </a:cubicBezTo>
                    <a:cubicBezTo>
                      <a:pt x="459215" y="751568"/>
                      <a:pt x="459215" y="753836"/>
                      <a:pt x="457065" y="753836"/>
                    </a:cubicBezTo>
                    <a:cubicBezTo>
                      <a:pt x="448464" y="756104"/>
                      <a:pt x="439864" y="756104"/>
                      <a:pt x="429113" y="756104"/>
                    </a:cubicBezTo>
                    <a:cubicBezTo>
                      <a:pt x="429113" y="758372"/>
                      <a:pt x="429113" y="758372"/>
                      <a:pt x="426963" y="758372"/>
                    </a:cubicBezTo>
                    <a:cubicBezTo>
                      <a:pt x="407611" y="758372"/>
                      <a:pt x="386110" y="758372"/>
                      <a:pt x="364608" y="758372"/>
                    </a:cubicBezTo>
                    <a:cubicBezTo>
                      <a:pt x="360308" y="758372"/>
                      <a:pt x="353857" y="760639"/>
                      <a:pt x="347407" y="760639"/>
                    </a:cubicBezTo>
                    <a:cubicBezTo>
                      <a:pt x="347407" y="760639"/>
                      <a:pt x="347407" y="762907"/>
                      <a:pt x="345256" y="762907"/>
                    </a:cubicBezTo>
                    <a:cubicBezTo>
                      <a:pt x="343106" y="762907"/>
                      <a:pt x="340956" y="762907"/>
                      <a:pt x="336656" y="762907"/>
                    </a:cubicBezTo>
                    <a:cubicBezTo>
                      <a:pt x="330205" y="762907"/>
                      <a:pt x="325905" y="765175"/>
                      <a:pt x="319454" y="765175"/>
                    </a:cubicBezTo>
                    <a:cubicBezTo>
                      <a:pt x="319454" y="765175"/>
                      <a:pt x="317304" y="765175"/>
                      <a:pt x="317304" y="765175"/>
                    </a:cubicBezTo>
                    <a:cubicBezTo>
                      <a:pt x="315154" y="765175"/>
                      <a:pt x="315154" y="762907"/>
                      <a:pt x="317304" y="760639"/>
                    </a:cubicBezTo>
                    <a:cubicBezTo>
                      <a:pt x="321605" y="760639"/>
                      <a:pt x="323755" y="760639"/>
                      <a:pt x="328055" y="758372"/>
                    </a:cubicBezTo>
                    <a:cubicBezTo>
                      <a:pt x="317304" y="758372"/>
                      <a:pt x="308704" y="758372"/>
                      <a:pt x="300103" y="760639"/>
                    </a:cubicBezTo>
                    <a:cubicBezTo>
                      <a:pt x="297953" y="760639"/>
                      <a:pt x="297953" y="758372"/>
                      <a:pt x="297953" y="758372"/>
                    </a:cubicBezTo>
                    <a:cubicBezTo>
                      <a:pt x="295803" y="758372"/>
                      <a:pt x="293652" y="758372"/>
                      <a:pt x="293652" y="758372"/>
                    </a:cubicBezTo>
                    <a:cubicBezTo>
                      <a:pt x="289352" y="758372"/>
                      <a:pt x="289352" y="753836"/>
                      <a:pt x="293652" y="753836"/>
                    </a:cubicBezTo>
                    <a:lnTo>
                      <a:pt x="320231" y="753117"/>
                    </a:lnTo>
                    <a:lnTo>
                      <a:pt x="318523" y="749712"/>
                    </a:lnTo>
                    <a:cubicBezTo>
                      <a:pt x="342534" y="734484"/>
                      <a:pt x="366545" y="719255"/>
                      <a:pt x="388373" y="704027"/>
                    </a:cubicBezTo>
                    <a:cubicBezTo>
                      <a:pt x="392739" y="701852"/>
                      <a:pt x="397105" y="699676"/>
                      <a:pt x="399287" y="697500"/>
                    </a:cubicBezTo>
                    <a:cubicBezTo>
                      <a:pt x="399287" y="697500"/>
                      <a:pt x="401470" y="695325"/>
                      <a:pt x="401470" y="695325"/>
                    </a:cubicBezTo>
                    <a:close/>
                    <a:moveTo>
                      <a:pt x="342201" y="663576"/>
                    </a:moveTo>
                    <a:cubicBezTo>
                      <a:pt x="342201" y="663576"/>
                      <a:pt x="344351" y="663576"/>
                      <a:pt x="344351" y="663576"/>
                    </a:cubicBezTo>
                    <a:cubicBezTo>
                      <a:pt x="346502" y="663576"/>
                      <a:pt x="346502" y="665693"/>
                      <a:pt x="346502" y="667809"/>
                    </a:cubicBezTo>
                    <a:cubicBezTo>
                      <a:pt x="344351" y="667809"/>
                      <a:pt x="344351" y="667809"/>
                      <a:pt x="344351" y="667809"/>
                    </a:cubicBezTo>
                    <a:cubicBezTo>
                      <a:pt x="344351" y="669926"/>
                      <a:pt x="342201" y="669926"/>
                      <a:pt x="342201" y="669926"/>
                    </a:cubicBezTo>
                    <a:cubicBezTo>
                      <a:pt x="340050" y="672043"/>
                      <a:pt x="337899" y="674159"/>
                      <a:pt x="337899" y="674159"/>
                    </a:cubicBezTo>
                    <a:cubicBezTo>
                      <a:pt x="318542" y="691093"/>
                      <a:pt x="301335" y="710143"/>
                      <a:pt x="284129" y="727076"/>
                    </a:cubicBezTo>
                    <a:cubicBezTo>
                      <a:pt x="284129" y="727076"/>
                      <a:pt x="281978" y="727076"/>
                      <a:pt x="281978" y="727076"/>
                    </a:cubicBezTo>
                    <a:cubicBezTo>
                      <a:pt x="279827" y="727076"/>
                      <a:pt x="279827" y="724959"/>
                      <a:pt x="279827" y="722843"/>
                    </a:cubicBezTo>
                    <a:cubicBezTo>
                      <a:pt x="301335" y="705909"/>
                      <a:pt x="318542" y="686859"/>
                      <a:pt x="337899" y="667809"/>
                    </a:cubicBezTo>
                    <a:cubicBezTo>
                      <a:pt x="340050" y="665693"/>
                      <a:pt x="342201" y="665693"/>
                      <a:pt x="342201" y="663576"/>
                    </a:cubicBezTo>
                    <a:close/>
                    <a:moveTo>
                      <a:pt x="345387" y="644526"/>
                    </a:moveTo>
                    <a:cubicBezTo>
                      <a:pt x="347532" y="644526"/>
                      <a:pt x="347532" y="644526"/>
                      <a:pt x="347532" y="644526"/>
                    </a:cubicBezTo>
                    <a:cubicBezTo>
                      <a:pt x="347532" y="644526"/>
                      <a:pt x="349677" y="646661"/>
                      <a:pt x="347532" y="646661"/>
                    </a:cubicBezTo>
                    <a:cubicBezTo>
                      <a:pt x="347532" y="648796"/>
                      <a:pt x="347532" y="648796"/>
                      <a:pt x="347532" y="648796"/>
                    </a:cubicBezTo>
                    <a:cubicBezTo>
                      <a:pt x="345387" y="648796"/>
                      <a:pt x="343241" y="650931"/>
                      <a:pt x="341096" y="653066"/>
                    </a:cubicBezTo>
                    <a:cubicBezTo>
                      <a:pt x="321789" y="668010"/>
                      <a:pt x="300336" y="685090"/>
                      <a:pt x="281028" y="700034"/>
                    </a:cubicBezTo>
                    <a:cubicBezTo>
                      <a:pt x="278883" y="702169"/>
                      <a:pt x="276738" y="702169"/>
                      <a:pt x="276738" y="704304"/>
                    </a:cubicBezTo>
                    <a:cubicBezTo>
                      <a:pt x="274593" y="704304"/>
                      <a:pt x="274593" y="704304"/>
                      <a:pt x="274593" y="704304"/>
                    </a:cubicBezTo>
                    <a:cubicBezTo>
                      <a:pt x="274593" y="704304"/>
                      <a:pt x="274593" y="706439"/>
                      <a:pt x="272447" y="706439"/>
                    </a:cubicBezTo>
                    <a:cubicBezTo>
                      <a:pt x="270302" y="706439"/>
                      <a:pt x="270302" y="704304"/>
                      <a:pt x="270302" y="702169"/>
                    </a:cubicBezTo>
                    <a:cubicBezTo>
                      <a:pt x="272447" y="702169"/>
                      <a:pt x="272447" y="700034"/>
                      <a:pt x="274593" y="700034"/>
                    </a:cubicBezTo>
                    <a:cubicBezTo>
                      <a:pt x="274593" y="700034"/>
                      <a:pt x="274593" y="697899"/>
                      <a:pt x="276738" y="697899"/>
                    </a:cubicBezTo>
                    <a:cubicBezTo>
                      <a:pt x="276738" y="697899"/>
                      <a:pt x="278883" y="695764"/>
                      <a:pt x="281028" y="695764"/>
                    </a:cubicBezTo>
                    <a:cubicBezTo>
                      <a:pt x="300336" y="678685"/>
                      <a:pt x="321789" y="663741"/>
                      <a:pt x="341096" y="646661"/>
                    </a:cubicBezTo>
                    <a:cubicBezTo>
                      <a:pt x="343241" y="646661"/>
                      <a:pt x="343241" y="644526"/>
                      <a:pt x="345387" y="644526"/>
                    </a:cubicBezTo>
                    <a:close/>
                    <a:moveTo>
                      <a:pt x="347004" y="622301"/>
                    </a:moveTo>
                    <a:cubicBezTo>
                      <a:pt x="347004" y="622301"/>
                      <a:pt x="347004" y="622301"/>
                      <a:pt x="349135" y="622301"/>
                    </a:cubicBezTo>
                    <a:cubicBezTo>
                      <a:pt x="349135" y="622301"/>
                      <a:pt x="351265" y="624436"/>
                      <a:pt x="349135" y="626571"/>
                    </a:cubicBezTo>
                    <a:cubicBezTo>
                      <a:pt x="344873" y="628706"/>
                      <a:pt x="342743" y="630841"/>
                      <a:pt x="340612" y="632976"/>
                    </a:cubicBezTo>
                    <a:cubicBezTo>
                      <a:pt x="321437" y="647920"/>
                      <a:pt x="300131" y="662865"/>
                      <a:pt x="280955" y="677809"/>
                    </a:cubicBezTo>
                    <a:cubicBezTo>
                      <a:pt x="278825" y="679944"/>
                      <a:pt x="278825" y="682079"/>
                      <a:pt x="276694" y="682079"/>
                    </a:cubicBezTo>
                    <a:cubicBezTo>
                      <a:pt x="276694" y="682079"/>
                      <a:pt x="274563" y="682079"/>
                      <a:pt x="274563" y="684214"/>
                    </a:cubicBezTo>
                    <a:cubicBezTo>
                      <a:pt x="272433" y="684214"/>
                      <a:pt x="270302" y="682079"/>
                      <a:pt x="272433" y="679944"/>
                    </a:cubicBezTo>
                    <a:cubicBezTo>
                      <a:pt x="272433" y="679944"/>
                      <a:pt x="274563" y="679944"/>
                      <a:pt x="274563" y="677809"/>
                    </a:cubicBezTo>
                    <a:cubicBezTo>
                      <a:pt x="274563" y="677809"/>
                      <a:pt x="276694" y="677809"/>
                      <a:pt x="276694" y="677809"/>
                    </a:cubicBezTo>
                    <a:cubicBezTo>
                      <a:pt x="278825" y="675674"/>
                      <a:pt x="278825" y="673539"/>
                      <a:pt x="280955" y="673539"/>
                    </a:cubicBezTo>
                    <a:cubicBezTo>
                      <a:pt x="300131" y="658595"/>
                      <a:pt x="321437" y="641516"/>
                      <a:pt x="340612" y="626571"/>
                    </a:cubicBezTo>
                    <a:cubicBezTo>
                      <a:pt x="342743" y="626571"/>
                      <a:pt x="344873" y="624436"/>
                      <a:pt x="347004" y="622301"/>
                    </a:cubicBezTo>
                    <a:close/>
                    <a:moveTo>
                      <a:pt x="340652" y="604837"/>
                    </a:moveTo>
                    <a:cubicBezTo>
                      <a:pt x="340652" y="604837"/>
                      <a:pt x="340652" y="604837"/>
                      <a:pt x="342783" y="604837"/>
                    </a:cubicBezTo>
                    <a:cubicBezTo>
                      <a:pt x="342783" y="604837"/>
                      <a:pt x="344915" y="607013"/>
                      <a:pt x="344915" y="607013"/>
                    </a:cubicBezTo>
                    <a:cubicBezTo>
                      <a:pt x="342783" y="609188"/>
                      <a:pt x="342783" y="611364"/>
                      <a:pt x="340652" y="611364"/>
                    </a:cubicBezTo>
                    <a:cubicBezTo>
                      <a:pt x="334256" y="620065"/>
                      <a:pt x="323597" y="626592"/>
                      <a:pt x="315070" y="633118"/>
                    </a:cubicBezTo>
                    <a:cubicBezTo>
                      <a:pt x="304411" y="639645"/>
                      <a:pt x="293752" y="648347"/>
                      <a:pt x="280961" y="657049"/>
                    </a:cubicBezTo>
                    <a:cubicBezTo>
                      <a:pt x="280961" y="659224"/>
                      <a:pt x="278829" y="659224"/>
                      <a:pt x="276698" y="661400"/>
                    </a:cubicBezTo>
                    <a:cubicBezTo>
                      <a:pt x="276698" y="661400"/>
                      <a:pt x="274566" y="661400"/>
                      <a:pt x="274566" y="661400"/>
                    </a:cubicBezTo>
                    <a:cubicBezTo>
                      <a:pt x="274566" y="661400"/>
                      <a:pt x="274566" y="661400"/>
                      <a:pt x="274566" y="663575"/>
                    </a:cubicBezTo>
                    <a:cubicBezTo>
                      <a:pt x="272434" y="663575"/>
                      <a:pt x="270302" y="659224"/>
                      <a:pt x="272434" y="659224"/>
                    </a:cubicBezTo>
                    <a:cubicBezTo>
                      <a:pt x="272434" y="659224"/>
                      <a:pt x="274566" y="657049"/>
                      <a:pt x="274566" y="657049"/>
                    </a:cubicBezTo>
                    <a:cubicBezTo>
                      <a:pt x="274566" y="657049"/>
                      <a:pt x="276698" y="657049"/>
                      <a:pt x="276698" y="654873"/>
                    </a:cubicBezTo>
                    <a:cubicBezTo>
                      <a:pt x="278829" y="654873"/>
                      <a:pt x="280961" y="652698"/>
                      <a:pt x="283093" y="652698"/>
                    </a:cubicBezTo>
                    <a:cubicBezTo>
                      <a:pt x="291620" y="643996"/>
                      <a:pt x="302279" y="637469"/>
                      <a:pt x="310806" y="630943"/>
                    </a:cubicBezTo>
                    <a:cubicBezTo>
                      <a:pt x="317202" y="626592"/>
                      <a:pt x="321465" y="622241"/>
                      <a:pt x="325729" y="617890"/>
                    </a:cubicBezTo>
                    <a:cubicBezTo>
                      <a:pt x="332124" y="615715"/>
                      <a:pt x="336388" y="611364"/>
                      <a:pt x="340652" y="604837"/>
                    </a:cubicBezTo>
                    <a:close/>
                    <a:moveTo>
                      <a:pt x="348592" y="577850"/>
                    </a:moveTo>
                    <a:cubicBezTo>
                      <a:pt x="348592" y="577850"/>
                      <a:pt x="348592" y="577850"/>
                      <a:pt x="350723" y="577850"/>
                    </a:cubicBezTo>
                    <a:cubicBezTo>
                      <a:pt x="352853" y="577850"/>
                      <a:pt x="352853" y="579967"/>
                      <a:pt x="350723" y="579967"/>
                    </a:cubicBezTo>
                    <a:cubicBezTo>
                      <a:pt x="350723" y="579967"/>
                      <a:pt x="350723" y="582083"/>
                      <a:pt x="350723" y="582083"/>
                    </a:cubicBezTo>
                    <a:cubicBezTo>
                      <a:pt x="348592" y="584200"/>
                      <a:pt x="344331" y="586317"/>
                      <a:pt x="342200" y="588433"/>
                    </a:cubicBezTo>
                    <a:cubicBezTo>
                      <a:pt x="323025" y="603250"/>
                      <a:pt x="301719" y="615950"/>
                      <a:pt x="282543" y="630767"/>
                    </a:cubicBezTo>
                    <a:cubicBezTo>
                      <a:pt x="280413" y="630767"/>
                      <a:pt x="278282" y="632883"/>
                      <a:pt x="276151" y="635000"/>
                    </a:cubicBezTo>
                    <a:cubicBezTo>
                      <a:pt x="276151" y="635000"/>
                      <a:pt x="274021" y="635000"/>
                      <a:pt x="274021" y="635000"/>
                    </a:cubicBezTo>
                    <a:cubicBezTo>
                      <a:pt x="274021" y="635000"/>
                      <a:pt x="271890" y="632883"/>
                      <a:pt x="274021" y="630767"/>
                    </a:cubicBezTo>
                    <a:cubicBezTo>
                      <a:pt x="276151" y="630767"/>
                      <a:pt x="276151" y="630767"/>
                      <a:pt x="276151" y="630767"/>
                    </a:cubicBezTo>
                    <a:cubicBezTo>
                      <a:pt x="278282" y="628650"/>
                      <a:pt x="280413" y="626533"/>
                      <a:pt x="282543" y="624417"/>
                    </a:cubicBezTo>
                    <a:cubicBezTo>
                      <a:pt x="303849" y="611717"/>
                      <a:pt x="323025" y="599017"/>
                      <a:pt x="342200" y="584200"/>
                    </a:cubicBezTo>
                    <a:cubicBezTo>
                      <a:pt x="344331" y="582083"/>
                      <a:pt x="346461" y="579967"/>
                      <a:pt x="348592" y="577850"/>
                    </a:cubicBezTo>
                    <a:close/>
                    <a:moveTo>
                      <a:pt x="351682" y="561975"/>
                    </a:moveTo>
                    <a:cubicBezTo>
                      <a:pt x="351682" y="561975"/>
                      <a:pt x="351682" y="561975"/>
                      <a:pt x="353855" y="561975"/>
                    </a:cubicBezTo>
                    <a:cubicBezTo>
                      <a:pt x="356027" y="561975"/>
                      <a:pt x="356027" y="564134"/>
                      <a:pt x="356027" y="564134"/>
                    </a:cubicBezTo>
                    <a:cubicBezTo>
                      <a:pt x="353855" y="566293"/>
                      <a:pt x="353855" y="566293"/>
                      <a:pt x="351682" y="566293"/>
                    </a:cubicBezTo>
                    <a:cubicBezTo>
                      <a:pt x="349510" y="570611"/>
                      <a:pt x="347338" y="572770"/>
                      <a:pt x="342993" y="574929"/>
                    </a:cubicBezTo>
                    <a:cubicBezTo>
                      <a:pt x="323442" y="587883"/>
                      <a:pt x="303890" y="598678"/>
                      <a:pt x="284339" y="611632"/>
                    </a:cubicBezTo>
                    <a:cubicBezTo>
                      <a:pt x="282167" y="611632"/>
                      <a:pt x="279994" y="613791"/>
                      <a:pt x="279994" y="613791"/>
                    </a:cubicBezTo>
                    <a:cubicBezTo>
                      <a:pt x="277822" y="615950"/>
                      <a:pt x="277822" y="615950"/>
                      <a:pt x="277822" y="615950"/>
                    </a:cubicBezTo>
                    <a:cubicBezTo>
                      <a:pt x="277822" y="615950"/>
                      <a:pt x="275649" y="615950"/>
                      <a:pt x="275649" y="615950"/>
                    </a:cubicBezTo>
                    <a:cubicBezTo>
                      <a:pt x="275649" y="615950"/>
                      <a:pt x="273477" y="615950"/>
                      <a:pt x="273477" y="615950"/>
                    </a:cubicBezTo>
                    <a:cubicBezTo>
                      <a:pt x="273477" y="613791"/>
                      <a:pt x="273477" y="613791"/>
                      <a:pt x="273477" y="613791"/>
                    </a:cubicBezTo>
                    <a:cubicBezTo>
                      <a:pt x="273477" y="613791"/>
                      <a:pt x="275649" y="613791"/>
                      <a:pt x="275649" y="611632"/>
                    </a:cubicBezTo>
                    <a:cubicBezTo>
                      <a:pt x="275649" y="611632"/>
                      <a:pt x="277822" y="611632"/>
                      <a:pt x="279994" y="609473"/>
                    </a:cubicBezTo>
                    <a:cubicBezTo>
                      <a:pt x="282167" y="607314"/>
                      <a:pt x="282167" y="607314"/>
                      <a:pt x="284339" y="605155"/>
                    </a:cubicBezTo>
                    <a:cubicBezTo>
                      <a:pt x="303890" y="592201"/>
                      <a:pt x="325614" y="581406"/>
                      <a:pt x="342993" y="568452"/>
                    </a:cubicBezTo>
                    <a:cubicBezTo>
                      <a:pt x="347338" y="566293"/>
                      <a:pt x="349510" y="564134"/>
                      <a:pt x="351682" y="561975"/>
                    </a:cubicBezTo>
                    <a:close/>
                    <a:moveTo>
                      <a:pt x="347509" y="549275"/>
                    </a:moveTo>
                    <a:cubicBezTo>
                      <a:pt x="349678" y="549275"/>
                      <a:pt x="349678" y="551418"/>
                      <a:pt x="349678" y="553561"/>
                    </a:cubicBezTo>
                    <a:cubicBezTo>
                      <a:pt x="347509" y="553561"/>
                      <a:pt x="345339" y="555705"/>
                      <a:pt x="345339" y="555705"/>
                    </a:cubicBezTo>
                    <a:cubicBezTo>
                      <a:pt x="325813" y="568563"/>
                      <a:pt x="308456" y="581422"/>
                      <a:pt x="288929" y="592138"/>
                    </a:cubicBezTo>
                    <a:cubicBezTo>
                      <a:pt x="288929" y="592138"/>
                      <a:pt x="286760" y="592138"/>
                      <a:pt x="286760" y="592138"/>
                    </a:cubicBezTo>
                    <a:cubicBezTo>
                      <a:pt x="286760" y="592138"/>
                      <a:pt x="284590" y="592138"/>
                      <a:pt x="284590" y="589995"/>
                    </a:cubicBezTo>
                    <a:cubicBezTo>
                      <a:pt x="286760" y="589995"/>
                      <a:pt x="286760" y="589995"/>
                      <a:pt x="286760" y="589995"/>
                    </a:cubicBezTo>
                    <a:cubicBezTo>
                      <a:pt x="306286" y="577136"/>
                      <a:pt x="325813" y="564277"/>
                      <a:pt x="345339" y="551418"/>
                    </a:cubicBezTo>
                    <a:cubicBezTo>
                      <a:pt x="345339" y="551418"/>
                      <a:pt x="345339" y="549275"/>
                      <a:pt x="347509" y="549275"/>
                    </a:cubicBezTo>
                    <a:close/>
                    <a:moveTo>
                      <a:pt x="358063" y="520700"/>
                    </a:moveTo>
                    <a:cubicBezTo>
                      <a:pt x="358063" y="520700"/>
                      <a:pt x="360221" y="520700"/>
                      <a:pt x="360221" y="520700"/>
                    </a:cubicBezTo>
                    <a:cubicBezTo>
                      <a:pt x="362378" y="520700"/>
                      <a:pt x="362378" y="522859"/>
                      <a:pt x="360221" y="525018"/>
                    </a:cubicBezTo>
                    <a:cubicBezTo>
                      <a:pt x="358063" y="525018"/>
                      <a:pt x="355906" y="527177"/>
                      <a:pt x="353749" y="529336"/>
                    </a:cubicBezTo>
                    <a:cubicBezTo>
                      <a:pt x="351591" y="531495"/>
                      <a:pt x="349434" y="533654"/>
                      <a:pt x="345119" y="535813"/>
                    </a:cubicBezTo>
                    <a:cubicBezTo>
                      <a:pt x="325703" y="548767"/>
                      <a:pt x="306286" y="559562"/>
                      <a:pt x="286870" y="572516"/>
                    </a:cubicBezTo>
                    <a:cubicBezTo>
                      <a:pt x="284712" y="574675"/>
                      <a:pt x="284712" y="574675"/>
                      <a:pt x="282555" y="574675"/>
                    </a:cubicBezTo>
                    <a:cubicBezTo>
                      <a:pt x="280398" y="574675"/>
                      <a:pt x="278240" y="572516"/>
                      <a:pt x="280398" y="570357"/>
                    </a:cubicBezTo>
                    <a:cubicBezTo>
                      <a:pt x="280398" y="570357"/>
                      <a:pt x="282555" y="570357"/>
                      <a:pt x="282555" y="570357"/>
                    </a:cubicBezTo>
                    <a:cubicBezTo>
                      <a:pt x="282555" y="570357"/>
                      <a:pt x="284712" y="568198"/>
                      <a:pt x="286870" y="568198"/>
                    </a:cubicBezTo>
                    <a:cubicBezTo>
                      <a:pt x="306286" y="555244"/>
                      <a:pt x="325703" y="542290"/>
                      <a:pt x="345119" y="529336"/>
                    </a:cubicBezTo>
                    <a:cubicBezTo>
                      <a:pt x="349434" y="527177"/>
                      <a:pt x="351591" y="525018"/>
                      <a:pt x="353749" y="522859"/>
                    </a:cubicBezTo>
                    <a:cubicBezTo>
                      <a:pt x="355906" y="522859"/>
                      <a:pt x="358063" y="520700"/>
                      <a:pt x="358063" y="520700"/>
                    </a:cubicBezTo>
                    <a:close/>
                    <a:moveTo>
                      <a:pt x="346970" y="503237"/>
                    </a:moveTo>
                    <a:cubicBezTo>
                      <a:pt x="346970" y="503237"/>
                      <a:pt x="349117" y="503237"/>
                      <a:pt x="349117" y="503237"/>
                    </a:cubicBezTo>
                    <a:cubicBezTo>
                      <a:pt x="349117" y="503237"/>
                      <a:pt x="351265" y="507655"/>
                      <a:pt x="349117" y="507655"/>
                    </a:cubicBezTo>
                    <a:cubicBezTo>
                      <a:pt x="349117" y="507655"/>
                      <a:pt x="346970" y="509863"/>
                      <a:pt x="346970" y="509863"/>
                    </a:cubicBezTo>
                    <a:cubicBezTo>
                      <a:pt x="327639" y="525324"/>
                      <a:pt x="306161" y="536368"/>
                      <a:pt x="286831" y="551828"/>
                    </a:cubicBezTo>
                    <a:cubicBezTo>
                      <a:pt x="284684" y="551828"/>
                      <a:pt x="284684" y="551828"/>
                      <a:pt x="282536" y="554037"/>
                    </a:cubicBezTo>
                    <a:cubicBezTo>
                      <a:pt x="282536" y="554037"/>
                      <a:pt x="282536" y="554037"/>
                      <a:pt x="280388" y="554037"/>
                    </a:cubicBezTo>
                    <a:cubicBezTo>
                      <a:pt x="280388" y="554037"/>
                      <a:pt x="278240" y="551828"/>
                      <a:pt x="280388" y="549620"/>
                    </a:cubicBezTo>
                    <a:cubicBezTo>
                      <a:pt x="280388" y="549620"/>
                      <a:pt x="282536" y="549620"/>
                      <a:pt x="282536" y="549620"/>
                    </a:cubicBezTo>
                    <a:cubicBezTo>
                      <a:pt x="284684" y="547411"/>
                      <a:pt x="284684" y="547411"/>
                      <a:pt x="286831" y="545202"/>
                    </a:cubicBezTo>
                    <a:cubicBezTo>
                      <a:pt x="306161" y="531950"/>
                      <a:pt x="327639" y="518698"/>
                      <a:pt x="346970" y="505446"/>
                    </a:cubicBezTo>
                    <a:cubicBezTo>
                      <a:pt x="346970" y="505446"/>
                      <a:pt x="346970" y="505446"/>
                      <a:pt x="346970" y="503237"/>
                    </a:cubicBezTo>
                    <a:close/>
                    <a:moveTo>
                      <a:pt x="359708" y="477837"/>
                    </a:moveTo>
                    <a:cubicBezTo>
                      <a:pt x="361836" y="477837"/>
                      <a:pt x="361836" y="477837"/>
                      <a:pt x="361836" y="477837"/>
                    </a:cubicBezTo>
                    <a:cubicBezTo>
                      <a:pt x="363965" y="477837"/>
                      <a:pt x="363965" y="482188"/>
                      <a:pt x="361836" y="482188"/>
                    </a:cubicBezTo>
                    <a:cubicBezTo>
                      <a:pt x="359708" y="484364"/>
                      <a:pt x="357579" y="484364"/>
                      <a:pt x="355450" y="486539"/>
                    </a:cubicBezTo>
                    <a:cubicBezTo>
                      <a:pt x="351193" y="488715"/>
                      <a:pt x="349064" y="488715"/>
                      <a:pt x="346935" y="490890"/>
                    </a:cubicBezTo>
                    <a:cubicBezTo>
                      <a:pt x="325648" y="501767"/>
                      <a:pt x="306490" y="514820"/>
                      <a:pt x="287332" y="527873"/>
                    </a:cubicBezTo>
                    <a:cubicBezTo>
                      <a:pt x="285203" y="530049"/>
                      <a:pt x="283074" y="530049"/>
                      <a:pt x="283074" y="530049"/>
                    </a:cubicBezTo>
                    <a:cubicBezTo>
                      <a:pt x="280946" y="532224"/>
                      <a:pt x="280946" y="532224"/>
                      <a:pt x="278817" y="532224"/>
                    </a:cubicBezTo>
                    <a:cubicBezTo>
                      <a:pt x="278817" y="534400"/>
                      <a:pt x="276688" y="534400"/>
                      <a:pt x="274560" y="536575"/>
                    </a:cubicBezTo>
                    <a:cubicBezTo>
                      <a:pt x="274560" y="536575"/>
                      <a:pt x="274560" y="536575"/>
                      <a:pt x="272431" y="536575"/>
                    </a:cubicBezTo>
                    <a:cubicBezTo>
                      <a:pt x="272431" y="536575"/>
                      <a:pt x="270302" y="534400"/>
                      <a:pt x="272431" y="532224"/>
                    </a:cubicBezTo>
                    <a:cubicBezTo>
                      <a:pt x="274560" y="530049"/>
                      <a:pt x="276688" y="530049"/>
                      <a:pt x="278817" y="527873"/>
                    </a:cubicBezTo>
                    <a:cubicBezTo>
                      <a:pt x="280946" y="527873"/>
                      <a:pt x="280946" y="525698"/>
                      <a:pt x="283074" y="525698"/>
                    </a:cubicBezTo>
                    <a:cubicBezTo>
                      <a:pt x="283074" y="525698"/>
                      <a:pt x="285203" y="523522"/>
                      <a:pt x="287332" y="523522"/>
                    </a:cubicBezTo>
                    <a:cubicBezTo>
                      <a:pt x="306490" y="510469"/>
                      <a:pt x="325648" y="497416"/>
                      <a:pt x="346935" y="486539"/>
                    </a:cubicBezTo>
                    <a:cubicBezTo>
                      <a:pt x="349064" y="484364"/>
                      <a:pt x="351193" y="482188"/>
                      <a:pt x="355450" y="482188"/>
                    </a:cubicBezTo>
                    <a:cubicBezTo>
                      <a:pt x="357579" y="480013"/>
                      <a:pt x="357579" y="480013"/>
                      <a:pt x="359708" y="477837"/>
                    </a:cubicBezTo>
                    <a:close/>
                    <a:moveTo>
                      <a:pt x="346929" y="447675"/>
                    </a:moveTo>
                    <a:cubicBezTo>
                      <a:pt x="346929" y="447675"/>
                      <a:pt x="346929" y="447675"/>
                      <a:pt x="349097" y="447675"/>
                    </a:cubicBezTo>
                    <a:cubicBezTo>
                      <a:pt x="351265" y="447675"/>
                      <a:pt x="351265" y="447675"/>
                      <a:pt x="351265" y="447675"/>
                    </a:cubicBezTo>
                    <a:cubicBezTo>
                      <a:pt x="351265" y="449810"/>
                      <a:pt x="351265" y="449810"/>
                      <a:pt x="349097" y="449810"/>
                    </a:cubicBezTo>
                    <a:cubicBezTo>
                      <a:pt x="349097" y="451945"/>
                      <a:pt x="346929" y="454080"/>
                      <a:pt x="346929" y="454080"/>
                    </a:cubicBezTo>
                    <a:cubicBezTo>
                      <a:pt x="342592" y="458350"/>
                      <a:pt x="338255" y="460485"/>
                      <a:pt x="333919" y="464755"/>
                    </a:cubicBezTo>
                    <a:cubicBezTo>
                      <a:pt x="327414" y="469024"/>
                      <a:pt x="318741" y="473294"/>
                      <a:pt x="312236" y="477564"/>
                    </a:cubicBezTo>
                    <a:cubicBezTo>
                      <a:pt x="303563" y="483969"/>
                      <a:pt x="294890" y="490374"/>
                      <a:pt x="284048" y="496779"/>
                    </a:cubicBezTo>
                    <a:cubicBezTo>
                      <a:pt x="281880" y="498913"/>
                      <a:pt x="281880" y="498913"/>
                      <a:pt x="279711" y="501048"/>
                    </a:cubicBezTo>
                    <a:cubicBezTo>
                      <a:pt x="279711" y="501048"/>
                      <a:pt x="279711" y="501048"/>
                      <a:pt x="277543" y="501048"/>
                    </a:cubicBezTo>
                    <a:cubicBezTo>
                      <a:pt x="275375" y="503183"/>
                      <a:pt x="273207" y="505318"/>
                      <a:pt x="268870" y="507453"/>
                    </a:cubicBezTo>
                    <a:cubicBezTo>
                      <a:pt x="268870" y="507453"/>
                      <a:pt x="266702" y="509588"/>
                      <a:pt x="266702" y="509588"/>
                    </a:cubicBezTo>
                    <a:cubicBezTo>
                      <a:pt x="264533" y="509588"/>
                      <a:pt x="262365" y="507453"/>
                      <a:pt x="264533" y="505318"/>
                    </a:cubicBezTo>
                    <a:cubicBezTo>
                      <a:pt x="266702" y="505318"/>
                      <a:pt x="268870" y="503183"/>
                      <a:pt x="268870" y="503183"/>
                    </a:cubicBezTo>
                    <a:cubicBezTo>
                      <a:pt x="273207" y="501048"/>
                      <a:pt x="275375" y="498913"/>
                      <a:pt x="277543" y="496779"/>
                    </a:cubicBezTo>
                    <a:cubicBezTo>
                      <a:pt x="279711" y="496779"/>
                      <a:pt x="279711" y="496779"/>
                      <a:pt x="279711" y="494644"/>
                    </a:cubicBezTo>
                    <a:cubicBezTo>
                      <a:pt x="281880" y="494644"/>
                      <a:pt x="281880" y="492509"/>
                      <a:pt x="284048" y="492509"/>
                    </a:cubicBezTo>
                    <a:cubicBezTo>
                      <a:pt x="292721" y="486104"/>
                      <a:pt x="301394" y="481834"/>
                      <a:pt x="307899" y="475429"/>
                    </a:cubicBezTo>
                    <a:cubicBezTo>
                      <a:pt x="316572" y="471159"/>
                      <a:pt x="323077" y="466890"/>
                      <a:pt x="329582" y="462620"/>
                    </a:cubicBezTo>
                    <a:cubicBezTo>
                      <a:pt x="336087" y="458350"/>
                      <a:pt x="340424" y="454080"/>
                      <a:pt x="344760" y="449810"/>
                    </a:cubicBezTo>
                    <a:cubicBezTo>
                      <a:pt x="346929" y="449810"/>
                      <a:pt x="346929" y="447675"/>
                      <a:pt x="346929" y="447675"/>
                    </a:cubicBezTo>
                    <a:close/>
                    <a:moveTo>
                      <a:pt x="334226" y="433387"/>
                    </a:moveTo>
                    <a:cubicBezTo>
                      <a:pt x="334226" y="433387"/>
                      <a:pt x="336396" y="433387"/>
                      <a:pt x="336396" y="433387"/>
                    </a:cubicBezTo>
                    <a:cubicBezTo>
                      <a:pt x="338565" y="433387"/>
                      <a:pt x="338565" y="435530"/>
                      <a:pt x="338565" y="437673"/>
                    </a:cubicBezTo>
                    <a:cubicBezTo>
                      <a:pt x="321208" y="450532"/>
                      <a:pt x="301682" y="461248"/>
                      <a:pt x="284325" y="471964"/>
                    </a:cubicBezTo>
                    <a:cubicBezTo>
                      <a:pt x="282156" y="471964"/>
                      <a:pt x="279986" y="474107"/>
                      <a:pt x="277816" y="476250"/>
                    </a:cubicBezTo>
                    <a:cubicBezTo>
                      <a:pt x="277816" y="476250"/>
                      <a:pt x="275647" y="476250"/>
                      <a:pt x="275647" y="476250"/>
                    </a:cubicBezTo>
                    <a:cubicBezTo>
                      <a:pt x="275647" y="476250"/>
                      <a:pt x="275647" y="476250"/>
                      <a:pt x="275647" y="474107"/>
                    </a:cubicBezTo>
                    <a:cubicBezTo>
                      <a:pt x="273477" y="474107"/>
                      <a:pt x="273477" y="474107"/>
                      <a:pt x="273477" y="474107"/>
                    </a:cubicBezTo>
                    <a:cubicBezTo>
                      <a:pt x="273477" y="474107"/>
                      <a:pt x="273477" y="474107"/>
                      <a:pt x="273477" y="471964"/>
                    </a:cubicBezTo>
                    <a:cubicBezTo>
                      <a:pt x="273477" y="471964"/>
                      <a:pt x="273477" y="471964"/>
                      <a:pt x="275647" y="471964"/>
                    </a:cubicBezTo>
                    <a:cubicBezTo>
                      <a:pt x="277816" y="469821"/>
                      <a:pt x="279986" y="467678"/>
                      <a:pt x="284325" y="467678"/>
                    </a:cubicBezTo>
                    <a:cubicBezTo>
                      <a:pt x="301682" y="456962"/>
                      <a:pt x="319039" y="446246"/>
                      <a:pt x="334226" y="433387"/>
                    </a:cubicBezTo>
                    <a:close/>
                    <a:moveTo>
                      <a:pt x="341167" y="409575"/>
                    </a:moveTo>
                    <a:cubicBezTo>
                      <a:pt x="341167" y="409575"/>
                      <a:pt x="343328" y="409575"/>
                      <a:pt x="343328" y="409575"/>
                    </a:cubicBezTo>
                    <a:cubicBezTo>
                      <a:pt x="343328" y="411715"/>
                      <a:pt x="343328" y="411715"/>
                      <a:pt x="343328" y="411715"/>
                    </a:cubicBezTo>
                    <a:cubicBezTo>
                      <a:pt x="343328" y="413855"/>
                      <a:pt x="343328" y="413855"/>
                      <a:pt x="343328" y="413855"/>
                    </a:cubicBezTo>
                    <a:cubicBezTo>
                      <a:pt x="321720" y="424553"/>
                      <a:pt x="302273" y="437391"/>
                      <a:pt x="284987" y="448090"/>
                    </a:cubicBezTo>
                    <a:cubicBezTo>
                      <a:pt x="280666" y="450229"/>
                      <a:pt x="278505" y="452369"/>
                      <a:pt x="276344" y="454509"/>
                    </a:cubicBezTo>
                    <a:cubicBezTo>
                      <a:pt x="276344" y="454509"/>
                      <a:pt x="276344" y="454509"/>
                      <a:pt x="274183" y="454509"/>
                    </a:cubicBezTo>
                    <a:cubicBezTo>
                      <a:pt x="274183" y="456648"/>
                      <a:pt x="272022" y="456648"/>
                      <a:pt x="269862" y="456648"/>
                    </a:cubicBezTo>
                    <a:cubicBezTo>
                      <a:pt x="269862" y="458788"/>
                      <a:pt x="269862" y="458788"/>
                      <a:pt x="269862" y="458788"/>
                    </a:cubicBezTo>
                    <a:cubicBezTo>
                      <a:pt x="267701" y="458788"/>
                      <a:pt x="265540" y="456648"/>
                      <a:pt x="267701" y="454509"/>
                    </a:cubicBezTo>
                    <a:cubicBezTo>
                      <a:pt x="269862" y="454509"/>
                      <a:pt x="269862" y="452369"/>
                      <a:pt x="269862" y="452369"/>
                    </a:cubicBezTo>
                    <a:cubicBezTo>
                      <a:pt x="272022" y="452369"/>
                      <a:pt x="274183" y="450229"/>
                      <a:pt x="274183" y="450229"/>
                    </a:cubicBezTo>
                    <a:cubicBezTo>
                      <a:pt x="276344" y="450229"/>
                      <a:pt x="276344" y="450229"/>
                      <a:pt x="276344" y="448090"/>
                    </a:cubicBezTo>
                    <a:cubicBezTo>
                      <a:pt x="278505" y="448090"/>
                      <a:pt x="280666" y="445950"/>
                      <a:pt x="284987" y="443810"/>
                    </a:cubicBezTo>
                    <a:cubicBezTo>
                      <a:pt x="302273" y="430972"/>
                      <a:pt x="321720" y="420274"/>
                      <a:pt x="341167" y="409575"/>
                    </a:cubicBezTo>
                    <a:close/>
                    <a:moveTo>
                      <a:pt x="346979" y="387350"/>
                    </a:moveTo>
                    <a:cubicBezTo>
                      <a:pt x="346979" y="387350"/>
                      <a:pt x="349122" y="387350"/>
                      <a:pt x="349122" y="387350"/>
                    </a:cubicBezTo>
                    <a:cubicBezTo>
                      <a:pt x="351265" y="387350"/>
                      <a:pt x="351265" y="389490"/>
                      <a:pt x="351265" y="389490"/>
                    </a:cubicBezTo>
                    <a:cubicBezTo>
                      <a:pt x="349122" y="391630"/>
                      <a:pt x="349122" y="391630"/>
                      <a:pt x="346979" y="391630"/>
                    </a:cubicBezTo>
                    <a:cubicBezTo>
                      <a:pt x="346979" y="393769"/>
                      <a:pt x="346979" y="393769"/>
                      <a:pt x="344836" y="393769"/>
                    </a:cubicBezTo>
                    <a:cubicBezTo>
                      <a:pt x="344836" y="395909"/>
                      <a:pt x="342693" y="395909"/>
                      <a:pt x="340550" y="398049"/>
                    </a:cubicBezTo>
                    <a:cubicBezTo>
                      <a:pt x="323405" y="408747"/>
                      <a:pt x="304116" y="419446"/>
                      <a:pt x="284828" y="428004"/>
                    </a:cubicBezTo>
                    <a:cubicBezTo>
                      <a:pt x="282685" y="430144"/>
                      <a:pt x="280542" y="430144"/>
                      <a:pt x="276256" y="432284"/>
                    </a:cubicBezTo>
                    <a:cubicBezTo>
                      <a:pt x="274113" y="434423"/>
                      <a:pt x="271970" y="434423"/>
                      <a:pt x="271970" y="434423"/>
                    </a:cubicBezTo>
                    <a:cubicBezTo>
                      <a:pt x="269826" y="434423"/>
                      <a:pt x="269826" y="436563"/>
                      <a:pt x="269826" y="436563"/>
                    </a:cubicBezTo>
                    <a:cubicBezTo>
                      <a:pt x="269826" y="436563"/>
                      <a:pt x="267683" y="436563"/>
                      <a:pt x="267683" y="436563"/>
                    </a:cubicBezTo>
                    <a:cubicBezTo>
                      <a:pt x="265540" y="436563"/>
                      <a:pt x="265540" y="434423"/>
                      <a:pt x="267683" y="432284"/>
                    </a:cubicBezTo>
                    <a:cubicBezTo>
                      <a:pt x="267683" y="432284"/>
                      <a:pt x="269826" y="430144"/>
                      <a:pt x="271970" y="430144"/>
                    </a:cubicBezTo>
                    <a:cubicBezTo>
                      <a:pt x="271970" y="430144"/>
                      <a:pt x="274113" y="428004"/>
                      <a:pt x="276256" y="428004"/>
                    </a:cubicBezTo>
                    <a:cubicBezTo>
                      <a:pt x="276256" y="428004"/>
                      <a:pt x="276256" y="428004"/>
                      <a:pt x="278399" y="428004"/>
                    </a:cubicBezTo>
                    <a:cubicBezTo>
                      <a:pt x="280542" y="425865"/>
                      <a:pt x="282685" y="423725"/>
                      <a:pt x="284828" y="423725"/>
                    </a:cubicBezTo>
                    <a:cubicBezTo>
                      <a:pt x="304116" y="413026"/>
                      <a:pt x="323405" y="404468"/>
                      <a:pt x="340550" y="391630"/>
                    </a:cubicBezTo>
                    <a:cubicBezTo>
                      <a:pt x="342693" y="391630"/>
                      <a:pt x="342693" y="389490"/>
                      <a:pt x="344836" y="389490"/>
                    </a:cubicBezTo>
                    <a:cubicBezTo>
                      <a:pt x="344836" y="389490"/>
                      <a:pt x="346979" y="387350"/>
                      <a:pt x="346979" y="387350"/>
                    </a:cubicBezTo>
                    <a:close/>
                    <a:moveTo>
                      <a:pt x="347494" y="363537"/>
                    </a:moveTo>
                    <a:cubicBezTo>
                      <a:pt x="349677" y="363537"/>
                      <a:pt x="349677" y="367922"/>
                      <a:pt x="349677" y="367922"/>
                    </a:cubicBezTo>
                    <a:cubicBezTo>
                      <a:pt x="347494" y="367922"/>
                      <a:pt x="347494" y="370114"/>
                      <a:pt x="347494" y="370114"/>
                    </a:cubicBezTo>
                    <a:cubicBezTo>
                      <a:pt x="345312" y="370114"/>
                      <a:pt x="345312" y="372306"/>
                      <a:pt x="343129" y="372306"/>
                    </a:cubicBezTo>
                    <a:cubicBezTo>
                      <a:pt x="343129" y="372306"/>
                      <a:pt x="340946" y="374499"/>
                      <a:pt x="338763" y="374499"/>
                    </a:cubicBezTo>
                    <a:cubicBezTo>
                      <a:pt x="321301" y="387652"/>
                      <a:pt x="303838" y="398614"/>
                      <a:pt x="284193" y="409575"/>
                    </a:cubicBezTo>
                    <a:cubicBezTo>
                      <a:pt x="282010" y="409575"/>
                      <a:pt x="282010" y="409575"/>
                      <a:pt x="282010" y="409575"/>
                    </a:cubicBezTo>
                    <a:cubicBezTo>
                      <a:pt x="279827" y="409575"/>
                      <a:pt x="279827" y="407383"/>
                      <a:pt x="282010" y="405191"/>
                    </a:cubicBezTo>
                    <a:cubicBezTo>
                      <a:pt x="282010" y="405191"/>
                      <a:pt x="284193" y="405191"/>
                      <a:pt x="284193" y="402998"/>
                    </a:cubicBezTo>
                    <a:cubicBezTo>
                      <a:pt x="303838" y="394229"/>
                      <a:pt x="321301" y="383268"/>
                      <a:pt x="338763" y="370114"/>
                    </a:cubicBezTo>
                    <a:cubicBezTo>
                      <a:pt x="340946" y="370114"/>
                      <a:pt x="340946" y="367922"/>
                      <a:pt x="343129" y="367922"/>
                    </a:cubicBezTo>
                    <a:cubicBezTo>
                      <a:pt x="343129" y="365729"/>
                      <a:pt x="345312" y="365729"/>
                      <a:pt x="347494" y="363537"/>
                    </a:cubicBezTo>
                    <a:close/>
                    <a:moveTo>
                      <a:pt x="353325" y="346075"/>
                    </a:moveTo>
                    <a:cubicBezTo>
                      <a:pt x="355470" y="346075"/>
                      <a:pt x="355470" y="346075"/>
                      <a:pt x="355470" y="346075"/>
                    </a:cubicBezTo>
                    <a:cubicBezTo>
                      <a:pt x="357615" y="346075"/>
                      <a:pt x="357615" y="348218"/>
                      <a:pt x="357615" y="350361"/>
                    </a:cubicBezTo>
                    <a:cubicBezTo>
                      <a:pt x="353325" y="350361"/>
                      <a:pt x="351179" y="352505"/>
                      <a:pt x="349034" y="352505"/>
                    </a:cubicBezTo>
                    <a:cubicBezTo>
                      <a:pt x="349034" y="352505"/>
                      <a:pt x="346889" y="354648"/>
                      <a:pt x="344744" y="354648"/>
                    </a:cubicBezTo>
                    <a:cubicBezTo>
                      <a:pt x="344744" y="354648"/>
                      <a:pt x="342598" y="356791"/>
                      <a:pt x="342598" y="356791"/>
                    </a:cubicBezTo>
                    <a:cubicBezTo>
                      <a:pt x="340453" y="356791"/>
                      <a:pt x="338308" y="358934"/>
                      <a:pt x="338308" y="358934"/>
                    </a:cubicBezTo>
                    <a:cubicBezTo>
                      <a:pt x="321146" y="367507"/>
                      <a:pt x="301838" y="378222"/>
                      <a:pt x="286821" y="386795"/>
                    </a:cubicBezTo>
                    <a:cubicBezTo>
                      <a:pt x="284676" y="386795"/>
                      <a:pt x="284676" y="388938"/>
                      <a:pt x="282531" y="388938"/>
                    </a:cubicBezTo>
                    <a:cubicBezTo>
                      <a:pt x="280385" y="388938"/>
                      <a:pt x="280385" y="388938"/>
                      <a:pt x="280385" y="386795"/>
                    </a:cubicBezTo>
                    <a:cubicBezTo>
                      <a:pt x="280385" y="384652"/>
                      <a:pt x="280385" y="384652"/>
                      <a:pt x="280385" y="384652"/>
                    </a:cubicBezTo>
                    <a:cubicBezTo>
                      <a:pt x="282531" y="384652"/>
                      <a:pt x="284676" y="382509"/>
                      <a:pt x="286821" y="382509"/>
                    </a:cubicBezTo>
                    <a:cubicBezTo>
                      <a:pt x="303983" y="371793"/>
                      <a:pt x="319000" y="363220"/>
                      <a:pt x="336162" y="354648"/>
                    </a:cubicBezTo>
                    <a:cubicBezTo>
                      <a:pt x="338308" y="354648"/>
                      <a:pt x="340453" y="352505"/>
                      <a:pt x="340453" y="352505"/>
                    </a:cubicBezTo>
                    <a:cubicBezTo>
                      <a:pt x="342598" y="352505"/>
                      <a:pt x="344744" y="350361"/>
                      <a:pt x="344744" y="350361"/>
                    </a:cubicBezTo>
                    <a:cubicBezTo>
                      <a:pt x="346889" y="350361"/>
                      <a:pt x="349034" y="348218"/>
                      <a:pt x="349034" y="348218"/>
                    </a:cubicBezTo>
                    <a:cubicBezTo>
                      <a:pt x="351179" y="348218"/>
                      <a:pt x="353325" y="346075"/>
                      <a:pt x="353325" y="346075"/>
                    </a:cubicBezTo>
                    <a:close/>
                    <a:moveTo>
                      <a:pt x="353352" y="328612"/>
                    </a:moveTo>
                    <a:cubicBezTo>
                      <a:pt x="353352" y="328612"/>
                      <a:pt x="353352" y="328612"/>
                      <a:pt x="355483" y="328612"/>
                    </a:cubicBezTo>
                    <a:cubicBezTo>
                      <a:pt x="355483" y="328612"/>
                      <a:pt x="357615" y="330784"/>
                      <a:pt x="355483" y="330784"/>
                    </a:cubicBezTo>
                    <a:cubicBezTo>
                      <a:pt x="353352" y="332957"/>
                      <a:pt x="351220" y="335129"/>
                      <a:pt x="349088" y="337302"/>
                    </a:cubicBezTo>
                    <a:cubicBezTo>
                      <a:pt x="346956" y="337302"/>
                      <a:pt x="346956" y="337302"/>
                      <a:pt x="344824" y="339474"/>
                    </a:cubicBezTo>
                    <a:cubicBezTo>
                      <a:pt x="342693" y="339474"/>
                      <a:pt x="342693" y="341646"/>
                      <a:pt x="340561" y="341646"/>
                    </a:cubicBezTo>
                    <a:cubicBezTo>
                      <a:pt x="338429" y="341646"/>
                      <a:pt x="338429" y="343819"/>
                      <a:pt x="336297" y="343819"/>
                    </a:cubicBezTo>
                    <a:cubicBezTo>
                      <a:pt x="321375" y="354681"/>
                      <a:pt x="304320" y="361198"/>
                      <a:pt x="287266" y="369887"/>
                    </a:cubicBezTo>
                    <a:cubicBezTo>
                      <a:pt x="285134" y="369887"/>
                      <a:pt x="283002" y="367715"/>
                      <a:pt x="285134" y="367715"/>
                    </a:cubicBezTo>
                    <a:cubicBezTo>
                      <a:pt x="285134" y="367715"/>
                      <a:pt x="287266" y="365542"/>
                      <a:pt x="287266" y="365542"/>
                    </a:cubicBezTo>
                    <a:cubicBezTo>
                      <a:pt x="304320" y="356853"/>
                      <a:pt x="319243" y="348163"/>
                      <a:pt x="336297" y="339474"/>
                    </a:cubicBezTo>
                    <a:cubicBezTo>
                      <a:pt x="338429" y="339474"/>
                      <a:pt x="338429" y="337302"/>
                      <a:pt x="340561" y="337302"/>
                    </a:cubicBezTo>
                    <a:cubicBezTo>
                      <a:pt x="340561" y="335129"/>
                      <a:pt x="342693" y="335129"/>
                      <a:pt x="344824" y="332957"/>
                    </a:cubicBezTo>
                    <a:cubicBezTo>
                      <a:pt x="344824" y="332957"/>
                      <a:pt x="346956" y="332957"/>
                      <a:pt x="349088" y="330784"/>
                    </a:cubicBezTo>
                    <a:cubicBezTo>
                      <a:pt x="351220" y="330784"/>
                      <a:pt x="351220" y="328612"/>
                      <a:pt x="353352" y="328612"/>
                    </a:cubicBezTo>
                    <a:close/>
                    <a:moveTo>
                      <a:pt x="351689" y="307975"/>
                    </a:moveTo>
                    <a:cubicBezTo>
                      <a:pt x="353859" y="307975"/>
                      <a:pt x="356028" y="310092"/>
                      <a:pt x="353859" y="312208"/>
                    </a:cubicBezTo>
                    <a:cubicBezTo>
                      <a:pt x="351689" y="312208"/>
                      <a:pt x="349519" y="314325"/>
                      <a:pt x="347350" y="314325"/>
                    </a:cubicBezTo>
                    <a:cubicBezTo>
                      <a:pt x="347350" y="316442"/>
                      <a:pt x="345180" y="316442"/>
                      <a:pt x="343011" y="318558"/>
                    </a:cubicBezTo>
                    <a:cubicBezTo>
                      <a:pt x="343011" y="318558"/>
                      <a:pt x="340841" y="320675"/>
                      <a:pt x="338671" y="320675"/>
                    </a:cubicBezTo>
                    <a:cubicBezTo>
                      <a:pt x="338671" y="322792"/>
                      <a:pt x="336502" y="322792"/>
                      <a:pt x="334332" y="322792"/>
                    </a:cubicBezTo>
                    <a:cubicBezTo>
                      <a:pt x="321315" y="331258"/>
                      <a:pt x="308297" y="339725"/>
                      <a:pt x="295279" y="346075"/>
                    </a:cubicBezTo>
                    <a:cubicBezTo>
                      <a:pt x="295279" y="346075"/>
                      <a:pt x="293110" y="346075"/>
                      <a:pt x="293110" y="346075"/>
                    </a:cubicBezTo>
                    <a:cubicBezTo>
                      <a:pt x="290940" y="346075"/>
                      <a:pt x="290940" y="343958"/>
                      <a:pt x="293110" y="343958"/>
                    </a:cubicBezTo>
                    <a:cubicBezTo>
                      <a:pt x="306127" y="335492"/>
                      <a:pt x="321315" y="327025"/>
                      <a:pt x="334332" y="318558"/>
                    </a:cubicBezTo>
                    <a:cubicBezTo>
                      <a:pt x="336502" y="318558"/>
                      <a:pt x="338671" y="316442"/>
                      <a:pt x="338671" y="316442"/>
                    </a:cubicBezTo>
                    <a:cubicBezTo>
                      <a:pt x="340841" y="316442"/>
                      <a:pt x="343011" y="314325"/>
                      <a:pt x="343011" y="314325"/>
                    </a:cubicBezTo>
                    <a:cubicBezTo>
                      <a:pt x="345180" y="312208"/>
                      <a:pt x="347350" y="312208"/>
                      <a:pt x="347350" y="310092"/>
                    </a:cubicBezTo>
                    <a:cubicBezTo>
                      <a:pt x="349519" y="310092"/>
                      <a:pt x="349519" y="307975"/>
                      <a:pt x="351689" y="307975"/>
                    </a:cubicBezTo>
                    <a:close/>
                    <a:moveTo>
                      <a:pt x="340614" y="295275"/>
                    </a:moveTo>
                    <a:cubicBezTo>
                      <a:pt x="340614" y="295275"/>
                      <a:pt x="340614" y="295275"/>
                      <a:pt x="342764" y="295275"/>
                    </a:cubicBezTo>
                    <a:cubicBezTo>
                      <a:pt x="344915" y="295275"/>
                      <a:pt x="344915" y="297447"/>
                      <a:pt x="342764" y="299620"/>
                    </a:cubicBezTo>
                    <a:cubicBezTo>
                      <a:pt x="340614" y="301792"/>
                      <a:pt x="340614" y="301792"/>
                      <a:pt x="338463" y="303965"/>
                    </a:cubicBezTo>
                    <a:cubicBezTo>
                      <a:pt x="336312" y="303965"/>
                      <a:pt x="334161" y="306137"/>
                      <a:pt x="334161" y="306137"/>
                    </a:cubicBezTo>
                    <a:cubicBezTo>
                      <a:pt x="319105" y="316999"/>
                      <a:pt x="301899" y="325688"/>
                      <a:pt x="286843" y="334378"/>
                    </a:cubicBezTo>
                    <a:cubicBezTo>
                      <a:pt x="284693" y="334378"/>
                      <a:pt x="284693" y="336550"/>
                      <a:pt x="282542" y="336550"/>
                    </a:cubicBezTo>
                    <a:cubicBezTo>
                      <a:pt x="280391" y="336550"/>
                      <a:pt x="278240" y="334378"/>
                      <a:pt x="280391" y="334378"/>
                    </a:cubicBezTo>
                    <a:cubicBezTo>
                      <a:pt x="280391" y="332205"/>
                      <a:pt x="282542" y="332205"/>
                      <a:pt x="282542" y="332205"/>
                    </a:cubicBezTo>
                    <a:cubicBezTo>
                      <a:pt x="284693" y="332205"/>
                      <a:pt x="284693" y="330033"/>
                      <a:pt x="286843" y="330033"/>
                    </a:cubicBezTo>
                    <a:cubicBezTo>
                      <a:pt x="301899" y="321344"/>
                      <a:pt x="319105" y="312654"/>
                      <a:pt x="334161" y="301792"/>
                    </a:cubicBezTo>
                    <a:cubicBezTo>
                      <a:pt x="334161" y="299620"/>
                      <a:pt x="336312" y="299620"/>
                      <a:pt x="338463" y="297447"/>
                    </a:cubicBezTo>
                    <a:cubicBezTo>
                      <a:pt x="338463" y="297447"/>
                      <a:pt x="340614" y="297447"/>
                      <a:pt x="340614" y="295275"/>
                    </a:cubicBezTo>
                    <a:close/>
                    <a:moveTo>
                      <a:pt x="345376" y="268287"/>
                    </a:moveTo>
                    <a:cubicBezTo>
                      <a:pt x="347526" y="268287"/>
                      <a:pt x="349677" y="270510"/>
                      <a:pt x="347526" y="272732"/>
                    </a:cubicBezTo>
                    <a:cubicBezTo>
                      <a:pt x="347526" y="272732"/>
                      <a:pt x="347526" y="272732"/>
                      <a:pt x="345376" y="274955"/>
                    </a:cubicBezTo>
                    <a:cubicBezTo>
                      <a:pt x="345376" y="277177"/>
                      <a:pt x="343225" y="277177"/>
                      <a:pt x="341074" y="279400"/>
                    </a:cubicBezTo>
                    <a:cubicBezTo>
                      <a:pt x="341074" y="281622"/>
                      <a:pt x="338923" y="281622"/>
                      <a:pt x="336772" y="283845"/>
                    </a:cubicBezTo>
                    <a:cubicBezTo>
                      <a:pt x="336772" y="283845"/>
                      <a:pt x="334621" y="286067"/>
                      <a:pt x="332471" y="286067"/>
                    </a:cubicBezTo>
                    <a:cubicBezTo>
                      <a:pt x="319566" y="297180"/>
                      <a:pt x="302359" y="303847"/>
                      <a:pt x="289455" y="310515"/>
                    </a:cubicBezTo>
                    <a:cubicBezTo>
                      <a:pt x="287304" y="312737"/>
                      <a:pt x="287304" y="312737"/>
                      <a:pt x="287304" y="312737"/>
                    </a:cubicBezTo>
                    <a:cubicBezTo>
                      <a:pt x="285153" y="312737"/>
                      <a:pt x="283002" y="310515"/>
                      <a:pt x="285153" y="308292"/>
                    </a:cubicBezTo>
                    <a:cubicBezTo>
                      <a:pt x="287304" y="308292"/>
                      <a:pt x="287304" y="306070"/>
                      <a:pt x="289455" y="306070"/>
                    </a:cubicBezTo>
                    <a:cubicBezTo>
                      <a:pt x="298058" y="301625"/>
                      <a:pt x="306661" y="297180"/>
                      <a:pt x="317415" y="292735"/>
                    </a:cubicBezTo>
                    <a:cubicBezTo>
                      <a:pt x="321717" y="288290"/>
                      <a:pt x="328169" y="286067"/>
                      <a:pt x="332471" y="281622"/>
                    </a:cubicBezTo>
                    <a:cubicBezTo>
                      <a:pt x="334621" y="279400"/>
                      <a:pt x="336772" y="279400"/>
                      <a:pt x="336772" y="277177"/>
                    </a:cubicBezTo>
                    <a:cubicBezTo>
                      <a:pt x="338923" y="274955"/>
                      <a:pt x="341074" y="274955"/>
                      <a:pt x="341074" y="272732"/>
                    </a:cubicBezTo>
                    <a:cubicBezTo>
                      <a:pt x="343225" y="272732"/>
                      <a:pt x="343225" y="270510"/>
                      <a:pt x="345376" y="268287"/>
                    </a:cubicBezTo>
                    <a:close/>
                    <a:moveTo>
                      <a:pt x="347526" y="254000"/>
                    </a:moveTo>
                    <a:cubicBezTo>
                      <a:pt x="349677" y="254000"/>
                      <a:pt x="349677" y="256117"/>
                      <a:pt x="349677" y="258233"/>
                    </a:cubicBezTo>
                    <a:cubicBezTo>
                      <a:pt x="347526" y="258233"/>
                      <a:pt x="345376" y="260350"/>
                      <a:pt x="345376" y="260350"/>
                    </a:cubicBezTo>
                    <a:cubicBezTo>
                      <a:pt x="343225" y="260350"/>
                      <a:pt x="343225" y="262467"/>
                      <a:pt x="341074" y="262467"/>
                    </a:cubicBezTo>
                    <a:cubicBezTo>
                      <a:pt x="338923" y="264583"/>
                      <a:pt x="338923" y="264583"/>
                      <a:pt x="336772" y="266700"/>
                    </a:cubicBezTo>
                    <a:cubicBezTo>
                      <a:pt x="334621" y="266700"/>
                      <a:pt x="334621" y="266700"/>
                      <a:pt x="332471" y="268817"/>
                    </a:cubicBezTo>
                    <a:cubicBezTo>
                      <a:pt x="317415" y="277283"/>
                      <a:pt x="304510" y="283633"/>
                      <a:pt x="289455" y="292100"/>
                    </a:cubicBezTo>
                    <a:cubicBezTo>
                      <a:pt x="289455" y="292100"/>
                      <a:pt x="289455" y="292100"/>
                      <a:pt x="287304" y="292100"/>
                    </a:cubicBezTo>
                    <a:cubicBezTo>
                      <a:pt x="285153" y="292100"/>
                      <a:pt x="283002" y="289983"/>
                      <a:pt x="285153" y="287867"/>
                    </a:cubicBezTo>
                    <a:cubicBezTo>
                      <a:pt x="287304" y="287867"/>
                      <a:pt x="289455" y="287867"/>
                      <a:pt x="289455" y="285750"/>
                    </a:cubicBezTo>
                    <a:cubicBezTo>
                      <a:pt x="304510" y="279400"/>
                      <a:pt x="317415" y="270933"/>
                      <a:pt x="332471" y="264583"/>
                    </a:cubicBezTo>
                    <a:cubicBezTo>
                      <a:pt x="332471" y="262467"/>
                      <a:pt x="334621" y="262467"/>
                      <a:pt x="336772" y="260350"/>
                    </a:cubicBezTo>
                    <a:cubicBezTo>
                      <a:pt x="338923" y="260350"/>
                      <a:pt x="338923" y="258233"/>
                      <a:pt x="341074" y="258233"/>
                    </a:cubicBezTo>
                    <a:cubicBezTo>
                      <a:pt x="343225" y="258233"/>
                      <a:pt x="343225" y="256117"/>
                      <a:pt x="345376" y="256117"/>
                    </a:cubicBezTo>
                    <a:cubicBezTo>
                      <a:pt x="345376" y="256117"/>
                      <a:pt x="345376" y="254000"/>
                      <a:pt x="347526" y="254000"/>
                    </a:cubicBezTo>
                    <a:close/>
                    <a:moveTo>
                      <a:pt x="342269" y="231775"/>
                    </a:moveTo>
                    <a:cubicBezTo>
                      <a:pt x="344385" y="231775"/>
                      <a:pt x="346502" y="233967"/>
                      <a:pt x="344385" y="236160"/>
                    </a:cubicBezTo>
                    <a:cubicBezTo>
                      <a:pt x="344385" y="236160"/>
                      <a:pt x="344385" y="236160"/>
                      <a:pt x="342269" y="238352"/>
                    </a:cubicBezTo>
                    <a:cubicBezTo>
                      <a:pt x="342269" y="238352"/>
                      <a:pt x="340152" y="240544"/>
                      <a:pt x="340152" y="240544"/>
                    </a:cubicBezTo>
                    <a:cubicBezTo>
                      <a:pt x="338035" y="242737"/>
                      <a:pt x="335919" y="242737"/>
                      <a:pt x="335919" y="244929"/>
                    </a:cubicBezTo>
                    <a:cubicBezTo>
                      <a:pt x="333802" y="244929"/>
                      <a:pt x="331685" y="247121"/>
                      <a:pt x="329569" y="247121"/>
                    </a:cubicBezTo>
                    <a:cubicBezTo>
                      <a:pt x="318985" y="258083"/>
                      <a:pt x="304169" y="264659"/>
                      <a:pt x="291469" y="271236"/>
                    </a:cubicBezTo>
                    <a:cubicBezTo>
                      <a:pt x="287235" y="273429"/>
                      <a:pt x="285119" y="273429"/>
                      <a:pt x="283002" y="275621"/>
                    </a:cubicBezTo>
                    <a:cubicBezTo>
                      <a:pt x="283002" y="275621"/>
                      <a:pt x="280885" y="275621"/>
                      <a:pt x="280885" y="277813"/>
                    </a:cubicBezTo>
                    <a:cubicBezTo>
                      <a:pt x="280885" y="277813"/>
                      <a:pt x="280885" y="277813"/>
                      <a:pt x="278769" y="277813"/>
                    </a:cubicBezTo>
                    <a:cubicBezTo>
                      <a:pt x="276652" y="277813"/>
                      <a:pt x="276652" y="273429"/>
                      <a:pt x="278769" y="273429"/>
                    </a:cubicBezTo>
                    <a:cubicBezTo>
                      <a:pt x="278769" y="273429"/>
                      <a:pt x="280885" y="271236"/>
                      <a:pt x="280885" y="271236"/>
                    </a:cubicBezTo>
                    <a:cubicBezTo>
                      <a:pt x="280885" y="271236"/>
                      <a:pt x="283002" y="271236"/>
                      <a:pt x="283002" y="271236"/>
                    </a:cubicBezTo>
                    <a:cubicBezTo>
                      <a:pt x="285119" y="269044"/>
                      <a:pt x="287235" y="266852"/>
                      <a:pt x="291469" y="266852"/>
                    </a:cubicBezTo>
                    <a:cubicBezTo>
                      <a:pt x="304169" y="260275"/>
                      <a:pt x="318985" y="251506"/>
                      <a:pt x="329569" y="242737"/>
                    </a:cubicBezTo>
                    <a:cubicBezTo>
                      <a:pt x="331685" y="242737"/>
                      <a:pt x="333802" y="240544"/>
                      <a:pt x="333802" y="238352"/>
                    </a:cubicBezTo>
                    <a:cubicBezTo>
                      <a:pt x="335919" y="238352"/>
                      <a:pt x="338035" y="236160"/>
                      <a:pt x="338035" y="236160"/>
                    </a:cubicBezTo>
                    <a:cubicBezTo>
                      <a:pt x="340152" y="233967"/>
                      <a:pt x="340152" y="233967"/>
                      <a:pt x="342269" y="233967"/>
                    </a:cubicBezTo>
                    <a:cubicBezTo>
                      <a:pt x="342269" y="231775"/>
                      <a:pt x="342269" y="231775"/>
                      <a:pt x="342269" y="231775"/>
                    </a:cubicBezTo>
                    <a:close/>
                    <a:moveTo>
                      <a:pt x="349100" y="211137"/>
                    </a:moveTo>
                    <a:cubicBezTo>
                      <a:pt x="349100" y="211137"/>
                      <a:pt x="351265" y="215482"/>
                      <a:pt x="349100" y="215482"/>
                    </a:cubicBezTo>
                    <a:cubicBezTo>
                      <a:pt x="346936" y="217654"/>
                      <a:pt x="344771" y="219827"/>
                      <a:pt x="342606" y="221999"/>
                    </a:cubicBezTo>
                    <a:cubicBezTo>
                      <a:pt x="340441" y="221999"/>
                      <a:pt x="340441" y="221999"/>
                      <a:pt x="338276" y="224171"/>
                    </a:cubicBezTo>
                    <a:cubicBezTo>
                      <a:pt x="336112" y="224171"/>
                      <a:pt x="336112" y="226344"/>
                      <a:pt x="333947" y="226344"/>
                    </a:cubicBezTo>
                    <a:cubicBezTo>
                      <a:pt x="333947" y="226344"/>
                      <a:pt x="331782" y="228516"/>
                      <a:pt x="329617" y="228516"/>
                    </a:cubicBezTo>
                    <a:cubicBezTo>
                      <a:pt x="316629" y="237206"/>
                      <a:pt x="303640" y="241550"/>
                      <a:pt x="290651" y="248067"/>
                    </a:cubicBezTo>
                    <a:cubicBezTo>
                      <a:pt x="288486" y="250240"/>
                      <a:pt x="288486" y="250240"/>
                      <a:pt x="286321" y="250240"/>
                    </a:cubicBezTo>
                    <a:cubicBezTo>
                      <a:pt x="284157" y="252412"/>
                      <a:pt x="284157" y="252412"/>
                      <a:pt x="284157" y="252412"/>
                    </a:cubicBezTo>
                    <a:cubicBezTo>
                      <a:pt x="281992" y="252412"/>
                      <a:pt x="281992" y="252412"/>
                      <a:pt x="281992" y="252412"/>
                    </a:cubicBezTo>
                    <a:cubicBezTo>
                      <a:pt x="279827" y="252412"/>
                      <a:pt x="279827" y="250240"/>
                      <a:pt x="281992" y="248067"/>
                    </a:cubicBezTo>
                    <a:cubicBezTo>
                      <a:pt x="281992" y="248067"/>
                      <a:pt x="284157" y="248067"/>
                      <a:pt x="286321" y="245895"/>
                    </a:cubicBezTo>
                    <a:cubicBezTo>
                      <a:pt x="288486" y="245895"/>
                      <a:pt x="288486" y="245895"/>
                      <a:pt x="290651" y="243723"/>
                    </a:cubicBezTo>
                    <a:cubicBezTo>
                      <a:pt x="303640" y="237206"/>
                      <a:pt x="316629" y="232861"/>
                      <a:pt x="329617" y="224171"/>
                    </a:cubicBezTo>
                    <a:cubicBezTo>
                      <a:pt x="331782" y="224171"/>
                      <a:pt x="331782" y="221999"/>
                      <a:pt x="333947" y="221999"/>
                    </a:cubicBezTo>
                    <a:cubicBezTo>
                      <a:pt x="336112" y="219827"/>
                      <a:pt x="336112" y="219827"/>
                      <a:pt x="338276" y="219827"/>
                    </a:cubicBezTo>
                    <a:cubicBezTo>
                      <a:pt x="340441" y="217654"/>
                      <a:pt x="340441" y="217654"/>
                      <a:pt x="342606" y="215482"/>
                    </a:cubicBezTo>
                    <a:cubicBezTo>
                      <a:pt x="344771" y="215482"/>
                      <a:pt x="344771" y="213309"/>
                      <a:pt x="346936" y="213309"/>
                    </a:cubicBezTo>
                    <a:cubicBezTo>
                      <a:pt x="346936" y="213309"/>
                      <a:pt x="346936" y="211137"/>
                      <a:pt x="349100" y="211137"/>
                    </a:cubicBezTo>
                    <a:close/>
                    <a:moveTo>
                      <a:pt x="347487" y="195262"/>
                    </a:moveTo>
                    <a:cubicBezTo>
                      <a:pt x="349677" y="195262"/>
                      <a:pt x="349677" y="197445"/>
                      <a:pt x="349677" y="199628"/>
                    </a:cubicBezTo>
                    <a:cubicBezTo>
                      <a:pt x="347487" y="201811"/>
                      <a:pt x="345298" y="201811"/>
                      <a:pt x="343108" y="203993"/>
                    </a:cubicBezTo>
                    <a:cubicBezTo>
                      <a:pt x="340919" y="203993"/>
                      <a:pt x="338729" y="206176"/>
                      <a:pt x="338729" y="206176"/>
                    </a:cubicBezTo>
                    <a:cubicBezTo>
                      <a:pt x="336539" y="206176"/>
                      <a:pt x="336539" y="208359"/>
                      <a:pt x="334350" y="208359"/>
                    </a:cubicBezTo>
                    <a:cubicBezTo>
                      <a:pt x="332160" y="208359"/>
                      <a:pt x="332160" y="210542"/>
                      <a:pt x="329970" y="210542"/>
                    </a:cubicBezTo>
                    <a:cubicBezTo>
                      <a:pt x="316832" y="217090"/>
                      <a:pt x="303694" y="223639"/>
                      <a:pt x="290556" y="230187"/>
                    </a:cubicBezTo>
                    <a:cubicBezTo>
                      <a:pt x="288367" y="230187"/>
                      <a:pt x="286177" y="225822"/>
                      <a:pt x="288367" y="225822"/>
                    </a:cubicBezTo>
                    <a:cubicBezTo>
                      <a:pt x="288367" y="225822"/>
                      <a:pt x="290556" y="225822"/>
                      <a:pt x="290556" y="225822"/>
                    </a:cubicBezTo>
                    <a:cubicBezTo>
                      <a:pt x="303694" y="219273"/>
                      <a:pt x="316832" y="212725"/>
                      <a:pt x="329970" y="206176"/>
                    </a:cubicBezTo>
                    <a:cubicBezTo>
                      <a:pt x="332160" y="206176"/>
                      <a:pt x="332160" y="203993"/>
                      <a:pt x="334350" y="203993"/>
                    </a:cubicBezTo>
                    <a:cubicBezTo>
                      <a:pt x="334350" y="203993"/>
                      <a:pt x="336539" y="201811"/>
                      <a:pt x="338729" y="201811"/>
                    </a:cubicBezTo>
                    <a:cubicBezTo>
                      <a:pt x="338729" y="201811"/>
                      <a:pt x="340919" y="199628"/>
                      <a:pt x="340919" y="199628"/>
                    </a:cubicBezTo>
                    <a:cubicBezTo>
                      <a:pt x="343108" y="197445"/>
                      <a:pt x="345298" y="197445"/>
                      <a:pt x="347487" y="195262"/>
                    </a:cubicBezTo>
                    <a:close/>
                    <a:moveTo>
                      <a:pt x="346936" y="177800"/>
                    </a:moveTo>
                    <a:cubicBezTo>
                      <a:pt x="346936" y="177800"/>
                      <a:pt x="346936" y="177800"/>
                      <a:pt x="349100" y="177800"/>
                    </a:cubicBezTo>
                    <a:cubicBezTo>
                      <a:pt x="349100" y="177800"/>
                      <a:pt x="351265" y="180005"/>
                      <a:pt x="349100" y="182210"/>
                    </a:cubicBezTo>
                    <a:cubicBezTo>
                      <a:pt x="346936" y="184415"/>
                      <a:pt x="342606" y="184415"/>
                      <a:pt x="340441" y="186620"/>
                    </a:cubicBezTo>
                    <a:cubicBezTo>
                      <a:pt x="340441" y="186620"/>
                      <a:pt x="338276" y="188825"/>
                      <a:pt x="336112" y="188825"/>
                    </a:cubicBezTo>
                    <a:cubicBezTo>
                      <a:pt x="336112" y="188825"/>
                      <a:pt x="333947" y="191029"/>
                      <a:pt x="333947" y="191029"/>
                    </a:cubicBezTo>
                    <a:cubicBezTo>
                      <a:pt x="331782" y="191029"/>
                      <a:pt x="331782" y="191029"/>
                      <a:pt x="329617" y="193234"/>
                    </a:cubicBezTo>
                    <a:cubicBezTo>
                      <a:pt x="316629" y="199849"/>
                      <a:pt x="303640" y="206464"/>
                      <a:pt x="290651" y="213078"/>
                    </a:cubicBezTo>
                    <a:cubicBezTo>
                      <a:pt x="288486" y="215283"/>
                      <a:pt x="288486" y="215283"/>
                      <a:pt x="286321" y="215283"/>
                    </a:cubicBezTo>
                    <a:cubicBezTo>
                      <a:pt x="286321" y="215283"/>
                      <a:pt x="284157" y="217488"/>
                      <a:pt x="284157" y="217488"/>
                    </a:cubicBezTo>
                    <a:cubicBezTo>
                      <a:pt x="281992" y="217488"/>
                      <a:pt x="281992" y="217488"/>
                      <a:pt x="281992" y="217488"/>
                    </a:cubicBezTo>
                    <a:cubicBezTo>
                      <a:pt x="279827" y="217488"/>
                      <a:pt x="279827" y="215283"/>
                      <a:pt x="281992" y="213078"/>
                    </a:cubicBezTo>
                    <a:cubicBezTo>
                      <a:pt x="281992" y="213078"/>
                      <a:pt x="284157" y="213078"/>
                      <a:pt x="284157" y="210873"/>
                    </a:cubicBezTo>
                    <a:cubicBezTo>
                      <a:pt x="284157" y="210873"/>
                      <a:pt x="286321" y="210873"/>
                      <a:pt x="286321" y="210873"/>
                    </a:cubicBezTo>
                    <a:cubicBezTo>
                      <a:pt x="288486" y="210873"/>
                      <a:pt x="288486" y="208669"/>
                      <a:pt x="290651" y="208669"/>
                    </a:cubicBezTo>
                    <a:cubicBezTo>
                      <a:pt x="303640" y="202054"/>
                      <a:pt x="316629" y="195439"/>
                      <a:pt x="329617" y="188825"/>
                    </a:cubicBezTo>
                    <a:cubicBezTo>
                      <a:pt x="331782" y="186620"/>
                      <a:pt x="331782" y="186620"/>
                      <a:pt x="333947" y="186620"/>
                    </a:cubicBezTo>
                    <a:cubicBezTo>
                      <a:pt x="333947" y="184415"/>
                      <a:pt x="336112" y="184415"/>
                      <a:pt x="336112" y="184415"/>
                    </a:cubicBezTo>
                    <a:cubicBezTo>
                      <a:pt x="338276" y="182210"/>
                      <a:pt x="338276" y="182210"/>
                      <a:pt x="340441" y="182210"/>
                    </a:cubicBezTo>
                    <a:cubicBezTo>
                      <a:pt x="342606" y="180005"/>
                      <a:pt x="344771" y="180005"/>
                      <a:pt x="346936" y="177800"/>
                    </a:cubicBezTo>
                    <a:close/>
                    <a:moveTo>
                      <a:pt x="338989" y="161925"/>
                    </a:moveTo>
                    <a:cubicBezTo>
                      <a:pt x="338989" y="161925"/>
                      <a:pt x="338989" y="161925"/>
                      <a:pt x="341159" y="161925"/>
                    </a:cubicBezTo>
                    <a:cubicBezTo>
                      <a:pt x="343328" y="161925"/>
                      <a:pt x="343328" y="164073"/>
                      <a:pt x="341159" y="166221"/>
                    </a:cubicBezTo>
                    <a:cubicBezTo>
                      <a:pt x="338989" y="166221"/>
                      <a:pt x="336819" y="168369"/>
                      <a:pt x="336819" y="168369"/>
                    </a:cubicBezTo>
                    <a:cubicBezTo>
                      <a:pt x="336819" y="168369"/>
                      <a:pt x="334650" y="168369"/>
                      <a:pt x="334650" y="168369"/>
                    </a:cubicBezTo>
                    <a:cubicBezTo>
                      <a:pt x="332480" y="168369"/>
                      <a:pt x="332480" y="170516"/>
                      <a:pt x="330311" y="170516"/>
                    </a:cubicBezTo>
                    <a:cubicBezTo>
                      <a:pt x="317293" y="176960"/>
                      <a:pt x="304275" y="185551"/>
                      <a:pt x="289088" y="194142"/>
                    </a:cubicBezTo>
                    <a:cubicBezTo>
                      <a:pt x="286919" y="196290"/>
                      <a:pt x="284749" y="196290"/>
                      <a:pt x="280410" y="198438"/>
                    </a:cubicBezTo>
                    <a:cubicBezTo>
                      <a:pt x="280410" y="198438"/>
                      <a:pt x="280410" y="198438"/>
                      <a:pt x="278240" y="198438"/>
                    </a:cubicBezTo>
                    <a:cubicBezTo>
                      <a:pt x="278240" y="198438"/>
                      <a:pt x="278240" y="196290"/>
                      <a:pt x="278240" y="196290"/>
                    </a:cubicBezTo>
                    <a:cubicBezTo>
                      <a:pt x="282579" y="194142"/>
                      <a:pt x="286919" y="191995"/>
                      <a:pt x="289088" y="189847"/>
                    </a:cubicBezTo>
                    <a:cubicBezTo>
                      <a:pt x="302106" y="181256"/>
                      <a:pt x="317293" y="172664"/>
                      <a:pt x="330311" y="166221"/>
                    </a:cubicBezTo>
                    <a:cubicBezTo>
                      <a:pt x="332480" y="166221"/>
                      <a:pt x="332480" y="164073"/>
                      <a:pt x="334650" y="164073"/>
                    </a:cubicBezTo>
                    <a:cubicBezTo>
                      <a:pt x="334650" y="164073"/>
                      <a:pt x="334650" y="164073"/>
                      <a:pt x="336819" y="164073"/>
                    </a:cubicBezTo>
                    <a:cubicBezTo>
                      <a:pt x="336819" y="161925"/>
                      <a:pt x="338989" y="161925"/>
                      <a:pt x="338989" y="161925"/>
                    </a:cubicBezTo>
                    <a:close/>
                    <a:moveTo>
                      <a:pt x="351673" y="139700"/>
                    </a:moveTo>
                    <a:cubicBezTo>
                      <a:pt x="353850" y="139700"/>
                      <a:pt x="353850" y="139700"/>
                      <a:pt x="353850" y="139700"/>
                    </a:cubicBezTo>
                    <a:cubicBezTo>
                      <a:pt x="356027" y="139700"/>
                      <a:pt x="356027" y="141872"/>
                      <a:pt x="353850" y="141872"/>
                    </a:cubicBezTo>
                    <a:cubicBezTo>
                      <a:pt x="349496" y="146217"/>
                      <a:pt x="345141" y="148390"/>
                      <a:pt x="338610" y="152734"/>
                    </a:cubicBezTo>
                    <a:cubicBezTo>
                      <a:pt x="338610" y="152734"/>
                      <a:pt x="336433" y="152734"/>
                      <a:pt x="334256" y="154907"/>
                    </a:cubicBezTo>
                    <a:cubicBezTo>
                      <a:pt x="332079" y="154907"/>
                      <a:pt x="332079" y="157079"/>
                      <a:pt x="329901" y="157079"/>
                    </a:cubicBezTo>
                    <a:cubicBezTo>
                      <a:pt x="316839" y="163596"/>
                      <a:pt x="301599" y="172286"/>
                      <a:pt x="288536" y="178803"/>
                    </a:cubicBezTo>
                    <a:cubicBezTo>
                      <a:pt x="286359" y="180975"/>
                      <a:pt x="286359" y="180975"/>
                      <a:pt x="284181" y="180975"/>
                    </a:cubicBezTo>
                    <a:cubicBezTo>
                      <a:pt x="284181" y="180975"/>
                      <a:pt x="282004" y="180975"/>
                      <a:pt x="282004" y="180975"/>
                    </a:cubicBezTo>
                    <a:cubicBezTo>
                      <a:pt x="282004" y="180975"/>
                      <a:pt x="279827" y="178803"/>
                      <a:pt x="282004" y="178803"/>
                    </a:cubicBezTo>
                    <a:cubicBezTo>
                      <a:pt x="282004" y="178803"/>
                      <a:pt x="282004" y="176630"/>
                      <a:pt x="282004" y="176630"/>
                    </a:cubicBezTo>
                    <a:cubicBezTo>
                      <a:pt x="284181" y="176630"/>
                      <a:pt x="286359" y="174458"/>
                      <a:pt x="288536" y="174458"/>
                    </a:cubicBezTo>
                    <a:cubicBezTo>
                      <a:pt x="301599" y="165769"/>
                      <a:pt x="316839" y="159251"/>
                      <a:pt x="329901" y="152734"/>
                    </a:cubicBezTo>
                    <a:cubicBezTo>
                      <a:pt x="332079" y="150562"/>
                      <a:pt x="332079" y="150562"/>
                      <a:pt x="334256" y="150562"/>
                    </a:cubicBezTo>
                    <a:cubicBezTo>
                      <a:pt x="334256" y="150562"/>
                      <a:pt x="334256" y="150562"/>
                      <a:pt x="334256" y="148390"/>
                    </a:cubicBezTo>
                    <a:cubicBezTo>
                      <a:pt x="336433" y="148390"/>
                      <a:pt x="338610" y="148390"/>
                      <a:pt x="338610" y="146217"/>
                    </a:cubicBezTo>
                    <a:cubicBezTo>
                      <a:pt x="342964" y="144045"/>
                      <a:pt x="347319" y="141872"/>
                      <a:pt x="351673" y="139700"/>
                    </a:cubicBezTo>
                    <a:close/>
                    <a:moveTo>
                      <a:pt x="354296" y="125412"/>
                    </a:moveTo>
                    <a:cubicBezTo>
                      <a:pt x="356461" y="125412"/>
                      <a:pt x="356461" y="125412"/>
                      <a:pt x="356461" y="125412"/>
                    </a:cubicBezTo>
                    <a:cubicBezTo>
                      <a:pt x="358625" y="125412"/>
                      <a:pt x="360790" y="129708"/>
                      <a:pt x="358625" y="129708"/>
                    </a:cubicBezTo>
                    <a:cubicBezTo>
                      <a:pt x="352131" y="131856"/>
                      <a:pt x="345637" y="136151"/>
                      <a:pt x="339142" y="138299"/>
                    </a:cubicBezTo>
                    <a:cubicBezTo>
                      <a:pt x="336977" y="140447"/>
                      <a:pt x="332648" y="140447"/>
                      <a:pt x="330483" y="142595"/>
                    </a:cubicBezTo>
                    <a:cubicBezTo>
                      <a:pt x="317494" y="149038"/>
                      <a:pt x="304506" y="155482"/>
                      <a:pt x="291517" y="161925"/>
                    </a:cubicBezTo>
                    <a:cubicBezTo>
                      <a:pt x="289352" y="161925"/>
                      <a:pt x="289352" y="161925"/>
                      <a:pt x="289352" y="161925"/>
                    </a:cubicBezTo>
                    <a:cubicBezTo>
                      <a:pt x="289352" y="159777"/>
                      <a:pt x="289352" y="159777"/>
                      <a:pt x="289352" y="159777"/>
                    </a:cubicBezTo>
                    <a:cubicBezTo>
                      <a:pt x="289352" y="159777"/>
                      <a:pt x="289352" y="157629"/>
                      <a:pt x="289352" y="157629"/>
                    </a:cubicBezTo>
                    <a:cubicBezTo>
                      <a:pt x="302341" y="151186"/>
                      <a:pt x="317494" y="144743"/>
                      <a:pt x="330483" y="138299"/>
                    </a:cubicBezTo>
                    <a:cubicBezTo>
                      <a:pt x="332648" y="136151"/>
                      <a:pt x="336977" y="136151"/>
                      <a:pt x="339142" y="134003"/>
                    </a:cubicBezTo>
                    <a:cubicBezTo>
                      <a:pt x="343472" y="131856"/>
                      <a:pt x="349966" y="129708"/>
                      <a:pt x="354296" y="125412"/>
                    </a:cubicBezTo>
                    <a:close/>
                    <a:moveTo>
                      <a:pt x="349114" y="109537"/>
                    </a:moveTo>
                    <a:cubicBezTo>
                      <a:pt x="351265" y="109537"/>
                      <a:pt x="351265" y="113770"/>
                      <a:pt x="351265" y="113770"/>
                    </a:cubicBezTo>
                    <a:cubicBezTo>
                      <a:pt x="346964" y="118004"/>
                      <a:pt x="340511" y="120120"/>
                      <a:pt x="336209" y="122237"/>
                    </a:cubicBezTo>
                    <a:cubicBezTo>
                      <a:pt x="334059" y="124354"/>
                      <a:pt x="331908" y="126470"/>
                      <a:pt x="329757" y="126470"/>
                    </a:cubicBezTo>
                    <a:cubicBezTo>
                      <a:pt x="316852" y="134937"/>
                      <a:pt x="301797" y="141287"/>
                      <a:pt x="288892" y="147637"/>
                    </a:cubicBezTo>
                    <a:cubicBezTo>
                      <a:pt x="288892" y="147637"/>
                      <a:pt x="286741" y="147637"/>
                      <a:pt x="286741" y="147637"/>
                    </a:cubicBezTo>
                    <a:cubicBezTo>
                      <a:pt x="286741" y="147637"/>
                      <a:pt x="284590" y="145520"/>
                      <a:pt x="286741" y="145520"/>
                    </a:cubicBezTo>
                    <a:cubicBezTo>
                      <a:pt x="286741" y="143404"/>
                      <a:pt x="286741" y="143404"/>
                      <a:pt x="288892" y="143404"/>
                    </a:cubicBezTo>
                    <a:cubicBezTo>
                      <a:pt x="301797" y="137054"/>
                      <a:pt x="316852" y="130704"/>
                      <a:pt x="329757" y="122237"/>
                    </a:cubicBezTo>
                    <a:cubicBezTo>
                      <a:pt x="331908" y="120120"/>
                      <a:pt x="334059" y="120120"/>
                      <a:pt x="336209" y="118004"/>
                    </a:cubicBezTo>
                    <a:cubicBezTo>
                      <a:pt x="340511" y="115887"/>
                      <a:pt x="344813" y="113770"/>
                      <a:pt x="349114" y="111654"/>
                    </a:cubicBezTo>
                    <a:cubicBezTo>
                      <a:pt x="349114" y="109537"/>
                      <a:pt x="349114" y="109537"/>
                      <a:pt x="349114" y="109537"/>
                    </a:cubicBezTo>
                    <a:close/>
                    <a:moveTo>
                      <a:pt x="342269" y="92075"/>
                    </a:moveTo>
                    <a:cubicBezTo>
                      <a:pt x="344385" y="92075"/>
                      <a:pt x="344385" y="92075"/>
                      <a:pt x="344385" y="92075"/>
                    </a:cubicBezTo>
                    <a:cubicBezTo>
                      <a:pt x="346502" y="92075"/>
                      <a:pt x="346502" y="96485"/>
                      <a:pt x="344385" y="96485"/>
                    </a:cubicBezTo>
                    <a:cubicBezTo>
                      <a:pt x="342269" y="98690"/>
                      <a:pt x="338035" y="103100"/>
                      <a:pt x="333802" y="105304"/>
                    </a:cubicBezTo>
                    <a:cubicBezTo>
                      <a:pt x="333802" y="105304"/>
                      <a:pt x="331685" y="105304"/>
                      <a:pt x="329569" y="107509"/>
                    </a:cubicBezTo>
                    <a:cubicBezTo>
                      <a:pt x="316869" y="116329"/>
                      <a:pt x="302052" y="122944"/>
                      <a:pt x="287235" y="131763"/>
                    </a:cubicBezTo>
                    <a:cubicBezTo>
                      <a:pt x="285119" y="131763"/>
                      <a:pt x="283002" y="127353"/>
                      <a:pt x="285119" y="127353"/>
                    </a:cubicBezTo>
                    <a:cubicBezTo>
                      <a:pt x="287235" y="127353"/>
                      <a:pt x="287235" y="127353"/>
                      <a:pt x="287235" y="125148"/>
                    </a:cubicBezTo>
                    <a:cubicBezTo>
                      <a:pt x="302052" y="118534"/>
                      <a:pt x="316869" y="111919"/>
                      <a:pt x="329569" y="103100"/>
                    </a:cubicBezTo>
                    <a:cubicBezTo>
                      <a:pt x="331685" y="100895"/>
                      <a:pt x="333802" y="100895"/>
                      <a:pt x="333802" y="98690"/>
                    </a:cubicBezTo>
                    <a:cubicBezTo>
                      <a:pt x="338035" y="96485"/>
                      <a:pt x="340152" y="94280"/>
                      <a:pt x="342269" y="92075"/>
                    </a:cubicBezTo>
                    <a:close/>
                    <a:moveTo>
                      <a:pt x="351707" y="73025"/>
                    </a:moveTo>
                    <a:cubicBezTo>
                      <a:pt x="353867" y="73025"/>
                      <a:pt x="356028" y="75168"/>
                      <a:pt x="353867" y="77311"/>
                    </a:cubicBezTo>
                    <a:cubicBezTo>
                      <a:pt x="347385" y="81598"/>
                      <a:pt x="340903" y="83741"/>
                      <a:pt x="334420" y="88027"/>
                    </a:cubicBezTo>
                    <a:cubicBezTo>
                      <a:pt x="332260" y="90170"/>
                      <a:pt x="330099" y="90170"/>
                      <a:pt x="327938" y="92313"/>
                    </a:cubicBezTo>
                    <a:cubicBezTo>
                      <a:pt x="314973" y="98743"/>
                      <a:pt x="299848" y="105172"/>
                      <a:pt x="286883" y="113745"/>
                    </a:cubicBezTo>
                    <a:cubicBezTo>
                      <a:pt x="284722" y="113745"/>
                      <a:pt x="284722" y="115888"/>
                      <a:pt x="282562" y="115888"/>
                    </a:cubicBezTo>
                    <a:cubicBezTo>
                      <a:pt x="280401" y="115888"/>
                      <a:pt x="280401" y="115888"/>
                      <a:pt x="280401" y="115888"/>
                    </a:cubicBezTo>
                    <a:cubicBezTo>
                      <a:pt x="278240" y="113745"/>
                      <a:pt x="278240" y="113745"/>
                      <a:pt x="280401" y="111602"/>
                    </a:cubicBezTo>
                    <a:cubicBezTo>
                      <a:pt x="282562" y="111602"/>
                      <a:pt x="284722" y="109459"/>
                      <a:pt x="286883" y="109459"/>
                    </a:cubicBezTo>
                    <a:cubicBezTo>
                      <a:pt x="299848" y="100886"/>
                      <a:pt x="314973" y="94457"/>
                      <a:pt x="327938" y="85884"/>
                    </a:cubicBezTo>
                    <a:cubicBezTo>
                      <a:pt x="330099" y="85884"/>
                      <a:pt x="332260" y="83741"/>
                      <a:pt x="334420" y="83741"/>
                    </a:cubicBezTo>
                    <a:cubicBezTo>
                      <a:pt x="340903" y="79455"/>
                      <a:pt x="345224" y="77311"/>
                      <a:pt x="351707" y="73025"/>
                    </a:cubicBezTo>
                    <a:close/>
                    <a:moveTo>
                      <a:pt x="333748" y="65087"/>
                    </a:moveTo>
                    <a:cubicBezTo>
                      <a:pt x="333748" y="65087"/>
                      <a:pt x="335883" y="65087"/>
                      <a:pt x="335883" y="65087"/>
                    </a:cubicBezTo>
                    <a:cubicBezTo>
                      <a:pt x="338018" y="65087"/>
                      <a:pt x="340153" y="67204"/>
                      <a:pt x="338018" y="67204"/>
                    </a:cubicBezTo>
                    <a:cubicBezTo>
                      <a:pt x="335883" y="69320"/>
                      <a:pt x="335883" y="69320"/>
                      <a:pt x="333748" y="69320"/>
                    </a:cubicBezTo>
                    <a:cubicBezTo>
                      <a:pt x="331613" y="71437"/>
                      <a:pt x="331613" y="71437"/>
                      <a:pt x="329478" y="71437"/>
                    </a:cubicBezTo>
                    <a:cubicBezTo>
                      <a:pt x="329478" y="73554"/>
                      <a:pt x="329478" y="73554"/>
                      <a:pt x="329478" y="73554"/>
                    </a:cubicBezTo>
                    <a:cubicBezTo>
                      <a:pt x="327344" y="73554"/>
                      <a:pt x="327344" y="73554"/>
                      <a:pt x="325209" y="75670"/>
                    </a:cubicBezTo>
                    <a:cubicBezTo>
                      <a:pt x="312399" y="82020"/>
                      <a:pt x="297455" y="90487"/>
                      <a:pt x="284645" y="96837"/>
                    </a:cubicBezTo>
                    <a:cubicBezTo>
                      <a:pt x="282510" y="96837"/>
                      <a:pt x="282510" y="96837"/>
                      <a:pt x="282510" y="96837"/>
                    </a:cubicBezTo>
                    <a:cubicBezTo>
                      <a:pt x="280375" y="96837"/>
                      <a:pt x="278240" y="94720"/>
                      <a:pt x="280375" y="92604"/>
                    </a:cubicBezTo>
                    <a:cubicBezTo>
                      <a:pt x="280375" y="92604"/>
                      <a:pt x="282510" y="92604"/>
                      <a:pt x="282510" y="92604"/>
                    </a:cubicBezTo>
                    <a:cubicBezTo>
                      <a:pt x="297455" y="86254"/>
                      <a:pt x="310264" y="77787"/>
                      <a:pt x="323074" y="71437"/>
                    </a:cubicBezTo>
                    <a:cubicBezTo>
                      <a:pt x="325209" y="69320"/>
                      <a:pt x="327344" y="69320"/>
                      <a:pt x="327344" y="69320"/>
                    </a:cubicBezTo>
                    <a:cubicBezTo>
                      <a:pt x="329478" y="67204"/>
                      <a:pt x="329478" y="67204"/>
                      <a:pt x="329478" y="67204"/>
                    </a:cubicBezTo>
                    <a:cubicBezTo>
                      <a:pt x="331613" y="67204"/>
                      <a:pt x="331613" y="67204"/>
                      <a:pt x="333748" y="65087"/>
                    </a:cubicBezTo>
                    <a:close/>
                    <a:moveTo>
                      <a:pt x="342240" y="44450"/>
                    </a:moveTo>
                    <a:cubicBezTo>
                      <a:pt x="344371" y="44450"/>
                      <a:pt x="346503" y="46598"/>
                      <a:pt x="344371" y="48746"/>
                    </a:cubicBezTo>
                    <a:cubicBezTo>
                      <a:pt x="340108" y="50894"/>
                      <a:pt x="335844" y="50894"/>
                      <a:pt x="333712" y="53041"/>
                    </a:cubicBezTo>
                    <a:cubicBezTo>
                      <a:pt x="331581" y="55189"/>
                      <a:pt x="329449" y="55189"/>
                      <a:pt x="329449" y="55189"/>
                    </a:cubicBezTo>
                    <a:cubicBezTo>
                      <a:pt x="327317" y="55189"/>
                      <a:pt x="327317" y="57337"/>
                      <a:pt x="325185" y="57337"/>
                    </a:cubicBezTo>
                    <a:cubicBezTo>
                      <a:pt x="325185" y="57337"/>
                      <a:pt x="323053" y="57337"/>
                      <a:pt x="323053" y="59485"/>
                    </a:cubicBezTo>
                    <a:cubicBezTo>
                      <a:pt x="308131" y="65928"/>
                      <a:pt x="295340" y="72372"/>
                      <a:pt x="280417" y="78815"/>
                    </a:cubicBezTo>
                    <a:cubicBezTo>
                      <a:pt x="278286" y="80963"/>
                      <a:pt x="278286" y="80963"/>
                      <a:pt x="276154" y="80963"/>
                    </a:cubicBezTo>
                    <a:cubicBezTo>
                      <a:pt x="274022" y="80963"/>
                      <a:pt x="271890" y="78815"/>
                      <a:pt x="274022" y="76667"/>
                    </a:cubicBezTo>
                    <a:cubicBezTo>
                      <a:pt x="276154" y="76667"/>
                      <a:pt x="278286" y="76667"/>
                      <a:pt x="280417" y="74520"/>
                    </a:cubicBezTo>
                    <a:cubicBezTo>
                      <a:pt x="293208" y="68076"/>
                      <a:pt x="308131" y="61633"/>
                      <a:pt x="320922" y="55189"/>
                    </a:cubicBezTo>
                    <a:cubicBezTo>
                      <a:pt x="323053" y="53041"/>
                      <a:pt x="323053" y="53041"/>
                      <a:pt x="325185" y="53041"/>
                    </a:cubicBezTo>
                    <a:cubicBezTo>
                      <a:pt x="327317" y="53041"/>
                      <a:pt x="327317" y="50894"/>
                      <a:pt x="327317" y="50894"/>
                    </a:cubicBezTo>
                    <a:cubicBezTo>
                      <a:pt x="329449" y="50894"/>
                      <a:pt x="331581" y="48746"/>
                      <a:pt x="331581" y="48746"/>
                    </a:cubicBezTo>
                    <a:cubicBezTo>
                      <a:pt x="335844" y="46598"/>
                      <a:pt x="337976" y="46598"/>
                      <a:pt x="342240" y="44450"/>
                    </a:cubicBezTo>
                    <a:close/>
                    <a:moveTo>
                      <a:pt x="314181" y="38100"/>
                    </a:moveTo>
                    <a:cubicBezTo>
                      <a:pt x="316340" y="38100"/>
                      <a:pt x="316340" y="40323"/>
                      <a:pt x="316340" y="42545"/>
                    </a:cubicBezTo>
                    <a:cubicBezTo>
                      <a:pt x="303386" y="51435"/>
                      <a:pt x="288273" y="58103"/>
                      <a:pt x="275319" y="66993"/>
                    </a:cubicBezTo>
                    <a:cubicBezTo>
                      <a:pt x="273160" y="66993"/>
                      <a:pt x="271001" y="69216"/>
                      <a:pt x="268842" y="69216"/>
                    </a:cubicBezTo>
                    <a:cubicBezTo>
                      <a:pt x="266683" y="71438"/>
                      <a:pt x="266683" y="71438"/>
                      <a:pt x="266683" y="71438"/>
                    </a:cubicBezTo>
                    <a:cubicBezTo>
                      <a:pt x="264524" y="71438"/>
                      <a:pt x="264524" y="71438"/>
                      <a:pt x="264524" y="71438"/>
                    </a:cubicBezTo>
                    <a:cubicBezTo>
                      <a:pt x="262365" y="71438"/>
                      <a:pt x="262365" y="69216"/>
                      <a:pt x="264524" y="66993"/>
                    </a:cubicBezTo>
                    <a:cubicBezTo>
                      <a:pt x="266683" y="66993"/>
                      <a:pt x="268842" y="64771"/>
                      <a:pt x="271001" y="64771"/>
                    </a:cubicBezTo>
                    <a:cubicBezTo>
                      <a:pt x="271001" y="62548"/>
                      <a:pt x="273160" y="62548"/>
                      <a:pt x="273160" y="62548"/>
                    </a:cubicBezTo>
                    <a:cubicBezTo>
                      <a:pt x="286114" y="53658"/>
                      <a:pt x="301227" y="46990"/>
                      <a:pt x="314181" y="38100"/>
                    </a:cubicBezTo>
                    <a:close/>
                    <a:moveTo>
                      <a:pt x="34350" y="31750"/>
                    </a:moveTo>
                    <a:cubicBezTo>
                      <a:pt x="36439" y="31750"/>
                      <a:pt x="38528" y="33973"/>
                      <a:pt x="36439" y="33973"/>
                    </a:cubicBezTo>
                    <a:cubicBezTo>
                      <a:pt x="25995" y="38418"/>
                      <a:pt x="17640" y="45085"/>
                      <a:pt x="9284" y="49530"/>
                    </a:cubicBezTo>
                    <a:cubicBezTo>
                      <a:pt x="7195" y="51753"/>
                      <a:pt x="5107" y="51753"/>
                      <a:pt x="3018" y="53975"/>
                    </a:cubicBezTo>
                    <a:cubicBezTo>
                      <a:pt x="3018" y="53975"/>
                      <a:pt x="3018" y="53975"/>
                      <a:pt x="929" y="53975"/>
                    </a:cubicBezTo>
                    <a:cubicBezTo>
                      <a:pt x="929" y="53975"/>
                      <a:pt x="-1160" y="51753"/>
                      <a:pt x="929" y="49530"/>
                    </a:cubicBezTo>
                    <a:cubicBezTo>
                      <a:pt x="11373" y="42863"/>
                      <a:pt x="21817" y="36195"/>
                      <a:pt x="34350" y="31750"/>
                    </a:cubicBezTo>
                    <a:close/>
                    <a:moveTo>
                      <a:pt x="64928" y="20637"/>
                    </a:moveTo>
                    <a:cubicBezTo>
                      <a:pt x="67103" y="20637"/>
                      <a:pt x="67103" y="25047"/>
                      <a:pt x="64928" y="25047"/>
                    </a:cubicBezTo>
                    <a:cubicBezTo>
                      <a:pt x="54050" y="33866"/>
                      <a:pt x="40997" y="40481"/>
                      <a:pt x="30120" y="49301"/>
                    </a:cubicBezTo>
                    <a:cubicBezTo>
                      <a:pt x="25769" y="51506"/>
                      <a:pt x="21418" y="53710"/>
                      <a:pt x="19243" y="55915"/>
                    </a:cubicBezTo>
                    <a:cubicBezTo>
                      <a:pt x="17067" y="58120"/>
                      <a:pt x="14892" y="58120"/>
                      <a:pt x="12716" y="60325"/>
                    </a:cubicBezTo>
                    <a:cubicBezTo>
                      <a:pt x="10541" y="60325"/>
                      <a:pt x="8365" y="58120"/>
                      <a:pt x="10541" y="55915"/>
                    </a:cubicBezTo>
                    <a:cubicBezTo>
                      <a:pt x="14892" y="53710"/>
                      <a:pt x="17067" y="51506"/>
                      <a:pt x="21418" y="49301"/>
                    </a:cubicBezTo>
                    <a:cubicBezTo>
                      <a:pt x="34471" y="40481"/>
                      <a:pt x="49699" y="31661"/>
                      <a:pt x="62752" y="22842"/>
                    </a:cubicBezTo>
                    <a:cubicBezTo>
                      <a:pt x="64928" y="20637"/>
                      <a:pt x="64928" y="20637"/>
                      <a:pt x="64928" y="20637"/>
                    </a:cubicBezTo>
                    <a:close/>
                    <a:moveTo>
                      <a:pt x="299339" y="17462"/>
                    </a:moveTo>
                    <a:cubicBezTo>
                      <a:pt x="299339" y="17462"/>
                      <a:pt x="301489" y="17462"/>
                      <a:pt x="301489" y="17462"/>
                    </a:cubicBezTo>
                    <a:cubicBezTo>
                      <a:pt x="303640" y="17462"/>
                      <a:pt x="303640" y="19579"/>
                      <a:pt x="301489" y="21695"/>
                    </a:cubicBezTo>
                    <a:cubicBezTo>
                      <a:pt x="286434" y="32279"/>
                      <a:pt x="267076" y="42862"/>
                      <a:pt x="249870" y="55562"/>
                    </a:cubicBezTo>
                    <a:cubicBezTo>
                      <a:pt x="247719" y="57679"/>
                      <a:pt x="245568" y="59795"/>
                      <a:pt x="241267" y="61912"/>
                    </a:cubicBezTo>
                    <a:cubicBezTo>
                      <a:pt x="239116" y="61912"/>
                      <a:pt x="236965" y="59795"/>
                      <a:pt x="239116" y="57679"/>
                    </a:cubicBezTo>
                    <a:cubicBezTo>
                      <a:pt x="241267" y="57679"/>
                      <a:pt x="241267" y="55562"/>
                      <a:pt x="243418" y="55562"/>
                    </a:cubicBezTo>
                    <a:cubicBezTo>
                      <a:pt x="262775" y="40745"/>
                      <a:pt x="282132" y="30162"/>
                      <a:pt x="299339" y="17462"/>
                    </a:cubicBezTo>
                    <a:close/>
                    <a:moveTo>
                      <a:pt x="191389" y="11112"/>
                    </a:moveTo>
                    <a:cubicBezTo>
                      <a:pt x="191389" y="11112"/>
                      <a:pt x="193539" y="11112"/>
                      <a:pt x="193539" y="11112"/>
                    </a:cubicBezTo>
                    <a:cubicBezTo>
                      <a:pt x="195690" y="11112"/>
                      <a:pt x="195690" y="13255"/>
                      <a:pt x="193539" y="15398"/>
                    </a:cubicBezTo>
                    <a:cubicBezTo>
                      <a:pt x="191389" y="15398"/>
                      <a:pt x="191389" y="17542"/>
                      <a:pt x="189238" y="17542"/>
                    </a:cubicBezTo>
                    <a:cubicBezTo>
                      <a:pt x="172031" y="28257"/>
                      <a:pt x="154825" y="38973"/>
                      <a:pt x="139769" y="49689"/>
                    </a:cubicBezTo>
                    <a:cubicBezTo>
                      <a:pt x="137618" y="49689"/>
                      <a:pt x="135468" y="51832"/>
                      <a:pt x="133317" y="53975"/>
                    </a:cubicBezTo>
                    <a:cubicBezTo>
                      <a:pt x="133317" y="53975"/>
                      <a:pt x="133317" y="53975"/>
                      <a:pt x="131166" y="53975"/>
                    </a:cubicBezTo>
                    <a:cubicBezTo>
                      <a:pt x="129015" y="51832"/>
                      <a:pt x="129015" y="51832"/>
                      <a:pt x="131166" y="49689"/>
                    </a:cubicBezTo>
                    <a:cubicBezTo>
                      <a:pt x="131166" y="49689"/>
                      <a:pt x="133317" y="49689"/>
                      <a:pt x="133317" y="49689"/>
                    </a:cubicBezTo>
                    <a:cubicBezTo>
                      <a:pt x="148372" y="38973"/>
                      <a:pt x="165579" y="28257"/>
                      <a:pt x="180634" y="17542"/>
                    </a:cubicBezTo>
                    <a:cubicBezTo>
                      <a:pt x="182785" y="17542"/>
                      <a:pt x="184936" y="15398"/>
                      <a:pt x="187087" y="13255"/>
                    </a:cubicBezTo>
                    <a:cubicBezTo>
                      <a:pt x="189238" y="13255"/>
                      <a:pt x="191389" y="11112"/>
                      <a:pt x="191389" y="11112"/>
                    </a:cubicBezTo>
                    <a:close/>
                    <a:moveTo>
                      <a:pt x="287178" y="7937"/>
                    </a:moveTo>
                    <a:cubicBezTo>
                      <a:pt x="289353" y="7937"/>
                      <a:pt x="289353" y="7937"/>
                      <a:pt x="289353" y="10142"/>
                    </a:cubicBezTo>
                    <a:cubicBezTo>
                      <a:pt x="289353" y="10142"/>
                      <a:pt x="289353" y="12347"/>
                      <a:pt x="289353" y="12347"/>
                    </a:cubicBezTo>
                    <a:cubicBezTo>
                      <a:pt x="267598" y="21166"/>
                      <a:pt x="252370" y="36601"/>
                      <a:pt x="234966" y="47625"/>
                    </a:cubicBezTo>
                    <a:cubicBezTo>
                      <a:pt x="232791" y="47625"/>
                      <a:pt x="232791" y="47625"/>
                      <a:pt x="232791" y="47625"/>
                    </a:cubicBezTo>
                    <a:cubicBezTo>
                      <a:pt x="230615" y="47625"/>
                      <a:pt x="230615" y="45420"/>
                      <a:pt x="232791" y="43215"/>
                    </a:cubicBezTo>
                    <a:cubicBezTo>
                      <a:pt x="248019" y="32191"/>
                      <a:pt x="263247" y="18962"/>
                      <a:pt x="282827" y="10142"/>
                    </a:cubicBezTo>
                    <a:cubicBezTo>
                      <a:pt x="282827" y="10142"/>
                      <a:pt x="285002" y="10142"/>
                      <a:pt x="287178" y="7937"/>
                    </a:cubicBezTo>
                    <a:close/>
                    <a:moveTo>
                      <a:pt x="124694" y="7937"/>
                    </a:moveTo>
                    <a:cubicBezTo>
                      <a:pt x="124694" y="7937"/>
                      <a:pt x="124694" y="7937"/>
                      <a:pt x="126854" y="7937"/>
                    </a:cubicBezTo>
                    <a:cubicBezTo>
                      <a:pt x="126854" y="7937"/>
                      <a:pt x="126854" y="7937"/>
                      <a:pt x="126854" y="10096"/>
                    </a:cubicBezTo>
                    <a:cubicBezTo>
                      <a:pt x="129015" y="10096"/>
                      <a:pt x="129015" y="12255"/>
                      <a:pt x="126854" y="12255"/>
                    </a:cubicBezTo>
                    <a:cubicBezTo>
                      <a:pt x="122533" y="14414"/>
                      <a:pt x="116050" y="18732"/>
                      <a:pt x="111729" y="20891"/>
                    </a:cubicBezTo>
                    <a:cubicBezTo>
                      <a:pt x="98764" y="29527"/>
                      <a:pt x="85800" y="38163"/>
                      <a:pt x="72835" y="46799"/>
                    </a:cubicBezTo>
                    <a:cubicBezTo>
                      <a:pt x="70674" y="48958"/>
                      <a:pt x="68513" y="51117"/>
                      <a:pt x="66353" y="51117"/>
                    </a:cubicBezTo>
                    <a:cubicBezTo>
                      <a:pt x="66353" y="53276"/>
                      <a:pt x="66353" y="53276"/>
                      <a:pt x="66353" y="53276"/>
                    </a:cubicBezTo>
                    <a:cubicBezTo>
                      <a:pt x="64192" y="53276"/>
                      <a:pt x="62031" y="55435"/>
                      <a:pt x="59870" y="57594"/>
                    </a:cubicBezTo>
                    <a:cubicBezTo>
                      <a:pt x="57709" y="57594"/>
                      <a:pt x="57709" y="59753"/>
                      <a:pt x="55549" y="59753"/>
                    </a:cubicBezTo>
                    <a:cubicBezTo>
                      <a:pt x="55549" y="61912"/>
                      <a:pt x="53388" y="61912"/>
                      <a:pt x="53388" y="61912"/>
                    </a:cubicBezTo>
                    <a:cubicBezTo>
                      <a:pt x="51227" y="61912"/>
                      <a:pt x="51227" y="57594"/>
                      <a:pt x="53388" y="57594"/>
                    </a:cubicBezTo>
                    <a:cubicBezTo>
                      <a:pt x="53388" y="57594"/>
                      <a:pt x="53388" y="57594"/>
                      <a:pt x="53388" y="55435"/>
                    </a:cubicBezTo>
                    <a:cubicBezTo>
                      <a:pt x="57709" y="53276"/>
                      <a:pt x="62031" y="51117"/>
                      <a:pt x="64192" y="48958"/>
                    </a:cubicBezTo>
                    <a:lnTo>
                      <a:pt x="96009" y="26518"/>
                    </a:lnTo>
                    <a:lnTo>
                      <a:pt x="54402" y="49212"/>
                    </a:lnTo>
                    <a:cubicBezTo>
                      <a:pt x="50169" y="51329"/>
                      <a:pt x="45935" y="53445"/>
                      <a:pt x="41702" y="55562"/>
                    </a:cubicBezTo>
                    <a:cubicBezTo>
                      <a:pt x="39585" y="57679"/>
                      <a:pt x="37469" y="59795"/>
                      <a:pt x="33235" y="59795"/>
                    </a:cubicBezTo>
                    <a:cubicBezTo>
                      <a:pt x="33235" y="61912"/>
                      <a:pt x="33235" y="61912"/>
                      <a:pt x="33235" y="61912"/>
                    </a:cubicBezTo>
                    <a:cubicBezTo>
                      <a:pt x="31119" y="61912"/>
                      <a:pt x="29002" y="57679"/>
                      <a:pt x="31119" y="57679"/>
                    </a:cubicBezTo>
                    <a:cubicBezTo>
                      <a:pt x="33235" y="57679"/>
                      <a:pt x="33235" y="55562"/>
                      <a:pt x="33235" y="55562"/>
                    </a:cubicBezTo>
                    <a:cubicBezTo>
                      <a:pt x="37469" y="53445"/>
                      <a:pt x="41702" y="51329"/>
                      <a:pt x="45935" y="49212"/>
                    </a:cubicBezTo>
                    <a:cubicBezTo>
                      <a:pt x="60752" y="38629"/>
                      <a:pt x="77685" y="30162"/>
                      <a:pt x="92502" y="21695"/>
                    </a:cubicBezTo>
                    <a:cubicBezTo>
                      <a:pt x="94619" y="21695"/>
                      <a:pt x="98852" y="19579"/>
                      <a:pt x="100969" y="17462"/>
                    </a:cubicBezTo>
                    <a:cubicBezTo>
                      <a:pt x="100969" y="17462"/>
                      <a:pt x="100969" y="17462"/>
                      <a:pt x="103085" y="17462"/>
                    </a:cubicBezTo>
                    <a:lnTo>
                      <a:pt x="104800" y="20891"/>
                    </a:lnTo>
                    <a:lnTo>
                      <a:pt x="105247" y="20891"/>
                    </a:lnTo>
                    <a:cubicBezTo>
                      <a:pt x="111729" y="16573"/>
                      <a:pt x="116050" y="12255"/>
                      <a:pt x="122533" y="10096"/>
                    </a:cubicBezTo>
                    <a:cubicBezTo>
                      <a:pt x="124694" y="10096"/>
                      <a:pt x="124694" y="7937"/>
                      <a:pt x="124694" y="7937"/>
                    </a:cubicBezTo>
                    <a:close/>
                    <a:moveTo>
                      <a:pt x="150696" y="6350"/>
                    </a:moveTo>
                    <a:cubicBezTo>
                      <a:pt x="152828" y="6350"/>
                      <a:pt x="152828" y="8522"/>
                      <a:pt x="152828" y="8522"/>
                    </a:cubicBezTo>
                    <a:cubicBezTo>
                      <a:pt x="152828" y="10695"/>
                      <a:pt x="152828" y="10695"/>
                      <a:pt x="150696" y="10695"/>
                    </a:cubicBezTo>
                    <a:cubicBezTo>
                      <a:pt x="146433" y="12867"/>
                      <a:pt x="142169" y="12867"/>
                      <a:pt x="137906" y="15039"/>
                    </a:cubicBezTo>
                    <a:cubicBezTo>
                      <a:pt x="133642" y="17212"/>
                      <a:pt x="131510" y="19384"/>
                      <a:pt x="127247" y="21557"/>
                    </a:cubicBezTo>
                    <a:cubicBezTo>
                      <a:pt x="112324" y="28074"/>
                      <a:pt x="97401" y="38936"/>
                      <a:pt x="82479" y="47625"/>
                    </a:cubicBezTo>
                    <a:cubicBezTo>
                      <a:pt x="82479" y="47625"/>
                      <a:pt x="80347" y="47625"/>
                      <a:pt x="80347" y="47625"/>
                    </a:cubicBezTo>
                    <a:cubicBezTo>
                      <a:pt x="78215" y="47625"/>
                      <a:pt x="78215" y="45453"/>
                      <a:pt x="80347" y="43280"/>
                    </a:cubicBezTo>
                    <a:cubicBezTo>
                      <a:pt x="93138" y="36763"/>
                      <a:pt x="105929" y="28074"/>
                      <a:pt x="118719" y="21557"/>
                    </a:cubicBezTo>
                    <a:cubicBezTo>
                      <a:pt x="125115" y="17212"/>
                      <a:pt x="133642" y="12867"/>
                      <a:pt x="142169" y="8522"/>
                    </a:cubicBezTo>
                    <a:cubicBezTo>
                      <a:pt x="144301" y="8522"/>
                      <a:pt x="146433" y="6350"/>
                      <a:pt x="150696" y="6350"/>
                    </a:cubicBezTo>
                    <a:close/>
                    <a:moveTo>
                      <a:pt x="223707" y="4762"/>
                    </a:moveTo>
                    <a:cubicBezTo>
                      <a:pt x="223707" y="4762"/>
                      <a:pt x="225852" y="6857"/>
                      <a:pt x="223707" y="8953"/>
                    </a:cubicBezTo>
                    <a:cubicBezTo>
                      <a:pt x="219416" y="11048"/>
                      <a:pt x="217271" y="13144"/>
                      <a:pt x="212981" y="17335"/>
                    </a:cubicBezTo>
                    <a:cubicBezTo>
                      <a:pt x="195818" y="27813"/>
                      <a:pt x="178656" y="38290"/>
                      <a:pt x="159349" y="48768"/>
                    </a:cubicBezTo>
                    <a:cubicBezTo>
                      <a:pt x="159349" y="50864"/>
                      <a:pt x="157203" y="52959"/>
                      <a:pt x="155058" y="52959"/>
                    </a:cubicBezTo>
                    <a:cubicBezTo>
                      <a:pt x="155058" y="52959"/>
                      <a:pt x="152913" y="55055"/>
                      <a:pt x="152913" y="55055"/>
                    </a:cubicBezTo>
                    <a:cubicBezTo>
                      <a:pt x="152913" y="55055"/>
                      <a:pt x="150768" y="55055"/>
                      <a:pt x="150768" y="57150"/>
                    </a:cubicBezTo>
                    <a:cubicBezTo>
                      <a:pt x="148622" y="57150"/>
                      <a:pt x="148622" y="57150"/>
                      <a:pt x="148622" y="57150"/>
                    </a:cubicBezTo>
                    <a:cubicBezTo>
                      <a:pt x="146477" y="57150"/>
                      <a:pt x="146477" y="55055"/>
                      <a:pt x="146477" y="55055"/>
                    </a:cubicBezTo>
                    <a:cubicBezTo>
                      <a:pt x="146477" y="52959"/>
                      <a:pt x="146477" y="52959"/>
                      <a:pt x="146477" y="52959"/>
                    </a:cubicBezTo>
                    <a:cubicBezTo>
                      <a:pt x="148622" y="50864"/>
                      <a:pt x="150768" y="50864"/>
                      <a:pt x="152913" y="48768"/>
                    </a:cubicBezTo>
                    <a:cubicBezTo>
                      <a:pt x="170075" y="38290"/>
                      <a:pt x="187237" y="27813"/>
                      <a:pt x="204399" y="17335"/>
                    </a:cubicBezTo>
                    <a:cubicBezTo>
                      <a:pt x="208690" y="13144"/>
                      <a:pt x="212981" y="11048"/>
                      <a:pt x="217271" y="8953"/>
                    </a:cubicBezTo>
                    <a:cubicBezTo>
                      <a:pt x="219416" y="6857"/>
                      <a:pt x="219416" y="6857"/>
                      <a:pt x="221562" y="6857"/>
                    </a:cubicBezTo>
                    <a:cubicBezTo>
                      <a:pt x="221562" y="6857"/>
                      <a:pt x="221562" y="4762"/>
                      <a:pt x="223707" y="4762"/>
                    </a:cubicBezTo>
                    <a:close/>
                    <a:moveTo>
                      <a:pt x="178729" y="4762"/>
                    </a:moveTo>
                    <a:cubicBezTo>
                      <a:pt x="180860" y="4762"/>
                      <a:pt x="182990" y="6857"/>
                      <a:pt x="180860" y="8953"/>
                    </a:cubicBezTo>
                    <a:cubicBezTo>
                      <a:pt x="174468" y="11048"/>
                      <a:pt x="170206" y="11048"/>
                      <a:pt x="165945" y="13144"/>
                    </a:cubicBezTo>
                    <a:cubicBezTo>
                      <a:pt x="163815" y="15239"/>
                      <a:pt x="163815" y="15239"/>
                      <a:pt x="163815" y="15239"/>
                    </a:cubicBezTo>
                    <a:cubicBezTo>
                      <a:pt x="159553" y="15239"/>
                      <a:pt x="157423" y="17335"/>
                      <a:pt x="155292" y="19431"/>
                    </a:cubicBezTo>
                    <a:cubicBezTo>
                      <a:pt x="151031" y="21526"/>
                      <a:pt x="144639" y="25717"/>
                      <a:pt x="140378" y="27813"/>
                    </a:cubicBezTo>
                    <a:cubicBezTo>
                      <a:pt x="131856" y="34099"/>
                      <a:pt x="125464" y="40386"/>
                      <a:pt x="116941" y="46673"/>
                    </a:cubicBezTo>
                    <a:cubicBezTo>
                      <a:pt x="116941" y="48768"/>
                      <a:pt x="114811" y="50864"/>
                      <a:pt x="112680" y="50864"/>
                    </a:cubicBezTo>
                    <a:cubicBezTo>
                      <a:pt x="112680" y="52959"/>
                      <a:pt x="110550" y="52959"/>
                      <a:pt x="110550" y="52959"/>
                    </a:cubicBezTo>
                    <a:cubicBezTo>
                      <a:pt x="108419" y="55055"/>
                      <a:pt x="108419" y="55055"/>
                      <a:pt x="106288" y="57150"/>
                    </a:cubicBezTo>
                    <a:cubicBezTo>
                      <a:pt x="104158" y="57150"/>
                      <a:pt x="102027" y="55055"/>
                      <a:pt x="104158" y="52959"/>
                    </a:cubicBezTo>
                    <a:cubicBezTo>
                      <a:pt x="104158" y="52959"/>
                      <a:pt x="106288" y="52959"/>
                      <a:pt x="106288" y="50864"/>
                    </a:cubicBezTo>
                    <a:cubicBezTo>
                      <a:pt x="108419" y="50864"/>
                      <a:pt x="110550" y="48768"/>
                      <a:pt x="110550" y="46673"/>
                    </a:cubicBezTo>
                    <a:cubicBezTo>
                      <a:pt x="121203" y="40386"/>
                      <a:pt x="129725" y="32004"/>
                      <a:pt x="138247" y="25717"/>
                    </a:cubicBezTo>
                    <a:cubicBezTo>
                      <a:pt x="140378" y="23622"/>
                      <a:pt x="144639" y="21526"/>
                      <a:pt x="146770" y="19431"/>
                    </a:cubicBezTo>
                    <a:cubicBezTo>
                      <a:pt x="148900" y="17335"/>
                      <a:pt x="151031" y="17335"/>
                      <a:pt x="153162" y="15239"/>
                    </a:cubicBezTo>
                    <a:cubicBezTo>
                      <a:pt x="153162" y="15239"/>
                      <a:pt x="155292" y="15239"/>
                      <a:pt x="155292" y="15239"/>
                    </a:cubicBezTo>
                    <a:cubicBezTo>
                      <a:pt x="157423" y="13144"/>
                      <a:pt x="161684" y="11048"/>
                      <a:pt x="165945" y="8953"/>
                    </a:cubicBezTo>
                    <a:cubicBezTo>
                      <a:pt x="170206" y="6857"/>
                      <a:pt x="174468" y="6857"/>
                      <a:pt x="178729" y="4762"/>
                    </a:cubicBezTo>
                    <a:close/>
                    <a:moveTo>
                      <a:pt x="250107" y="1587"/>
                    </a:moveTo>
                    <a:cubicBezTo>
                      <a:pt x="250107" y="1587"/>
                      <a:pt x="252267" y="1587"/>
                      <a:pt x="252267" y="1587"/>
                    </a:cubicBezTo>
                    <a:cubicBezTo>
                      <a:pt x="254428" y="1587"/>
                      <a:pt x="254428" y="5866"/>
                      <a:pt x="252267" y="5866"/>
                    </a:cubicBezTo>
                    <a:cubicBezTo>
                      <a:pt x="252267" y="5866"/>
                      <a:pt x="250107" y="8006"/>
                      <a:pt x="250107" y="8006"/>
                    </a:cubicBezTo>
                    <a:cubicBezTo>
                      <a:pt x="245785" y="10146"/>
                      <a:pt x="241463" y="12285"/>
                      <a:pt x="237142" y="14425"/>
                    </a:cubicBezTo>
                    <a:cubicBezTo>
                      <a:pt x="217695" y="25124"/>
                      <a:pt x="198248" y="37962"/>
                      <a:pt x="180962" y="50800"/>
                    </a:cubicBezTo>
                    <a:cubicBezTo>
                      <a:pt x="180962" y="50800"/>
                      <a:pt x="180962" y="50800"/>
                      <a:pt x="178801" y="50800"/>
                    </a:cubicBezTo>
                    <a:cubicBezTo>
                      <a:pt x="178801" y="50800"/>
                      <a:pt x="176640" y="48660"/>
                      <a:pt x="178801" y="46521"/>
                    </a:cubicBezTo>
                    <a:cubicBezTo>
                      <a:pt x="193926" y="35822"/>
                      <a:pt x="211213" y="25124"/>
                      <a:pt x="228499" y="14425"/>
                    </a:cubicBezTo>
                    <a:cubicBezTo>
                      <a:pt x="232820" y="12285"/>
                      <a:pt x="237142" y="10146"/>
                      <a:pt x="241463" y="8006"/>
                    </a:cubicBezTo>
                    <a:cubicBezTo>
                      <a:pt x="243624" y="5866"/>
                      <a:pt x="247946" y="3727"/>
                      <a:pt x="250107" y="1587"/>
                    </a:cubicBezTo>
                    <a:close/>
                    <a:moveTo>
                      <a:pt x="278627" y="0"/>
                    </a:moveTo>
                    <a:cubicBezTo>
                      <a:pt x="280815" y="0"/>
                      <a:pt x="283003" y="4233"/>
                      <a:pt x="280815" y="4233"/>
                    </a:cubicBezTo>
                    <a:cubicBezTo>
                      <a:pt x="278627" y="4233"/>
                      <a:pt x="276439" y="6350"/>
                      <a:pt x="274250" y="8467"/>
                    </a:cubicBezTo>
                    <a:cubicBezTo>
                      <a:pt x="269874" y="8467"/>
                      <a:pt x="267686" y="10583"/>
                      <a:pt x="263309" y="12700"/>
                    </a:cubicBezTo>
                    <a:cubicBezTo>
                      <a:pt x="243616" y="23283"/>
                      <a:pt x="223922" y="38100"/>
                      <a:pt x="206417" y="50800"/>
                    </a:cubicBezTo>
                    <a:cubicBezTo>
                      <a:pt x="206417" y="50800"/>
                      <a:pt x="206417" y="50800"/>
                      <a:pt x="204228" y="50800"/>
                    </a:cubicBezTo>
                    <a:cubicBezTo>
                      <a:pt x="204228" y="50800"/>
                      <a:pt x="202040" y="48683"/>
                      <a:pt x="204228" y="46567"/>
                    </a:cubicBezTo>
                    <a:cubicBezTo>
                      <a:pt x="219546" y="35983"/>
                      <a:pt x="237051" y="23283"/>
                      <a:pt x="254557" y="12700"/>
                    </a:cubicBezTo>
                    <a:cubicBezTo>
                      <a:pt x="256745" y="10583"/>
                      <a:pt x="258933" y="10583"/>
                      <a:pt x="263309" y="8467"/>
                    </a:cubicBezTo>
                    <a:cubicBezTo>
                      <a:pt x="267686" y="6350"/>
                      <a:pt x="272062" y="2117"/>
                      <a:pt x="27862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912814" y="2726240"/>
              <a:ext cx="946307" cy="1346405"/>
              <a:chOff x="6416745" y="2839242"/>
              <a:chExt cx="766763" cy="1090613"/>
            </a:xfrm>
            <a:grpFill/>
          </p:grpSpPr>
          <p:sp>
            <p:nvSpPr>
              <p:cNvPr id="21" name="Freeform 150"/>
              <p:cNvSpPr>
                <a:spLocks noEditPoints="1"/>
              </p:cNvSpPr>
              <p:nvPr/>
            </p:nvSpPr>
            <p:spPr bwMode="auto">
              <a:xfrm>
                <a:off x="6432620" y="2870992"/>
                <a:ext cx="693738" cy="1058863"/>
              </a:xfrm>
              <a:custGeom>
                <a:avLst/>
                <a:gdLst>
                  <a:gd name="T0" fmla="*/ 253 w 322"/>
                  <a:gd name="T1" fmla="*/ 474 h 491"/>
                  <a:gd name="T2" fmla="*/ 273 w 322"/>
                  <a:gd name="T3" fmla="*/ 465 h 491"/>
                  <a:gd name="T4" fmla="*/ 299 w 322"/>
                  <a:gd name="T5" fmla="*/ 440 h 491"/>
                  <a:gd name="T6" fmla="*/ 301 w 322"/>
                  <a:gd name="T7" fmla="*/ 437 h 491"/>
                  <a:gd name="T8" fmla="*/ 317 w 322"/>
                  <a:gd name="T9" fmla="*/ 402 h 491"/>
                  <a:gd name="T10" fmla="*/ 163 w 322"/>
                  <a:gd name="T11" fmla="*/ 398 h 491"/>
                  <a:gd name="T12" fmla="*/ 201 w 322"/>
                  <a:gd name="T13" fmla="*/ 384 h 491"/>
                  <a:gd name="T14" fmla="*/ 106 w 322"/>
                  <a:gd name="T15" fmla="*/ 369 h 491"/>
                  <a:gd name="T16" fmla="*/ 320 w 322"/>
                  <a:gd name="T17" fmla="*/ 370 h 491"/>
                  <a:gd name="T18" fmla="*/ 212 w 322"/>
                  <a:gd name="T19" fmla="*/ 364 h 491"/>
                  <a:gd name="T20" fmla="*/ 210 w 322"/>
                  <a:gd name="T21" fmla="*/ 363 h 491"/>
                  <a:gd name="T22" fmla="*/ 104 w 322"/>
                  <a:gd name="T23" fmla="*/ 369 h 491"/>
                  <a:gd name="T24" fmla="*/ 314 w 322"/>
                  <a:gd name="T25" fmla="*/ 328 h 491"/>
                  <a:gd name="T26" fmla="*/ 39 w 322"/>
                  <a:gd name="T27" fmla="*/ 439 h 491"/>
                  <a:gd name="T28" fmla="*/ 6 w 322"/>
                  <a:gd name="T29" fmla="*/ 306 h 491"/>
                  <a:gd name="T30" fmla="*/ 73 w 322"/>
                  <a:gd name="T31" fmla="*/ 287 h 491"/>
                  <a:gd name="T32" fmla="*/ 91 w 322"/>
                  <a:gd name="T33" fmla="*/ 287 h 491"/>
                  <a:gd name="T34" fmla="*/ 135 w 322"/>
                  <a:gd name="T35" fmla="*/ 293 h 491"/>
                  <a:gd name="T36" fmla="*/ 206 w 322"/>
                  <a:gd name="T37" fmla="*/ 327 h 491"/>
                  <a:gd name="T38" fmla="*/ 134 w 322"/>
                  <a:gd name="T39" fmla="*/ 291 h 491"/>
                  <a:gd name="T40" fmla="*/ 129 w 322"/>
                  <a:gd name="T41" fmla="*/ 273 h 491"/>
                  <a:gd name="T42" fmla="*/ 124 w 322"/>
                  <a:gd name="T43" fmla="*/ 262 h 491"/>
                  <a:gd name="T44" fmla="*/ 172 w 322"/>
                  <a:gd name="T45" fmla="*/ 183 h 491"/>
                  <a:gd name="T46" fmla="*/ 155 w 322"/>
                  <a:gd name="T47" fmla="*/ 191 h 491"/>
                  <a:gd name="T48" fmla="*/ 200 w 322"/>
                  <a:gd name="T49" fmla="*/ 159 h 491"/>
                  <a:gd name="T50" fmla="*/ 87 w 322"/>
                  <a:gd name="T51" fmla="*/ 149 h 491"/>
                  <a:gd name="T52" fmla="*/ 107 w 322"/>
                  <a:gd name="T53" fmla="*/ 151 h 491"/>
                  <a:gd name="T54" fmla="*/ 111 w 322"/>
                  <a:gd name="T55" fmla="*/ 146 h 491"/>
                  <a:gd name="T56" fmla="*/ 296 w 322"/>
                  <a:gd name="T57" fmla="*/ 171 h 491"/>
                  <a:gd name="T58" fmla="*/ 292 w 322"/>
                  <a:gd name="T59" fmla="*/ 290 h 491"/>
                  <a:gd name="T60" fmla="*/ 250 w 322"/>
                  <a:gd name="T61" fmla="*/ 240 h 491"/>
                  <a:gd name="T62" fmla="*/ 303 w 322"/>
                  <a:gd name="T63" fmla="*/ 130 h 491"/>
                  <a:gd name="T64" fmla="*/ 239 w 322"/>
                  <a:gd name="T65" fmla="*/ 253 h 491"/>
                  <a:gd name="T66" fmla="*/ 280 w 322"/>
                  <a:gd name="T67" fmla="*/ 218 h 491"/>
                  <a:gd name="T68" fmla="*/ 306 w 322"/>
                  <a:gd name="T69" fmla="*/ 135 h 491"/>
                  <a:gd name="T70" fmla="*/ 198 w 322"/>
                  <a:gd name="T71" fmla="*/ 100 h 491"/>
                  <a:gd name="T72" fmla="*/ 119 w 322"/>
                  <a:gd name="T73" fmla="*/ 118 h 491"/>
                  <a:gd name="T74" fmla="*/ 170 w 322"/>
                  <a:gd name="T75" fmla="*/ 90 h 491"/>
                  <a:gd name="T76" fmla="*/ 303 w 322"/>
                  <a:gd name="T77" fmla="*/ 102 h 491"/>
                  <a:gd name="T78" fmla="*/ 278 w 322"/>
                  <a:gd name="T79" fmla="*/ 53 h 491"/>
                  <a:gd name="T80" fmla="*/ 281 w 322"/>
                  <a:gd name="T81" fmla="*/ 52 h 491"/>
                  <a:gd name="T82" fmla="*/ 247 w 322"/>
                  <a:gd name="T83" fmla="*/ 26 h 491"/>
                  <a:gd name="T84" fmla="*/ 263 w 322"/>
                  <a:gd name="T85" fmla="*/ 37 h 491"/>
                  <a:gd name="T86" fmla="*/ 257 w 322"/>
                  <a:gd name="T87" fmla="*/ 31 h 491"/>
                  <a:gd name="T88" fmla="*/ 235 w 322"/>
                  <a:gd name="T89" fmla="*/ 18 h 491"/>
                  <a:gd name="T90" fmla="*/ 224 w 322"/>
                  <a:gd name="T91" fmla="*/ 15 h 491"/>
                  <a:gd name="T92" fmla="*/ 222 w 322"/>
                  <a:gd name="T93" fmla="*/ 9 h 491"/>
                  <a:gd name="T94" fmla="*/ 227 w 322"/>
                  <a:gd name="T95" fmla="*/ 21 h 491"/>
                  <a:gd name="T96" fmla="*/ 305 w 322"/>
                  <a:gd name="T97" fmla="*/ 117 h 491"/>
                  <a:gd name="T98" fmla="*/ 301 w 322"/>
                  <a:gd name="T99" fmla="*/ 119 h 491"/>
                  <a:gd name="T100" fmla="*/ 176 w 322"/>
                  <a:gd name="T101" fmla="*/ 8 h 491"/>
                  <a:gd name="T102" fmla="*/ 144 w 322"/>
                  <a:gd name="T103" fmla="*/ 12 h 491"/>
                  <a:gd name="T104" fmla="*/ 179 w 322"/>
                  <a:gd name="T105" fmla="*/ 6 h 491"/>
                  <a:gd name="T106" fmla="*/ 210 w 322"/>
                  <a:gd name="T107" fmla="*/ 7 h 491"/>
                  <a:gd name="T108" fmla="*/ 82 w 322"/>
                  <a:gd name="T109" fmla="*/ 38 h 491"/>
                  <a:gd name="T110" fmla="*/ 116 w 322"/>
                  <a:gd name="T111" fmla="*/ 13 h 491"/>
                  <a:gd name="T112" fmla="*/ 42 w 322"/>
                  <a:gd name="T113" fmla="*/ 71 h 491"/>
                  <a:gd name="T114" fmla="*/ 32 w 322"/>
                  <a:gd name="T115" fmla="*/ 137 h 491"/>
                  <a:gd name="T116" fmla="*/ 36 w 322"/>
                  <a:gd name="T117" fmla="*/ 97 h 491"/>
                  <a:gd name="T118" fmla="*/ 141 w 322"/>
                  <a:gd name="T119" fmla="*/ 4 h 491"/>
                  <a:gd name="T120" fmla="*/ 210 w 322"/>
                  <a:gd name="T121" fmla="*/ 5 h 491"/>
                  <a:gd name="T122" fmla="*/ 194 w 322"/>
                  <a:gd name="T123" fmla="*/ 3 h 491"/>
                  <a:gd name="T124" fmla="*/ 179 w 322"/>
                  <a:gd name="T1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2" h="491">
                    <a:moveTo>
                      <a:pt x="100" y="475"/>
                    </a:moveTo>
                    <a:cubicBezTo>
                      <a:pt x="101" y="475"/>
                      <a:pt x="102" y="476"/>
                      <a:pt x="103" y="476"/>
                    </a:cubicBezTo>
                    <a:cubicBezTo>
                      <a:pt x="105" y="477"/>
                      <a:pt x="107" y="478"/>
                      <a:pt x="109" y="478"/>
                    </a:cubicBezTo>
                    <a:cubicBezTo>
                      <a:pt x="111" y="479"/>
                      <a:pt x="114" y="480"/>
                      <a:pt x="117" y="480"/>
                    </a:cubicBezTo>
                    <a:cubicBezTo>
                      <a:pt x="117" y="481"/>
                      <a:pt x="117" y="481"/>
                      <a:pt x="117" y="481"/>
                    </a:cubicBezTo>
                    <a:cubicBezTo>
                      <a:pt x="114" y="480"/>
                      <a:pt x="111" y="479"/>
                      <a:pt x="107" y="477"/>
                    </a:cubicBezTo>
                    <a:cubicBezTo>
                      <a:pt x="105" y="476"/>
                      <a:pt x="102" y="476"/>
                      <a:pt x="100" y="475"/>
                    </a:cubicBezTo>
                    <a:moveTo>
                      <a:pt x="272" y="464"/>
                    </a:moveTo>
                    <a:cubicBezTo>
                      <a:pt x="266" y="468"/>
                      <a:pt x="260" y="471"/>
                      <a:pt x="253" y="474"/>
                    </a:cubicBezTo>
                    <a:cubicBezTo>
                      <a:pt x="231" y="486"/>
                      <a:pt x="204" y="490"/>
                      <a:pt x="179" y="490"/>
                    </a:cubicBezTo>
                    <a:cubicBezTo>
                      <a:pt x="169" y="490"/>
                      <a:pt x="160" y="489"/>
                      <a:pt x="151" y="488"/>
                    </a:cubicBezTo>
                    <a:cubicBezTo>
                      <a:pt x="140" y="487"/>
                      <a:pt x="128" y="485"/>
                      <a:pt x="117" y="483"/>
                    </a:cubicBezTo>
                    <a:cubicBezTo>
                      <a:pt x="117" y="483"/>
                      <a:pt x="117" y="483"/>
                      <a:pt x="117" y="483"/>
                    </a:cubicBezTo>
                    <a:cubicBezTo>
                      <a:pt x="129" y="486"/>
                      <a:pt x="143" y="489"/>
                      <a:pt x="156" y="490"/>
                    </a:cubicBezTo>
                    <a:cubicBezTo>
                      <a:pt x="162" y="491"/>
                      <a:pt x="169" y="491"/>
                      <a:pt x="175" y="491"/>
                    </a:cubicBezTo>
                    <a:cubicBezTo>
                      <a:pt x="193" y="491"/>
                      <a:pt x="211" y="489"/>
                      <a:pt x="229" y="484"/>
                    </a:cubicBezTo>
                    <a:cubicBezTo>
                      <a:pt x="245" y="480"/>
                      <a:pt x="261" y="474"/>
                      <a:pt x="275" y="465"/>
                    </a:cubicBezTo>
                    <a:cubicBezTo>
                      <a:pt x="274" y="465"/>
                      <a:pt x="273" y="465"/>
                      <a:pt x="273" y="465"/>
                    </a:cubicBezTo>
                    <a:cubicBezTo>
                      <a:pt x="272" y="465"/>
                      <a:pt x="272" y="465"/>
                      <a:pt x="272" y="464"/>
                    </a:cubicBezTo>
                    <a:moveTo>
                      <a:pt x="280" y="461"/>
                    </a:moveTo>
                    <a:cubicBezTo>
                      <a:pt x="280" y="461"/>
                      <a:pt x="280" y="461"/>
                      <a:pt x="280" y="461"/>
                    </a:cubicBezTo>
                    <a:cubicBezTo>
                      <a:pt x="280" y="461"/>
                      <a:pt x="280" y="461"/>
                      <a:pt x="279" y="461"/>
                    </a:cubicBezTo>
                    <a:cubicBezTo>
                      <a:pt x="279" y="461"/>
                      <a:pt x="280" y="461"/>
                      <a:pt x="280" y="461"/>
                    </a:cubicBezTo>
                    <a:cubicBezTo>
                      <a:pt x="280" y="461"/>
                      <a:pt x="280" y="461"/>
                      <a:pt x="280" y="461"/>
                    </a:cubicBezTo>
                    <a:moveTo>
                      <a:pt x="302" y="439"/>
                    </a:moveTo>
                    <a:cubicBezTo>
                      <a:pt x="302" y="439"/>
                      <a:pt x="301" y="440"/>
                      <a:pt x="300" y="440"/>
                    </a:cubicBezTo>
                    <a:cubicBezTo>
                      <a:pt x="300" y="440"/>
                      <a:pt x="299" y="440"/>
                      <a:pt x="299" y="440"/>
                    </a:cubicBezTo>
                    <a:cubicBezTo>
                      <a:pt x="299" y="440"/>
                      <a:pt x="299" y="440"/>
                      <a:pt x="299" y="440"/>
                    </a:cubicBezTo>
                    <a:cubicBezTo>
                      <a:pt x="293" y="447"/>
                      <a:pt x="287" y="454"/>
                      <a:pt x="279" y="459"/>
                    </a:cubicBezTo>
                    <a:cubicBezTo>
                      <a:pt x="280" y="459"/>
                      <a:pt x="282" y="458"/>
                      <a:pt x="283" y="457"/>
                    </a:cubicBezTo>
                    <a:cubicBezTo>
                      <a:pt x="284" y="456"/>
                      <a:pt x="286" y="456"/>
                      <a:pt x="288" y="455"/>
                    </a:cubicBezTo>
                    <a:cubicBezTo>
                      <a:pt x="293" y="450"/>
                      <a:pt x="298" y="445"/>
                      <a:pt x="302" y="439"/>
                    </a:cubicBezTo>
                    <a:moveTo>
                      <a:pt x="313" y="421"/>
                    </a:moveTo>
                    <a:cubicBezTo>
                      <a:pt x="312" y="421"/>
                      <a:pt x="311" y="421"/>
                      <a:pt x="310" y="422"/>
                    </a:cubicBezTo>
                    <a:cubicBezTo>
                      <a:pt x="308" y="426"/>
                      <a:pt x="306" y="429"/>
                      <a:pt x="304" y="433"/>
                    </a:cubicBezTo>
                    <a:cubicBezTo>
                      <a:pt x="303" y="434"/>
                      <a:pt x="302" y="436"/>
                      <a:pt x="301" y="437"/>
                    </a:cubicBezTo>
                    <a:cubicBezTo>
                      <a:pt x="303" y="436"/>
                      <a:pt x="304" y="435"/>
                      <a:pt x="305" y="435"/>
                    </a:cubicBezTo>
                    <a:cubicBezTo>
                      <a:pt x="308" y="430"/>
                      <a:pt x="310" y="426"/>
                      <a:pt x="313" y="421"/>
                    </a:cubicBezTo>
                    <a:moveTo>
                      <a:pt x="317" y="409"/>
                    </a:moveTo>
                    <a:cubicBezTo>
                      <a:pt x="316" y="409"/>
                      <a:pt x="315" y="410"/>
                      <a:pt x="314" y="410"/>
                    </a:cubicBezTo>
                    <a:cubicBezTo>
                      <a:pt x="314" y="413"/>
                      <a:pt x="312" y="416"/>
                      <a:pt x="311" y="419"/>
                    </a:cubicBezTo>
                    <a:cubicBezTo>
                      <a:pt x="312" y="419"/>
                      <a:pt x="313" y="418"/>
                      <a:pt x="314" y="418"/>
                    </a:cubicBezTo>
                    <a:cubicBezTo>
                      <a:pt x="315" y="415"/>
                      <a:pt x="316" y="412"/>
                      <a:pt x="317" y="409"/>
                    </a:cubicBezTo>
                    <a:moveTo>
                      <a:pt x="319" y="401"/>
                    </a:moveTo>
                    <a:cubicBezTo>
                      <a:pt x="318" y="401"/>
                      <a:pt x="317" y="402"/>
                      <a:pt x="317" y="402"/>
                    </a:cubicBezTo>
                    <a:cubicBezTo>
                      <a:pt x="316" y="404"/>
                      <a:pt x="316" y="406"/>
                      <a:pt x="315" y="408"/>
                    </a:cubicBezTo>
                    <a:cubicBezTo>
                      <a:pt x="316" y="407"/>
                      <a:pt x="317" y="407"/>
                      <a:pt x="318" y="407"/>
                    </a:cubicBezTo>
                    <a:cubicBezTo>
                      <a:pt x="318" y="405"/>
                      <a:pt x="319" y="403"/>
                      <a:pt x="319" y="401"/>
                    </a:cubicBezTo>
                    <a:moveTo>
                      <a:pt x="180" y="394"/>
                    </a:moveTo>
                    <a:cubicBezTo>
                      <a:pt x="176" y="395"/>
                      <a:pt x="172" y="396"/>
                      <a:pt x="168" y="396"/>
                    </a:cubicBezTo>
                    <a:cubicBezTo>
                      <a:pt x="165" y="396"/>
                      <a:pt x="163" y="396"/>
                      <a:pt x="161" y="396"/>
                    </a:cubicBezTo>
                    <a:cubicBezTo>
                      <a:pt x="160" y="396"/>
                      <a:pt x="160" y="396"/>
                      <a:pt x="159" y="396"/>
                    </a:cubicBezTo>
                    <a:cubicBezTo>
                      <a:pt x="158" y="397"/>
                      <a:pt x="156" y="397"/>
                      <a:pt x="155" y="398"/>
                    </a:cubicBezTo>
                    <a:cubicBezTo>
                      <a:pt x="158" y="398"/>
                      <a:pt x="161" y="398"/>
                      <a:pt x="163" y="398"/>
                    </a:cubicBezTo>
                    <a:cubicBezTo>
                      <a:pt x="165" y="398"/>
                      <a:pt x="166" y="398"/>
                      <a:pt x="167" y="398"/>
                    </a:cubicBezTo>
                    <a:cubicBezTo>
                      <a:pt x="171" y="397"/>
                      <a:pt x="175" y="396"/>
                      <a:pt x="178" y="395"/>
                    </a:cubicBezTo>
                    <a:cubicBezTo>
                      <a:pt x="179" y="394"/>
                      <a:pt x="180" y="394"/>
                      <a:pt x="180" y="394"/>
                    </a:cubicBezTo>
                    <a:moveTo>
                      <a:pt x="321" y="389"/>
                    </a:moveTo>
                    <a:cubicBezTo>
                      <a:pt x="320" y="390"/>
                      <a:pt x="319" y="390"/>
                      <a:pt x="319" y="390"/>
                    </a:cubicBezTo>
                    <a:cubicBezTo>
                      <a:pt x="318" y="393"/>
                      <a:pt x="318" y="397"/>
                      <a:pt x="317" y="400"/>
                    </a:cubicBezTo>
                    <a:cubicBezTo>
                      <a:pt x="318" y="399"/>
                      <a:pt x="319" y="399"/>
                      <a:pt x="319" y="398"/>
                    </a:cubicBezTo>
                    <a:cubicBezTo>
                      <a:pt x="320" y="395"/>
                      <a:pt x="321" y="392"/>
                      <a:pt x="321" y="389"/>
                    </a:cubicBezTo>
                    <a:moveTo>
                      <a:pt x="201" y="384"/>
                    </a:moveTo>
                    <a:cubicBezTo>
                      <a:pt x="199" y="385"/>
                      <a:pt x="197" y="387"/>
                      <a:pt x="194" y="389"/>
                    </a:cubicBezTo>
                    <a:cubicBezTo>
                      <a:pt x="190" y="391"/>
                      <a:pt x="185" y="394"/>
                      <a:pt x="180" y="396"/>
                    </a:cubicBezTo>
                    <a:cubicBezTo>
                      <a:pt x="188" y="394"/>
                      <a:pt x="195" y="390"/>
                      <a:pt x="201" y="384"/>
                    </a:cubicBezTo>
                    <a:moveTo>
                      <a:pt x="322" y="380"/>
                    </a:moveTo>
                    <a:cubicBezTo>
                      <a:pt x="321" y="380"/>
                      <a:pt x="320" y="380"/>
                      <a:pt x="320" y="380"/>
                    </a:cubicBezTo>
                    <a:cubicBezTo>
                      <a:pt x="319" y="383"/>
                      <a:pt x="319" y="385"/>
                      <a:pt x="319" y="388"/>
                    </a:cubicBezTo>
                    <a:cubicBezTo>
                      <a:pt x="320" y="388"/>
                      <a:pt x="320" y="387"/>
                      <a:pt x="321" y="387"/>
                    </a:cubicBezTo>
                    <a:cubicBezTo>
                      <a:pt x="321" y="385"/>
                      <a:pt x="322" y="382"/>
                      <a:pt x="322" y="380"/>
                    </a:cubicBezTo>
                    <a:moveTo>
                      <a:pt x="106" y="369"/>
                    </a:moveTo>
                    <a:cubicBezTo>
                      <a:pt x="106" y="370"/>
                      <a:pt x="107" y="371"/>
                      <a:pt x="107" y="371"/>
                    </a:cubicBezTo>
                    <a:cubicBezTo>
                      <a:pt x="107" y="372"/>
                      <a:pt x="108" y="373"/>
                      <a:pt x="108" y="374"/>
                    </a:cubicBezTo>
                    <a:cubicBezTo>
                      <a:pt x="118" y="384"/>
                      <a:pt x="130" y="391"/>
                      <a:pt x="143" y="395"/>
                    </a:cubicBezTo>
                    <a:cubicBezTo>
                      <a:pt x="145" y="396"/>
                      <a:pt x="147" y="396"/>
                      <a:pt x="149" y="397"/>
                    </a:cubicBezTo>
                    <a:cubicBezTo>
                      <a:pt x="150" y="396"/>
                      <a:pt x="152" y="396"/>
                      <a:pt x="153" y="396"/>
                    </a:cubicBezTo>
                    <a:cubicBezTo>
                      <a:pt x="144" y="395"/>
                      <a:pt x="134" y="392"/>
                      <a:pt x="126" y="386"/>
                    </a:cubicBezTo>
                    <a:cubicBezTo>
                      <a:pt x="118" y="382"/>
                      <a:pt x="111" y="376"/>
                      <a:pt x="106" y="369"/>
                    </a:cubicBezTo>
                    <a:moveTo>
                      <a:pt x="322" y="369"/>
                    </a:moveTo>
                    <a:cubicBezTo>
                      <a:pt x="321" y="369"/>
                      <a:pt x="320" y="369"/>
                      <a:pt x="320" y="370"/>
                    </a:cubicBezTo>
                    <a:cubicBezTo>
                      <a:pt x="320" y="372"/>
                      <a:pt x="320" y="375"/>
                      <a:pt x="320" y="378"/>
                    </a:cubicBezTo>
                    <a:cubicBezTo>
                      <a:pt x="320" y="378"/>
                      <a:pt x="321" y="378"/>
                      <a:pt x="322" y="378"/>
                    </a:cubicBezTo>
                    <a:cubicBezTo>
                      <a:pt x="322" y="375"/>
                      <a:pt x="322" y="372"/>
                      <a:pt x="322" y="369"/>
                    </a:cubicBezTo>
                    <a:moveTo>
                      <a:pt x="212" y="364"/>
                    </a:moveTo>
                    <a:cubicBezTo>
                      <a:pt x="211" y="365"/>
                      <a:pt x="210" y="366"/>
                      <a:pt x="209" y="367"/>
                    </a:cubicBezTo>
                    <a:cubicBezTo>
                      <a:pt x="208" y="370"/>
                      <a:pt x="207" y="373"/>
                      <a:pt x="205" y="375"/>
                    </a:cubicBezTo>
                    <a:cubicBezTo>
                      <a:pt x="206" y="375"/>
                      <a:pt x="206" y="375"/>
                      <a:pt x="206" y="374"/>
                    </a:cubicBezTo>
                    <a:cubicBezTo>
                      <a:pt x="208" y="372"/>
                      <a:pt x="210" y="370"/>
                      <a:pt x="211" y="367"/>
                    </a:cubicBezTo>
                    <a:cubicBezTo>
                      <a:pt x="212" y="366"/>
                      <a:pt x="212" y="365"/>
                      <a:pt x="212" y="364"/>
                    </a:cubicBezTo>
                    <a:moveTo>
                      <a:pt x="321" y="359"/>
                    </a:moveTo>
                    <a:cubicBezTo>
                      <a:pt x="321" y="359"/>
                      <a:pt x="320" y="360"/>
                      <a:pt x="320" y="360"/>
                    </a:cubicBezTo>
                    <a:cubicBezTo>
                      <a:pt x="320" y="361"/>
                      <a:pt x="319" y="363"/>
                      <a:pt x="319" y="364"/>
                    </a:cubicBezTo>
                    <a:cubicBezTo>
                      <a:pt x="319" y="365"/>
                      <a:pt x="319" y="366"/>
                      <a:pt x="320" y="367"/>
                    </a:cubicBezTo>
                    <a:cubicBezTo>
                      <a:pt x="320" y="367"/>
                      <a:pt x="321" y="367"/>
                      <a:pt x="322" y="366"/>
                    </a:cubicBezTo>
                    <a:cubicBezTo>
                      <a:pt x="321" y="364"/>
                      <a:pt x="321" y="362"/>
                      <a:pt x="321" y="359"/>
                    </a:cubicBezTo>
                    <a:moveTo>
                      <a:pt x="213" y="359"/>
                    </a:moveTo>
                    <a:cubicBezTo>
                      <a:pt x="212" y="360"/>
                      <a:pt x="211" y="361"/>
                      <a:pt x="210" y="362"/>
                    </a:cubicBezTo>
                    <a:cubicBezTo>
                      <a:pt x="210" y="362"/>
                      <a:pt x="210" y="362"/>
                      <a:pt x="210" y="363"/>
                    </a:cubicBezTo>
                    <a:cubicBezTo>
                      <a:pt x="211" y="362"/>
                      <a:pt x="212" y="361"/>
                      <a:pt x="213" y="360"/>
                    </a:cubicBezTo>
                    <a:cubicBezTo>
                      <a:pt x="213" y="359"/>
                      <a:pt x="213" y="359"/>
                      <a:pt x="213" y="359"/>
                    </a:cubicBezTo>
                    <a:moveTo>
                      <a:pt x="320" y="350"/>
                    </a:moveTo>
                    <a:cubicBezTo>
                      <a:pt x="320" y="353"/>
                      <a:pt x="320" y="355"/>
                      <a:pt x="320" y="358"/>
                    </a:cubicBezTo>
                    <a:cubicBezTo>
                      <a:pt x="320" y="357"/>
                      <a:pt x="320" y="357"/>
                      <a:pt x="321" y="357"/>
                    </a:cubicBezTo>
                    <a:cubicBezTo>
                      <a:pt x="320" y="355"/>
                      <a:pt x="320" y="353"/>
                      <a:pt x="320" y="350"/>
                    </a:cubicBezTo>
                    <a:moveTo>
                      <a:pt x="94" y="347"/>
                    </a:moveTo>
                    <a:cubicBezTo>
                      <a:pt x="95" y="350"/>
                      <a:pt x="95" y="354"/>
                      <a:pt x="96" y="357"/>
                    </a:cubicBezTo>
                    <a:cubicBezTo>
                      <a:pt x="99" y="361"/>
                      <a:pt x="101" y="365"/>
                      <a:pt x="104" y="369"/>
                    </a:cubicBezTo>
                    <a:cubicBezTo>
                      <a:pt x="103" y="367"/>
                      <a:pt x="103" y="365"/>
                      <a:pt x="102" y="364"/>
                    </a:cubicBezTo>
                    <a:cubicBezTo>
                      <a:pt x="99" y="358"/>
                      <a:pt x="96" y="353"/>
                      <a:pt x="94" y="347"/>
                    </a:cubicBezTo>
                    <a:moveTo>
                      <a:pt x="312" y="321"/>
                    </a:moveTo>
                    <a:cubicBezTo>
                      <a:pt x="312" y="323"/>
                      <a:pt x="312" y="326"/>
                      <a:pt x="312" y="329"/>
                    </a:cubicBezTo>
                    <a:cubicBezTo>
                      <a:pt x="315" y="336"/>
                      <a:pt x="316" y="343"/>
                      <a:pt x="318" y="350"/>
                    </a:cubicBezTo>
                    <a:cubicBezTo>
                      <a:pt x="317" y="346"/>
                      <a:pt x="317" y="342"/>
                      <a:pt x="316" y="338"/>
                    </a:cubicBezTo>
                    <a:cubicBezTo>
                      <a:pt x="315" y="338"/>
                      <a:pt x="315" y="337"/>
                      <a:pt x="316" y="336"/>
                    </a:cubicBezTo>
                    <a:cubicBezTo>
                      <a:pt x="316" y="335"/>
                      <a:pt x="315" y="333"/>
                      <a:pt x="315" y="332"/>
                    </a:cubicBezTo>
                    <a:cubicBezTo>
                      <a:pt x="315" y="330"/>
                      <a:pt x="314" y="329"/>
                      <a:pt x="314" y="328"/>
                    </a:cubicBezTo>
                    <a:cubicBezTo>
                      <a:pt x="314" y="326"/>
                      <a:pt x="313" y="325"/>
                      <a:pt x="313" y="324"/>
                    </a:cubicBezTo>
                    <a:cubicBezTo>
                      <a:pt x="312" y="323"/>
                      <a:pt x="312" y="322"/>
                      <a:pt x="312" y="321"/>
                    </a:cubicBezTo>
                    <a:moveTo>
                      <a:pt x="6" y="306"/>
                    </a:moveTo>
                    <a:cubicBezTo>
                      <a:pt x="5" y="307"/>
                      <a:pt x="4" y="308"/>
                      <a:pt x="4" y="309"/>
                    </a:cubicBezTo>
                    <a:cubicBezTo>
                      <a:pt x="3" y="313"/>
                      <a:pt x="2" y="318"/>
                      <a:pt x="2" y="322"/>
                    </a:cubicBezTo>
                    <a:cubicBezTo>
                      <a:pt x="0" y="334"/>
                      <a:pt x="0" y="346"/>
                      <a:pt x="2" y="358"/>
                    </a:cubicBezTo>
                    <a:cubicBezTo>
                      <a:pt x="4" y="381"/>
                      <a:pt x="10" y="404"/>
                      <a:pt x="24" y="423"/>
                    </a:cubicBezTo>
                    <a:cubicBezTo>
                      <a:pt x="26" y="425"/>
                      <a:pt x="27" y="427"/>
                      <a:pt x="29" y="429"/>
                    </a:cubicBezTo>
                    <a:cubicBezTo>
                      <a:pt x="32" y="432"/>
                      <a:pt x="36" y="436"/>
                      <a:pt x="39" y="439"/>
                    </a:cubicBezTo>
                    <a:cubicBezTo>
                      <a:pt x="47" y="445"/>
                      <a:pt x="55" y="452"/>
                      <a:pt x="63" y="458"/>
                    </a:cubicBezTo>
                    <a:cubicBezTo>
                      <a:pt x="73" y="464"/>
                      <a:pt x="82" y="469"/>
                      <a:pt x="92" y="473"/>
                    </a:cubicBezTo>
                    <a:cubicBezTo>
                      <a:pt x="93" y="473"/>
                      <a:pt x="93" y="473"/>
                      <a:pt x="93" y="473"/>
                    </a:cubicBezTo>
                    <a:cubicBezTo>
                      <a:pt x="91" y="471"/>
                      <a:pt x="88" y="470"/>
                      <a:pt x="85" y="468"/>
                    </a:cubicBezTo>
                    <a:cubicBezTo>
                      <a:pt x="69" y="460"/>
                      <a:pt x="53" y="450"/>
                      <a:pt x="40" y="438"/>
                    </a:cubicBezTo>
                    <a:cubicBezTo>
                      <a:pt x="22" y="421"/>
                      <a:pt x="11" y="399"/>
                      <a:pt x="6" y="376"/>
                    </a:cubicBezTo>
                    <a:cubicBezTo>
                      <a:pt x="4" y="364"/>
                      <a:pt x="3" y="352"/>
                      <a:pt x="3" y="340"/>
                    </a:cubicBezTo>
                    <a:cubicBezTo>
                      <a:pt x="3" y="334"/>
                      <a:pt x="3" y="328"/>
                      <a:pt x="4" y="322"/>
                    </a:cubicBezTo>
                    <a:cubicBezTo>
                      <a:pt x="4" y="317"/>
                      <a:pt x="5" y="311"/>
                      <a:pt x="6" y="306"/>
                    </a:cubicBezTo>
                    <a:moveTo>
                      <a:pt x="13" y="298"/>
                    </a:moveTo>
                    <a:cubicBezTo>
                      <a:pt x="11" y="299"/>
                      <a:pt x="9" y="299"/>
                      <a:pt x="8" y="299"/>
                    </a:cubicBezTo>
                    <a:cubicBezTo>
                      <a:pt x="6" y="301"/>
                      <a:pt x="5" y="302"/>
                      <a:pt x="4" y="304"/>
                    </a:cubicBezTo>
                    <a:cubicBezTo>
                      <a:pt x="6" y="303"/>
                      <a:pt x="8" y="301"/>
                      <a:pt x="10" y="300"/>
                    </a:cubicBezTo>
                    <a:cubicBezTo>
                      <a:pt x="11" y="299"/>
                      <a:pt x="12" y="299"/>
                      <a:pt x="13" y="298"/>
                    </a:cubicBezTo>
                    <a:moveTo>
                      <a:pt x="93" y="285"/>
                    </a:moveTo>
                    <a:cubicBezTo>
                      <a:pt x="93" y="285"/>
                      <a:pt x="92" y="285"/>
                      <a:pt x="91" y="285"/>
                    </a:cubicBezTo>
                    <a:cubicBezTo>
                      <a:pt x="88" y="286"/>
                      <a:pt x="84" y="286"/>
                      <a:pt x="81" y="286"/>
                    </a:cubicBezTo>
                    <a:cubicBezTo>
                      <a:pt x="78" y="287"/>
                      <a:pt x="76" y="287"/>
                      <a:pt x="73" y="287"/>
                    </a:cubicBezTo>
                    <a:cubicBezTo>
                      <a:pt x="73" y="287"/>
                      <a:pt x="73" y="287"/>
                      <a:pt x="72" y="287"/>
                    </a:cubicBezTo>
                    <a:cubicBezTo>
                      <a:pt x="65" y="288"/>
                      <a:pt x="57" y="290"/>
                      <a:pt x="49" y="291"/>
                    </a:cubicBezTo>
                    <a:cubicBezTo>
                      <a:pt x="42" y="293"/>
                      <a:pt x="35" y="294"/>
                      <a:pt x="28" y="295"/>
                    </a:cubicBezTo>
                    <a:cubicBezTo>
                      <a:pt x="27" y="295"/>
                      <a:pt x="26" y="295"/>
                      <a:pt x="24" y="296"/>
                    </a:cubicBezTo>
                    <a:cubicBezTo>
                      <a:pt x="22" y="296"/>
                      <a:pt x="20" y="297"/>
                      <a:pt x="17" y="298"/>
                    </a:cubicBezTo>
                    <a:cubicBezTo>
                      <a:pt x="18" y="298"/>
                      <a:pt x="18" y="298"/>
                      <a:pt x="18" y="298"/>
                    </a:cubicBezTo>
                    <a:cubicBezTo>
                      <a:pt x="24" y="297"/>
                      <a:pt x="30" y="297"/>
                      <a:pt x="36" y="296"/>
                    </a:cubicBezTo>
                    <a:cubicBezTo>
                      <a:pt x="51" y="293"/>
                      <a:pt x="66" y="290"/>
                      <a:pt x="81" y="288"/>
                    </a:cubicBezTo>
                    <a:cubicBezTo>
                      <a:pt x="84" y="287"/>
                      <a:pt x="87" y="287"/>
                      <a:pt x="91" y="287"/>
                    </a:cubicBezTo>
                    <a:cubicBezTo>
                      <a:pt x="91" y="287"/>
                      <a:pt x="91" y="287"/>
                      <a:pt x="91" y="287"/>
                    </a:cubicBezTo>
                    <a:cubicBezTo>
                      <a:pt x="83" y="305"/>
                      <a:pt x="85" y="328"/>
                      <a:pt x="92" y="347"/>
                    </a:cubicBezTo>
                    <a:cubicBezTo>
                      <a:pt x="92" y="344"/>
                      <a:pt x="91" y="341"/>
                      <a:pt x="91" y="338"/>
                    </a:cubicBezTo>
                    <a:cubicBezTo>
                      <a:pt x="90" y="333"/>
                      <a:pt x="89" y="328"/>
                      <a:pt x="89" y="324"/>
                    </a:cubicBezTo>
                    <a:cubicBezTo>
                      <a:pt x="87" y="311"/>
                      <a:pt x="88" y="298"/>
                      <a:pt x="93" y="286"/>
                    </a:cubicBezTo>
                    <a:cubicBezTo>
                      <a:pt x="94" y="286"/>
                      <a:pt x="94" y="285"/>
                      <a:pt x="93" y="285"/>
                    </a:cubicBezTo>
                    <a:moveTo>
                      <a:pt x="127" y="283"/>
                    </a:moveTo>
                    <a:cubicBezTo>
                      <a:pt x="127" y="287"/>
                      <a:pt x="128" y="292"/>
                      <a:pt x="132" y="292"/>
                    </a:cubicBezTo>
                    <a:cubicBezTo>
                      <a:pt x="133" y="293"/>
                      <a:pt x="134" y="293"/>
                      <a:pt x="135" y="293"/>
                    </a:cubicBezTo>
                    <a:cubicBezTo>
                      <a:pt x="139" y="293"/>
                      <a:pt x="142" y="292"/>
                      <a:pt x="146" y="291"/>
                    </a:cubicBezTo>
                    <a:cubicBezTo>
                      <a:pt x="146" y="291"/>
                      <a:pt x="146" y="291"/>
                      <a:pt x="147" y="291"/>
                    </a:cubicBezTo>
                    <a:cubicBezTo>
                      <a:pt x="150" y="291"/>
                      <a:pt x="153" y="292"/>
                      <a:pt x="155" y="293"/>
                    </a:cubicBezTo>
                    <a:cubicBezTo>
                      <a:pt x="159" y="294"/>
                      <a:pt x="163" y="295"/>
                      <a:pt x="167" y="297"/>
                    </a:cubicBezTo>
                    <a:cubicBezTo>
                      <a:pt x="173" y="299"/>
                      <a:pt x="178" y="303"/>
                      <a:pt x="184" y="306"/>
                    </a:cubicBezTo>
                    <a:cubicBezTo>
                      <a:pt x="201" y="318"/>
                      <a:pt x="213" y="337"/>
                      <a:pt x="211" y="358"/>
                    </a:cubicBezTo>
                    <a:cubicBezTo>
                      <a:pt x="212" y="357"/>
                      <a:pt x="212" y="357"/>
                      <a:pt x="212" y="356"/>
                    </a:cubicBezTo>
                    <a:cubicBezTo>
                      <a:pt x="213" y="355"/>
                      <a:pt x="213" y="355"/>
                      <a:pt x="213" y="355"/>
                    </a:cubicBezTo>
                    <a:cubicBezTo>
                      <a:pt x="213" y="345"/>
                      <a:pt x="211" y="336"/>
                      <a:pt x="206" y="327"/>
                    </a:cubicBezTo>
                    <a:cubicBezTo>
                      <a:pt x="206" y="327"/>
                      <a:pt x="206" y="326"/>
                      <a:pt x="205" y="325"/>
                    </a:cubicBezTo>
                    <a:cubicBezTo>
                      <a:pt x="203" y="323"/>
                      <a:pt x="201" y="321"/>
                      <a:pt x="199" y="319"/>
                    </a:cubicBezTo>
                    <a:cubicBezTo>
                      <a:pt x="191" y="311"/>
                      <a:pt x="181" y="304"/>
                      <a:pt x="171" y="298"/>
                    </a:cubicBezTo>
                    <a:cubicBezTo>
                      <a:pt x="166" y="295"/>
                      <a:pt x="161" y="292"/>
                      <a:pt x="155" y="291"/>
                    </a:cubicBezTo>
                    <a:cubicBezTo>
                      <a:pt x="154" y="290"/>
                      <a:pt x="152" y="290"/>
                      <a:pt x="151" y="290"/>
                    </a:cubicBezTo>
                    <a:cubicBezTo>
                      <a:pt x="149" y="289"/>
                      <a:pt x="148" y="289"/>
                      <a:pt x="147" y="289"/>
                    </a:cubicBezTo>
                    <a:cubicBezTo>
                      <a:pt x="146" y="289"/>
                      <a:pt x="146" y="289"/>
                      <a:pt x="145" y="289"/>
                    </a:cubicBezTo>
                    <a:cubicBezTo>
                      <a:pt x="143" y="290"/>
                      <a:pt x="140" y="290"/>
                      <a:pt x="138" y="290"/>
                    </a:cubicBezTo>
                    <a:cubicBezTo>
                      <a:pt x="137" y="290"/>
                      <a:pt x="135" y="291"/>
                      <a:pt x="134" y="291"/>
                    </a:cubicBezTo>
                    <a:cubicBezTo>
                      <a:pt x="133" y="291"/>
                      <a:pt x="132" y="291"/>
                      <a:pt x="131" y="290"/>
                    </a:cubicBezTo>
                    <a:cubicBezTo>
                      <a:pt x="130" y="289"/>
                      <a:pt x="130" y="287"/>
                      <a:pt x="129" y="286"/>
                    </a:cubicBezTo>
                    <a:cubicBezTo>
                      <a:pt x="129" y="286"/>
                      <a:pt x="129" y="286"/>
                      <a:pt x="129" y="286"/>
                    </a:cubicBezTo>
                    <a:cubicBezTo>
                      <a:pt x="129" y="286"/>
                      <a:pt x="128" y="286"/>
                      <a:pt x="128" y="285"/>
                    </a:cubicBezTo>
                    <a:cubicBezTo>
                      <a:pt x="128" y="284"/>
                      <a:pt x="128" y="284"/>
                      <a:pt x="127" y="283"/>
                    </a:cubicBezTo>
                    <a:moveTo>
                      <a:pt x="127" y="264"/>
                    </a:moveTo>
                    <a:cubicBezTo>
                      <a:pt x="127" y="271"/>
                      <a:pt x="128" y="277"/>
                      <a:pt x="129" y="283"/>
                    </a:cubicBezTo>
                    <a:cubicBezTo>
                      <a:pt x="129" y="282"/>
                      <a:pt x="129" y="282"/>
                      <a:pt x="129" y="282"/>
                    </a:cubicBezTo>
                    <a:cubicBezTo>
                      <a:pt x="129" y="279"/>
                      <a:pt x="129" y="276"/>
                      <a:pt x="129" y="273"/>
                    </a:cubicBezTo>
                    <a:cubicBezTo>
                      <a:pt x="128" y="270"/>
                      <a:pt x="128" y="267"/>
                      <a:pt x="127" y="264"/>
                    </a:cubicBezTo>
                    <a:moveTo>
                      <a:pt x="234" y="254"/>
                    </a:moveTo>
                    <a:cubicBezTo>
                      <a:pt x="233" y="254"/>
                      <a:pt x="232" y="254"/>
                      <a:pt x="231" y="254"/>
                    </a:cubicBezTo>
                    <a:cubicBezTo>
                      <a:pt x="232" y="255"/>
                      <a:pt x="232" y="255"/>
                      <a:pt x="233" y="255"/>
                    </a:cubicBezTo>
                    <a:cubicBezTo>
                      <a:pt x="234" y="255"/>
                      <a:pt x="235" y="254"/>
                      <a:pt x="236" y="254"/>
                    </a:cubicBezTo>
                    <a:cubicBezTo>
                      <a:pt x="235" y="254"/>
                      <a:pt x="234" y="254"/>
                      <a:pt x="234" y="254"/>
                    </a:cubicBezTo>
                    <a:moveTo>
                      <a:pt x="123" y="248"/>
                    </a:moveTo>
                    <a:cubicBezTo>
                      <a:pt x="123" y="250"/>
                      <a:pt x="123" y="253"/>
                      <a:pt x="123" y="255"/>
                    </a:cubicBezTo>
                    <a:cubicBezTo>
                      <a:pt x="123" y="257"/>
                      <a:pt x="124" y="260"/>
                      <a:pt x="124" y="262"/>
                    </a:cubicBezTo>
                    <a:cubicBezTo>
                      <a:pt x="125" y="263"/>
                      <a:pt x="125" y="264"/>
                      <a:pt x="125" y="265"/>
                    </a:cubicBezTo>
                    <a:cubicBezTo>
                      <a:pt x="125" y="261"/>
                      <a:pt x="125" y="258"/>
                      <a:pt x="125" y="254"/>
                    </a:cubicBezTo>
                    <a:cubicBezTo>
                      <a:pt x="124" y="252"/>
                      <a:pt x="124" y="250"/>
                      <a:pt x="123" y="248"/>
                    </a:cubicBezTo>
                    <a:moveTo>
                      <a:pt x="121" y="240"/>
                    </a:moveTo>
                    <a:cubicBezTo>
                      <a:pt x="121" y="242"/>
                      <a:pt x="121" y="244"/>
                      <a:pt x="121" y="247"/>
                    </a:cubicBezTo>
                    <a:cubicBezTo>
                      <a:pt x="121" y="247"/>
                      <a:pt x="121" y="248"/>
                      <a:pt x="121" y="248"/>
                    </a:cubicBezTo>
                    <a:cubicBezTo>
                      <a:pt x="121" y="246"/>
                      <a:pt x="121" y="244"/>
                      <a:pt x="122" y="242"/>
                    </a:cubicBezTo>
                    <a:cubicBezTo>
                      <a:pt x="121" y="241"/>
                      <a:pt x="121" y="241"/>
                      <a:pt x="121" y="240"/>
                    </a:cubicBezTo>
                    <a:moveTo>
                      <a:pt x="172" y="183"/>
                    </a:moveTo>
                    <a:cubicBezTo>
                      <a:pt x="166" y="185"/>
                      <a:pt x="160" y="187"/>
                      <a:pt x="154" y="189"/>
                    </a:cubicBezTo>
                    <a:cubicBezTo>
                      <a:pt x="148" y="191"/>
                      <a:pt x="142" y="192"/>
                      <a:pt x="137" y="195"/>
                    </a:cubicBezTo>
                    <a:cubicBezTo>
                      <a:pt x="132" y="197"/>
                      <a:pt x="126" y="199"/>
                      <a:pt x="122" y="203"/>
                    </a:cubicBezTo>
                    <a:cubicBezTo>
                      <a:pt x="119" y="206"/>
                      <a:pt x="118" y="210"/>
                      <a:pt x="117" y="214"/>
                    </a:cubicBezTo>
                    <a:cubicBezTo>
                      <a:pt x="116" y="223"/>
                      <a:pt x="118" y="232"/>
                      <a:pt x="119" y="240"/>
                    </a:cubicBezTo>
                    <a:cubicBezTo>
                      <a:pt x="119" y="237"/>
                      <a:pt x="119" y="233"/>
                      <a:pt x="119" y="230"/>
                    </a:cubicBezTo>
                    <a:cubicBezTo>
                      <a:pt x="118" y="222"/>
                      <a:pt x="118" y="213"/>
                      <a:pt x="122" y="207"/>
                    </a:cubicBezTo>
                    <a:cubicBezTo>
                      <a:pt x="125" y="202"/>
                      <a:pt x="131" y="199"/>
                      <a:pt x="136" y="197"/>
                    </a:cubicBezTo>
                    <a:cubicBezTo>
                      <a:pt x="142" y="194"/>
                      <a:pt x="149" y="193"/>
                      <a:pt x="155" y="191"/>
                    </a:cubicBezTo>
                    <a:cubicBezTo>
                      <a:pt x="161" y="189"/>
                      <a:pt x="167" y="186"/>
                      <a:pt x="172" y="183"/>
                    </a:cubicBezTo>
                    <a:moveTo>
                      <a:pt x="204" y="150"/>
                    </a:moveTo>
                    <a:cubicBezTo>
                      <a:pt x="204" y="151"/>
                      <a:pt x="203" y="151"/>
                      <a:pt x="202" y="152"/>
                    </a:cubicBezTo>
                    <a:cubicBezTo>
                      <a:pt x="201" y="154"/>
                      <a:pt x="200" y="155"/>
                      <a:pt x="199" y="157"/>
                    </a:cubicBezTo>
                    <a:cubicBezTo>
                      <a:pt x="193" y="167"/>
                      <a:pt x="183" y="174"/>
                      <a:pt x="173" y="180"/>
                    </a:cubicBezTo>
                    <a:cubicBezTo>
                      <a:pt x="173" y="180"/>
                      <a:pt x="172" y="181"/>
                      <a:pt x="172" y="181"/>
                    </a:cubicBezTo>
                    <a:cubicBezTo>
                      <a:pt x="176" y="179"/>
                      <a:pt x="181" y="177"/>
                      <a:pt x="185" y="174"/>
                    </a:cubicBezTo>
                    <a:cubicBezTo>
                      <a:pt x="186" y="174"/>
                      <a:pt x="186" y="174"/>
                      <a:pt x="187" y="173"/>
                    </a:cubicBezTo>
                    <a:cubicBezTo>
                      <a:pt x="192" y="169"/>
                      <a:pt x="196" y="165"/>
                      <a:pt x="200" y="159"/>
                    </a:cubicBezTo>
                    <a:cubicBezTo>
                      <a:pt x="202" y="156"/>
                      <a:pt x="203" y="153"/>
                      <a:pt x="204" y="150"/>
                    </a:cubicBezTo>
                    <a:moveTo>
                      <a:pt x="205" y="145"/>
                    </a:moveTo>
                    <a:cubicBezTo>
                      <a:pt x="205" y="145"/>
                      <a:pt x="205" y="146"/>
                      <a:pt x="205" y="146"/>
                    </a:cubicBezTo>
                    <a:cubicBezTo>
                      <a:pt x="205" y="146"/>
                      <a:pt x="205" y="146"/>
                      <a:pt x="205" y="146"/>
                    </a:cubicBezTo>
                    <a:cubicBezTo>
                      <a:pt x="205" y="145"/>
                      <a:pt x="205" y="145"/>
                      <a:pt x="205" y="145"/>
                    </a:cubicBezTo>
                    <a:moveTo>
                      <a:pt x="63" y="143"/>
                    </a:moveTo>
                    <a:cubicBezTo>
                      <a:pt x="66" y="145"/>
                      <a:pt x="69" y="146"/>
                      <a:pt x="72" y="147"/>
                    </a:cubicBezTo>
                    <a:cubicBezTo>
                      <a:pt x="76" y="147"/>
                      <a:pt x="79" y="148"/>
                      <a:pt x="82" y="149"/>
                    </a:cubicBezTo>
                    <a:cubicBezTo>
                      <a:pt x="84" y="149"/>
                      <a:pt x="86" y="149"/>
                      <a:pt x="87" y="149"/>
                    </a:cubicBezTo>
                    <a:cubicBezTo>
                      <a:pt x="88" y="150"/>
                      <a:pt x="90" y="150"/>
                      <a:pt x="91" y="150"/>
                    </a:cubicBezTo>
                    <a:cubicBezTo>
                      <a:pt x="88" y="149"/>
                      <a:pt x="84" y="148"/>
                      <a:pt x="81" y="147"/>
                    </a:cubicBezTo>
                    <a:cubicBezTo>
                      <a:pt x="77" y="146"/>
                      <a:pt x="73" y="145"/>
                      <a:pt x="68" y="144"/>
                    </a:cubicBezTo>
                    <a:cubicBezTo>
                      <a:pt x="66" y="144"/>
                      <a:pt x="65" y="144"/>
                      <a:pt x="63" y="143"/>
                    </a:cubicBezTo>
                    <a:moveTo>
                      <a:pt x="113" y="136"/>
                    </a:moveTo>
                    <a:cubicBezTo>
                      <a:pt x="112" y="137"/>
                      <a:pt x="112" y="137"/>
                      <a:pt x="112" y="138"/>
                    </a:cubicBezTo>
                    <a:cubicBezTo>
                      <a:pt x="111" y="139"/>
                      <a:pt x="111" y="140"/>
                      <a:pt x="110" y="142"/>
                    </a:cubicBezTo>
                    <a:cubicBezTo>
                      <a:pt x="110" y="144"/>
                      <a:pt x="110" y="146"/>
                      <a:pt x="110" y="148"/>
                    </a:cubicBezTo>
                    <a:cubicBezTo>
                      <a:pt x="109" y="150"/>
                      <a:pt x="108" y="151"/>
                      <a:pt x="107" y="151"/>
                    </a:cubicBezTo>
                    <a:cubicBezTo>
                      <a:pt x="106" y="152"/>
                      <a:pt x="104" y="152"/>
                      <a:pt x="103" y="152"/>
                    </a:cubicBezTo>
                    <a:cubicBezTo>
                      <a:pt x="102" y="152"/>
                      <a:pt x="101" y="152"/>
                      <a:pt x="100" y="152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2" y="152"/>
                      <a:pt x="102" y="153"/>
                      <a:pt x="101" y="154"/>
                    </a:cubicBezTo>
                    <a:cubicBezTo>
                      <a:pt x="102" y="154"/>
                      <a:pt x="103" y="154"/>
                      <a:pt x="103" y="154"/>
                    </a:cubicBezTo>
                    <a:cubicBezTo>
                      <a:pt x="105" y="154"/>
                      <a:pt x="106" y="154"/>
                      <a:pt x="107" y="153"/>
                    </a:cubicBezTo>
                    <a:cubicBezTo>
                      <a:pt x="110" y="153"/>
                      <a:pt x="111" y="151"/>
                      <a:pt x="112" y="148"/>
                    </a:cubicBezTo>
                    <a:cubicBezTo>
                      <a:pt x="112" y="148"/>
                      <a:pt x="112" y="148"/>
                      <a:pt x="112" y="148"/>
                    </a:cubicBezTo>
                    <a:cubicBezTo>
                      <a:pt x="111" y="148"/>
                      <a:pt x="110" y="147"/>
                      <a:pt x="111" y="146"/>
                    </a:cubicBezTo>
                    <a:cubicBezTo>
                      <a:pt x="111" y="146"/>
                      <a:pt x="112" y="146"/>
                      <a:pt x="112" y="145"/>
                    </a:cubicBezTo>
                    <a:cubicBezTo>
                      <a:pt x="112" y="144"/>
                      <a:pt x="112" y="142"/>
                      <a:pt x="112" y="140"/>
                    </a:cubicBezTo>
                    <a:cubicBezTo>
                      <a:pt x="112" y="139"/>
                      <a:pt x="112" y="137"/>
                      <a:pt x="113" y="136"/>
                    </a:cubicBezTo>
                    <a:moveTo>
                      <a:pt x="303" y="130"/>
                    </a:moveTo>
                    <a:cubicBezTo>
                      <a:pt x="303" y="130"/>
                      <a:pt x="303" y="130"/>
                      <a:pt x="302" y="131"/>
                    </a:cubicBezTo>
                    <a:cubicBezTo>
                      <a:pt x="302" y="131"/>
                      <a:pt x="302" y="131"/>
                      <a:pt x="302" y="131"/>
                    </a:cubicBezTo>
                    <a:cubicBezTo>
                      <a:pt x="301" y="131"/>
                      <a:pt x="301" y="131"/>
                      <a:pt x="301" y="130"/>
                    </a:cubicBezTo>
                    <a:cubicBezTo>
                      <a:pt x="301" y="133"/>
                      <a:pt x="301" y="136"/>
                      <a:pt x="301" y="139"/>
                    </a:cubicBezTo>
                    <a:cubicBezTo>
                      <a:pt x="300" y="150"/>
                      <a:pt x="299" y="161"/>
                      <a:pt x="296" y="171"/>
                    </a:cubicBezTo>
                    <a:cubicBezTo>
                      <a:pt x="292" y="189"/>
                      <a:pt x="283" y="206"/>
                      <a:pt x="272" y="220"/>
                    </a:cubicBezTo>
                    <a:cubicBezTo>
                      <a:pt x="271" y="221"/>
                      <a:pt x="270" y="221"/>
                      <a:pt x="269" y="222"/>
                    </a:cubicBezTo>
                    <a:cubicBezTo>
                      <a:pt x="266" y="225"/>
                      <a:pt x="263" y="228"/>
                      <a:pt x="259" y="231"/>
                    </a:cubicBezTo>
                    <a:cubicBezTo>
                      <a:pt x="247" y="240"/>
                      <a:pt x="233" y="247"/>
                      <a:pt x="220" y="255"/>
                    </a:cubicBezTo>
                    <a:cubicBezTo>
                      <a:pt x="219" y="255"/>
                      <a:pt x="219" y="256"/>
                      <a:pt x="220" y="257"/>
                    </a:cubicBezTo>
                    <a:cubicBezTo>
                      <a:pt x="223" y="258"/>
                      <a:pt x="226" y="258"/>
                      <a:pt x="228" y="258"/>
                    </a:cubicBezTo>
                    <a:cubicBezTo>
                      <a:pt x="232" y="258"/>
                      <a:pt x="236" y="258"/>
                      <a:pt x="240" y="259"/>
                    </a:cubicBezTo>
                    <a:cubicBezTo>
                      <a:pt x="247" y="260"/>
                      <a:pt x="253" y="262"/>
                      <a:pt x="260" y="265"/>
                    </a:cubicBezTo>
                    <a:cubicBezTo>
                      <a:pt x="272" y="271"/>
                      <a:pt x="283" y="279"/>
                      <a:pt x="292" y="290"/>
                    </a:cubicBezTo>
                    <a:cubicBezTo>
                      <a:pt x="300" y="299"/>
                      <a:pt x="306" y="311"/>
                      <a:pt x="310" y="322"/>
                    </a:cubicBezTo>
                    <a:cubicBezTo>
                      <a:pt x="310" y="320"/>
                      <a:pt x="309" y="317"/>
                      <a:pt x="309" y="314"/>
                    </a:cubicBezTo>
                    <a:cubicBezTo>
                      <a:pt x="305" y="306"/>
                      <a:pt x="301" y="298"/>
                      <a:pt x="295" y="291"/>
                    </a:cubicBezTo>
                    <a:cubicBezTo>
                      <a:pt x="287" y="281"/>
                      <a:pt x="277" y="272"/>
                      <a:pt x="266" y="266"/>
                    </a:cubicBezTo>
                    <a:cubicBezTo>
                      <a:pt x="262" y="264"/>
                      <a:pt x="258" y="262"/>
                      <a:pt x="254" y="261"/>
                    </a:cubicBezTo>
                    <a:cubicBezTo>
                      <a:pt x="251" y="260"/>
                      <a:pt x="248" y="259"/>
                      <a:pt x="245" y="258"/>
                    </a:cubicBezTo>
                    <a:cubicBezTo>
                      <a:pt x="240" y="258"/>
                      <a:pt x="235" y="258"/>
                      <a:pt x="230" y="256"/>
                    </a:cubicBezTo>
                    <a:cubicBezTo>
                      <a:pt x="228" y="256"/>
                      <a:pt x="225" y="256"/>
                      <a:pt x="223" y="255"/>
                    </a:cubicBezTo>
                    <a:cubicBezTo>
                      <a:pt x="232" y="250"/>
                      <a:pt x="241" y="245"/>
                      <a:pt x="250" y="240"/>
                    </a:cubicBezTo>
                    <a:cubicBezTo>
                      <a:pt x="243" y="244"/>
                      <a:pt x="236" y="249"/>
                      <a:pt x="229" y="253"/>
                    </a:cubicBezTo>
                    <a:cubicBezTo>
                      <a:pt x="228" y="253"/>
                      <a:pt x="228" y="254"/>
                      <a:pt x="228" y="254"/>
                    </a:cubicBezTo>
                    <a:cubicBezTo>
                      <a:pt x="228" y="254"/>
                      <a:pt x="228" y="254"/>
                      <a:pt x="228" y="254"/>
                    </a:cubicBezTo>
                    <a:cubicBezTo>
                      <a:pt x="230" y="253"/>
                      <a:pt x="232" y="252"/>
                      <a:pt x="234" y="252"/>
                    </a:cubicBezTo>
                    <a:cubicBezTo>
                      <a:pt x="244" y="246"/>
                      <a:pt x="253" y="240"/>
                      <a:pt x="262" y="232"/>
                    </a:cubicBezTo>
                    <a:cubicBezTo>
                      <a:pt x="265" y="230"/>
                      <a:pt x="268" y="227"/>
                      <a:pt x="270" y="224"/>
                    </a:cubicBezTo>
                    <a:cubicBezTo>
                      <a:pt x="274" y="221"/>
                      <a:pt x="278" y="217"/>
                      <a:pt x="281" y="212"/>
                    </a:cubicBezTo>
                    <a:cubicBezTo>
                      <a:pt x="297" y="191"/>
                      <a:pt x="303" y="164"/>
                      <a:pt x="303" y="138"/>
                    </a:cubicBezTo>
                    <a:cubicBezTo>
                      <a:pt x="303" y="135"/>
                      <a:pt x="303" y="132"/>
                      <a:pt x="303" y="130"/>
                    </a:cubicBezTo>
                    <a:moveTo>
                      <a:pt x="306" y="129"/>
                    </a:moveTo>
                    <a:cubicBezTo>
                      <a:pt x="305" y="129"/>
                      <a:pt x="304" y="129"/>
                      <a:pt x="304" y="130"/>
                    </a:cubicBezTo>
                    <a:cubicBezTo>
                      <a:pt x="304" y="141"/>
                      <a:pt x="303" y="152"/>
                      <a:pt x="301" y="163"/>
                    </a:cubicBezTo>
                    <a:cubicBezTo>
                      <a:pt x="299" y="177"/>
                      <a:pt x="296" y="190"/>
                      <a:pt x="289" y="202"/>
                    </a:cubicBezTo>
                    <a:cubicBezTo>
                      <a:pt x="282" y="213"/>
                      <a:pt x="274" y="223"/>
                      <a:pt x="264" y="232"/>
                    </a:cubicBezTo>
                    <a:cubicBezTo>
                      <a:pt x="258" y="237"/>
                      <a:pt x="252" y="241"/>
                      <a:pt x="246" y="245"/>
                    </a:cubicBezTo>
                    <a:cubicBezTo>
                      <a:pt x="243" y="248"/>
                      <a:pt x="239" y="251"/>
                      <a:pt x="235" y="252"/>
                    </a:cubicBezTo>
                    <a:cubicBezTo>
                      <a:pt x="236" y="252"/>
                      <a:pt x="236" y="252"/>
                      <a:pt x="236" y="252"/>
                    </a:cubicBezTo>
                    <a:cubicBezTo>
                      <a:pt x="237" y="252"/>
                      <a:pt x="238" y="253"/>
                      <a:pt x="239" y="253"/>
                    </a:cubicBezTo>
                    <a:cubicBezTo>
                      <a:pt x="240" y="252"/>
                      <a:pt x="242" y="251"/>
                      <a:pt x="244" y="250"/>
                    </a:cubicBezTo>
                    <a:cubicBezTo>
                      <a:pt x="244" y="249"/>
                      <a:pt x="244" y="249"/>
                      <a:pt x="244" y="249"/>
                    </a:cubicBezTo>
                    <a:cubicBezTo>
                      <a:pt x="244" y="249"/>
                      <a:pt x="244" y="249"/>
                      <a:pt x="244" y="249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51" y="244"/>
                      <a:pt x="256" y="241"/>
                      <a:pt x="260" y="237"/>
                    </a:cubicBezTo>
                    <a:cubicBezTo>
                      <a:pt x="266" y="232"/>
                      <a:pt x="272" y="227"/>
                      <a:pt x="278" y="221"/>
                    </a:cubicBezTo>
                    <a:cubicBezTo>
                      <a:pt x="277" y="221"/>
                      <a:pt x="277" y="221"/>
                      <a:pt x="277" y="221"/>
                    </a:cubicBezTo>
                    <a:cubicBezTo>
                      <a:pt x="276" y="221"/>
                      <a:pt x="276" y="219"/>
                      <a:pt x="277" y="219"/>
                    </a:cubicBezTo>
                    <a:cubicBezTo>
                      <a:pt x="278" y="219"/>
                      <a:pt x="279" y="219"/>
                      <a:pt x="280" y="218"/>
                    </a:cubicBezTo>
                    <a:cubicBezTo>
                      <a:pt x="283" y="215"/>
                      <a:pt x="285" y="212"/>
                      <a:pt x="287" y="208"/>
                    </a:cubicBezTo>
                    <a:cubicBezTo>
                      <a:pt x="293" y="199"/>
                      <a:pt x="298" y="188"/>
                      <a:pt x="301" y="177"/>
                    </a:cubicBezTo>
                    <a:cubicBezTo>
                      <a:pt x="300" y="177"/>
                      <a:pt x="300" y="176"/>
                      <a:pt x="301" y="176"/>
                    </a:cubicBezTo>
                    <a:cubicBezTo>
                      <a:pt x="301" y="176"/>
                      <a:pt x="301" y="176"/>
                      <a:pt x="301" y="176"/>
                    </a:cubicBezTo>
                    <a:cubicBezTo>
                      <a:pt x="301" y="175"/>
                      <a:pt x="301" y="174"/>
                      <a:pt x="302" y="173"/>
                    </a:cubicBezTo>
                    <a:cubicBezTo>
                      <a:pt x="304" y="161"/>
                      <a:pt x="305" y="149"/>
                      <a:pt x="306" y="138"/>
                    </a:cubicBezTo>
                    <a:cubicBezTo>
                      <a:pt x="306" y="138"/>
                      <a:pt x="306" y="138"/>
                      <a:pt x="306" y="138"/>
                    </a:cubicBezTo>
                    <a:cubicBezTo>
                      <a:pt x="305" y="138"/>
                      <a:pt x="304" y="136"/>
                      <a:pt x="305" y="136"/>
                    </a:cubicBezTo>
                    <a:cubicBezTo>
                      <a:pt x="305" y="136"/>
                      <a:pt x="305" y="136"/>
                      <a:pt x="306" y="135"/>
                    </a:cubicBezTo>
                    <a:cubicBezTo>
                      <a:pt x="306" y="133"/>
                      <a:pt x="306" y="131"/>
                      <a:pt x="306" y="129"/>
                    </a:cubicBezTo>
                    <a:moveTo>
                      <a:pt x="203" y="107"/>
                    </a:moveTo>
                    <a:cubicBezTo>
                      <a:pt x="205" y="112"/>
                      <a:pt x="207" y="117"/>
                      <a:pt x="208" y="123"/>
                    </a:cubicBezTo>
                    <a:cubicBezTo>
                      <a:pt x="208" y="126"/>
                      <a:pt x="208" y="129"/>
                      <a:pt x="208" y="132"/>
                    </a:cubicBezTo>
                    <a:cubicBezTo>
                      <a:pt x="208" y="136"/>
                      <a:pt x="208" y="139"/>
                      <a:pt x="208" y="142"/>
                    </a:cubicBezTo>
                    <a:cubicBezTo>
                      <a:pt x="208" y="141"/>
                      <a:pt x="209" y="140"/>
                      <a:pt x="209" y="139"/>
                    </a:cubicBezTo>
                    <a:cubicBezTo>
                      <a:pt x="211" y="131"/>
                      <a:pt x="210" y="123"/>
                      <a:pt x="208" y="116"/>
                    </a:cubicBezTo>
                    <a:cubicBezTo>
                      <a:pt x="207" y="113"/>
                      <a:pt x="205" y="110"/>
                      <a:pt x="203" y="107"/>
                    </a:cubicBezTo>
                    <a:moveTo>
                      <a:pt x="198" y="100"/>
                    </a:moveTo>
                    <a:cubicBezTo>
                      <a:pt x="200" y="102"/>
                      <a:pt x="202" y="104"/>
                      <a:pt x="204" y="106"/>
                    </a:cubicBezTo>
                    <a:cubicBezTo>
                      <a:pt x="203" y="104"/>
                      <a:pt x="202" y="103"/>
                      <a:pt x="201" y="102"/>
                    </a:cubicBezTo>
                    <a:cubicBezTo>
                      <a:pt x="200" y="101"/>
                      <a:pt x="199" y="101"/>
                      <a:pt x="198" y="100"/>
                    </a:cubicBezTo>
                    <a:moveTo>
                      <a:pt x="170" y="90"/>
                    </a:moveTo>
                    <a:cubicBezTo>
                      <a:pt x="164" y="90"/>
                      <a:pt x="158" y="91"/>
                      <a:pt x="152" y="92"/>
                    </a:cubicBezTo>
                    <a:cubicBezTo>
                      <a:pt x="141" y="95"/>
                      <a:pt x="130" y="101"/>
                      <a:pt x="122" y="109"/>
                    </a:cubicBezTo>
                    <a:cubicBezTo>
                      <a:pt x="117" y="114"/>
                      <a:pt x="114" y="120"/>
                      <a:pt x="112" y="127"/>
                    </a:cubicBezTo>
                    <a:cubicBezTo>
                      <a:pt x="113" y="125"/>
                      <a:pt x="115" y="124"/>
                      <a:pt x="116" y="122"/>
                    </a:cubicBezTo>
                    <a:cubicBezTo>
                      <a:pt x="117" y="121"/>
                      <a:pt x="118" y="119"/>
                      <a:pt x="119" y="118"/>
                    </a:cubicBezTo>
                    <a:cubicBezTo>
                      <a:pt x="119" y="116"/>
                      <a:pt x="120" y="115"/>
                      <a:pt x="121" y="113"/>
                    </a:cubicBezTo>
                    <a:cubicBezTo>
                      <a:pt x="128" y="103"/>
                      <a:pt x="141" y="97"/>
                      <a:pt x="152" y="94"/>
                    </a:cubicBezTo>
                    <a:cubicBezTo>
                      <a:pt x="158" y="92"/>
                      <a:pt x="164" y="92"/>
                      <a:pt x="170" y="92"/>
                    </a:cubicBezTo>
                    <a:cubicBezTo>
                      <a:pt x="176" y="92"/>
                      <a:pt x="182" y="93"/>
                      <a:pt x="188" y="95"/>
                    </a:cubicBezTo>
                    <a:cubicBezTo>
                      <a:pt x="189" y="95"/>
                      <a:pt x="190" y="95"/>
                      <a:pt x="190" y="96"/>
                    </a:cubicBezTo>
                    <a:cubicBezTo>
                      <a:pt x="191" y="96"/>
                      <a:pt x="192" y="96"/>
                      <a:pt x="193" y="96"/>
                    </a:cubicBezTo>
                    <a:cubicBezTo>
                      <a:pt x="194" y="97"/>
                      <a:pt x="195" y="97"/>
                      <a:pt x="197" y="98"/>
                    </a:cubicBezTo>
                    <a:cubicBezTo>
                      <a:pt x="193" y="95"/>
                      <a:pt x="190" y="93"/>
                      <a:pt x="186" y="92"/>
                    </a:cubicBezTo>
                    <a:cubicBezTo>
                      <a:pt x="181" y="90"/>
                      <a:pt x="175" y="90"/>
                      <a:pt x="170" y="90"/>
                    </a:cubicBezTo>
                    <a:moveTo>
                      <a:pt x="287" y="60"/>
                    </a:moveTo>
                    <a:cubicBezTo>
                      <a:pt x="286" y="61"/>
                      <a:pt x="286" y="61"/>
                      <a:pt x="285" y="62"/>
                    </a:cubicBezTo>
                    <a:cubicBezTo>
                      <a:pt x="286" y="63"/>
                      <a:pt x="287" y="65"/>
                      <a:pt x="289" y="67"/>
                    </a:cubicBezTo>
                    <a:cubicBezTo>
                      <a:pt x="287" y="65"/>
                      <a:pt x="286" y="64"/>
                      <a:pt x="285" y="62"/>
                    </a:cubicBezTo>
                    <a:cubicBezTo>
                      <a:pt x="284" y="62"/>
                      <a:pt x="284" y="62"/>
                      <a:pt x="283" y="63"/>
                    </a:cubicBezTo>
                    <a:cubicBezTo>
                      <a:pt x="286" y="67"/>
                      <a:pt x="289" y="72"/>
                      <a:pt x="291" y="76"/>
                    </a:cubicBezTo>
                    <a:cubicBezTo>
                      <a:pt x="294" y="81"/>
                      <a:pt x="296" y="86"/>
                      <a:pt x="298" y="92"/>
                    </a:cubicBezTo>
                    <a:cubicBezTo>
                      <a:pt x="299" y="95"/>
                      <a:pt x="300" y="99"/>
                      <a:pt x="300" y="103"/>
                    </a:cubicBezTo>
                    <a:cubicBezTo>
                      <a:pt x="301" y="103"/>
                      <a:pt x="302" y="102"/>
                      <a:pt x="303" y="102"/>
                    </a:cubicBezTo>
                    <a:cubicBezTo>
                      <a:pt x="302" y="98"/>
                      <a:pt x="301" y="94"/>
                      <a:pt x="300" y="90"/>
                    </a:cubicBezTo>
                    <a:cubicBezTo>
                      <a:pt x="299" y="87"/>
                      <a:pt x="298" y="84"/>
                      <a:pt x="297" y="81"/>
                    </a:cubicBezTo>
                    <a:cubicBezTo>
                      <a:pt x="295" y="77"/>
                      <a:pt x="293" y="72"/>
                      <a:pt x="291" y="68"/>
                    </a:cubicBezTo>
                    <a:cubicBezTo>
                      <a:pt x="291" y="68"/>
                      <a:pt x="291" y="68"/>
                      <a:pt x="290" y="68"/>
                    </a:cubicBezTo>
                    <a:cubicBezTo>
                      <a:pt x="290" y="69"/>
                      <a:pt x="290" y="69"/>
                      <a:pt x="290" y="69"/>
                    </a:cubicBezTo>
                    <a:cubicBezTo>
                      <a:pt x="289" y="69"/>
                      <a:pt x="289" y="67"/>
                      <a:pt x="290" y="67"/>
                    </a:cubicBezTo>
                    <a:cubicBezTo>
                      <a:pt x="290" y="67"/>
                      <a:pt x="290" y="66"/>
                      <a:pt x="290" y="66"/>
                    </a:cubicBezTo>
                    <a:cubicBezTo>
                      <a:pt x="289" y="64"/>
                      <a:pt x="288" y="62"/>
                      <a:pt x="287" y="60"/>
                    </a:cubicBezTo>
                    <a:moveTo>
                      <a:pt x="278" y="53"/>
                    </a:moveTo>
                    <a:cubicBezTo>
                      <a:pt x="278" y="54"/>
                      <a:pt x="277" y="54"/>
                      <a:pt x="277" y="54"/>
                    </a:cubicBezTo>
                    <a:cubicBezTo>
                      <a:pt x="278" y="57"/>
                      <a:pt x="280" y="59"/>
                      <a:pt x="282" y="61"/>
                    </a:cubicBezTo>
                    <a:cubicBezTo>
                      <a:pt x="282" y="61"/>
                      <a:pt x="283" y="60"/>
                      <a:pt x="284" y="60"/>
                    </a:cubicBezTo>
                    <a:cubicBezTo>
                      <a:pt x="282" y="58"/>
                      <a:pt x="280" y="56"/>
                      <a:pt x="278" y="53"/>
                    </a:cubicBezTo>
                    <a:moveTo>
                      <a:pt x="281" y="52"/>
                    </a:moveTo>
                    <a:cubicBezTo>
                      <a:pt x="280" y="52"/>
                      <a:pt x="280" y="53"/>
                      <a:pt x="279" y="53"/>
                    </a:cubicBezTo>
                    <a:cubicBezTo>
                      <a:pt x="281" y="55"/>
                      <a:pt x="282" y="57"/>
                      <a:pt x="284" y="60"/>
                    </a:cubicBezTo>
                    <a:cubicBezTo>
                      <a:pt x="285" y="59"/>
                      <a:pt x="285" y="59"/>
                      <a:pt x="286" y="59"/>
                    </a:cubicBezTo>
                    <a:cubicBezTo>
                      <a:pt x="284" y="56"/>
                      <a:pt x="283" y="54"/>
                      <a:pt x="281" y="52"/>
                    </a:cubicBezTo>
                    <a:moveTo>
                      <a:pt x="275" y="45"/>
                    </a:moveTo>
                    <a:cubicBezTo>
                      <a:pt x="274" y="45"/>
                      <a:pt x="274" y="46"/>
                      <a:pt x="273" y="46"/>
                    </a:cubicBezTo>
                    <a:cubicBezTo>
                      <a:pt x="275" y="48"/>
                      <a:pt x="276" y="50"/>
                      <a:pt x="278" y="51"/>
                    </a:cubicBezTo>
                    <a:cubicBezTo>
                      <a:pt x="278" y="51"/>
                      <a:pt x="279" y="51"/>
                      <a:pt x="279" y="50"/>
                    </a:cubicBezTo>
                    <a:cubicBezTo>
                      <a:pt x="279" y="50"/>
                      <a:pt x="279" y="50"/>
                      <a:pt x="279" y="50"/>
                    </a:cubicBezTo>
                    <a:cubicBezTo>
                      <a:pt x="278" y="48"/>
                      <a:pt x="276" y="46"/>
                      <a:pt x="275" y="45"/>
                    </a:cubicBezTo>
                    <a:moveTo>
                      <a:pt x="240" y="19"/>
                    </a:moveTo>
                    <a:cubicBezTo>
                      <a:pt x="239" y="20"/>
                      <a:pt x="238" y="21"/>
                      <a:pt x="237" y="21"/>
                    </a:cubicBezTo>
                    <a:cubicBezTo>
                      <a:pt x="241" y="23"/>
                      <a:pt x="244" y="25"/>
                      <a:pt x="247" y="26"/>
                    </a:cubicBezTo>
                    <a:cubicBezTo>
                      <a:pt x="254" y="32"/>
                      <a:pt x="261" y="38"/>
                      <a:pt x="267" y="44"/>
                    </a:cubicBezTo>
                    <a:cubicBezTo>
                      <a:pt x="270" y="47"/>
                      <a:pt x="273" y="50"/>
                      <a:pt x="275" y="53"/>
                    </a:cubicBezTo>
                    <a:cubicBezTo>
                      <a:pt x="276" y="52"/>
                      <a:pt x="276" y="52"/>
                      <a:pt x="277" y="52"/>
                    </a:cubicBezTo>
                    <a:cubicBezTo>
                      <a:pt x="276" y="50"/>
                      <a:pt x="274" y="48"/>
                      <a:pt x="272" y="4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1" y="47"/>
                      <a:pt x="271" y="47"/>
                      <a:pt x="271" y="47"/>
                    </a:cubicBezTo>
                    <a:cubicBezTo>
                      <a:pt x="270" y="47"/>
                      <a:pt x="270" y="46"/>
                      <a:pt x="271" y="45"/>
                    </a:cubicBezTo>
                    <a:cubicBezTo>
                      <a:pt x="271" y="45"/>
                      <a:pt x="271" y="45"/>
                      <a:pt x="271" y="45"/>
                    </a:cubicBezTo>
                    <a:cubicBezTo>
                      <a:pt x="269" y="42"/>
                      <a:pt x="266" y="40"/>
                      <a:pt x="263" y="37"/>
                    </a:cubicBezTo>
                    <a:cubicBezTo>
                      <a:pt x="266" y="40"/>
                      <a:pt x="269" y="42"/>
                      <a:pt x="272" y="45"/>
                    </a:cubicBezTo>
                    <a:cubicBezTo>
                      <a:pt x="272" y="44"/>
                      <a:pt x="273" y="44"/>
                      <a:pt x="273" y="44"/>
                    </a:cubicBezTo>
                    <a:cubicBezTo>
                      <a:pt x="271" y="41"/>
                      <a:pt x="269" y="39"/>
                      <a:pt x="267" y="37"/>
                    </a:cubicBezTo>
                    <a:cubicBezTo>
                      <a:pt x="266" y="38"/>
                      <a:pt x="266" y="38"/>
                      <a:pt x="266" y="38"/>
                    </a:cubicBezTo>
                    <a:cubicBezTo>
                      <a:pt x="266" y="38"/>
                      <a:pt x="265" y="38"/>
                      <a:pt x="265" y="38"/>
                    </a:cubicBezTo>
                    <a:cubicBezTo>
                      <a:pt x="264" y="38"/>
                      <a:pt x="264" y="37"/>
                      <a:pt x="265" y="36"/>
                    </a:cubicBezTo>
                    <a:cubicBezTo>
                      <a:pt x="265" y="36"/>
                      <a:pt x="265" y="36"/>
                      <a:pt x="265" y="36"/>
                    </a:cubicBezTo>
                    <a:cubicBezTo>
                      <a:pt x="263" y="34"/>
                      <a:pt x="260" y="32"/>
                      <a:pt x="258" y="31"/>
                    </a:cubicBezTo>
                    <a:cubicBezTo>
                      <a:pt x="258" y="31"/>
                      <a:pt x="257" y="31"/>
                      <a:pt x="257" y="31"/>
                    </a:cubicBezTo>
                    <a:cubicBezTo>
                      <a:pt x="257" y="31"/>
                      <a:pt x="257" y="31"/>
                      <a:pt x="257" y="31"/>
                    </a:cubicBezTo>
                    <a:cubicBezTo>
                      <a:pt x="256" y="31"/>
                      <a:pt x="255" y="30"/>
                      <a:pt x="256" y="29"/>
                    </a:cubicBezTo>
                    <a:cubicBezTo>
                      <a:pt x="254" y="28"/>
                      <a:pt x="251" y="26"/>
                      <a:pt x="249" y="25"/>
                    </a:cubicBezTo>
                    <a:cubicBezTo>
                      <a:pt x="248" y="25"/>
                      <a:pt x="248" y="25"/>
                      <a:pt x="248" y="24"/>
                    </a:cubicBezTo>
                    <a:cubicBezTo>
                      <a:pt x="248" y="24"/>
                      <a:pt x="247" y="24"/>
                      <a:pt x="247" y="24"/>
                    </a:cubicBezTo>
                    <a:cubicBezTo>
                      <a:pt x="245" y="22"/>
                      <a:pt x="243" y="21"/>
                      <a:pt x="240" y="19"/>
                    </a:cubicBezTo>
                    <a:moveTo>
                      <a:pt x="230" y="13"/>
                    </a:moveTo>
                    <a:cubicBezTo>
                      <a:pt x="230" y="14"/>
                      <a:pt x="229" y="14"/>
                      <a:pt x="229" y="14"/>
                    </a:cubicBezTo>
                    <a:cubicBezTo>
                      <a:pt x="231" y="16"/>
                      <a:pt x="233" y="17"/>
                      <a:pt x="235" y="18"/>
                    </a:cubicBezTo>
                    <a:cubicBezTo>
                      <a:pt x="233" y="17"/>
                      <a:pt x="230" y="16"/>
                      <a:pt x="228" y="15"/>
                    </a:cubicBezTo>
                    <a:cubicBezTo>
                      <a:pt x="227" y="16"/>
                      <a:pt x="226" y="16"/>
                      <a:pt x="226" y="16"/>
                    </a:cubicBezTo>
                    <a:cubicBezTo>
                      <a:pt x="229" y="18"/>
                      <a:pt x="232" y="19"/>
                      <a:pt x="235" y="20"/>
                    </a:cubicBezTo>
                    <a:cubicBezTo>
                      <a:pt x="236" y="20"/>
                      <a:pt x="237" y="19"/>
                      <a:pt x="239" y="18"/>
                    </a:cubicBezTo>
                    <a:cubicBezTo>
                      <a:pt x="236" y="16"/>
                      <a:pt x="233" y="15"/>
                      <a:pt x="230" y="13"/>
                    </a:cubicBezTo>
                    <a:moveTo>
                      <a:pt x="218" y="12"/>
                    </a:moveTo>
                    <a:cubicBezTo>
                      <a:pt x="218" y="12"/>
                      <a:pt x="217" y="13"/>
                      <a:pt x="216" y="13"/>
                    </a:cubicBezTo>
                    <a:cubicBezTo>
                      <a:pt x="219" y="14"/>
                      <a:pt x="222" y="15"/>
                      <a:pt x="224" y="16"/>
                    </a:cubicBezTo>
                    <a:cubicBezTo>
                      <a:pt x="224" y="15"/>
                      <a:pt x="224" y="15"/>
                      <a:pt x="224" y="15"/>
                    </a:cubicBezTo>
                    <a:cubicBezTo>
                      <a:pt x="225" y="15"/>
                      <a:pt x="225" y="15"/>
                      <a:pt x="225" y="14"/>
                    </a:cubicBezTo>
                    <a:cubicBezTo>
                      <a:pt x="224" y="14"/>
                      <a:pt x="222" y="13"/>
                      <a:pt x="221" y="13"/>
                    </a:cubicBezTo>
                    <a:cubicBezTo>
                      <a:pt x="220" y="13"/>
                      <a:pt x="219" y="12"/>
                      <a:pt x="218" y="12"/>
                    </a:cubicBezTo>
                    <a:moveTo>
                      <a:pt x="134" y="12"/>
                    </a:moveTo>
                    <a:cubicBezTo>
                      <a:pt x="132" y="12"/>
                      <a:pt x="130" y="13"/>
                      <a:pt x="129" y="13"/>
                    </a:cubicBezTo>
                    <a:cubicBezTo>
                      <a:pt x="127" y="14"/>
                      <a:pt x="126" y="16"/>
                      <a:pt x="124" y="17"/>
                    </a:cubicBezTo>
                    <a:cubicBezTo>
                      <a:pt x="126" y="16"/>
                      <a:pt x="128" y="16"/>
                      <a:pt x="129" y="15"/>
                    </a:cubicBezTo>
                    <a:cubicBezTo>
                      <a:pt x="131" y="14"/>
                      <a:pt x="132" y="13"/>
                      <a:pt x="134" y="12"/>
                    </a:cubicBezTo>
                    <a:moveTo>
                      <a:pt x="222" y="9"/>
                    </a:moveTo>
                    <a:cubicBezTo>
                      <a:pt x="222" y="10"/>
                      <a:pt x="221" y="10"/>
                      <a:pt x="221" y="11"/>
                    </a:cubicBezTo>
                    <a:cubicBezTo>
                      <a:pt x="223" y="11"/>
                      <a:pt x="225" y="12"/>
                      <a:pt x="227" y="13"/>
                    </a:cubicBezTo>
                    <a:cubicBezTo>
                      <a:pt x="227" y="13"/>
                      <a:pt x="228" y="13"/>
                      <a:pt x="228" y="12"/>
                    </a:cubicBezTo>
                    <a:cubicBezTo>
                      <a:pt x="226" y="11"/>
                      <a:pt x="224" y="10"/>
                      <a:pt x="222" y="9"/>
                    </a:cubicBezTo>
                    <a:moveTo>
                      <a:pt x="175" y="8"/>
                    </a:moveTo>
                    <a:cubicBezTo>
                      <a:pt x="175" y="9"/>
                      <a:pt x="174" y="9"/>
                      <a:pt x="173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7" y="10"/>
                      <a:pt x="180" y="10"/>
                      <a:pt x="184" y="10"/>
                    </a:cubicBezTo>
                    <a:cubicBezTo>
                      <a:pt x="199" y="11"/>
                      <a:pt x="213" y="14"/>
                      <a:pt x="227" y="21"/>
                    </a:cubicBezTo>
                    <a:cubicBezTo>
                      <a:pt x="239" y="27"/>
                      <a:pt x="249" y="37"/>
                      <a:pt x="258" y="46"/>
                    </a:cubicBezTo>
                    <a:cubicBezTo>
                      <a:pt x="276" y="65"/>
                      <a:pt x="291" y="87"/>
                      <a:pt x="298" y="112"/>
                    </a:cubicBezTo>
                    <a:cubicBezTo>
                      <a:pt x="299" y="118"/>
                      <a:pt x="300" y="123"/>
                      <a:pt x="301" y="129"/>
                    </a:cubicBezTo>
                    <a:cubicBezTo>
                      <a:pt x="301" y="129"/>
                      <a:pt x="301" y="129"/>
                      <a:pt x="301" y="129"/>
                    </a:cubicBezTo>
                    <a:cubicBezTo>
                      <a:pt x="302" y="129"/>
                      <a:pt x="303" y="128"/>
                      <a:pt x="303" y="128"/>
                    </a:cubicBezTo>
                    <a:cubicBezTo>
                      <a:pt x="304" y="127"/>
                      <a:pt x="304" y="126"/>
                      <a:pt x="304" y="125"/>
                    </a:cubicBezTo>
                    <a:cubicBezTo>
                      <a:pt x="304" y="126"/>
                      <a:pt x="304" y="127"/>
                      <a:pt x="304" y="128"/>
                    </a:cubicBezTo>
                    <a:cubicBezTo>
                      <a:pt x="304" y="127"/>
                      <a:pt x="305" y="127"/>
                      <a:pt x="306" y="127"/>
                    </a:cubicBezTo>
                    <a:cubicBezTo>
                      <a:pt x="305" y="123"/>
                      <a:pt x="305" y="120"/>
                      <a:pt x="305" y="117"/>
                    </a:cubicBezTo>
                    <a:cubicBezTo>
                      <a:pt x="305" y="117"/>
                      <a:pt x="305" y="117"/>
                      <a:pt x="305" y="117"/>
                    </a:cubicBezTo>
                    <a:cubicBezTo>
                      <a:pt x="305" y="118"/>
                      <a:pt x="305" y="118"/>
                      <a:pt x="304" y="118"/>
                    </a:cubicBezTo>
                    <a:cubicBezTo>
                      <a:pt x="304" y="118"/>
                      <a:pt x="303" y="116"/>
                      <a:pt x="304" y="116"/>
                    </a:cubicBezTo>
                    <a:cubicBezTo>
                      <a:pt x="304" y="115"/>
                      <a:pt x="304" y="115"/>
                      <a:pt x="305" y="115"/>
                    </a:cubicBezTo>
                    <a:cubicBezTo>
                      <a:pt x="304" y="111"/>
                      <a:pt x="304" y="107"/>
                      <a:pt x="303" y="104"/>
                    </a:cubicBezTo>
                    <a:cubicBezTo>
                      <a:pt x="302" y="104"/>
                      <a:pt x="302" y="104"/>
                      <a:pt x="301" y="105"/>
                    </a:cubicBezTo>
                    <a:cubicBezTo>
                      <a:pt x="301" y="105"/>
                      <a:pt x="301" y="105"/>
                      <a:pt x="300" y="105"/>
                    </a:cubicBezTo>
                    <a:cubicBezTo>
                      <a:pt x="300" y="105"/>
                      <a:pt x="300" y="105"/>
                      <a:pt x="300" y="105"/>
                    </a:cubicBezTo>
                    <a:cubicBezTo>
                      <a:pt x="301" y="110"/>
                      <a:pt x="301" y="114"/>
                      <a:pt x="301" y="119"/>
                    </a:cubicBezTo>
                    <a:cubicBezTo>
                      <a:pt x="298" y="100"/>
                      <a:pt x="289" y="81"/>
                      <a:pt x="277" y="65"/>
                    </a:cubicBezTo>
                    <a:cubicBezTo>
                      <a:pt x="269" y="55"/>
                      <a:pt x="261" y="46"/>
                      <a:pt x="251" y="37"/>
                    </a:cubicBezTo>
                    <a:cubicBezTo>
                      <a:pt x="242" y="28"/>
                      <a:pt x="232" y="21"/>
                      <a:pt x="220" y="16"/>
                    </a:cubicBezTo>
                    <a:cubicBezTo>
                      <a:pt x="218" y="15"/>
                      <a:pt x="217" y="15"/>
                      <a:pt x="215" y="14"/>
                    </a:cubicBezTo>
                    <a:cubicBezTo>
                      <a:pt x="215" y="14"/>
                      <a:pt x="214" y="15"/>
                      <a:pt x="214" y="15"/>
                    </a:cubicBezTo>
                    <a:cubicBezTo>
                      <a:pt x="214" y="15"/>
                      <a:pt x="214" y="15"/>
                      <a:pt x="213" y="15"/>
                    </a:cubicBezTo>
                    <a:cubicBezTo>
                      <a:pt x="213" y="15"/>
                      <a:pt x="212" y="14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01" y="10"/>
                      <a:pt x="189" y="8"/>
                      <a:pt x="176" y="8"/>
                    </a:cubicBezTo>
                    <a:cubicBezTo>
                      <a:pt x="176" y="8"/>
                      <a:pt x="176" y="8"/>
                      <a:pt x="175" y="8"/>
                    </a:cubicBezTo>
                    <a:moveTo>
                      <a:pt x="175" y="6"/>
                    </a:moveTo>
                    <a:cubicBezTo>
                      <a:pt x="169" y="6"/>
                      <a:pt x="163" y="6"/>
                      <a:pt x="157" y="7"/>
                    </a:cubicBezTo>
                    <a:cubicBezTo>
                      <a:pt x="157" y="8"/>
                      <a:pt x="156" y="8"/>
                      <a:pt x="155" y="8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4" y="9"/>
                      <a:pt x="154" y="8"/>
                      <a:pt x="154" y="7"/>
                    </a:cubicBezTo>
                    <a:cubicBezTo>
                      <a:pt x="149" y="8"/>
                      <a:pt x="144" y="9"/>
                      <a:pt x="138" y="10"/>
                    </a:cubicBezTo>
                    <a:cubicBezTo>
                      <a:pt x="137" y="12"/>
                      <a:pt x="136" y="13"/>
                      <a:pt x="134" y="14"/>
                    </a:cubicBezTo>
                    <a:cubicBezTo>
                      <a:pt x="138" y="13"/>
                      <a:pt x="141" y="12"/>
                      <a:pt x="144" y="12"/>
                    </a:cubicBezTo>
                    <a:cubicBezTo>
                      <a:pt x="151" y="10"/>
                      <a:pt x="159" y="10"/>
                      <a:pt x="167" y="10"/>
                    </a:cubicBezTo>
                    <a:cubicBezTo>
                      <a:pt x="168" y="10"/>
                      <a:pt x="170" y="10"/>
                      <a:pt x="172" y="10"/>
                    </a:cubicBezTo>
                    <a:cubicBezTo>
                      <a:pt x="172" y="10"/>
                      <a:pt x="171" y="9"/>
                      <a:pt x="172" y="8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1" y="8"/>
                      <a:pt x="169" y="8"/>
                      <a:pt x="168" y="8"/>
                    </a:cubicBezTo>
                    <a:cubicBezTo>
                      <a:pt x="167" y="8"/>
                      <a:pt x="167" y="8"/>
                      <a:pt x="167" y="8"/>
                    </a:cubicBezTo>
                    <a:cubicBezTo>
                      <a:pt x="169" y="8"/>
                      <a:pt x="171" y="8"/>
                      <a:pt x="173" y="8"/>
                    </a:cubicBezTo>
                    <a:cubicBezTo>
                      <a:pt x="174" y="7"/>
                      <a:pt x="174" y="6"/>
                      <a:pt x="175" y="6"/>
                    </a:cubicBezTo>
                    <a:moveTo>
                      <a:pt x="179" y="6"/>
                    </a:moveTo>
                    <a:cubicBezTo>
                      <a:pt x="178" y="6"/>
                      <a:pt x="177" y="7"/>
                      <a:pt x="176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0" y="7"/>
                      <a:pt x="182" y="8"/>
                      <a:pt x="185" y="8"/>
                    </a:cubicBezTo>
                    <a:cubicBezTo>
                      <a:pt x="195" y="8"/>
                      <a:pt x="204" y="10"/>
                      <a:pt x="214" y="13"/>
                    </a:cubicBezTo>
                    <a:cubicBezTo>
                      <a:pt x="215" y="12"/>
                      <a:pt x="215" y="12"/>
                      <a:pt x="216" y="11"/>
                    </a:cubicBezTo>
                    <a:cubicBezTo>
                      <a:pt x="207" y="8"/>
                      <a:pt x="197" y="7"/>
                      <a:pt x="187" y="6"/>
                    </a:cubicBezTo>
                    <a:cubicBezTo>
                      <a:pt x="184" y="6"/>
                      <a:pt x="181" y="6"/>
                      <a:pt x="179" y="6"/>
                    </a:cubicBezTo>
                    <a:moveTo>
                      <a:pt x="212" y="5"/>
                    </a:moveTo>
                    <a:cubicBezTo>
                      <a:pt x="211" y="6"/>
                      <a:pt x="211" y="6"/>
                      <a:pt x="210" y="7"/>
                    </a:cubicBezTo>
                    <a:cubicBezTo>
                      <a:pt x="213" y="8"/>
                      <a:pt x="216" y="9"/>
                      <a:pt x="218" y="10"/>
                    </a:cubicBezTo>
                    <a:cubicBezTo>
                      <a:pt x="219" y="9"/>
                      <a:pt x="220" y="9"/>
                      <a:pt x="220" y="8"/>
                    </a:cubicBezTo>
                    <a:cubicBezTo>
                      <a:pt x="220" y="8"/>
                      <a:pt x="220" y="8"/>
                      <a:pt x="220" y="8"/>
                    </a:cubicBezTo>
                    <a:cubicBezTo>
                      <a:pt x="217" y="7"/>
                      <a:pt x="215" y="6"/>
                      <a:pt x="212" y="5"/>
                    </a:cubicBezTo>
                    <a:moveTo>
                      <a:pt x="33" y="111"/>
                    </a:moveTo>
                    <a:cubicBezTo>
                      <a:pt x="34" y="108"/>
                      <a:pt x="36" y="104"/>
                      <a:pt x="37" y="100"/>
                    </a:cubicBezTo>
                    <a:cubicBezTo>
                      <a:pt x="39" y="94"/>
                      <a:pt x="41" y="88"/>
                      <a:pt x="44" y="82"/>
                    </a:cubicBezTo>
                    <a:cubicBezTo>
                      <a:pt x="48" y="76"/>
                      <a:pt x="52" y="70"/>
                      <a:pt x="56" y="65"/>
                    </a:cubicBezTo>
                    <a:cubicBezTo>
                      <a:pt x="63" y="54"/>
                      <a:pt x="72" y="45"/>
                      <a:pt x="82" y="38"/>
                    </a:cubicBezTo>
                    <a:cubicBezTo>
                      <a:pt x="86" y="35"/>
                      <a:pt x="90" y="33"/>
                      <a:pt x="94" y="30"/>
                    </a:cubicBezTo>
                    <a:cubicBezTo>
                      <a:pt x="88" y="34"/>
                      <a:pt x="83" y="38"/>
                      <a:pt x="78" y="42"/>
                    </a:cubicBezTo>
                    <a:cubicBezTo>
                      <a:pt x="52" y="65"/>
                      <a:pt x="32" y="97"/>
                      <a:pt x="30" y="132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28"/>
                      <a:pt x="31" y="124"/>
                      <a:pt x="31" y="121"/>
                    </a:cubicBezTo>
                    <a:cubicBezTo>
                      <a:pt x="32" y="117"/>
                      <a:pt x="33" y="114"/>
                      <a:pt x="33" y="111"/>
                    </a:cubicBezTo>
                    <a:moveTo>
                      <a:pt x="135" y="5"/>
                    </a:moveTo>
                    <a:cubicBezTo>
                      <a:pt x="130" y="6"/>
                      <a:pt x="125" y="8"/>
                      <a:pt x="120" y="10"/>
                    </a:cubicBezTo>
                    <a:cubicBezTo>
                      <a:pt x="119" y="11"/>
                      <a:pt x="118" y="12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3" y="14"/>
                      <a:pt x="110" y="15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7" y="16"/>
                      <a:pt x="107" y="16"/>
                      <a:pt x="107" y="15"/>
                    </a:cubicBezTo>
                    <a:cubicBezTo>
                      <a:pt x="92" y="23"/>
                      <a:pt x="79" y="33"/>
                      <a:pt x="67" y="43"/>
                    </a:cubicBezTo>
                    <a:cubicBezTo>
                      <a:pt x="57" y="51"/>
                      <a:pt x="48" y="60"/>
                      <a:pt x="42" y="71"/>
                    </a:cubicBezTo>
                    <a:cubicBezTo>
                      <a:pt x="36" y="83"/>
                      <a:pt x="34" y="97"/>
                      <a:pt x="31" y="111"/>
                    </a:cubicBezTo>
                    <a:cubicBezTo>
                      <a:pt x="29" y="118"/>
                      <a:pt x="27" y="126"/>
                      <a:pt x="28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0" y="137"/>
                      <a:pt x="31" y="139"/>
                      <a:pt x="34" y="140"/>
                    </a:cubicBezTo>
                    <a:cubicBezTo>
                      <a:pt x="38" y="142"/>
                      <a:pt x="43" y="142"/>
                      <a:pt x="48" y="143"/>
                    </a:cubicBezTo>
                    <a:cubicBezTo>
                      <a:pt x="53" y="144"/>
                      <a:pt x="58" y="145"/>
                      <a:pt x="63" y="145"/>
                    </a:cubicBezTo>
                    <a:cubicBezTo>
                      <a:pt x="59" y="144"/>
                      <a:pt x="56" y="143"/>
                      <a:pt x="53" y="142"/>
                    </a:cubicBezTo>
                    <a:cubicBezTo>
                      <a:pt x="51" y="141"/>
                      <a:pt x="49" y="141"/>
                      <a:pt x="47" y="141"/>
                    </a:cubicBezTo>
                    <a:cubicBezTo>
                      <a:pt x="42" y="140"/>
                      <a:pt x="36" y="140"/>
                      <a:pt x="32" y="137"/>
                    </a:cubicBezTo>
                    <a:cubicBezTo>
                      <a:pt x="32" y="136"/>
                      <a:pt x="32" y="136"/>
                      <a:pt x="31" y="135"/>
                    </a:cubicBezTo>
                    <a:cubicBezTo>
                      <a:pt x="32" y="135"/>
                      <a:pt x="32" y="135"/>
                      <a:pt x="32" y="134"/>
                    </a:cubicBezTo>
                    <a:cubicBezTo>
                      <a:pt x="34" y="86"/>
                      <a:pt x="69" y="43"/>
                      <a:pt x="111" y="23"/>
                    </a:cubicBezTo>
                    <a:cubicBezTo>
                      <a:pt x="114" y="21"/>
                      <a:pt x="118" y="19"/>
                      <a:pt x="122" y="18"/>
                    </a:cubicBezTo>
                    <a:cubicBezTo>
                      <a:pt x="122" y="17"/>
                      <a:pt x="121" y="17"/>
                      <a:pt x="122" y="16"/>
                    </a:cubicBezTo>
                    <a:cubicBezTo>
                      <a:pt x="122" y="16"/>
                      <a:pt x="123" y="15"/>
                      <a:pt x="124" y="15"/>
                    </a:cubicBezTo>
                    <a:cubicBezTo>
                      <a:pt x="110" y="19"/>
                      <a:pt x="98" y="25"/>
                      <a:pt x="86" y="33"/>
                    </a:cubicBezTo>
                    <a:cubicBezTo>
                      <a:pt x="69" y="44"/>
                      <a:pt x="55" y="60"/>
                      <a:pt x="44" y="78"/>
                    </a:cubicBezTo>
                    <a:cubicBezTo>
                      <a:pt x="41" y="84"/>
                      <a:pt x="38" y="91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7" y="90"/>
                      <a:pt x="39" y="83"/>
                      <a:pt x="42" y="77"/>
                    </a:cubicBezTo>
                    <a:cubicBezTo>
                      <a:pt x="44" y="71"/>
                      <a:pt x="48" y="66"/>
                      <a:pt x="52" y="61"/>
                    </a:cubicBezTo>
                    <a:cubicBezTo>
                      <a:pt x="60" y="50"/>
                      <a:pt x="71" y="42"/>
                      <a:pt x="82" y="34"/>
                    </a:cubicBezTo>
                    <a:cubicBezTo>
                      <a:pt x="94" y="25"/>
                      <a:pt x="106" y="17"/>
                      <a:pt x="120" y="11"/>
                    </a:cubicBezTo>
                    <a:cubicBezTo>
                      <a:pt x="124" y="10"/>
                      <a:pt x="128" y="9"/>
                      <a:pt x="132" y="8"/>
                    </a:cubicBezTo>
                    <a:cubicBezTo>
                      <a:pt x="133" y="7"/>
                      <a:pt x="134" y="6"/>
                      <a:pt x="135" y="5"/>
                    </a:cubicBezTo>
                    <a:moveTo>
                      <a:pt x="144" y="3"/>
                    </a:moveTo>
                    <a:cubicBezTo>
                      <a:pt x="143" y="3"/>
                      <a:pt x="142" y="3"/>
                      <a:pt x="141" y="4"/>
                    </a:cubicBezTo>
                    <a:cubicBezTo>
                      <a:pt x="141" y="4"/>
                      <a:pt x="140" y="4"/>
                      <a:pt x="139" y="4"/>
                    </a:cubicBezTo>
                    <a:cubicBezTo>
                      <a:pt x="138" y="5"/>
                      <a:pt x="137" y="6"/>
                      <a:pt x="136" y="7"/>
                    </a:cubicBezTo>
                    <a:cubicBezTo>
                      <a:pt x="137" y="6"/>
                      <a:pt x="139" y="6"/>
                      <a:pt x="141" y="6"/>
                    </a:cubicBezTo>
                    <a:cubicBezTo>
                      <a:pt x="142" y="5"/>
                      <a:pt x="143" y="4"/>
                      <a:pt x="144" y="3"/>
                    </a:cubicBezTo>
                    <a:moveTo>
                      <a:pt x="199" y="2"/>
                    </a:moveTo>
                    <a:cubicBezTo>
                      <a:pt x="199" y="3"/>
                      <a:pt x="198" y="3"/>
                      <a:pt x="197" y="4"/>
                    </a:cubicBezTo>
                    <a:cubicBezTo>
                      <a:pt x="199" y="4"/>
                      <a:pt x="202" y="4"/>
                      <a:pt x="204" y="5"/>
                    </a:cubicBezTo>
                    <a:cubicBezTo>
                      <a:pt x="205" y="5"/>
                      <a:pt x="206" y="6"/>
                      <a:pt x="208" y="6"/>
                    </a:cubicBezTo>
                    <a:cubicBezTo>
                      <a:pt x="208" y="6"/>
                      <a:pt x="209" y="5"/>
                      <a:pt x="210" y="5"/>
                    </a:cubicBezTo>
                    <a:cubicBezTo>
                      <a:pt x="206" y="4"/>
                      <a:pt x="203" y="3"/>
                      <a:pt x="199" y="2"/>
                    </a:cubicBezTo>
                    <a:moveTo>
                      <a:pt x="161" y="1"/>
                    </a:moveTo>
                    <a:cubicBezTo>
                      <a:pt x="157" y="1"/>
                      <a:pt x="152" y="2"/>
                      <a:pt x="148" y="3"/>
                    </a:cubicBezTo>
                    <a:cubicBezTo>
                      <a:pt x="147" y="3"/>
                      <a:pt x="146" y="4"/>
                      <a:pt x="145" y="5"/>
                    </a:cubicBezTo>
                    <a:cubicBezTo>
                      <a:pt x="149" y="4"/>
                      <a:pt x="154" y="4"/>
                      <a:pt x="158" y="3"/>
                    </a:cubicBezTo>
                    <a:cubicBezTo>
                      <a:pt x="159" y="3"/>
                      <a:pt x="160" y="2"/>
                      <a:pt x="161" y="1"/>
                    </a:cubicBezTo>
                    <a:moveTo>
                      <a:pt x="185" y="0"/>
                    </a:moveTo>
                    <a:cubicBezTo>
                      <a:pt x="184" y="1"/>
                      <a:pt x="183" y="2"/>
                      <a:pt x="182" y="2"/>
                    </a:cubicBezTo>
                    <a:cubicBezTo>
                      <a:pt x="186" y="3"/>
                      <a:pt x="190" y="3"/>
                      <a:pt x="194" y="3"/>
                    </a:cubicBezTo>
                    <a:cubicBezTo>
                      <a:pt x="195" y="3"/>
                      <a:pt x="196" y="2"/>
                      <a:pt x="197" y="2"/>
                    </a:cubicBezTo>
                    <a:cubicBezTo>
                      <a:pt x="193" y="1"/>
                      <a:pt x="189" y="1"/>
                      <a:pt x="185" y="0"/>
                    </a:cubicBezTo>
                    <a:moveTo>
                      <a:pt x="179" y="0"/>
                    </a:moveTo>
                    <a:cubicBezTo>
                      <a:pt x="174" y="0"/>
                      <a:pt x="169" y="1"/>
                      <a:pt x="164" y="1"/>
                    </a:cubicBezTo>
                    <a:cubicBezTo>
                      <a:pt x="163" y="2"/>
                      <a:pt x="163" y="2"/>
                      <a:pt x="162" y="3"/>
                    </a:cubicBezTo>
                    <a:cubicBezTo>
                      <a:pt x="162" y="3"/>
                      <a:pt x="163" y="3"/>
                      <a:pt x="164" y="3"/>
                    </a:cubicBezTo>
                    <a:cubicBezTo>
                      <a:pt x="169" y="3"/>
                      <a:pt x="174" y="2"/>
                      <a:pt x="179" y="2"/>
                    </a:cubicBezTo>
                    <a:cubicBezTo>
                      <a:pt x="180" y="2"/>
                      <a:pt x="181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2" name="Freeform 151"/>
              <p:cNvSpPr>
                <a:spLocks noEditPoints="1"/>
              </p:cNvSpPr>
              <p:nvPr/>
            </p:nvSpPr>
            <p:spPr bwMode="auto">
              <a:xfrm>
                <a:off x="6416745" y="3069430"/>
                <a:ext cx="704850" cy="857250"/>
              </a:xfrm>
              <a:custGeom>
                <a:avLst/>
                <a:gdLst>
                  <a:gd name="T0" fmla="*/ 326 w 327"/>
                  <a:gd name="T1" fmla="*/ 272 h 398"/>
                  <a:gd name="T2" fmla="*/ 302 w 327"/>
                  <a:gd name="T3" fmla="*/ 188 h 398"/>
                  <a:gd name="T4" fmla="*/ 238 w 327"/>
                  <a:gd name="T5" fmla="*/ 162 h 398"/>
                  <a:gd name="T6" fmla="*/ 241 w 327"/>
                  <a:gd name="T7" fmla="*/ 160 h 398"/>
                  <a:gd name="T8" fmla="*/ 282 w 327"/>
                  <a:gd name="T9" fmla="*/ 175 h 398"/>
                  <a:gd name="T10" fmla="*/ 283 w 327"/>
                  <a:gd name="T11" fmla="*/ 174 h 398"/>
                  <a:gd name="T12" fmla="*/ 243 w 327"/>
                  <a:gd name="T13" fmla="*/ 160 h 398"/>
                  <a:gd name="T14" fmla="*/ 161 w 327"/>
                  <a:gd name="T15" fmla="*/ 307 h 398"/>
                  <a:gd name="T16" fmla="*/ 133 w 327"/>
                  <a:gd name="T17" fmla="*/ 294 h 398"/>
                  <a:gd name="T18" fmla="*/ 101 w 327"/>
                  <a:gd name="T19" fmla="*/ 255 h 398"/>
                  <a:gd name="T20" fmla="*/ 214 w 327"/>
                  <a:gd name="T21" fmla="*/ 284 h 398"/>
                  <a:gd name="T22" fmla="*/ 217 w 327"/>
                  <a:gd name="T23" fmla="*/ 270 h 398"/>
                  <a:gd name="T24" fmla="*/ 99 w 327"/>
                  <a:gd name="T25" fmla="*/ 231 h 398"/>
                  <a:gd name="T26" fmla="*/ 170 w 327"/>
                  <a:gd name="T27" fmla="*/ 196 h 398"/>
                  <a:gd name="T28" fmla="*/ 209 w 327"/>
                  <a:gd name="T29" fmla="*/ 60 h 398"/>
                  <a:gd name="T30" fmla="*/ 164 w 327"/>
                  <a:gd name="T31" fmla="*/ 92 h 398"/>
                  <a:gd name="T32" fmla="*/ 206 w 327"/>
                  <a:gd name="T33" fmla="*/ 13 h 398"/>
                  <a:gd name="T34" fmla="*/ 211 w 327"/>
                  <a:gd name="T35" fmla="*/ 14 h 398"/>
                  <a:gd name="T36" fmla="*/ 177 w 327"/>
                  <a:gd name="T37" fmla="*/ 0 h 398"/>
                  <a:gd name="T38" fmla="*/ 113 w 327"/>
                  <a:gd name="T39" fmla="*/ 51 h 398"/>
                  <a:gd name="T40" fmla="*/ 43 w 327"/>
                  <a:gd name="T41" fmla="*/ 44 h 398"/>
                  <a:gd name="T42" fmla="*/ 106 w 327"/>
                  <a:gd name="T43" fmla="*/ 62 h 398"/>
                  <a:gd name="T44" fmla="*/ 79 w 327"/>
                  <a:gd name="T45" fmla="*/ 55 h 398"/>
                  <a:gd name="T46" fmla="*/ 120 w 327"/>
                  <a:gd name="T47" fmla="*/ 44 h 398"/>
                  <a:gd name="T48" fmla="*/ 139 w 327"/>
                  <a:gd name="T49" fmla="*/ 19 h 398"/>
                  <a:gd name="T50" fmla="*/ 167 w 327"/>
                  <a:gd name="T51" fmla="*/ 3 h 398"/>
                  <a:gd name="T52" fmla="*/ 185 w 327"/>
                  <a:gd name="T53" fmla="*/ 4 h 398"/>
                  <a:gd name="T54" fmla="*/ 212 w 327"/>
                  <a:gd name="T55" fmla="*/ 54 h 398"/>
                  <a:gd name="T56" fmla="*/ 131 w 327"/>
                  <a:gd name="T57" fmla="*/ 104 h 398"/>
                  <a:gd name="T58" fmla="*/ 127 w 327"/>
                  <a:gd name="T59" fmla="*/ 136 h 398"/>
                  <a:gd name="T60" fmla="*/ 131 w 327"/>
                  <a:gd name="T61" fmla="*/ 190 h 398"/>
                  <a:gd name="T62" fmla="*/ 136 w 327"/>
                  <a:gd name="T63" fmla="*/ 194 h 398"/>
                  <a:gd name="T64" fmla="*/ 206 w 327"/>
                  <a:gd name="T65" fmla="*/ 227 h 398"/>
                  <a:gd name="T66" fmla="*/ 166 w 327"/>
                  <a:gd name="T67" fmla="*/ 302 h 398"/>
                  <a:gd name="T68" fmla="*/ 105 w 327"/>
                  <a:gd name="T69" fmla="*/ 260 h 398"/>
                  <a:gd name="T70" fmla="*/ 108 w 327"/>
                  <a:gd name="T71" fmla="*/ 205 h 398"/>
                  <a:gd name="T72" fmla="*/ 108 w 327"/>
                  <a:gd name="T73" fmla="*/ 201 h 398"/>
                  <a:gd name="T74" fmla="*/ 102 w 327"/>
                  <a:gd name="T75" fmla="*/ 191 h 398"/>
                  <a:gd name="T76" fmla="*/ 26 w 327"/>
                  <a:gd name="T77" fmla="*/ 200 h 398"/>
                  <a:gd name="T78" fmla="*/ 5 w 327"/>
                  <a:gd name="T79" fmla="*/ 208 h 398"/>
                  <a:gd name="T80" fmla="*/ 44 w 327"/>
                  <a:gd name="T81" fmla="*/ 347 h 398"/>
                  <a:gd name="T82" fmla="*/ 275 w 327"/>
                  <a:gd name="T83" fmla="*/ 372 h 398"/>
                  <a:gd name="T84" fmla="*/ 300 w 327"/>
                  <a:gd name="T85" fmla="*/ 340 h 398"/>
                  <a:gd name="T86" fmla="*/ 319 w 327"/>
                  <a:gd name="T87" fmla="*/ 229 h 398"/>
                  <a:gd name="T88" fmla="*/ 320 w 327"/>
                  <a:gd name="T89" fmla="*/ 224 h 398"/>
                  <a:gd name="T90" fmla="*/ 316 w 327"/>
                  <a:gd name="T91" fmla="*/ 222 h 398"/>
                  <a:gd name="T92" fmla="*/ 164 w 327"/>
                  <a:gd name="T93" fmla="*/ 395 h 398"/>
                  <a:gd name="T94" fmla="*/ 18 w 327"/>
                  <a:gd name="T95" fmla="*/ 266 h 398"/>
                  <a:gd name="T96" fmla="*/ 70 w 327"/>
                  <a:gd name="T97" fmla="*/ 366 h 398"/>
                  <a:gd name="T98" fmla="*/ 24 w 327"/>
                  <a:gd name="T99" fmla="*/ 206 h 398"/>
                  <a:gd name="T100" fmla="*/ 100 w 327"/>
                  <a:gd name="T101" fmla="*/ 193 h 398"/>
                  <a:gd name="T102" fmla="*/ 142 w 327"/>
                  <a:gd name="T103" fmla="*/ 306 h 398"/>
                  <a:gd name="T104" fmla="*/ 167 w 327"/>
                  <a:gd name="T105" fmla="*/ 191 h 398"/>
                  <a:gd name="T106" fmla="*/ 134 w 327"/>
                  <a:gd name="T107" fmla="*/ 172 h 398"/>
                  <a:gd name="T108" fmla="*/ 128 w 327"/>
                  <a:gd name="T109" fmla="*/ 155 h 398"/>
                  <a:gd name="T110" fmla="*/ 222 w 327"/>
                  <a:gd name="T111" fmla="*/ 4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398">
                    <a:moveTo>
                      <a:pt x="325" y="245"/>
                    </a:moveTo>
                    <a:cubicBezTo>
                      <a:pt x="325" y="245"/>
                      <a:pt x="324" y="246"/>
                      <a:pt x="324" y="246"/>
                    </a:cubicBezTo>
                    <a:cubicBezTo>
                      <a:pt x="324" y="246"/>
                      <a:pt x="323" y="246"/>
                      <a:pt x="323" y="246"/>
                    </a:cubicBezTo>
                    <a:cubicBezTo>
                      <a:pt x="323" y="246"/>
                      <a:pt x="323" y="246"/>
                      <a:pt x="323" y="246"/>
                    </a:cubicBezTo>
                    <a:cubicBezTo>
                      <a:pt x="324" y="250"/>
                      <a:pt x="324" y="254"/>
                      <a:pt x="325" y="258"/>
                    </a:cubicBezTo>
                    <a:cubicBezTo>
                      <a:pt x="325" y="263"/>
                      <a:pt x="325" y="268"/>
                      <a:pt x="324" y="274"/>
                    </a:cubicBezTo>
                    <a:cubicBezTo>
                      <a:pt x="324" y="275"/>
                      <a:pt x="324" y="276"/>
                      <a:pt x="324" y="277"/>
                    </a:cubicBezTo>
                    <a:cubicBezTo>
                      <a:pt x="325" y="276"/>
                      <a:pt x="325" y="276"/>
                      <a:pt x="326" y="276"/>
                    </a:cubicBezTo>
                    <a:cubicBezTo>
                      <a:pt x="326" y="275"/>
                      <a:pt x="326" y="274"/>
                      <a:pt x="326" y="272"/>
                    </a:cubicBezTo>
                    <a:cubicBezTo>
                      <a:pt x="326" y="271"/>
                      <a:pt x="327" y="269"/>
                      <a:pt x="327" y="268"/>
                    </a:cubicBezTo>
                    <a:cubicBezTo>
                      <a:pt x="327" y="268"/>
                      <a:pt x="327" y="268"/>
                      <a:pt x="327" y="268"/>
                    </a:cubicBezTo>
                    <a:cubicBezTo>
                      <a:pt x="326" y="268"/>
                      <a:pt x="326" y="268"/>
                      <a:pt x="326" y="268"/>
                    </a:cubicBezTo>
                    <a:cubicBezTo>
                      <a:pt x="325" y="268"/>
                      <a:pt x="325" y="266"/>
                      <a:pt x="326" y="266"/>
                    </a:cubicBezTo>
                    <a:cubicBezTo>
                      <a:pt x="326" y="266"/>
                      <a:pt x="327" y="266"/>
                      <a:pt x="327" y="266"/>
                    </a:cubicBezTo>
                    <a:cubicBezTo>
                      <a:pt x="327" y="263"/>
                      <a:pt x="327" y="261"/>
                      <a:pt x="327" y="258"/>
                    </a:cubicBezTo>
                    <a:cubicBezTo>
                      <a:pt x="327" y="256"/>
                      <a:pt x="326" y="254"/>
                      <a:pt x="326" y="252"/>
                    </a:cubicBezTo>
                    <a:cubicBezTo>
                      <a:pt x="326" y="250"/>
                      <a:pt x="326" y="248"/>
                      <a:pt x="325" y="245"/>
                    </a:cubicBezTo>
                    <a:moveTo>
                      <a:pt x="302" y="188"/>
                    </a:moveTo>
                    <a:cubicBezTo>
                      <a:pt x="301" y="188"/>
                      <a:pt x="299" y="188"/>
                      <a:pt x="298" y="188"/>
                    </a:cubicBezTo>
                    <a:cubicBezTo>
                      <a:pt x="298" y="188"/>
                      <a:pt x="298" y="188"/>
                      <a:pt x="298" y="188"/>
                    </a:cubicBezTo>
                    <a:cubicBezTo>
                      <a:pt x="298" y="188"/>
                      <a:pt x="298" y="188"/>
                      <a:pt x="298" y="188"/>
                    </a:cubicBezTo>
                    <a:cubicBezTo>
                      <a:pt x="301" y="191"/>
                      <a:pt x="304" y="195"/>
                      <a:pt x="306" y="198"/>
                    </a:cubicBezTo>
                    <a:cubicBezTo>
                      <a:pt x="307" y="198"/>
                      <a:pt x="307" y="198"/>
                      <a:pt x="307" y="198"/>
                    </a:cubicBezTo>
                    <a:cubicBezTo>
                      <a:pt x="308" y="198"/>
                      <a:pt x="308" y="198"/>
                      <a:pt x="309" y="198"/>
                    </a:cubicBezTo>
                    <a:cubicBezTo>
                      <a:pt x="308" y="197"/>
                      <a:pt x="308" y="196"/>
                      <a:pt x="308" y="196"/>
                    </a:cubicBezTo>
                    <a:cubicBezTo>
                      <a:pt x="306" y="193"/>
                      <a:pt x="304" y="190"/>
                      <a:pt x="302" y="188"/>
                    </a:cubicBezTo>
                    <a:moveTo>
                      <a:pt x="238" y="162"/>
                    </a:moveTo>
                    <a:cubicBezTo>
                      <a:pt x="239" y="162"/>
                      <a:pt x="240" y="162"/>
                      <a:pt x="241" y="162"/>
                    </a:cubicBezTo>
                    <a:cubicBezTo>
                      <a:pt x="241" y="162"/>
                      <a:pt x="242" y="162"/>
                      <a:pt x="243" y="162"/>
                    </a:cubicBezTo>
                    <a:cubicBezTo>
                      <a:pt x="245" y="162"/>
                      <a:pt x="248" y="163"/>
                      <a:pt x="249" y="163"/>
                    </a:cubicBezTo>
                    <a:cubicBezTo>
                      <a:pt x="255" y="165"/>
                      <a:pt x="260" y="165"/>
                      <a:pt x="265" y="167"/>
                    </a:cubicBezTo>
                    <a:cubicBezTo>
                      <a:pt x="268" y="168"/>
                      <a:pt x="270" y="169"/>
                      <a:pt x="272" y="170"/>
                    </a:cubicBezTo>
                    <a:cubicBezTo>
                      <a:pt x="267" y="168"/>
                      <a:pt x="262" y="166"/>
                      <a:pt x="256" y="165"/>
                    </a:cubicBezTo>
                    <a:cubicBezTo>
                      <a:pt x="251" y="164"/>
                      <a:pt x="245" y="164"/>
                      <a:pt x="240" y="163"/>
                    </a:cubicBezTo>
                    <a:cubicBezTo>
                      <a:pt x="239" y="163"/>
                      <a:pt x="239" y="163"/>
                      <a:pt x="238" y="162"/>
                    </a:cubicBezTo>
                    <a:moveTo>
                      <a:pt x="241" y="160"/>
                    </a:moveTo>
                    <a:cubicBezTo>
                      <a:pt x="241" y="160"/>
                      <a:pt x="241" y="160"/>
                      <a:pt x="241" y="160"/>
                    </a:cubicBezTo>
                    <a:cubicBezTo>
                      <a:pt x="239" y="160"/>
                      <a:pt x="237" y="161"/>
                      <a:pt x="235" y="162"/>
                    </a:cubicBezTo>
                    <a:cubicBezTo>
                      <a:pt x="235" y="162"/>
                      <a:pt x="235" y="162"/>
                      <a:pt x="235" y="162"/>
                    </a:cubicBezTo>
                    <a:cubicBezTo>
                      <a:pt x="235" y="163"/>
                      <a:pt x="235" y="163"/>
                      <a:pt x="236" y="164"/>
                    </a:cubicBezTo>
                    <a:cubicBezTo>
                      <a:pt x="236" y="164"/>
                      <a:pt x="237" y="164"/>
                      <a:pt x="237" y="164"/>
                    </a:cubicBezTo>
                    <a:cubicBezTo>
                      <a:pt x="242" y="166"/>
                      <a:pt x="247" y="166"/>
                      <a:pt x="252" y="166"/>
                    </a:cubicBezTo>
                    <a:cubicBezTo>
                      <a:pt x="255" y="167"/>
                      <a:pt x="258" y="168"/>
                      <a:pt x="261" y="169"/>
                    </a:cubicBezTo>
                    <a:cubicBezTo>
                      <a:pt x="264" y="169"/>
                      <a:pt x="266" y="170"/>
                      <a:pt x="269" y="171"/>
                    </a:cubicBezTo>
                    <a:cubicBezTo>
                      <a:pt x="273" y="172"/>
                      <a:pt x="277" y="173"/>
                      <a:pt x="282" y="175"/>
                    </a:cubicBezTo>
                    <a:cubicBezTo>
                      <a:pt x="286" y="178"/>
                      <a:pt x="289" y="181"/>
                      <a:pt x="293" y="184"/>
                    </a:cubicBezTo>
                    <a:cubicBezTo>
                      <a:pt x="294" y="185"/>
                      <a:pt x="296" y="186"/>
                      <a:pt x="297" y="188"/>
                    </a:cubicBezTo>
                    <a:cubicBezTo>
                      <a:pt x="297" y="187"/>
                      <a:pt x="297" y="186"/>
                      <a:pt x="298" y="186"/>
                    </a:cubicBezTo>
                    <a:cubicBezTo>
                      <a:pt x="299" y="186"/>
                      <a:pt x="300" y="186"/>
                      <a:pt x="300" y="186"/>
                    </a:cubicBezTo>
                    <a:cubicBezTo>
                      <a:pt x="297" y="183"/>
                      <a:pt x="293" y="179"/>
                      <a:pt x="289" y="177"/>
                    </a:cubicBezTo>
                    <a:cubicBezTo>
                      <a:pt x="289" y="177"/>
                      <a:pt x="288" y="177"/>
                      <a:pt x="288" y="177"/>
                    </a:cubicBezTo>
                    <a:cubicBezTo>
                      <a:pt x="288" y="177"/>
                      <a:pt x="288" y="177"/>
                      <a:pt x="288" y="177"/>
                    </a:cubicBezTo>
                    <a:cubicBezTo>
                      <a:pt x="287" y="177"/>
                      <a:pt x="287" y="176"/>
                      <a:pt x="287" y="176"/>
                    </a:cubicBezTo>
                    <a:cubicBezTo>
                      <a:pt x="286" y="175"/>
                      <a:pt x="284" y="174"/>
                      <a:pt x="283" y="174"/>
                    </a:cubicBezTo>
                    <a:cubicBezTo>
                      <a:pt x="282" y="173"/>
                      <a:pt x="282" y="173"/>
                      <a:pt x="281" y="172"/>
                    </a:cubicBezTo>
                    <a:cubicBezTo>
                      <a:pt x="280" y="173"/>
                      <a:pt x="280" y="173"/>
                      <a:pt x="279" y="173"/>
                    </a:cubicBezTo>
                    <a:cubicBezTo>
                      <a:pt x="279" y="173"/>
                      <a:pt x="279" y="173"/>
                      <a:pt x="279" y="173"/>
                    </a:cubicBezTo>
                    <a:cubicBezTo>
                      <a:pt x="278" y="173"/>
                      <a:pt x="277" y="171"/>
                      <a:pt x="278" y="171"/>
                    </a:cubicBezTo>
                    <a:cubicBezTo>
                      <a:pt x="278" y="171"/>
                      <a:pt x="278" y="171"/>
                      <a:pt x="278" y="171"/>
                    </a:cubicBezTo>
                    <a:cubicBezTo>
                      <a:pt x="278" y="171"/>
                      <a:pt x="277" y="170"/>
                      <a:pt x="277" y="170"/>
                    </a:cubicBezTo>
                    <a:cubicBezTo>
                      <a:pt x="269" y="166"/>
                      <a:pt x="261" y="163"/>
                      <a:pt x="252" y="162"/>
                    </a:cubicBezTo>
                    <a:cubicBezTo>
                      <a:pt x="250" y="162"/>
                      <a:pt x="248" y="161"/>
                      <a:pt x="246" y="161"/>
                    </a:cubicBezTo>
                    <a:cubicBezTo>
                      <a:pt x="245" y="161"/>
                      <a:pt x="244" y="160"/>
                      <a:pt x="243" y="160"/>
                    </a:cubicBezTo>
                    <a:cubicBezTo>
                      <a:pt x="243" y="160"/>
                      <a:pt x="243" y="160"/>
                      <a:pt x="242" y="160"/>
                    </a:cubicBezTo>
                    <a:cubicBezTo>
                      <a:pt x="242" y="160"/>
                      <a:pt x="241" y="160"/>
                      <a:pt x="241" y="160"/>
                    </a:cubicBezTo>
                    <a:moveTo>
                      <a:pt x="175" y="304"/>
                    </a:moveTo>
                    <a:cubicBezTo>
                      <a:pt x="178" y="304"/>
                      <a:pt x="181" y="303"/>
                      <a:pt x="185" y="302"/>
                    </a:cubicBezTo>
                    <a:cubicBezTo>
                      <a:pt x="187" y="302"/>
                      <a:pt x="189" y="301"/>
                      <a:pt x="191" y="300"/>
                    </a:cubicBezTo>
                    <a:cubicBezTo>
                      <a:pt x="190" y="301"/>
                      <a:pt x="189" y="301"/>
                      <a:pt x="187" y="302"/>
                    </a:cubicBezTo>
                    <a:cubicBezTo>
                      <a:pt x="187" y="302"/>
                      <a:pt x="186" y="302"/>
                      <a:pt x="185" y="303"/>
                    </a:cubicBezTo>
                    <a:cubicBezTo>
                      <a:pt x="182" y="304"/>
                      <a:pt x="178" y="305"/>
                      <a:pt x="174" y="306"/>
                    </a:cubicBezTo>
                    <a:cubicBezTo>
                      <a:pt x="170" y="307"/>
                      <a:pt x="165" y="307"/>
                      <a:pt x="161" y="307"/>
                    </a:cubicBezTo>
                    <a:cubicBezTo>
                      <a:pt x="158" y="307"/>
                      <a:pt x="156" y="307"/>
                      <a:pt x="153" y="307"/>
                    </a:cubicBezTo>
                    <a:cubicBezTo>
                      <a:pt x="156" y="307"/>
                      <a:pt x="159" y="306"/>
                      <a:pt x="162" y="306"/>
                    </a:cubicBezTo>
                    <a:cubicBezTo>
                      <a:pt x="163" y="305"/>
                      <a:pt x="165" y="305"/>
                      <a:pt x="166" y="304"/>
                    </a:cubicBezTo>
                    <a:cubicBezTo>
                      <a:pt x="167" y="304"/>
                      <a:pt x="167" y="304"/>
                      <a:pt x="168" y="304"/>
                    </a:cubicBezTo>
                    <a:cubicBezTo>
                      <a:pt x="170" y="304"/>
                      <a:pt x="172" y="304"/>
                      <a:pt x="175" y="304"/>
                    </a:cubicBezTo>
                    <a:moveTo>
                      <a:pt x="115" y="282"/>
                    </a:moveTo>
                    <a:cubicBezTo>
                      <a:pt x="115" y="281"/>
                      <a:pt x="114" y="280"/>
                      <a:pt x="114" y="279"/>
                    </a:cubicBezTo>
                    <a:cubicBezTo>
                      <a:pt x="114" y="279"/>
                      <a:pt x="113" y="278"/>
                      <a:pt x="113" y="277"/>
                    </a:cubicBezTo>
                    <a:cubicBezTo>
                      <a:pt x="118" y="284"/>
                      <a:pt x="125" y="290"/>
                      <a:pt x="133" y="294"/>
                    </a:cubicBezTo>
                    <a:cubicBezTo>
                      <a:pt x="141" y="300"/>
                      <a:pt x="151" y="303"/>
                      <a:pt x="160" y="304"/>
                    </a:cubicBezTo>
                    <a:cubicBezTo>
                      <a:pt x="159" y="304"/>
                      <a:pt x="157" y="304"/>
                      <a:pt x="156" y="305"/>
                    </a:cubicBezTo>
                    <a:cubicBezTo>
                      <a:pt x="154" y="305"/>
                      <a:pt x="153" y="305"/>
                      <a:pt x="151" y="305"/>
                    </a:cubicBezTo>
                    <a:cubicBezTo>
                      <a:pt x="147" y="305"/>
                      <a:pt x="143" y="304"/>
                      <a:pt x="139" y="303"/>
                    </a:cubicBezTo>
                    <a:cubicBezTo>
                      <a:pt x="139" y="303"/>
                      <a:pt x="138" y="302"/>
                      <a:pt x="137" y="302"/>
                    </a:cubicBezTo>
                    <a:cubicBezTo>
                      <a:pt x="134" y="301"/>
                      <a:pt x="130" y="298"/>
                      <a:pt x="127" y="296"/>
                    </a:cubicBezTo>
                    <a:cubicBezTo>
                      <a:pt x="122" y="292"/>
                      <a:pt x="118" y="287"/>
                      <a:pt x="115" y="282"/>
                    </a:cubicBezTo>
                    <a:moveTo>
                      <a:pt x="103" y="265"/>
                    </a:moveTo>
                    <a:cubicBezTo>
                      <a:pt x="102" y="262"/>
                      <a:pt x="102" y="258"/>
                      <a:pt x="101" y="255"/>
                    </a:cubicBezTo>
                    <a:cubicBezTo>
                      <a:pt x="103" y="261"/>
                      <a:pt x="106" y="266"/>
                      <a:pt x="109" y="272"/>
                    </a:cubicBezTo>
                    <a:cubicBezTo>
                      <a:pt x="110" y="273"/>
                      <a:pt x="110" y="275"/>
                      <a:pt x="111" y="277"/>
                    </a:cubicBezTo>
                    <a:cubicBezTo>
                      <a:pt x="113" y="281"/>
                      <a:pt x="115" y="285"/>
                      <a:pt x="118" y="289"/>
                    </a:cubicBezTo>
                    <a:cubicBezTo>
                      <a:pt x="117" y="289"/>
                      <a:pt x="117" y="288"/>
                      <a:pt x="117" y="288"/>
                    </a:cubicBezTo>
                    <a:cubicBezTo>
                      <a:pt x="110" y="282"/>
                      <a:pt x="106" y="274"/>
                      <a:pt x="103" y="265"/>
                    </a:cubicBezTo>
                    <a:moveTo>
                      <a:pt x="224" y="259"/>
                    </a:moveTo>
                    <a:cubicBezTo>
                      <a:pt x="228" y="252"/>
                      <a:pt x="229" y="244"/>
                      <a:pt x="227" y="237"/>
                    </a:cubicBezTo>
                    <a:cubicBezTo>
                      <a:pt x="230" y="244"/>
                      <a:pt x="231" y="253"/>
                      <a:pt x="229" y="261"/>
                    </a:cubicBezTo>
                    <a:cubicBezTo>
                      <a:pt x="227" y="270"/>
                      <a:pt x="221" y="278"/>
                      <a:pt x="214" y="284"/>
                    </a:cubicBezTo>
                    <a:cubicBezTo>
                      <a:pt x="219" y="279"/>
                      <a:pt x="222" y="273"/>
                      <a:pt x="223" y="267"/>
                    </a:cubicBezTo>
                    <a:cubicBezTo>
                      <a:pt x="222" y="268"/>
                      <a:pt x="221" y="269"/>
                      <a:pt x="220" y="270"/>
                    </a:cubicBezTo>
                    <a:cubicBezTo>
                      <a:pt x="220" y="272"/>
                      <a:pt x="219" y="273"/>
                      <a:pt x="218" y="275"/>
                    </a:cubicBezTo>
                    <a:cubicBezTo>
                      <a:pt x="217" y="278"/>
                      <a:pt x="215" y="280"/>
                      <a:pt x="213" y="282"/>
                    </a:cubicBezTo>
                    <a:cubicBezTo>
                      <a:pt x="213" y="283"/>
                      <a:pt x="213" y="283"/>
                      <a:pt x="212" y="283"/>
                    </a:cubicBezTo>
                    <a:cubicBezTo>
                      <a:pt x="202" y="295"/>
                      <a:pt x="187" y="301"/>
                      <a:pt x="172" y="302"/>
                    </a:cubicBezTo>
                    <a:cubicBezTo>
                      <a:pt x="174" y="301"/>
                      <a:pt x="177" y="300"/>
                      <a:pt x="179" y="299"/>
                    </a:cubicBezTo>
                    <a:cubicBezTo>
                      <a:pt x="188" y="294"/>
                      <a:pt x="197" y="288"/>
                      <a:pt x="205" y="282"/>
                    </a:cubicBezTo>
                    <a:cubicBezTo>
                      <a:pt x="209" y="278"/>
                      <a:pt x="214" y="274"/>
                      <a:pt x="217" y="270"/>
                    </a:cubicBezTo>
                    <a:cubicBezTo>
                      <a:pt x="218" y="269"/>
                      <a:pt x="219" y="268"/>
                      <a:pt x="220" y="267"/>
                    </a:cubicBezTo>
                    <a:cubicBezTo>
                      <a:pt x="221" y="266"/>
                      <a:pt x="221" y="265"/>
                      <a:pt x="222" y="264"/>
                    </a:cubicBezTo>
                    <a:cubicBezTo>
                      <a:pt x="222" y="264"/>
                      <a:pt x="222" y="265"/>
                      <a:pt x="222" y="266"/>
                    </a:cubicBezTo>
                    <a:cubicBezTo>
                      <a:pt x="222" y="265"/>
                      <a:pt x="223" y="264"/>
                      <a:pt x="224" y="263"/>
                    </a:cubicBezTo>
                    <a:cubicBezTo>
                      <a:pt x="224" y="262"/>
                      <a:pt x="224" y="261"/>
                      <a:pt x="224" y="259"/>
                    </a:cubicBezTo>
                    <a:moveTo>
                      <a:pt x="99" y="231"/>
                    </a:moveTo>
                    <a:cubicBezTo>
                      <a:pt x="99" y="220"/>
                      <a:pt x="101" y="209"/>
                      <a:pt x="105" y="199"/>
                    </a:cubicBezTo>
                    <a:cubicBezTo>
                      <a:pt x="104" y="203"/>
                      <a:pt x="104" y="207"/>
                      <a:pt x="104" y="212"/>
                    </a:cubicBezTo>
                    <a:cubicBezTo>
                      <a:pt x="101" y="218"/>
                      <a:pt x="100" y="225"/>
                      <a:pt x="99" y="231"/>
                    </a:cubicBezTo>
                    <a:moveTo>
                      <a:pt x="195" y="203"/>
                    </a:moveTo>
                    <a:cubicBezTo>
                      <a:pt x="186" y="198"/>
                      <a:pt x="176" y="195"/>
                      <a:pt x="167" y="194"/>
                    </a:cubicBezTo>
                    <a:cubicBezTo>
                      <a:pt x="166" y="193"/>
                      <a:pt x="165" y="193"/>
                      <a:pt x="164" y="193"/>
                    </a:cubicBezTo>
                    <a:cubicBezTo>
                      <a:pt x="169" y="193"/>
                      <a:pt x="174" y="194"/>
                      <a:pt x="180" y="196"/>
                    </a:cubicBezTo>
                    <a:cubicBezTo>
                      <a:pt x="185" y="197"/>
                      <a:pt x="190" y="200"/>
                      <a:pt x="195" y="203"/>
                    </a:cubicBezTo>
                    <a:moveTo>
                      <a:pt x="149" y="193"/>
                    </a:moveTo>
                    <a:cubicBezTo>
                      <a:pt x="150" y="193"/>
                      <a:pt x="150" y="193"/>
                      <a:pt x="151" y="193"/>
                    </a:cubicBezTo>
                    <a:cubicBezTo>
                      <a:pt x="152" y="193"/>
                      <a:pt x="152" y="193"/>
                      <a:pt x="153" y="193"/>
                    </a:cubicBezTo>
                    <a:cubicBezTo>
                      <a:pt x="159" y="194"/>
                      <a:pt x="165" y="195"/>
                      <a:pt x="170" y="196"/>
                    </a:cubicBezTo>
                    <a:cubicBezTo>
                      <a:pt x="181" y="199"/>
                      <a:pt x="192" y="203"/>
                      <a:pt x="202" y="209"/>
                    </a:cubicBezTo>
                    <a:cubicBezTo>
                      <a:pt x="207" y="212"/>
                      <a:pt x="212" y="216"/>
                      <a:pt x="216" y="220"/>
                    </a:cubicBezTo>
                    <a:cubicBezTo>
                      <a:pt x="219" y="225"/>
                      <a:pt x="222" y="230"/>
                      <a:pt x="224" y="235"/>
                    </a:cubicBezTo>
                    <a:cubicBezTo>
                      <a:pt x="226" y="242"/>
                      <a:pt x="226" y="249"/>
                      <a:pt x="224" y="255"/>
                    </a:cubicBezTo>
                    <a:cubicBezTo>
                      <a:pt x="222" y="241"/>
                      <a:pt x="212" y="229"/>
                      <a:pt x="202" y="220"/>
                    </a:cubicBezTo>
                    <a:cubicBezTo>
                      <a:pt x="194" y="213"/>
                      <a:pt x="185" y="207"/>
                      <a:pt x="176" y="203"/>
                    </a:cubicBezTo>
                    <a:cubicBezTo>
                      <a:pt x="172" y="200"/>
                      <a:pt x="167" y="198"/>
                      <a:pt x="163" y="197"/>
                    </a:cubicBezTo>
                    <a:cubicBezTo>
                      <a:pt x="158" y="196"/>
                      <a:pt x="154" y="195"/>
                      <a:pt x="149" y="193"/>
                    </a:cubicBezTo>
                    <a:moveTo>
                      <a:pt x="209" y="60"/>
                    </a:moveTo>
                    <a:cubicBezTo>
                      <a:pt x="210" y="59"/>
                      <a:pt x="211" y="59"/>
                      <a:pt x="211" y="58"/>
                    </a:cubicBezTo>
                    <a:cubicBezTo>
                      <a:pt x="210" y="61"/>
                      <a:pt x="209" y="64"/>
                      <a:pt x="207" y="67"/>
                    </a:cubicBezTo>
                    <a:cubicBezTo>
                      <a:pt x="206" y="69"/>
                      <a:pt x="206" y="70"/>
                      <a:pt x="205" y="71"/>
                    </a:cubicBezTo>
                    <a:cubicBezTo>
                      <a:pt x="202" y="74"/>
                      <a:pt x="198" y="78"/>
                      <a:pt x="194" y="81"/>
                    </a:cubicBezTo>
                    <a:cubicBezTo>
                      <a:pt x="194" y="81"/>
                      <a:pt x="193" y="82"/>
                      <a:pt x="192" y="82"/>
                    </a:cubicBezTo>
                    <a:cubicBezTo>
                      <a:pt x="188" y="85"/>
                      <a:pt x="183" y="87"/>
                      <a:pt x="179" y="89"/>
                    </a:cubicBezTo>
                    <a:cubicBezTo>
                      <a:pt x="174" y="91"/>
                      <a:pt x="170" y="92"/>
                      <a:pt x="166" y="93"/>
                    </a:cubicBezTo>
                    <a:cubicBezTo>
                      <a:pt x="161" y="95"/>
                      <a:pt x="157" y="96"/>
                      <a:pt x="153" y="97"/>
                    </a:cubicBezTo>
                    <a:cubicBezTo>
                      <a:pt x="157" y="95"/>
                      <a:pt x="160" y="94"/>
                      <a:pt x="164" y="92"/>
                    </a:cubicBezTo>
                    <a:cubicBezTo>
                      <a:pt x="173" y="88"/>
                      <a:pt x="182" y="81"/>
                      <a:pt x="191" y="75"/>
                    </a:cubicBezTo>
                    <a:cubicBezTo>
                      <a:pt x="197" y="71"/>
                      <a:pt x="204" y="66"/>
                      <a:pt x="209" y="60"/>
                    </a:cubicBezTo>
                    <a:moveTo>
                      <a:pt x="130" y="23"/>
                    </a:moveTo>
                    <a:cubicBezTo>
                      <a:pt x="132" y="20"/>
                      <a:pt x="135" y="17"/>
                      <a:pt x="139" y="15"/>
                    </a:cubicBezTo>
                    <a:cubicBezTo>
                      <a:pt x="135" y="17"/>
                      <a:pt x="133" y="20"/>
                      <a:pt x="130" y="23"/>
                    </a:cubicBezTo>
                    <a:cubicBezTo>
                      <a:pt x="130" y="23"/>
                      <a:pt x="130" y="23"/>
                      <a:pt x="130" y="23"/>
                    </a:cubicBezTo>
                    <a:moveTo>
                      <a:pt x="215" y="40"/>
                    </a:moveTo>
                    <a:cubicBezTo>
                      <a:pt x="215" y="40"/>
                      <a:pt x="215" y="39"/>
                      <a:pt x="215" y="38"/>
                    </a:cubicBezTo>
                    <a:cubicBezTo>
                      <a:pt x="214" y="29"/>
                      <a:pt x="211" y="20"/>
                      <a:pt x="206" y="13"/>
                    </a:cubicBezTo>
                    <a:cubicBezTo>
                      <a:pt x="205" y="12"/>
                      <a:pt x="204" y="11"/>
                      <a:pt x="203" y="10"/>
                    </a:cubicBezTo>
                    <a:cubicBezTo>
                      <a:pt x="205" y="11"/>
                      <a:pt x="207" y="12"/>
                      <a:pt x="208" y="14"/>
                    </a:cubicBezTo>
                    <a:cubicBezTo>
                      <a:pt x="209" y="14"/>
                      <a:pt x="209" y="15"/>
                      <a:pt x="210" y="15"/>
                    </a:cubicBezTo>
                    <a:cubicBezTo>
                      <a:pt x="212" y="18"/>
                      <a:pt x="214" y="21"/>
                      <a:pt x="215" y="24"/>
                    </a:cubicBezTo>
                    <a:cubicBezTo>
                      <a:pt x="218" y="29"/>
                      <a:pt x="219" y="36"/>
                      <a:pt x="218" y="43"/>
                    </a:cubicBezTo>
                    <a:cubicBezTo>
                      <a:pt x="217" y="44"/>
                      <a:pt x="217" y="46"/>
                      <a:pt x="216" y="47"/>
                    </a:cubicBezTo>
                    <a:cubicBezTo>
                      <a:pt x="216" y="48"/>
                      <a:pt x="215" y="49"/>
                      <a:pt x="215" y="50"/>
                    </a:cubicBezTo>
                    <a:cubicBezTo>
                      <a:pt x="215" y="47"/>
                      <a:pt x="215" y="44"/>
                      <a:pt x="215" y="40"/>
                    </a:cubicBezTo>
                    <a:moveTo>
                      <a:pt x="211" y="14"/>
                    </a:moveTo>
                    <a:cubicBezTo>
                      <a:pt x="209" y="12"/>
                      <a:pt x="207" y="10"/>
                      <a:pt x="205" y="8"/>
                    </a:cubicBezTo>
                    <a:cubicBezTo>
                      <a:pt x="206" y="9"/>
                      <a:pt x="207" y="9"/>
                      <a:pt x="208" y="10"/>
                    </a:cubicBezTo>
                    <a:cubicBezTo>
                      <a:pt x="210" y="11"/>
                      <a:pt x="213" y="13"/>
                      <a:pt x="215" y="15"/>
                    </a:cubicBezTo>
                    <a:cubicBezTo>
                      <a:pt x="222" y="22"/>
                      <a:pt x="222" y="33"/>
                      <a:pt x="221" y="42"/>
                    </a:cubicBezTo>
                    <a:cubicBezTo>
                      <a:pt x="219" y="49"/>
                      <a:pt x="216" y="56"/>
                      <a:pt x="212" y="62"/>
                    </a:cubicBezTo>
                    <a:cubicBezTo>
                      <a:pt x="213" y="59"/>
                      <a:pt x="214" y="57"/>
                      <a:pt x="214" y="54"/>
                    </a:cubicBezTo>
                    <a:cubicBezTo>
                      <a:pt x="219" y="47"/>
                      <a:pt x="222" y="39"/>
                      <a:pt x="220" y="30"/>
                    </a:cubicBezTo>
                    <a:cubicBezTo>
                      <a:pt x="218" y="24"/>
                      <a:pt x="215" y="18"/>
                      <a:pt x="211" y="14"/>
                    </a:cubicBezTo>
                    <a:moveTo>
                      <a:pt x="177" y="0"/>
                    </a:moveTo>
                    <a:cubicBezTo>
                      <a:pt x="173" y="0"/>
                      <a:pt x="169" y="0"/>
                      <a:pt x="165" y="1"/>
                    </a:cubicBezTo>
                    <a:cubicBezTo>
                      <a:pt x="158" y="3"/>
                      <a:pt x="150" y="5"/>
                      <a:pt x="144" y="9"/>
                    </a:cubicBezTo>
                    <a:cubicBezTo>
                      <a:pt x="137" y="13"/>
                      <a:pt x="130" y="19"/>
                      <a:pt x="126" y="26"/>
                    </a:cubicBezTo>
                    <a:cubicBezTo>
                      <a:pt x="125" y="27"/>
                      <a:pt x="124" y="29"/>
                      <a:pt x="123" y="30"/>
                    </a:cubicBezTo>
                    <a:cubicBezTo>
                      <a:pt x="122" y="32"/>
                      <a:pt x="120" y="33"/>
                      <a:pt x="119" y="35"/>
                    </a:cubicBezTo>
                    <a:cubicBezTo>
                      <a:pt x="116" y="40"/>
                      <a:pt x="114" y="45"/>
                      <a:pt x="113" y="51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3" y="52"/>
                      <a:pt x="113" y="52"/>
                      <a:pt x="113" y="52"/>
                    </a:cubicBezTo>
                    <a:cubicBezTo>
                      <a:pt x="111" y="54"/>
                      <a:pt x="109" y="54"/>
                      <a:pt x="106" y="54"/>
                    </a:cubicBezTo>
                    <a:cubicBezTo>
                      <a:pt x="103" y="54"/>
                      <a:pt x="99" y="53"/>
                      <a:pt x="96" y="53"/>
                    </a:cubicBezTo>
                    <a:cubicBezTo>
                      <a:pt x="79" y="49"/>
                      <a:pt x="61" y="46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2" y="42"/>
                      <a:pt x="42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9" y="46"/>
                      <a:pt x="54" y="48"/>
                      <a:pt x="60" y="50"/>
                    </a:cubicBezTo>
                    <a:cubicBezTo>
                      <a:pt x="63" y="51"/>
                      <a:pt x="66" y="52"/>
                      <a:pt x="70" y="53"/>
                    </a:cubicBezTo>
                    <a:cubicBezTo>
                      <a:pt x="71" y="54"/>
                      <a:pt x="73" y="55"/>
                      <a:pt x="75" y="55"/>
                    </a:cubicBezTo>
                    <a:cubicBezTo>
                      <a:pt x="62" y="53"/>
                      <a:pt x="49" y="51"/>
                      <a:pt x="3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5" y="49"/>
                      <a:pt x="35" y="51"/>
                      <a:pt x="36" y="51"/>
                    </a:cubicBezTo>
                    <a:cubicBezTo>
                      <a:pt x="49" y="53"/>
                      <a:pt x="62" y="55"/>
                      <a:pt x="75" y="57"/>
                    </a:cubicBezTo>
                    <a:cubicBezTo>
                      <a:pt x="79" y="58"/>
                      <a:pt x="82" y="58"/>
                      <a:pt x="86" y="59"/>
                    </a:cubicBezTo>
                    <a:cubicBezTo>
                      <a:pt x="93" y="61"/>
                      <a:pt x="99" y="62"/>
                      <a:pt x="106" y="62"/>
                    </a:cubicBezTo>
                    <a:cubicBezTo>
                      <a:pt x="106" y="62"/>
                      <a:pt x="107" y="62"/>
                      <a:pt x="108" y="62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9" y="61"/>
                      <a:pt x="109" y="60"/>
                      <a:pt x="108" y="60"/>
                    </a:cubicBezTo>
                    <a:cubicBezTo>
                      <a:pt x="108" y="60"/>
                      <a:pt x="108" y="60"/>
                      <a:pt x="107" y="60"/>
                    </a:cubicBezTo>
                    <a:cubicBezTo>
                      <a:pt x="104" y="58"/>
                      <a:pt x="101" y="58"/>
                      <a:pt x="98" y="58"/>
                    </a:cubicBezTo>
                    <a:cubicBezTo>
                      <a:pt x="97" y="58"/>
                      <a:pt x="95" y="58"/>
                      <a:pt x="94" y="57"/>
                    </a:cubicBezTo>
                    <a:cubicBezTo>
                      <a:pt x="93" y="57"/>
                      <a:pt x="91" y="57"/>
                      <a:pt x="89" y="57"/>
                    </a:cubicBezTo>
                    <a:cubicBezTo>
                      <a:pt x="88" y="57"/>
                      <a:pt x="87" y="57"/>
                      <a:pt x="86" y="57"/>
                    </a:cubicBezTo>
                    <a:cubicBezTo>
                      <a:pt x="84" y="56"/>
                      <a:pt x="82" y="56"/>
                      <a:pt x="79" y="55"/>
                    </a:cubicBezTo>
                    <a:cubicBezTo>
                      <a:pt x="76" y="54"/>
                      <a:pt x="73" y="53"/>
                      <a:pt x="70" y="51"/>
                    </a:cubicBezTo>
                    <a:cubicBezTo>
                      <a:pt x="66" y="50"/>
                      <a:pt x="63" y="49"/>
                      <a:pt x="59" y="47"/>
                    </a:cubicBezTo>
                    <a:cubicBezTo>
                      <a:pt x="67" y="49"/>
                      <a:pt x="74" y="50"/>
                      <a:pt x="81" y="51"/>
                    </a:cubicBezTo>
                    <a:cubicBezTo>
                      <a:pt x="87" y="53"/>
                      <a:pt x="93" y="54"/>
                      <a:pt x="98" y="55"/>
                    </a:cubicBezTo>
                    <a:cubicBezTo>
                      <a:pt x="101" y="56"/>
                      <a:pt x="104" y="56"/>
                      <a:pt x="106" y="56"/>
                    </a:cubicBezTo>
                    <a:cubicBezTo>
                      <a:pt x="108" y="56"/>
                      <a:pt x="109" y="56"/>
                      <a:pt x="111" y="56"/>
                    </a:cubicBezTo>
                    <a:cubicBezTo>
                      <a:pt x="114" y="55"/>
                      <a:pt x="116" y="52"/>
                      <a:pt x="117" y="50"/>
                    </a:cubicBezTo>
                    <a:cubicBezTo>
                      <a:pt x="118" y="48"/>
                      <a:pt x="118" y="47"/>
                      <a:pt x="119" y="46"/>
                    </a:cubicBezTo>
                    <a:cubicBezTo>
                      <a:pt x="119" y="45"/>
                      <a:pt x="119" y="45"/>
                      <a:pt x="120" y="44"/>
                    </a:cubicBezTo>
                    <a:cubicBezTo>
                      <a:pt x="120" y="43"/>
                      <a:pt x="121" y="41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21" y="39"/>
                      <a:pt x="122" y="38"/>
                      <a:pt x="122" y="37"/>
                    </a:cubicBezTo>
                    <a:cubicBezTo>
                      <a:pt x="124" y="34"/>
                      <a:pt x="126" y="31"/>
                      <a:pt x="129" y="27"/>
                    </a:cubicBezTo>
                    <a:cubicBezTo>
                      <a:pt x="129" y="26"/>
                      <a:pt x="130" y="25"/>
                      <a:pt x="131" y="25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34" y="22"/>
                      <a:pt x="136" y="20"/>
                      <a:pt x="139" y="19"/>
                    </a:cubicBezTo>
                    <a:cubicBezTo>
                      <a:pt x="139" y="19"/>
                      <a:pt x="139" y="19"/>
                      <a:pt x="139" y="19"/>
                    </a:cubicBezTo>
                    <a:cubicBezTo>
                      <a:pt x="139" y="19"/>
                      <a:pt x="139" y="19"/>
                      <a:pt x="139" y="19"/>
                    </a:cubicBezTo>
                    <a:cubicBezTo>
                      <a:pt x="138" y="19"/>
                      <a:pt x="137" y="17"/>
                      <a:pt x="139" y="17"/>
                    </a:cubicBezTo>
                    <a:cubicBezTo>
                      <a:pt x="143" y="15"/>
                      <a:pt x="148" y="14"/>
                      <a:pt x="152" y="12"/>
                    </a:cubicBezTo>
                    <a:cubicBezTo>
                      <a:pt x="155" y="11"/>
                      <a:pt x="158" y="10"/>
                      <a:pt x="161" y="9"/>
                    </a:cubicBezTo>
                    <a:cubicBezTo>
                      <a:pt x="164" y="8"/>
                      <a:pt x="168" y="7"/>
                      <a:pt x="172" y="7"/>
                    </a:cubicBezTo>
                    <a:cubicBezTo>
                      <a:pt x="173" y="6"/>
                      <a:pt x="175" y="5"/>
                      <a:pt x="176" y="4"/>
                    </a:cubicBezTo>
                    <a:cubicBezTo>
                      <a:pt x="166" y="5"/>
                      <a:pt x="157" y="8"/>
                      <a:pt x="148" y="12"/>
                    </a:cubicBezTo>
                    <a:cubicBezTo>
                      <a:pt x="147" y="12"/>
                      <a:pt x="145" y="13"/>
                      <a:pt x="143" y="14"/>
                    </a:cubicBezTo>
                    <a:cubicBezTo>
                      <a:pt x="145" y="13"/>
                      <a:pt x="147" y="11"/>
                      <a:pt x="149" y="10"/>
                    </a:cubicBezTo>
                    <a:cubicBezTo>
                      <a:pt x="154" y="7"/>
                      <a:pt x="161" y="5"/>
                      <a:pt x="167" y="3"/>
                    </a:cubicBezTo>
                    <a:cubicBezTo>
                      <a:pt x="170" y="3"/>
                      <a:pt x="174" y="2"/>
                      <a:pt x="178" y="2"/>
                    </a:cubicBezTo>
                    <a:cubicBezTo>
                      <a:pt x="178" y="2"/>
                      <a:pt x="178" y="2"/>
                      <a:pt x="178" y="2"/>
                    </a:cubicBezTo>
                    <a:cubicBezTo>
                      <a:pt x="179" y="2"/>
                      <a:pt x="180" y="2"/>
                      <a:pt x="181" y="2"/>
                    </a:cubicBezTo>
                    <a:cubicBezTo>
                      <a:pt x="182" y="2"/>
                      <a:pt x="183" y="2"/>
                      <a:pt x="185" y="2"/>
                    </a:cubicBezTo>
                    <a:cubicBezTo>
                      <a:pt x="185" y="2"/>
                      <a:pt x="185" y="2"/>
                      <a:pt x="185" y="2"/>
                    </a:cubicBezTo>
                    <a:cubicBezTo>
                      <a:pt x="186" y="2"/>
                      <a:pt x="186" y="2"/>
                      <a:pt x="186" y="3"/>
                    </a:cubicBezTo>
                    <a:cubicBezTo>
                      <a:pt x="186" y="3"/>
                      <a:pt x="187" y="3"/>
                      <a:pt x="187" y="3"/>
                    </a:cubicBezTo>
                    <a:cubicBezTo>
                      <a:pt x="187" y="3"/>
                      <a:pt x="186" y="3"/>
                      <a:pt x="186" y="3"/>
                    </a:cubicBezTo>
                    <a:cubicBezTo>
                      <a:pt x="185" y="3"/>
                      <a:pt x="185" y="4"/>
                      <a:pt x="185" y="4"/>
                    </a:cubicBezTo>
                    <a:cubicBezTo>
                      <a:pt x="182" y="4"/>
                      <a:pt x="179" y="5"/>
                      <a:pt x="177" y="6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81" y="5"/>
                      <a:pt x="184" y="5"/>
                      <a:pt x="188" y="5"/>
                    </a:cubicBezTo>
                    <a:cubicBezTo>
                      <a:pt x="189" y="5"/>
                      <a:pt x="190" y="5"/>
                      <a:pt x="192" y="5"/>
                    </a:cubicBezTo>
                    <a:cubicBezTo>
                      <a:pt x="192" y="5"/>
                      <a:pt x="193" y="5"/>
                      <a:pt x="194" y="5"/>
                    </a:cubicBezTo>
                    <a:cubicBezTo>
                      <a:pt x="195" y="6"/>
                      <a:pt x="196" y="7"/>
                      <a:pt x="198" y="8"/>
                    </a:cubicBezTo>
                    <a:cubicBezTo>
                      <a:pt x="205" y="13"/>
                      <a:pt x="209" y="21"/>
                      <a:pt x="211" y="30"/>
                    </a:cubicBezTo>
                    <a:cubicBezTo>
                      <a:pt x="213" y="37"/>
                      <a:pt x="214" y="45"/>
                      <a:pt x="212" y="53"/>
                    </a:cubicBezTo>
                    <a:cubicBezTo>
                      <a:pt x="212" y="53"/>
                      <a:pt x="212" y="53"/>
                      <a:pt x="212" y="54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09" y="58"/>
                      <a:pt x="204" y="63"/>
                      <a:pt x="200" y="66"/>
                    </a:cubicBezTo>
                    <a:cubicBezTo>
                      <a:pt x="195" y="70"/>
                      <a:pt x="191" y="73"/>
                      <a:pt x="186" y="76"/>
                    </a:cubicBezTo>
                    <a:cubicBezTo>
                      <a:pt x="181" y="80"/>
                      <a:pt x="176" y="83"/>
                      <a:pt x="170" y="87"/>
                    </a:cubicBezTo>
                    <a:cubicBezTo>
                      <a:pt x="158" y="94"/>
                      <a:pt x="144" y="98"/>
                      <a:pt x="130" y="102"/>
                    </a:cubicBezTo>
                    <a:cubicBezTo>
                      <a:pt x="130" y="102"/>
                      <a:pt x="130" y="102"/>
                      <a:pt x="130" y="102"/>
                    </a:cubicBezTo>
                    <a:cubicBezTo>
                      <a:pt x="130" y="102"/>
                      <a:pt x="130" y="102"/>
                      <a:pt x="130" y="102"/>
                    </a:cubicBezTo>
                    <a:cubicBezTo>
                      <a:pt x="130" y="102"/>
                      <a:pt x="130" y="102"/>
                      <a:pt x="130" y="102"/>
                    </a:cubicBezTo>
                    <a:cubicBezTo>
                      <a:pt x="129" y="102"/>
                      <a:pt x="130" y="104"/>
                      <a:pt x="131" y="104"/>
                    </a:cubicBezTo>
                    <a:cubicBezTo>
                      <a:pt x="131" y="104"/>
                      <a:pt x="131" y="103"/>
                      <a:pt x="131" y="103"/>
                    </a:cubicBezTo>
                    <a:cubicBezTo>
                      <a:pt x="141" y="101"/>
                      <a:pt x="151" y="99"/>
                      <a:pt x="161" y="97"/>
                    </a:cubicBezTo>
                    <a:cubicBezTo>
                      <a:pt x="167" y="95"/>
                      <a:pt x="173" y="93"/>
                      <a:pt x="179" y="91"/>
                    </a:cubicBezTo>
                    <a:cubicBezTo>
                      <a:pt x="180" y="90"/>
                      <a:pt x="182" y="90"/>
                      <a:pt x="183" y="89"/>
                    </a:cubicBezTo>
                    <a:cubicBezTo>
                      <a:pt x="181" y="90"/>
                      <a:pt x="180" y="91"/>
                      <a:pt x="178" y="92"/>
                    </a:cubicBezTo>
                    <a:cubicBezTo>
                      <a:pt x="173" y="95"/>
                      <a:pt x="168" y="98"/>
                      <a:pt x="162" y="100"/>
                    </a:cubicBezTo>
                    <a:cubicBezTo>
                      <a:pt x="157" y="103"/>
                      <a:pt x="152" y="104"/>
                      <a:pt x="146" y="105"/>
                    </a:cubicBezTo>
                    <a:cubicBezTo>
                      <a:pt x="140" y="107"/>
                      <a:pt x="132" y="109"/>
                      <a:pt x="128" y="116"/>
                    </a:cubicBezTo>
                    <a:cubicBezTo>
                      <a:pt x="126" y="122"/>
                      <a:pt x="127" y="129"/>
                      <a:pt x="127" y="136"/>
                    </a:cubicBezTo>
                    <a:cubicBezTo>
                      <a:pt x="127" y="136"/>
                      <a:pt x="126" y="137"/>
                      <a:pt x="126" y="138"/>
                    </a:cubicBezTo>
                    <a:cubicBezTo>
                      <a:pt x="126" y="141"/>
                      <a:pt x="126" y="145"/>
                      <a:pt x="126" y="148"/>
                    </a:cubicBezTo>
                    <a:cubicBezTo>
                      <a:pt x="126" y="158"/>
                      <a:pt x="126" y="168"/>
                      <a:pt x="127" y="177"/>
                    </a:cubicBezTo>
                    <a:cubicBezTo>
                      <a:pt x="127" y="177"/>
                      <a:pt x="127" y="178"/>
                      <a:pt x="127" y="178"/>
                    </a:cubicBezTo>
                    <a:cubicBezTo>
                      <a:pt x="127" y="182"/>
                      <a:pt x="128" y="186"/>
                      <a:pt x="129" y="190"/>
                    </a:cubicBezTo>
                    <a:cubicBezTo>
                      <a:pt x="129" y="191"/>
                      <a:pt x="129" y="191"/>
                      <a:pt x="130" y="191"/>
                    </a:cubicBezTo>
                    <a:cubicBezTo>
                      <a:pt x="130" y="191"/>
                      <a:pt x="131" y="191"/>
                      <a:pt x="131" y="190"/>
                    </a:cubicBezTo>
                    <a:cubicBezTo>
                      <a:pt x="131" y="190"/>
                      <a:pt x="131" y="190"/>
                      <a:pt x="131" y="190"/>
                    </a:cubicBezTo>
                    <a:cubicBezTo>
                      <a:pt x="131" y="190"/>
                      <a:pt x="131" y="190"/>
                      <a:pt x="131" y="190"/>
                    </a:cubicBezTo>
                    <a:cubicBezTo>
                      <a:pt x="131" y="190"/>
                      <a:pt x="131" y="190"/>
                      <a:pt x="130" y="189"/>
                    </a:cubicBezTo>
                    <a:cubicBezTo>
                      <a:pt x="130" y="181"/>
                      <a:pt x="129" y="172"/>
                      <a:pt x="130" y="163"/>
                    </a:cubicBezTo>
                    <a:cubicBezTo>
                      <a:pt x="130" y="161"/>
                      <a:pt x="130" y="158"/>
                      <a:pt x="130" y="156"/>
                    </a:cubicBezTo>
                    <a:cubicBezTo>
                      <a:pt x="131" y="148"/>
                      <a:pt x="131" y="141"/>
                      <a:pt x="132" y="133"/>
                    </a:cubicBezTo>
                    <a:cubicBezTo>
                      <a:pt x="132" y="143"/>
                      <a:pt x="132" y="153"/>
                      <a:pt x="132" y="162"/>
                    </a:cubicBezTo>
                    <a:cubicBezTo>
                      <a:pt x="132" y="166"/>
                      <a:pt x="132" y="169"/>
                      <a:pt x="132" y="173"/>
                    </a:cubicBezTo>
                    <a:cubicBezTo>
                      <a:pt x="132" y="179"/>
                      <a:pt x="133" y="185"/>
                      <a:pt x="134" y="191"/>
                    </a:cubicBezTo>
                    <a:cubicBezTo>
                      <a:pt x="135" y="192"/>
                      <a:pt x="135" y="192"/>
                      <a:pt x="135" y="193"/>
                    </a:cubicBezTo>
                    <a:cubicBezTo>
                      <a:pt x="135" y="194"/>
                      <a:pt x="136" y="194"/>
                      <a:pt x="136" y="194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9" y="192"/>
                      <a:pt x="141" y="192"/>
                      <a:pt x="144" y="192"/>
                    </a:cubicBezTo>
                    <a:cubicBezTo>
                      <a:pt x="145" y="192"/>
                      <a:pt x="146" y="192"/>
                      <a:pt x="147" y="192"/>
                    </a:cubicBezTo>
                    <a:cubicBezTo>
                      <a:pt x="146" y="193"/>
                      <a:pt x="146" y="194"/>
                      <a:pt x="147" y="194"/>
                    </a:cubicBezTo>
                    <a:cubicBezTo>
                      <a:pt x="150" y="196"/>
                      <a:pt x="154" y="197"/>
                      <a:pt x="158" y="198"/>
                    </a:cubicBezTo>
                    <a:cubicBezTo>
                      <a:pt x="159" y="198"/>
                      <a:pt x="161" y="198"/>
                      <a:pt x="162" y="199"/>
                    </a:cubicBezTo>
                    <a:cubicBezTo>
                      <a:pt x="168" y="200"/>
                      <a:pt x="173" y="203"/>
                      <a:pt x="178" y="206"/>
                    </a:cubicBezTo>
                    <a:cubicBezTo>
                      <a:pt x="188" y="212"/>
                      <a:pt x="198" y="219"/>
                      <a:pt x="206" y="227"/>
                    </a:cubicBezTo>
                    <a:cubicBezTo>
                      <a:pt x="208" y="229"/>
                      <a:pt x="210" y="231"/>
                      <a:pt x="212" y="233"/>
                    </a:cubicBezTo>
                    <a:cubicBezTo>
                      <a:pt x="217" y="240"/>
                      <a:pt x="221" y="248"/>
                      <a:pt x="222" y="256"/>
                    </a:cubicBezTo>
                    <a:cubicBezTo>
                      <a:pt x="222" y="257"/>
                      <a:pt x="222" y="258"/>
                      <a:pt x="222" y="259"/>
                    </a:cubicBezTo>
                    <a:cubicBezTo>
                      <a:pt x="222" y="260"/>
                      <a:pt x="221" y="261"/>
                      <a:pt x="220" y="263"/>
                    </a:cubicBezTo>
                    <a:cubicBezTo>
                      <a:pt x="220" y="263"/>
                      <a:pt x="220" y="263"/>
                      <a:pt x="219" y="264"/>
                    </a:cubicBezTo>
                    <a:cubicBezTo>
                      <a:pt x="219" y="265"/>
                      <a:pt x="219" y="265"/>
                      <a:pt x="218" y="266"/>
                    </a:cubicBezTo>
                    <a:cubicBezTo>
                      <a:pt x="213" y="273"/>
                      <a:pt x="205" y="279"/>
                      <a:pt x="198" y="285"/>
                    </a:cubicBezTo>
                    <a:cubicBezTo>
                      <a:pt x="189" y="291"/>
                      <a:pt x="180" y="297"/>
                      <a:pt x="170" y="301"/>
                    </a:cubicBezTo>
                    <a:cubicBezTo>
                      <a:pt x="169" y="301"/>
                      <a:pt x="167" y="302"/>
                      <a:pt x="166" y="302"/>
                    </a:cubicBezTo>
                    <a:cubicBezTo>
                      <a:pt x="164" y="302"/>
                      <a:pt x="163" y="302"/>
                      <a:pt x="162" y="302"/>
                    </a:cubicBezTo>
                    <a:cubicBezTo>
                      <a:pt x="143" y="300"/>
                      <a:pt x="126" y="290"/>
                      <a:pt x="114" y="275"/>
                    </a:cubicBezTo>
                    <a:cubicBezTo>
                      <a:pt x="113" y="274"/>
                      <a:pt x="112" y="272"/>
                      <a:pt x="111" y="270"/>
                    </a:cubicBezTo>
                    <a:cubicBezTo>
                      <a:pt x="110" y="267"/>
                      <a:pt x="109" y="263"/>
                      <a:pt x="108" y="259"/>
                    </a:cubicBezTo>
                    <a:cubicBezTo>
                      <a:pt x="107" y="260"/>
                      <a:pt x="107" y="260"/>
                      <a:pt x="106" y="261"/>
                    </a:cubicBezTo>
                    <a:cubicBezTo>
                      <a:pt x="107" y="262"/>
                      <a:pt x="107" y="263"/>
                      <a:pt x="107" y="264"/>
                    </a:cubicBezTo>
                    <a:cubicBezTo>
                      <a:pt x="107" y="263"/>
                      <a:pt x="106" y="262"/>
                      <a:pt x="106" y="261"/>
                    </a:cubicBezTo>
                    <a:cubicBezTo>
                      <a:pt x="106" y="261"/>
                      <a:pt x="106" y="261"/>
                      <a:pt x="105" y="261"/>
                    </a:cubicBezTo>
                    <a:cubicBezTo>
                      <a:pt x="105" y="261"/>
                      <a:pt x="104" y="260"/>
                      <a:pt x="105" y="260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03" y="254"/>
                      <a:pt x="101" y="249"/>
                      <a:pt x="100" y="244"/>
                    </a:cubicBezTo>
                    <a:cubicBezTo>
                      <a:pt x="100" y="244"/>
                      <a:pt x="100" y="243"/>
                      <a:pt x="100" y="243"/>
                    </a:cubicBezTo>
                    <a:cubicBezTo>
                      <a:pt x="100" y="235"/>
                      <a:pt x="101" y="228"/>
                      <a:pt x="103" y="220"/>
                    </a:cubicBezTo>
                    <a:cubicBezTo>
                      <a:pt x="103" y="233"/>
                      <a:pt x="103" y="246"/>
                      <a:pt x="106" y="259"/>
                    </a:cubicBezTo>
                    <a:cubicBezTo>
                      <a:pt x="106" y="258"/>
                      <a:pt x="107" y="257"/>
                      <a:pt x="108" y="257"/>
                    </a:cubicBezTo>
                    <a:cubicBezTo>
                      <a:pt x="107" y="255"/>
                      <a:pt x="107" y="254"/>
                      <a:pt x="107" y="253"/>
                    </a:cubicBezTo>
                    <a:cubicBezTo>
                      <a:pt x="105" y="239"/>
                      <a:pt x="104" y="226"/>
                      <a:pt x="105" y="212"/>
                    </a:cubicBezTo>
                    <a:cubicBezTo>
                      <a:pt x="106" y="210"/>
                      <a:pt x="107" y="207"/>
                      <a:pt x="108" y="205"/>
                    </a:cubicBezTo>
                    <a:cubicBezTo>
                      <a:pt x="108" y="204"/>
                      <a:pt x="109" y="204"/>
                      <a:pt x="109" y="203"/>
                    </a:cubicBezTo>
                    <a:cubicBezTo>
                      <a:pt x="109" y="202"/>
                      <a:pt x="109" y="202"/>
                      <a:pt x="109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1" y="198"/>
                      <a:pt x="112" y="196"/>
                      <a:pt x="110" y="193"/>
                    </a:cubicBezTo>
                    <a:cubicBezTo>
                      <a:pt x="110" y="193"/>
                      <a:pt x="110" y="193"/>
                      <a:pt x="110" y="193"/>
                    </a:cubicBezTo>
                    <a:cubicBezTo>
                      <a:pt x="110" y="194"/>
                      <a:pt x="109" y="194"/>
                      <a:pt x="109" y="194"/>
                    </a:cubicBezTo>
                    <a:cubicBezTo>
                      <a:pt x="109" y="194"/>
                      <a:pt x="108" y="194"/>
                      <a:pt x="108" y="194"/>
                    </a:cubicBezTo>
                    <a:cubicBezTo>
                      <a:pt x="108" y="194"/>
                      <a:pt x="108" y="194"/>
                      <a:pt x="108" y="194"/>
                    </a:cubicBezTo>
                    <a:cubicBezTo>
                      <a:pt x="110" y="196"/>
                      <a:pt x="109" y="199"/>
                      <a:pt x="108" y="201"/>
                    </a:cubicBezTo>
                    <a:cubicBezTo>
                      <a:pt x="107" y="203"/>
                      <a:pt x="107" y="204"/>
                      <a:pt x="106" y="205"/>
                    </a:cubicBezTo>
                    <a:cubicBezTo>
                      <a:pt x="106" y="201"/>
                      <a:pt x="107" y="198"/>
                      <a:pt x="107" y="194"/>
                    </a:cubicBez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7" y="194"/>
                      <a:pt x="107" y="194"/>
                      <a:pt x="107" y="193"/>
                    </a:cubicBezTo>
                    <a:cubicBezTo>
                      <a:pt x="107" y="193"/>
                      <a:pt x="107" y="192"/>
                      <a:pt x="107" y="192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05" y="191"/>
                      <a:pt x="104" y="191"/>
                      <a:pt x="103" y="191"/>
                    </a:cubicBezTo>
                    <a:cubicBezTo>
                      <a:pt x="103" y="191"/>
                      <a:pt x="102" y="191"/>
                      <a:pt x="102" y="191"/>
                    </a:cubicBezTo>
                    <a:cubicBezTo>
                      <a:pt x="99" y="191"/>
                      <a:pt x="96" y="192"/>
                      <a:pt x="93" y="192"/>
                    </a:cubicBezTo>
                    <a:cubicBezTo>
                      <a:pt x="88" y="192"/>
                      <a:pt x="84" y="193"/>
                      <a:pt x="79" y="193"/>
                    </a:cubicBezTo>
                    <a:cubicBezTo>
                      <a:pt x="79" y="193"/>
                      <a:pt x="79" y="192"/>
                      <a:pt x="78" y="192"/>
                    </a:cubicBezTo>
                    <a:cubicBezTo>
                      <a:pt x="68" y="193"/>
                      <a:pt x="57" y="194"/>
                      <a:pt x="47" y="197"/>
                    </a:cubicBezTo>
                    <a:cubicBezTo>
                      <a:pt x="46" y="197"/>
                      <a:pt x="45" y="197"/>
                      <a:pt x="44" y="198"/>
                    </a:cubicBezTo>
                    <a:cubicBezTo>
                      <a:pt x="39" y="198"/>
                      <a:pt x="33" y="199"/>
                      <a:pt x="28" y="200"/>
                    </a:cubicBezTo>
                    <a:cubicBezTo>
                      <a:pt x="28" y="200"/>
                      <a:pt x="28" y="200"/>
                      <a:pt x="27" y="201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6" y="201"/>
                      <a:pt x="26" y="201"/>
                      <a:pt x="26" y="200"/>
                    </a:cubicBezTo>
                    <a:cubicBezTo>
                      <a:pt x="25" y="200"/>
                      <a:pt x="24" y="200"/>
                      <a:pt x="23" y="201"/>
                    </a:cubicBezTo>
                    <a:cubicBezTo>
                      <a:pt x="22" y="202"/>
                      <a:pt x="21" y="202"/>
                      <a:pt x="20" y="203"/>
                    </a:cubicBezTo>
                    <a:cubicBezTo>
                      <a:pt x="22" y="203"/>
                      <a:pt x="25" y="202"/>
                      <a:pt x="27" y="202"/>
                    </a:cubicBezTo>
                    <a:cubicBezTo>
                      <a:pt x="21" y="204"/>
                      <a:pt x="16" y="206"/>
                      <a:pt x="10" y="206"/>
                    </a:cubicBezTo>
                    <a:cubicBezTo>
                      <a:pt x="13" y="205"/>
                      <a:pt x="16" y="204"/>
                      <a:pt x="19" y="204"/>
                    </a:cubicBezTo>
                    <a:cubicBezTo>
                      <a:pt x="18" y="203"/>
                      <a:pt x="18" y="202"/>
                      <a:pt x="19" y="202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14" y="203"/>
                      <a:pt x="9" y="204"/>
                      <a:pt x="5" y="206"/>
                    </a:cubicBezTo>
                    <a:cubicBezTo>
                      <a:pt x="4" y="206"/>
                      <a:pt x="4" y="208"/>
                      <a:pt x="5" y="208"/>
                    </a:cubicBezTo>
                    <a:cubicBezTo>
                      <a:pt x="6" y="208"/>
                      <a:pt x="7" y="208"/>
                      <a:pt x="8" y="208"/>
                    </a:cubicBezTo>
                    <a:cubicBezTo>
                      <a:pt x="10" y="208"/>
                      <a:pt x="13" y="208"/>
                      <a:pt x="15" y="207"/>
                    </a:cubicBezTo>
                    <a:cubicBezTo>
                      <a:pt x="16" y="207"/>
                      <a:pt x="18" y="207"/>
                      <a:pt x="20" y="206"/>
                    </a:cubicBezTo>
                    <a:cubicBezTo>
                      <a:pt x="19" y="207"/>
                      <a:pt x="18" y="207"/>
                      <a:pt x="17" y="208"/>
                    </a:cubicBezTo>
                    <a:cubicBezTo>
                      <a:pt x="15" y="209"/>
                      <a:pt x="13" y="211"/>
                      <a:pt x="11" y="212"/>
                    </a:cubicBezTo>
                    <a:cubicBezTo>
                      <a:pt x="2" y="222"/>
                      <a:pt x="1" y="238"/>
                      <a:pt x="1" y="251"/>
                    </a:cubicBezTo>
                    <a:cubicBezTo>
                      <a:pt x="1" y="260"/>
                      <a:pt x="0" y="269"/>
                      <a:pt x="2" y="277"/>
                    </a:cubicBezTo>
                    <a:cubicBezTo>
                      <a:pt x="3" y="287"/>
                      <a:pt x="6" y="296"/>
                      <a:pt x="9" y="304"/>
                    </a:cubicBezTo>
                    <a:cubicBezTo>
                      <a:pt x="17" y="321"/>
                      <a:pt x="30" y="335"/>
                      <a:pt x="44" y="347"/>
                    </a:cubicBezTo>
                    <a:cubicBezTo>
                      <a:pt x="59" y="361"/>
                      <a:pt x="76" y="373"/>
                      <a:pt x="95" y="381"/>
                    </a:cubicBezTo>
                    <a:cubicBezTo>
                      <a:pt x="101" y="384"/>
                      <a:pt x="107" y="386"/>
                      <a:pt x="113" y="387"/>
                    </a:cubicBezTo>
                    <a:cubicBezTo>
                      <a:pt x="113" y="387"/>
                      <a:pt x="113" y="387"/>
                      <a:pt x="113" y="387"/>
                    </a:cubicBezTo>
                    <a:cubicBezTo>
                      <a:pt x="116" y="389"/>
                      <a:pt x="120" y="390"/>
                      <a:pt x="124" y="391"/>
                    </a:cubicBezTo>
                    <a:cubicBezTo>
                      <a:pt x="124" y="391"/>
                      <a:pt x="124" y="391"/>
                      <a:pt x="124" y="391"/>
                    </a:cubicBezTo>
                    <a:cubicBezTo>
                      <a:pt x="135" y="393"/>
                      <a:pt x="147" y="395"/>
                      <a:pt x="158" y="396"/>
                    </a:cubicBezTo>
                    <a:cubicBezTo>
                      <a:pt x="167" y="397"/>
                      <a:pt x="176" y="398"/>
                      <a:pt x="186" y="398"/>
                    </a:cubicBezTo>
                    <a:cubicBezTo>
                      <a:pt x="211" y="398"/>
                      <a:pt x="238" y="394"/>
                      <a:pt x="260" y="382"/>
                    </a:cubicBezTo>
                    <a:cubicBezTo>
                      <a:pt x="265" y="379"/>
                      <a:pt x="270" y="376"/>
                      <a:pt x="275" y="372"/>
                    </a:cubicBezTo>
                    <a:cubicBezTo>
                      <a:pt x="284" y="366"/>
                      <a:pt x="291" y="359"/>
                      <a:pt x="296" y="350"/>
                    </a:cubicBezTo>
                    <a:cubicBezTo>
                      <a:pt x="303" y="341"/>
                      <a:pt x="307" y="330"/>
                      <a:pt x="312" y="320"/>
                    </a:cubicBezTo>
                    <a:cubicBezTo>
                      <a:pt x="316" y="309"/>
                      <a:pt x="321" y="299"/>
                      <a:pt x="324" y="287"/>
                    </a:cubicBezTo>
                    <a:cubicBezTo>
                      <a:pt x="325" y="284"/>
                      <a:pt x="325" y="281"/>
                      <a:pt x="326" y="278"/>
                    </a:cubicBezTo>
                    <a:cubicBezTo>
                      <a:pt x="325" y="278"/>
                      <a:pt x="325" y="278"/>
                      <a:pt x="325" y="279"/>
                    </a:cubicBezTo>
                    <a:cubicBezTo>
                      <a:pt x="324" y="279"/>
                      <a:pt x="324" y="279"/>
                      <a:pt x="324" y="279"/>
                    </a:cubicBezTo>
                    <a:cubicBezTo>
                      <a:pt x="324" y="279"/>
                      <a:pt x="324" y="279"/>
                      <a:pt x="324" y="279"/>
                    </a:cubicBezTo>
                    <a:cubicBezTo>
                      <a:pt x="322" y="289"/>
                      <a:pt x="319" y="299"/>
                      <a:pt x="314" y="309"/>
                    </a:cubicBezTo>
                    <a:cubicBezTo>
                      <a:pt x="310" y="319"/>
                      <a:pt x="305" y="330"/>
                      <a:pt x="300" y="340"/>
                    </a:cubicBezTo>
                    <a:cubicBezTo>
                      <a:pt x="295" y="350"/>
                      <a:pt x="288" y="358"/>
                      <a:pt x="280" y="366"/>
                    </a:cubicBezTo>
                    <a:cubicBezTo>
                      <a:pt x="255" y="388"/>
                      <a:pt x="222" y="395"/>
                      <a:pt x="190" y="396"/>
                    </a:cubicBezTo>
                    <a:cubicBezTo>
                      <a:pt x="197" y="395"/>
                      <a:pt x="204" y="394"/>
                      <a:pt x="211" y="393"/>
                    </a:cubicBezTo>
                    <a:cubicBezTo>
                      <a:pt x="230" y="389"/>
                      <a:pt x="248" y="384"/>
                      <a:pt x="264" y="374"/>
                    </a:cubicBezTo>
                    <a:cubicBezTo>
                      <a:pt x="280" y="364"/>
                      <a:pt x="294" y="349"/>
                      <a:pt x="302" y="332"/>
                    </a:cubicBezTo>
                    <a:cubicBezTo>
                      <a:pt x="307" y="322"/>
                      <a:pt x="310" y="310"/>
                      <a:pt x="313" y="299"/>
                    </a:cubicBezTo>
                    <a:cubicBezTo>
                      <a:pt x="315" y="288"/>
                      <a:pt x="317" y="276"/>
                      <a:pt x="318" y="265"/>
                    </a:cubicBezTo>
                    <a:cubicBezTo>
                      <a:pt x="319" y="255"/>
                      <a:pt x="320" y="246"/>
                      <a:pt x="319" y="237"/>
                    </a:cubicBezTo>
                    <a:cubicBezTo>
                      <a:pt x="319" y="234"/>
                      <a:pt x="319" y="231"/>
                      <a:pt x="319" y="229"/>
                    </a:cubicBezTo>
                    <a:cubicBezTo>
                      <a:pt x="319" y="229"/>
                      <a:pt x="319" y="229"/>
                      <a:pt x="319" y="228"/>
                    </a:cubicBezTo>
                    <a:cubicBezTo>
                      <a:pt x="318" y="227"/>
                      <a:pt x="318" y="225"/>
                      <a:pt x="318" y="224"/>
                    </a:cubicBezTo>
                    <a:cubicBezTo>
                      <a:pt x="319" y="228"/>
                      <a:pt x="320" y="232"/>
                      <a:pt x="321" y="236"/>
                    </a:cubicBezTo>
                    <a:cubicBezTo>
                      <a:pt x="321" y="237"/>
                      <a:pt x="322" y="238"/>
                      <a:pt x="322" y="240"/>
                    </a:cubicBezTo>
                    <a:cubicBezTo>
                      <a:pt x="322" y="241"/>
                      <a:pt x="323" y="243"/>
                      <a:pt x="323" y="244"/>
                    </a:cubicBezTo>
                    <a:cubicBezTo>
                      <a:pt x="323" y="244"/>
                      <a:pt x="323" y="244"/>
                      <a:pt x="323" y="244"/>
                    </a:cubicBezTo>
                    <a:cubicBezTo>
                      <a:pt x="324" y="244"/>
                      <a:pt x="324" y="244"/>
                      <a:pt x="325" y="243"/>
                    </a:cubicBezTo>
                    <a:cubicBezTo>
                      <a:pt x="324" y="237"/>
                      <a:pt x="322" y="230"/>
                      <a:pt x="320" y="224"/>
                    </a:cubicBezTo>
                    <a:cubicBezTo>
                      <a:pt x="320" y="224"/>
                      <a:pt x="320" y="224"/>
                      <a:pt x="320" y="224"/>
                    </a:cubicBezTo>
                    <a:cubicBezTo>
                      <a:pt x="319" y="224"/>
                      <a:pt x="319" y="223"/>
                      <a:pt x="320" y="222"/>
                    </a:cubicBezTo>
                    <a:cubicBezTo>
                      <a:pt x="318" y="219"/>
                      <a:pt x="317" y="215"/>
                      <a:pt x="316" y="211"/>
                    </a:cubicBezTo>
                    <a:cubicBezTo>
                      <a:pt x="316" y="211"/>
                      <a:pt x="316" y="211"/>
                      <a:pt x="316" y="211"/>
                    </a:cubicBezTo>
                    <a:cubicBezTo>
                      <a:pt x="314" y="207"/>
                      <a:pt x="312" y="203"/>
                      <a:pt x="310" y="199"/>
                    </a:cubicBezTo>
                    <a:cubicBezTo>
                      <a:pt x="309" y="200"/>
                      <a:pt x="308" y="200"/>
                      <a:pt x="308" y="200"/>
                    </a:cubicBezTo>
                    <a:cubicBezTo>
                      <a:pt x="308" y="200"/>
                      <a:pt x="308" y="200"/>
                      <a:pt x="307" y="200"/>
                    </a:cubicBezTo>
                    <a:cubicBezTo>
                      <a:pt x="307" y="200"/>
                      <a:pt x="307" y="200"/>
                      <a:pt x="307" y="200"/>
                    </a:cubicBezTo>
                    <a:cubicBezTo>
                      <a:pt x="309" y="202"/>
                      <a:pt x="310" y="204"/>
                      <a:pt x="311" y="206"/>
                    </a:cubicBezTo>
                    <a:cubicBezTo>
                      <a:pt x="314" y="211"/>
                      <a:pt x="315" y="217"/>
                      <a:pt x="316" y="222"/>
                    </a:cubicBezTo>
                    <a:cubicBezTo>
                      <a:pt x="316" y="225"/>
                      <a:pt x="317" y="228"/>
                      <a:pt x="317" y="230"/>
                    </a:cubicBezTo>
                    <a:cubicBezTo>
                      <a:pt x="317" y="233"/>
                      <a:pt x="317" y="237"/>
                      <a:pt x="317" y="240"/>
                    </a:cubicBezTo>
                    <a:cubicBezTo>
                      <a:pt x="318" y="252"/>
                      <a:pt x="317" y="264"/>
                      <a:pt x="315" y="276"/>
                    </a:cubicBezTo>
                    <a:cubicBezTo>
                      <a:pt x="313" y="288"/>
                      <a:pt x="311" y="299"/>
                      <a:pt x="308" y="311"/>
                    </a:cubicBezTo>
                    <a:cubicBezTo>
                      <a:pt x="302" y="332"/>
                      <a:pt x="291" y="350"/>
                      <a:pt x="275" y="364"/>
                    </a:cubicBezTo>
                    <a:cubicBezTo>
                      <a:pt x="260" y="376"/>
                      <a:pt x="242" y="383"/>
                      <a:pt x="224" y="388"/>
                    </a:cubicBezTo>
                    <a:cubicBezTo>
                      <a:pt x="215" y="390"/>
                      <a:pt x="205" y="392"/>
                      <a:pt x="196" y="393"/>
                    </a:cubicBezTo>
                    <a:cubicBezTo>
                      <a:pt x="187" y="394"/>
                      <a:pt x="179" y="395"/>
                      <a:pt x="170" y="395"/>
                    </a:cubicBezTo>
                    <a:cubicBezTo>
                      <a:pt x="168" y="395"/>
                      <a:pt x="166" y="395"/>
                      <a:pt x="164" y="395"/>
                    </a:cubicBezTo>
                    <a:cubicBezTo>
                      <a:pt x="151" y="394"/>
                      <a:pt x="139" y="391"/>
                      <a:pt x="127" y="389"/>
                    </a:cubicBezTo>
                    <a:cubicBezTo>
                      <a:pt x="126" y="389"/>
                      <a:pt x="125" y="389"/>
                      <a:pt x="124" y="389"/>
                    </a:cubicBezTo>
                    <a:cubicBezTo>
                      <a:pt x="124" y="389"/>
                      <a:pt x="124" y="389"/>
                      <a:pt x="124" y="388"/>
                    </a:cubicBezTo>
                    <a:cubicBezTo>
                      <a:pt x="121" y="388"/>
                      <a:pt x="118" y="387"/>
                      <a:pt x="116" y="386"/>
                    </a:cubicBezTo>
                    <a:cubicBezTo>
                      <a:pt x="114" y="386"/>
                      <a:pt x="112" y="385"/>
                      <a:pt x="110" y="384"/>
                    </a:cubicBezTo>
                    <a:cubicBezTo>
                      <a:pt x="109" y="384"/>
                      <a:pt x="108" y="383"/>
                      <a:pt x="107" y="383"/>
                    </a:cubicBezTo>
                    <a:cubicBezTo>
                      <a:pt x="103" y="381"/>
                      <a:pt x="99" y="378"/>
                      <a:pt x="96" y="376"/>
                    </a:cubicBezTo>
                    <a:cubicBezTo>
                      <a:pt x="77" y="364"/>
                      <a:pt x="57" y="354"/>
                      <a:pt x="44" y="336"/>
                    </a:cubicBezTo>
                    <a:cubicBezTo>
                      <a:pt x="28" y="316"/>
                      <a:pt x="24" y="290"/>
                      <a:pt x="18" y="266"/>
                    </a:cubicBezTo>
                    <a:cubicBezTo>
                      <a:pt x="18" y="265"/>
                      <a:pt x="17" y="265"/>
                      <a:pt x="17" y="265"/>
                    </a:cubicBezTo>
                    <a:cubicBezTo>
                      <a:pt x="16" y="265"/>
                      <a:pt x="16" y="266"/>
                      <a:pt x="16" y="266"/>
                    </a:cubicBezTo>
                    <a:cubicBezTo>
                      <a:pt x="22" y="288"/>
                      <a:pt x="25" y="310"/>
                      <a:pt x="37" y="329"/>
                    </a:cubicBezTo>
                    <a:cubicBezTo>
                      <a:pt x="42" y="339"/>
                      <a:pt x="50" y="346"/>
                      <a:pt x="58" y="353"/>
                    </a:cubicBezTo>
                    <a:cubicBezTo>
                      <a:pt x="66" y="360"/>
                      <a:pt x="75" y="365"/>
                      <a:pt x="84" y="371"/>
                    </a:cubicBezTo>
                    <a:cubicBezTo>
                      <a:pt x="87" y="373"/>
                      <a:pt x="90" y="374"/>
                      <a:pt x="92" y="376"/>
                    </a:cubicBezTo>
                    <a:cubicBezTo>
                      <a:pt x="95" y="378"/>
                      <a:pt x="98" y="379"/>
                      <a:pt x="100" y="381"/>
                    </a:cubicBezTo>
                    <a:cubicBezTo>
                      <a:pt x="100" y="381"/>
                      <a:pt x="100" y="381"/>
                      <a:pt x="99" y="381"/>
                    </a:cubicBezTo>
                    <a:cubicBezTo>
                      <a:pt x="89" y="377"/>
                      <a:pt x="80" y="372"/>
                      <a:pt x="70" y="366"/>
                    </a:cubicBezTo>
                    <a:cubicBezTo>
                      <a:pt x="62" y="360"/>
                      <a:pt x="54" y="353"/>
                      <a:pt x="46" y="347"/>
                    </a:cubicBezTo>
                    <a:cubicBezTo>
                      <a:pt x="43" y="344"/>
                      <a:pt x="39" y="340"/>
                      <a:pt x="36" y="337"/>
                    </a:cubicBezTo>
                    <a:cubicBezTo>
                      <a:pt x="26" y="327"/>
                      <a:pt x="17" y="316"/>
                      <a:pt x="11" y="303"/>
                    </a:cubicBezTo>
                    <a:cubicBezTo>
                      <a:pt x="7" y="294"/>
                      <a:pt x="4" y="285"/>
                      <a:pt x="3" y="275"/>
                    </a:cubicBezTo>
                    <a:cubicBezTo>
                      <a:pt x="2" y="266"/>
                      <a:pt x="3" y="257"/>
                      <a:pt x="3" y="249"/>
                    </a:cubicBezTo>
                    <a:cubicBezTo>
                      <a:pt x="4" y="238"/>
                      <a:pt x="4" y="226"/>
                      <a:pt x="11" y="217"/>
                    </a:cubicBezTo>
                    <a:cubicBezTo>
                      <a:pt x="11" y="216"/>
                      <a:pt x="12" y="215"/>
                      <a:pt x="13" y="214"/>
                    </a:cubicBezTo>
                    <a:cubicBezTo>
                      <a:pt x="15" y="212"/>
                      <a:pt x="17" y="210"/>
                      <a:pt x="20" y="209"/>
                    </a:cubicBezTo>
                    <a:cubicBezTo>
                      <a:pt x="21" y="208"/>
                      <a:pt x="23" y="207"/>
                      <a:pt x="24" y="206"/>
                    </a:cubicBezTo>
                    <a:cubicBezTo>
                      <a:pt x="27" y="205"/>
                      <a:pt x="29" y="204"/>
                      <a:pt x="31" y="204"/>
                    </a:cubicBezTo>
                    <a:cubicBezTo>
                      <a:pt x="34" y="202"/>
                      <a:pt x="37" y="202"/>
                      <a:pt x="40" y="201"/>
                    </a:cubicBezTo>
                    <a:cubicBezTo>
                      <a:pt x="43" y="200"/>
                      <a:pt x="47" y="199"/>
                      <a:pt x="50" y="199"/>
                    </a:cubicBezTo>
                    <a:cubicBezTo>
                      <a:pt x="56" y="198"/>
                      <a:pt x="62" y="197"/>
                      <a:pt x="68" y="196"/>
                    </a:cubicBezTo>
                    <a:cubicBezTo>
                      <a:pt x="69" y="196"/>
                      <a:pt x="70" y="196"/>
                      <a:pt x="71" y="196"/>
                    </a:cubicBezTo>
                    <a:cubicBezTo>
                      <a:pt x="74" y="196"/>
                      <a:pt x="77" y="195"/>
                      <a:pt x="80" y="195"/>
                    </a:cubicBezTo>
                    <a:cubicBezTo>
                      <a:pt x="83" y="195"/>
                      <a:pt x="85" y="195"/>
                      <a:pt x="88" y="194"/>
                    </a:cubicBezTo>
                    <a:cubicBezTo>
                      <a:pt x="91" y="194"/>
                      <a:pt x="95" y="194"/>
                      <a:pt x="98" y="193"/>
                    </a:cubicBezTo>
                    <a:cubicBezTo>
                      <a:pt x="99" y="193"/>
                      <a:pt x="100" y="193"/>
                      <a:pt x="100" y="193"/>
                    </a:cubicBezTo>
                    <a:cubicBezTo>
                      <a:pt x="101" y="193"/>
                      <a:pt x="102" y="193"/>
                      <a:pt x="102" y="193"/>
                    </a:cubicBezTo>
                    <a:cubicBezTo>
                      <a:pt x="103" y="193"/>
                      <a:pt x="104" y="193"/>
                      <a:pt x="105" y="193"/>
                    </a:cubicBezTo>
                    <a:cubicBezTo>
                      <a:pt x="98" y="209"/>
                      <a:pt x="95" y="227"/>
                      <a:pt x="98" y="243"/>
                    </a:cubicBezTo>
                    <a:cubicBezTo>
                      <a:pt x="98" y="244"/>
                      <a:pt x="98" y="245"/>
                      <a:pt x="98" y="246"/>
                    </a:cubicBezTo>
                    <a:cubicBezTo>
                      <a:pt x="98" y="249"/>
                      <a:pt x="99" y="252"/>
                      <a:pt x="99" y="255"/>
                    </a:cubicBezTo>
                    <a:cubicBezTo>
                      <a:pt x="99" y="256"/>
                      <a:pt x="99" y="256"/>
                      <a:pt x="99" y="257"/>
                    </a:cubicBezTo>
                    <a:cubicBezTo>
                      <a:pt x="102" y="273"/>
                      <a:pt x="111" y="287"/>
                      <a:pt x="124" y="297"/>
                    </a:cubicBezTo>
                    <a:cubicBezTo>
                      <a:pt x="127" y="299"/>
                      <a:pt x="131" y="301"/>
                      <a:pt x="135" y="303"/>
                    </a:cubicBezTo>
                    <a:cubicBezTo>
                      <a:pt x="137" y="304"/>
                      <a:pt x="139" y="305"/>
                      <a:pt x="142" y="306"/>
                    </a:cubicBezTo>
                    <a:cubicBezTo>
                      <a:pt x="148" y="308"/>
                      <a:pt x="154" y="309"/>
                      <a:pt x="160" y="309"/>
                    </a:cubicBezTo>
                    <a:cubicBezTo>
                      <a:pt x="169" y="309"/>
                      <a:pt x="178" y="307"/>
                      <a:pt x="187" y="304"/>
                    </a:cubicBezTo>
                    <a:cubicBezTo>
                      <a:pt x="192" y="302"/>
                      <a:pt x="197" y="299"/>
                      <a:pt x="201" y="297"/>
                    </a:cubicBezTo>
                    <a:cubicBezTo>
                      <a:pt x="204" y="295"/>
                      <a:pt x="206" y="293"/>
                      <a:pt x="208" y="292"/>
                    </a:cubicBezTo>
                    <a:cubicBezTo>
                      <a:pt x="222" y="282"/>
                      <a:pt x="233" y="268"/>
                      <a:pt x="232" y="251"/>
                    </a:cubicBezTo>
                    <a:cubicBezTo>
                      <a:pt x="231" y="239"/>
                      <a:pt x="225" y="227"/>
                      <a:pt x="217" y="219"/>
                    </a:cubicBezTo>
                    <a:cubicBezTo>
                      <a:pt x="214" y="215"/>
                      <a:pt x="212" y="213"/>
                      <a:pt x="209" y="210"/>
                    </a:cubicBezTo>
                    <a:cubicBezTo>
                      <a:pt x="201" y="204"/>
                      <a:pt x="193" y="198"/>
                      <a:pt x="184" y="195"/>
                    </a:cubicBezTo>
                    <a:cubicBezTo>
                      <a:pt x="178" y="193"/>
                      <a:pt x="173" y="192"/>
                      <a:pt x="167" y="191"/>
                    </a:cubicBezTo>
                    <a:cubicBezTo>
                      <a:pt x="165" y="191"/>
                      <a:pt x="162" y="191"/>
                      <a:pt x="159" y="191"/>
                    </a:cubicBezTo>
                    <a:cubicBezTo>
                      <a:pt x="157" y="191"/>
                      <a:pt x="155" y="191"/>
                      <a:pt x="153" y="191"/>
                    </a:cubicBezTo>
                    <a:cubicBezTo>
                      <a:pt x="153" y="191"/>
                      <a:pt x="152" y="191"/>
                      <a:pt x="152" y="191"/>
                    </a:cubicBezTo>
                    <a:cubicBezTo>
                      <a:pt x="151" y="191"/>
                      <a:pt x="151" y="191"/>
                      <a:pt x="151" y="191"/>
                    </a:cubicBezTo>
                    <a:cubicBezTo>
                      <a:pt x="150" y="191"/>
                      <a:pt x="150" y="191"/>
                      <a:pt x="150" y="191"/>
                    </a:cubicBezTo>
                    <a:cubicBezTo>
                      <a:pt x="148" y="190"/>
                      <a:pt x="146" y="190"/>
                      <a:pt x="144" y="190"/>
                    </a:cubicBezTo>
                    <a:cubicBezTo>
                      <a:pt x="141" y="190"/>
                      <a:pt x="139" y="190"/>
                      <a:pt x="137" y="191"/>
                    </a:cubicBezTo>
                    <a:cubicBezTo>
                      <a:pt x="137" y="191"/>
                      <a:pt x="137" y="191"/>
                      <a:pt x="136" y="191"/>
                    </a:cubicBezTo>
                    <a:cubicBezTo>
                      <a:pt x="135" y="185"/>
                      <a:pt x="134" y="179"/>
                      <a:pt x="134" y="172"/>
                    </a:cubicBezTo>
                    <a:cubicBezTo>
                      <a:pt x="133" y="155"/>
                      <a:pt x="135" y="137"/>
                      <a:pt x="135" y="119"/>
                    </a:cubicBezTo>
                    <a:cubicBezTo>
                      <a:pt x="135" y="119"/>
                      <a:pt x="134" y="118"/>
                      <a:pt x="134" y="118"/>
                    </a:cubicBezTo>
                    <a:cubicBezTo>
                      <a:pt x="133" y="118"/>
                      <a:pt x="133" y="118"/>
                      <a:pt x="133" y="119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1" y="129"/>
                      <a:pt x="130" y="139"/>
                      <a:pt x="129" y="150"/>
                    </a:cubicBezTo>
                    <a:cubicBezTo>
                      <a:pt x="128" y="152"/>
                      <a:pt x="128" y="154"/>
                      <a:pt x="128" y="156"/>
                    </a:cubicBezTo>
                    <a:cubicBezTo>
                      <a:pt x="128" y="156"/>
                      <a:pt x="128" y="155"/>
                      <a:pt x="128" y="155"/>
                    </a:cubicBezTo>
                    <a:cubicBezTo>
                      <a:pt x="128" y="152"/>
                      <a:pt x="128" y="150"/>
                      <a:pt x="128" y="148"/>
                    </a:cubicBezTo>
                    <a:cubicBezTo>
                      <a:pt x="128" y="144"/>
                      <a:pt x="128" y="141"/>
                      <a:pt x="129" y="137"/>
                    </a:cubicBezTo>
                    <a:cubicBezTo>
                      <a:pt x="129" y="133"/>
                      <a:pt x="128" y="128"/>
                      <a:pt x="129" y="123"/>
                    </a:cubicBezTo>
                    <a:cubicBezTo>
                      <a:pt x="129" y="119"/>
                      <a:pt x="130" y="115"/>
                      <a:pt x="134" y="112"/>
                    </a:cubicBezTo>
                    <a:cubicBezTo>
                      <a:pt x="139" y="109"/>
                      <a:pt x="145" y="108"/>
                      <a:pt x="150" y="106"/>
                    </a:cubicBezTo>
                    <a:cubicBezTo>
                      <a:pt x="161" y="104"/>
                      <a:pt x="172" y="99"/>
                      <a:pt x="181" y="93"/>
                    </a:cubicBezTo>
                    <a:cubicBezTo>
                      <a:pt x="186" y="90"/>
                      <a:pt x="191" y="86"/>
                      <a:pt x="195" y="83"/>
                    </a:cubicBezTo>
                    <a:cubicBezTo>
                      <a:pt x="199" y="80"/>
                      <a:pt x="203" y="76"/>
                      <a:pt x="206" y="72"/>
                    </a:cubicBezTo>
                    <a:cubicBezTo>
                      <a:pt x="213" y="64"/>
                      <a:pt x="219" y="55"/>
                      <a:pt x="222" y="44"/>
                    </a:cubicBezTo>
                    <a:cubicBezTo>
                      <a:pt x="224" y="36"/>
                      <a:pt x="224" y="25"/>
                      <a:pt x="219" y="18"/>
                    </a:cubicBezTo>
                    <a:cubicBezTo>
                      <a:pt x="215" y="12"/>
                      <a:pt x="210" y="8"/>
                      <a:pt x="204" y="6"/>
                    </a:cubicBezTo>
                    <a:cubicBezTo>
                      <a:pt x="202" y="5"/>
                      <a:pt x="201" y="5"/>
                      <a:pt x="200" y="4"/>
                    </a:cubicBezTo>
                    <a:cubicBezTo>
                      <a:pt x="199" y="4"/>
                      <a:pt x="198" y="4"/>
                      <a:pt x="197" y="4"/>
                    </a:cubicBezTo>
                    <a:cubicBezTo>
                      <a:pt x="197" y="4"/>
                      <a:pt x="197" y="4"/>
                      <a:pt x="197" y="4"/>
                    </a:cubicBezTo>
                    <a:cubicBezTo>
                      <a:pt x="194" y="3"/>
                      <a:pt x="191" y="2"/>
                      <a:pt x="188" y="1"/>
                    </a:cubicBezTo>
                    <a:cubicBezTo>
                      <a:pt x="188" y="1"/>
                      <a:pt x="187" y="1"/>
                      <a:pt x="187" y="1"/>
                    </a:cubicBezTo>
                    <a:cubicBezTo>
                      <a:pt x="183" y="0"/>
                      <a:pt x="180" y="0"/>
                      <a:pt x="177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3" name="Freeform 152"/>
              <p:cNvSpPr>
                <a:spLocks noEditPoints="1"/>
              </p:cNvSpPr>
              <p:nvPr/>
            </p:nvSpPr>
            <p:spPr bwMode="auto">
              <a:xfrm>
                <a:off x="6656458" y="2839242"/>
                <a:ext cx="527050" cy="1033463"/>
              </a:xfrm>
              <a:custGeom>
                <a:avLst/>
                <a:gdLst>
                  <a:gd name="T0" fmla="*/ 176 w 245"/>
                  <a:gd name="T1" fmla="*/ 476 h 480"/>
                  <a:gd name="T2" fmla="*/ 175 w 245"/>
                  <a:gd name="T3" fmla="*/ 474 h 480"/>
                  <a:gd name="T4" fmla="*/ 204 w 245"/>
                  <a:gd name="T5" fmla="*/ 462 h 480"/>
                  <a:gd name="T6" fmla="*/ 224 w 245"/>
                  <a:gd name="T7" fmla="*/ 440 h 480"/>
                  <a:gd name="T8" fmla="*/ 221 w 245"/>
                  <a:gd name="T9" fmla="*/ 447 h 480"/>
                  <a:gd name="T10" fmla="*/ 235 w 245"/>
                  <a:gd name="T11" fmla="*/ 415 h 480"/>
                  <a:gd name="T12" fmla="*/ 237 w 245"/>
                  <a:gd name="T13" fmla="*/ 401 h 480"/>
                  <a:gd name="T14" fmla="*/ 240 w 245"/>
                  <a:gd name="T15" fmla="*/ 400 h 480"/>
                  <a:gd name="T16" fmla="*/ 238 w 245"/>
                  <a:gd name="T17" fmla="*/ 375 h 480"/>
                  <a:gd name="T18" fmla="*/ 240 w 245"/>
                  <a:gd name="T19" fmla="*/ 375 h 480"/>
                  <a:gd name="T20" fmla="*/ 238 w 245"/>
                  <a:gd name="T21" fmla="*/ 351 h 480"/>
                  <a:gd name="T22" fmla="*/ 239 w 245"/>
                  <a:gd name="T23" fmla="*/ 366 h 480"/>
                  <a:gd name="T24" fmla="*/ 237 w 245"/>
                  <a:gd name="T25" fmla="*/ 343 h 480"/>
                  <a:gd name="T26" fmla="*/ 230 w 245"/>
                  <a:gd name="T27" fmla="*/ 323 h 480"/>
                  <a:gd name="T28" fmla="*/ 229 w 245"/>
                  <a:gd name="T29" fmla="*/ 321 h 480"/>
                  <a:gd name="T30" fmla="*/ 225 w 245"/>
                  <a:gd name="T31" fmla="*/ 311 h 480"/>
                  <a:gd name="T32" fmla="*/ 222 w 245"/>
                  <a:gd name="T33" fmla="*/ 300 h 480"/>
                  <a:gd name="T34" fmla="*/ 209 w 245"/>
                  <a:gd name="T35" fmla="*/ 273 h 480"/>
                  <a:gd name="T36" fmla="*/ 218 w 245"/>
                  <a:gd name="T37" fmla="*/ 289 h 480"/>
                  <a:gd name="T38" fmla="*/ 221 w 245"/>
                  <a:gd name="T39" fmla="*/ 290 h 480"/>
                  <a:gd name="T40" fmla="*/ 241 w 245"/>
                  <a:gd name="T41" fmla="*/ 341 h 480"/>
                  <a:gd name="T42" fmla="*/ 240 w 245"/>
                  <a:gd name="T43" fmla="*/ 393 h 480"/>
                  <a:gd name="T44" fmla="*/ 144 w 245"/>
                  <a:gd name="T45" fmla="*/ 264 h 480"/>
                  <a:gd name="T46" fmla="*/ 179 w 245"/>
                  <a:gd name="T47" fmla="*/ 258 h 480"/>
                  <a:gd name="T48" fmla="*/ 225 w 245"/>
                  <a:gd name="T49" fmla="*/ 172 h 480"/>
                  <a:gd name="T50" fmla="*/ 226 w 245"/>
                  <a:gd name="T51" fmla="*/ 157 h 480"/>
                  <a:gd name="T52" fmla="*/ 222 w 245"/>
                  <a:gd name="T53" fmla="*/ 180 h 480"/>
                  <a:gd name="T54" fmla="*/ 218 w 245"/>
                  <a:gd name="T55" fmla="*/ 198 h 480"/>
                  <a:gd name="T56" fmla="*/ 193 w 245"/>
                  <a:gd name="T57" fmla="*/ 242 h 480"/>
                  <a:gd name="T58" fmla="*/ 146 w 245"/>
                  <a:gd name="T59" fmla="*/ 266 h 480"/>
                  <a:gd name="T60" fmla="*/ 192 w 245"/>
                  <a:gd name="T61" fmla="*/ 262 h 480"/>
                  <a:gd name="T62" fmla="*/ 188 w 245"/>
                  <a:gd name="T63" fmla="*/ 259 h 480"/>
                  <a:gd name="T64" fmla="*/ 221 w 245"/>
                  <a:gd name="T65" fmla="*/ 199 h 480"/>
                  <a:gd name="T66" fmla="*/ 228 w 245"/>
                  <a:gd name="T67" fmla="*/ 138 h 480"/>
                  <a:gd name="T68" fmla="*/ 228 w 245"/>
                  <a:gd name="T69" fmla="*/ 138 h 480"/>
                  <a:gd name="T70" fmla="*/ 223 w 245"/>
                  <a:gd name="T71" fmla="*/ 107 h 480"/>
                  <a:gd name="T72" fmla="*/ 215 w 245"/>
                  <a:gd name="T73" fmla="*/ 86 h 480"/>
                  <a:gd name="T74" fmla="*/ 219 w 245"/>
                  <a:gd name="T75" fmla="*/ 102 h 480"/>
                  <a:gd name="T76" fmla="*/ 214 w 245"/>
                  <a:gd name="T77" fmla="*/ 85 h 480"/>
                  <a:gd name="T78" fmla="*/ 215 w 245"/>
                  <a:gd name="T79" fmla="*/ 78 h 480"/>
                  <a:gd name="T80" fmla="*/ 227 w 245"/>
                  <a:gd name="T81" fmla="*/ 128 h 480"/>
                  <a:gd name="T82" fmla="*/ 227 w 245"/>
                  <a:gd name="T83" fmla="*/ 136 h 480"/>
                  <a:gd name="T84" fmla="*/ 135 w 245"/>
                  <a:gd name="T85" fmla="*/ 14 h 480"/>
                  <a:gd name="T86" fmla="*/ 140 w 245"/>
                  <a:gd name="T87" fmla="*/ 14 h 480"/>
                  <a:gd name="T88" fmla="*/ 122 w 245"/>
                  <a:gd name="T89" fmla="*/ 8 h 480"/>
                  <a:gd name="T90" fmla="*/ 99 w 245"/>
                  <a:gd name="T91" fmla="*/ 4 h 480"/>
                  <a:gd name="T92" fmla="*/ 79 w 245"/>
                  <a:gd name="T93" fmla="*/ 3 h 480"/>
                  <a:gd name="T94" fmla="*/ 19 w 245"/>
                  <a:gd name="T95" fmla="*/ 19 h 480"/>
                  <a:gd name="T96" fmla="*/ 28 w 245"/>
                  <a:gd name="T97" fmla="*/ 10 h 480"/>
                  <a:gd name="T98" fmla="*/ 4 w 245"/>
                  <a:gd name="T99" fmla="*/ 31 h 480"/>
                  <a:gd name="T100" fmla="*/ 16 w 245"/>
                  <a:gd name="T101" fmla="*/ 25 h 480"/>
                  <a:gd name="T102" fmla="*/ 55 w 245"/>
                  <a:gd name="T103" fmla="*/ 5 h 480"/>
                  <a:gd name="T104" fmla="*/ 76 w 245"/>
                  <a:gd name="T105" fmla="*/ 3 h 480"/>
                  <a:gd name="T106" fmla="*/ 98 w 245"/>
                  <a:gd name="T107" fmla="*/ 3 h 480"/>
                  <a:gd name="T108" fmla="*/ 156 w 245"/>
                  <a:gd name="T109" fmla="*/ 21 h 480"/>
                  <a:gd name="T110" fmla="*/ 156 w 245"/>
                  <a:gd name="T111" fmla="*/ 23 h 480"/>
                  <a:gd name="T112" fmla="*/ 172 w 245"/>
                  <a:gd name="T113" fmla="*/ 33 h 480"/>
                  <a:gd name="T114" fmla="*/ 192 w 245"/>
                  <a:gd name="T115" fmla="*/ 47 h 480"/>
                  <a:gd name="T116" fmla="*/ 207 w 245"/>
                  <a:gd name="T117" fmla="*/ 70 h 480"/>
                  <a:gd name="T118" fmla="*/ 214 w 245"/>
                  <a:gd name="T119" fmla="*/ 76 h 480"/>
                  <a:gd name="T120" fmla="*/ 156 w 245"/>
                  <a:gd name="T121" fmla="*/ 1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5" h="480">
                    <a:moveTo>
                      <a:pt x="176" y="476"/>
                    </a:moveTo>
                    <a:cubicBezTo>
                      <a:pt x="178" y="475"/>
                      <a:pt x="181" y="473"/>
                      <a:pt x="183" y="472"/>
                    </a:cubicBezTo>
                    <a:cubicBezTo>
                      <a:pt x="185" y="472"/>
                      <a:pt x="186" y="471"/>
                      <a:pt x="187" y="470"/>
                    </a:cubicBezTo>
                    <a:cubicBezTo>
                      <a:pt x="183" y="473"/>
                      <a:pt x="180" y="475"/>
                      <a:pt x="176" y="476"/>
                    </a:cubicBezTo>
                    <a:cubicBezTo>
                      <a:pt x="176" y="476"/>
                      <a:pt x="175" y="476"/>
                      <a:pt x="175" y="476"/>
                    </a:cubicBezTo>
                    <a:cubicBezTo>
                      <a:pt x="176" y="476"/>
                      <a:pt x="176" y="476"/>
                      <a:pt x="176" y="476"/>
                    </a:cubicBezTo>
                    <a:cubicBezTo>
                      <a:pt x="176" y="476"/>
                      <a:pt x="176" y="476"/>
                      <a:pt x="176" y="476"/>
                    </a:cubicBezTo>
                    <a:moveTo>
                      <a:pt x="204" y="462"/>
                    </a:moveTo>
                    <a:cubicBezTo>
                      <a:pt x="199" y="464"/>
                      <a:pt x="195" y="466"/>
                      <a:pt x="190" y="468"/>
                    </a:cubicBezTo>
                    <a:cubicBezTo>
                      <a:pt x="190" y="468"/>
                      <a:pt x="190" y="468"/>
                      <a:pt x="189" y="468"/>
                    </a:cubicBezTo>
                    <a:cubicBezTo>
                      <a:pt x="189" y="468"/>
                      <a:pt x="189" y="468"/>
                      <a:pt x="188" y="468"/>
                    </a:cubicBezTo>
                    <a:cubicBezTo>
                      <a:pt x="187" y="468"/>
                      <a:pt x="185" y="469"/>
                      <a:pt x="184" y="470"/>
                    </a:cubicBezTo>
                    <a:cubicBezTo>
                      <a:pt x="182" y="471"/>
                      <a:pt x="180" y="471"/>
                      <a:pt x="179" y="472"/>
                    </a:cubicBezTo>
                    <a:cubicBezTo>
                      <a:pt x="178" y="473"/>
                      <a:pt x="176" y="474"/>
                      <a:pt x="175" y="474"/>
                    </a:cubicBezTo>
                    <a:cubicBezTo>
                      <a:pt x="174" y="475"/>
                      <a:pt x="174" y="475"/>
                      <a:pt x="173" y="475"/>
                    </a:cubicBezTo>
                    <a:cubicBezTo>
                      <a:pt x="171" y="476"/>
                      <a:pt x="169" y="477"/>
                      <a:pt x="168" y="478"/>
                    </a:cubicBezTo>
                    <a:cubicBezTo>
                      <a:pt x="168" y="478"/>
                      <a:pt x="168" y="479"/>
                      <a:pt x="168" y="479"/>
                    </a:cubicBezTo>
                    <a:cubicBezTo>
                      <a:pt x="168" y="480"/>
                      <a:pt x="168" y="480"/>
                      <a:pt x="169" y="480"/>
                    </a:cubicBezTo>
                    <a:cubicBezTo>
                      <a:pt x="169" y="480"/>
                      <a:pt x="170" y="480"/>
                      <a:pt x="171" y="480"/>
                    </a:cubicBezTo>
                    <a:cubicBezTo>
                      <a:pt x="182" y="478"/>
                      <a:pt x="192" y="470"/>
                      <a:pt x="202" y="464"/>
                    </a:cubicBezTo>
                    <a:cubicBezTo>
                      <a:pt x="202" y="463"/>
                      <a:pt x="203" y="463"/>
                      <a:pt x="204" y="462"/>
                    </a:cubicBezTo>
                    <a:moveTo>
                      <a:pt x="235" y="417"/>
                    </a:moveTo>
                    <a:cubicBezTo>
                      <a:pt x="233" y="417"/>
                      <a:pt x="232" y="417"/>
                      <a:pt x="231" y="417"/>
                    </a:cubicBezTo>
                    <a:cubicBezTo>
                      <a:pt x="231" y="420"/>
                      <a:pt x="230" y="424"/>
                      <a:pt x="229" y="427"/>
                    </a:cubicBezTo>
                    <a:cubicBezTo>
                      <a:pt x="228" y="428"/>
                      <a:pt x="228" y="429"/>
                      <a:pt x="227" y="429"/>
                    </a:cubicBezTo>
                    <a:cubicBezTo>
                      <a:pt x="226" y="433"/>
                      <a:pt x="225" y="436"/>
                      <a:pt x="223" y="438"/>
                    </a:cubicBezTo>
                    <a:cubicBezTo>
                      <a:pt x="223" y="438"/>
                      <a:pt x="223" y="438"/>
                      <a:pt x="223" y="438"/>
                    </a:cubicBezTo>
                    <a:cubicBezTo>
                      <a:pt x="224" y="438"/>
                      <a:pt x="225" y="440"/>
                      <a:pt x="224" y="440"/>
                    </a:cubicBezTo>
                    <a:cubicBezTo>
                      <a:pt x="223" y="441"/>
                      <a:pt x="222" y="441"/>
                      <a:pt x="221" y="441"/>
                    </a:cubicBezTo>
                    <a:cubicBezTo>
                      <a:pt x="217" y="448"/>
                      <a:pt x="212" y="454"/>
                      <a:pt x="205" y="459"/>
                    </a:cubicBezTo>
                    <a:cubicBezTo>
                      <a:pt x="204" y="459"/>
                      <a:pt x="204" y="460"/>
                      <a:pt x="203" y="460"/>
                    </a:cubicBezTo>
                    <a:cubicBezTo>
                      <a:pt x="206" y="459"/>
                      <a:pt x="209" y="457"/>
                      <a:pt x="212" y="456"/>
                    </a:cubicBezTo>
                    <a:cubicBezTo>
                      <a:pt x="212" y="456"/>
                      <a:pt x="212" y="456"/>
                      <a:pt x="212" y="456"/>
                    </a:cubicBezTo>
                    <a:cubicBezTo>
                      <a:pt x="213" y="456"/>
                      <a:pt x="213" y="456"/>
                      <a:pt x="213" y="456"/>
                    </a:cubicBezTo>
                    <a:cubicBezTo>
                      <a:pt x="216" y="453"/>
                      <a:pt x="219" y="450"/>
                      <a:pt x="221" y="447"/>
                    </a:cubicBezTo>
                    <a:cubicBezTo>
                      <a:pt x="225" y="443"/>
                      <a:pt x="227" y="438"/>
                      <a:pt x="229" y="432"/>
                    </a:cubicBezTo>
                    <a:cubicBezTo>
                      <a:pt x="229" y="431"/>
                      <a:pt x="230" y="429"/>
                      <a:pt x="230" y="428"/>
                    </a:cubicBezTo>
                    <a:cubicBezTo>
                      <a:pt x="232" y="424"/>
                      <a:pt x="233" y="420"/>
                      <a:pt x="235" y="417"/>
                    </a:cubicBezTo>
                    <a:moveTo>
                      <a:pt x="238" y="405"/>
                    </a:moveTo>
                    <a:cubicBezTo>
                      <a:pt x="237" y="405"/>
                      <a:pt x="235" y="406"/>
                      <a:pt x="234" y="406"/>
                    </a:cubicBezTo>
                    <a:cubicBezTo>
                      <a:pt x="233" y="409"/>
                      <a:pt x="233" y="412"/>
                      <a:pt x="232" y="415"/>
                    </a:cubicBezTo>
                    <a:cubicBezTo>
                      <a:pt x="233" y="415"/>
                      <a:pt x="234" y="415"/>
                      <a:pt x="235" y="415"/>
                    </a:cubicBezTo>
                    <a:cubicBezTo>
                      <a:pt x="236" y="412"/>
                      <a:pt x="237" y="408"/>
                      <a:pt x="238" y="405"/>
                    </a:cubicBezTo>
                    <a:moveTo>
                      <a:pt x="241" y="395"/>
                    </a:moveTo>
                    <a:cubicBezTo>
                      <a:pt x="241" y="395"/>
                      <a:pt x="241" y="395"/>
                      <a:pt x="241" y="395"/>
                    </a:cubicBezTo>
                    <a:cubicBezTo>
                      <a:pt x="240" y="395"/>
                      <a:pt x="239" y="396"/>
                      <a:pt x="239" y="396"/>
                    </a:cubicBezTo>
                    <a:cubicBezTo>
                      <a:pt x="239" y="396"/>
                      <a:pt x="239" y="396"/>
                      <a:pt x="238" y="396"/>
                    </a:cubicBezTo>
                    <a:cubicBezTo>
                      <a:pt x="238" y="396"/>
                      <a:pt x="238" y="396"/>
                      <a:pt x="238" y="396"/>
                    </a:cubicBezTo>
                    <a:cubicBezTo>
                      <a:pt x="238" y="398"/>
                      <a:pt x="238" y="399"/>
                      <a:pt x="237" y="401"/>
                    </a:cubicBezTo>
                    <a:cubicBezTo>
                      <a:pt x="237" y="399"/>
                      <a:pt x="238" y="398"/>
                      <a:pt x="238" y="396"/>
                    </a:cubicBezTo>
                    <a:cubicBezTo>
                      <a:pt x="238" y="396"/>
                      <a:pt x="238" y="396"/>
                      <a:pt x="238" y="396"/>
                    </a:cubicBezTo>
                    <a:cubicBezTo>
                      <a:pt x="237" y="396"/>
                      <a:pt x="237" y="396"/>
                      <a:pt x="236" y="396"/>
                    </a:cubicBezTo>
                    <a:cubicBezTo>
                      <a:pt x="236" y="397"/>
                      <a:pt x="236" y="399"/>
                      <a:pt x="235" y="400"/>
                    </a:cubicBezTo>
                    <a:cubicBezTo>
                      <a:pt x="235" y="401"/>
                      <a:pt x="235" y="403"/>
                      <a:pt x="235" y="404"/>
                    </a:cubicBezTo>
                    <a:cubicBezTo>
                      <a:pt x="236" y="404"/>
                      <a:pt x="237" y="403"/>
                      <a:pt x="239" y="403"/>
                    </a:cubicBezTo>
                    <a:cubicBezTo>
                      <a:pt x="239" y="402"/>
                      <a:pt x="239" y="401"/>
                      <a:pt x="240" y="400"/>
                    </a:cubicBezTo>
                    <a:cubicBezTo>
                      <a:pt x="240" y="398"/>
                      <a:pt x="240" y="396"/>
                      <a:pt x="241" y="395"/>
                    </a:cubicBezTo>
                    <a:moveTo>
                      <a:pt x="239" y="386"/>
                    </a:moveTo>
                    <a:cubicBezTo>
                      <a:pt x="239" y="386"/>
                      <a:pt x="238" y="386"/>
                      <a:pt x="237" y="387"/>
                    </a:cubicBezTo>
                    <a:cubicBezTo>
                      <a:pt x="237" y="389"/>
                      <a:pt x="237" y="392"/>
                      <a:pt x="236" y="394"/>
                    </a:cubicBezTo>
                    <a:cubicBezTo>
                      <a:pt x="237" y="394"/>
                      <a:pt x="238" y="394"/>
                      <a:pt x="238" y="394"/>
                    </a:cubicBezTo>
                    <a:cubicBezTo>
                      <a:pt x="239" y="391"/>
                      <a:pt x="239" y="388"/>
                      <a:pt x="239" y="386"/>
                    </a:cubicBezTo>
                    <a:moveTo>
                      <a:pt x="238" y="375"/>
                    </a:moveTo>
                    <a:cubicBezTo>
                      <a:pt x="238" y="375"/>
                      <a:pt x="238" y="375"/>
                      <a:pt x="238" y="375"/>
                    </a:cubicBezTo>
                    <a:cubicBezTo>
                      <a:pt x="238" y="378"/>
                      <a:pt x="238" y="381"/>
                      <a:pt x="237" y="384"/>
                    </a:cubicBezTo>
                    <a:cubicBezTo>
                      <a:pt x="238" y="384"/>
                      <a:pt x="238" y="384"/>
                      <a:pt x="238" y="384"/>
                    </a:cubicBezTo>
                    <a:cubicBezTo>
                      <a:pt x="239" y="384"/>
                      <a:pt x="239" y="384"/>
                      <a:pt x="239" y="384"/>
                    </a:cubicBezTo>
                    <a:cubicBezTo>
                      <a:pt x="239" y="384"/>
                      <a:pt x="239" y="384"/>
                      <a:pt x="239" y="384"/>
                    </a:cubicBezTo>
                    <a:cubicBezTo>
                      <a:pt x="240" y="381"/>
                      <a:pt x="240" y="378"/>
                      <a:pt x="240" y="375"/>
                    </a:cubicBezTo>
                    <a:cubicBezTo>
                      <a:pt x="240" y="375"/>
                      <a:pt x="240" y="375"/>
                      <a:pt x="240" y="375"/>
                    </a:cubicBezTo>
                    <a:cubicBezTo>
                      <a:pt x="240" y="375"/>
                      <a:pt x="240" y="375"/>
                      <a:pt x="239" y="375"/>
                    </a:cubicBezTo>
                    <a:cubicBezTo>
                      <a:pt x="239" y="375"/>
                      <a:pt x="239" y="375"/>
                      <a:pt x="238" y="375"/>
                    </a:cubicBezTo>
                    <a:moveTo>
                      <a:pt x="237" y="343"/>
                    </a:moveTo>
                    <a:cubicBezTo>
                      <a:pt x="237" y="343"/>
                      <a:pt x="236" y="343"/>
                      <a:pt x="235" y="343"/>
                    </a:cubicBezTo>
                    <a:cubicBezTo>
                      <a:pt x="236" y="346"/>
                      <a:pt x="236" y="349"/>
                      <a:pt x="237" y="352"/>
                    </a:cubicBezTo>
                    <a:cubicBezTo>
                      <a:pt x="237" y="352"/>
                      <a:pt x="237" y="352"/>
                      <a:pt x="237" y="352"/>
                    </a:cubicBezTo>
                    <a:cubicBezTo>
                      <a:pt x="237" y="351"/>
                      <a:pt x="238" y="351"/>
                      <a:pt x="238" y="351"/>
                    </a:cubicBezTo>
                    <a:cubicBezTo>
                      <a:pt x="239" y="351"/>
                      <a:pt x="239" y="353"/>
                      <a:pt x="238" y="353"/>
                    </a:cubicBezTo>
                    <a:cubicBezTo>
                      <a:pt x="238" y="353"/>
                      <a:pt x="238" y="354"/>
                      <a:pt x="237" y="354"/>
                    </a:cubicBezTo>
                    <a:cubicBezTo>
                      <a:pt x="237" y="355"/>
                      <a:pt x="237" y="355"/>
                      <a:pt x="237" y="356"/>
                    </a:cubicBezTo>
                    <a:cubicBezTo>
                      <a:pt x="238" y="359"/>
                      <a:pt x="238" y="361"/>
                      <a:pt x="238" y="364"/>
                    </a:cubicBezTo>
                    <a:cubicBezTo>
                      <a:pt x="238" y="364"/>
                      <a:pt x="238" y="364"/>
                      <a:pt x="239" y="364"/>
                    </a:cubicBezTo>
                    <a:cubicBezTo>
                      <a:pt x="239" y="364"/>
                      <a:pt x="239" y="364"/>
                      <a:pt x="239" y="364"/>
                    </a:cubicBezTo>
                    <a:cubicBezTo>
                      <a:pt x="240" y="364"/>
                      <a:pt x="240" y="366"/>
                      <a:pt x="239" y="366"/>
                    </a:cubicBezTo>
                    <a:cubicBezTo>
                      <a:pt x="239" y="366"/>
                      <a:pt x="238" y="366"/>
                      <a:pt x="238" y="366"/>
                    </a:cubicBezTo>
                    <a:cubicBezTo>
                      <a:pt x="238" y="368"/>
                      <a:pt x="238" y="371"/>
                      <a:pt x="238" y="373"/>
                    </a:cubicBezTo>
                    <a:cubicBezTo>
                      <a:pt x="238" y="373"/>
                      <a:pt x="238" y="373"/>
                      <a:pt x="238" y="373"/>
                    </a:cubicBezTo>
                    <a:cubicBezTo>
                      <a:pt x="239" y="373"/>
                      <a:pt x="239" y="373"/>
                      <a:pt x="239" y="373"/>
                    </a:cubicBezTo>
                    <a:cubicBezTo>
                      <a:pt x="240" y="373"/>
                      <a:pt x="240" y="373"/>
                      <a:pt x="240" y="373"/>
                    </a:cubicBezTo>
                    <a:cubicBezTo>
                      <a:pt x="240" y="372"/>
                      <a:pt x="240" y="370"/>
                      <a:pt x="240" y="369"/>
                    </a:cubicBezTo>
                    <a:cubicBezTo>
                      <a:pt x="240" y="360"/>
                      <a:pt x="239" y="351"/>
                      <a:pt x="237" y="343"/>
                    </a:cubicBezTo>
                    <a:moveTo>
                      <a:pt x="235" y="335"/>
                    </a:moveTo>
                    <a:cubicBezTo>
                      <a:pt x="235" y="335"/>
                      <a:pt x="234" y="336"/>
                      <a:pt x="234" y="336"/>
                    </a:cubicBezTo>
                    <a:cubicBezTo>
                      <a:pt x="234" y="338"/>
                      <a:pt x="235" y="339"/>
                      <a:pt x="235" y="341"/>
                    </a:cubicBezTo>
                    <a:cubicBezTo>
                      <a:pt x="236" y="341"/>
                      <a:pt x="236" y="341"/>
                      <a:pt x="237" y="341"/>
                    </a:cubicBezTo>
                    <a:cubicBezTo>
                      <a:pt x="236" y="339"/>
                      <a:pt x="236" y="337"/>
                      <a:pt x="235" y="335"/>
                    </a:cubicBezTo>
                    <a:moveTo>
                      <a:pt x="231" y="322"/>
                    </a:moveTo>
                    <a:cubicBezTo>
                      <a:pt x="231" y="322"/>
                      <a:pt x="230" y="323"/>
                      <a:pt x="230" y="323"/>
                    </a:cubicBezTo>
                    <a:cubicBezTo>
                      <a:pt x="231" y="326"/>
                      <a:pt x="232" y="330"/>
                      <a:pt x="233" y="334"/>
                    </a:cubicBezTo>
                    <a:cubicBezTo>
                      <a:pt x="234" y="334"/>
                      <a:pt x="234" y="333"/>
                      <a:pt x="235" y="333"/>
                    </a:cubicBezTo>
                    <a:cubicBezTo>
                      <a:pt x="234" y="329"/>
                      <a:pt x="233" y="326"/>
                      <a:pt x="231" y="322"/>
                    </a:cubicBezTo>
                    <a:moveTo>
                      <a:pt x="227" y="313"/>
                    </a:moveTo>
                    <a:cubicBezTo>
                      <a:pt x="227" y="313"/>
                      <a:pt x="226" y="313"/>
                      <a:pt x="226" y="313"/>
                    </a:cubicBezTo>
                    <a:cubicBezTo>
                      <a:pt x="226" y="313"/>
                      <a:pt x="226" y="314"/>
                      <a:pt x="227" y="314"/>
                    </a:cubicBezTo>
                    <a:cubicBezTo>
                      <a:pt x="227" y="316"/>
                      <a:pt x="228" y="319"/>
                      <a:pt x="229" y="321"/>
                    </a:cubicBezTo>
                    <a:cubicBezTo>
                      <a:pt x="230" y="321"/>
                      <a:pt x="230" y="320"/>
                      <a:pt x="231" y="320"/>
                    </a:cubicBezTo>
                    <a:cubicBezTo>
                      <a:pt x="230" y="318"/>
                      <a:pt x="229" y="315"/>
                      <a:pt x="228" y="313"/>
                    </a:cubicBezTo>
                    <a:cubicBezTo>
                      <a:pt x="228" y="313"/>
                      <a:pt x="227" y="313"/>
                      <a:pt x="227" y="313"/>
                    </a:cubicBezTo>
                    <a:moveTo>
                      <a:pt x="224" y="301"/>
                    </a:moveTo>
                    <a:cubicBezTo>
                      <a:pt x="224" y="301"/>
                      <a:pt x="224" y="302"/>
                      <a:pt x="224" y="302"/>
                    </a:cubicBezTo>
                    <a:cubicBezTo>
                      <a:pt x="223" y="302"/>
                      <a:pt x="223" y="302"/>
                      <a:pt x="222" y="302"/>
                    </a:cubicBezTo>
                    <a:cubicBezTo>
                      <a:pt x="223" y="305"/>
                      <a:pt x="224" y="308"/>
                      <a:pt x="225" y="311"/>
                    </a:cubicBezTo>
                    <a:cubicBezTo>
                      <a:pt x="226" y="311"/>
                      <a:pt x="226" y="311"/>
                      <a:pt x="227" y="311"/>
                    </a:cubicBezTo>
                    <a:cubicBezTo>
                      <a:pt x="227" y="311"/>
                      <a:pt x="227" y="311"/>
                      <a:pt x="227" y="311"/>
                    </a:cubicBezTo>
                    <a:cubicBezTo>
                      <a:pt x="226" y="307"/>
                      <a:pt x="225" y="304"/>
                      <a:pt x="224" y="301"/>
                    </a:cubicBezTo>
                    <a:moveTo>
                      <a:pt x="220" y="290"/>
                    </a:moveTo>
                    <a:cubicBezTo>
                      <a:pt x="220" y="291"/>
                      <a:pt x="219" y="291"/>
                      <a:pt x="218" y="291"/>
                    </a:cubicBezTo>
                    <a:cubicBezTo>
                      <a:pt x="219" y="292"/>
                      <a:pt x="219" y="293"/>
                      <a:pt x="220" y="295"/>
                    </a:cubicBezTo>
                    <a:cubicBezTo>
                      <a:pt x="220" y="296"/>
                      <a:pt x="221" y="298"/>
                      <a:pt x="222" y="300"/>
                    </a:cubicBezTo>
                    <a:cubicBezTo>
                      <a:pt x="222" y="300"/>
                      <a:pt x="223" y="300"/>
                      <a:pt x="223" y="300"/>
                    </a:cubicBezTo>
                    <a:cubicBezTo>
                      <a:pt x="223" y="300"/>
                      <a:pt x="223" y="300"/>
                      <a:pt x="223" y="300"/>
                    </a:cubicBezTo>
                    <a:cubicBezTo>
                      <a:pt x="223" y="300"/>
                      <a:pt x="224" y="300"/>
                      <a:pt x="224" y="300"/>
                    </a:cubicBezTo>
                    <a:cubicBezTo>
                      <a:pt x="223" y="299"/>
                      <a:pt x="223" y="299"/>
                      <a:pt x="223" y="298"/>
                    </a:cubicBezTo>
                    <a:cubicBezTo>
                      <a:pt x="222" y="296"/>
                      <a:pt x="221" y="293"/>
                      <a:pt x="220" y="290"/>
                    </a:cubicBezTo>
                    <a:moveTo>
                      <a:pt x="211" y="273"/>
                    </a:moveTo>
                    <a:cubicBezTo>
                      <a:pt x="210" y="273"/>
                      <a:pt x="210" y="273"/>
                      <a:pt x="209" y="273"/>
                    </a:cubicBezTo>
                    <a:cubicBezTo>
                      <a:pt x="210" y="275"/>
                      <a:pt x="211" y="276"/>
                      <a:pt x="212" y="277"/>
                    </a:cubicBezTo>
                    <a:cubicBezTo>
                      <a:pt x="212" y="278"/>
                      <a:pt x="213" y="279"/>
                      <a:pt x="213" y="280"/>
                    </a:cubicBezTo>
                    <a:cubicBezTo>
                      <a:pt x="214" y="280"/>
                      <a:pt x="215" y="279"/>
                      <a:pt x="216" y="279"/>
                    </a:cubicBezTo>
                    <a:cubicBezTo>
                      <a:pt x="216" y="279"/>
                      <a:pt x="216" y="279"/>
                      <a:pt x="216" y="279"/>
                    </a:cubicBezTo>
                    <a:cubicBezTo>
                      <a:pt x="217" y="279"/>
                      <a:pt x="217" y="281"/>
                      <a:pt x="216" y="281"/>
                    </a:cubicBezTo>
                    <a:cubicBezTo>
                      <a:pt x="216" y="281"/>
                      <a:pt x="215" y="281"/>
                      <a:pt x="214" y="282"/>
                    </a:cubicBezTo>
                    <a:cubicBezTo>
                      <a:pt x="215" y="284"/>
                      <a:pt x="217" y="286"/>
                      <a:pt x="218" y="289"/>
                    </a:cubicBezTo>
                    <a:cubicBezTo>
                      <a:pt x="218" y="289"/>
                      <a:pt x="219" y="289"/>
                      <a:pt x="220" y="288"/>
                    </a:cubicBezTo>
                    <a:cubicBezTo>
                      <a:pt x="219" y="287"/>
                      <a:pt x="218" y="285"/>
                      <a:pt x="217" y="284"/>
                    </a:cubicBezTo>
                    <a:cubicBezTo>
                      <a:pt x="218" y="285"/>
                      <a:pt x="219" y="287"/>
                      <a:pt x="220" y="288"/>
                    </a:cubicBezTo>
                    <a:cubicBezTo>
                      <a:pt x="220" y="288"/>
                      <a:pt x="220" y="288"/>
                      <a:pt x="220" y="288"/>
                    </a:cubicBezTo>
                    <a:cubicBezTo>
                      <a:pt x="221" y="288"/>
                      <a:pt x="221" y="288"/>
                      <a:pt x="221" y="288"/>
                    </a:cubicBezTo>
                    <a:cubicBezTo>
                      <a:pt x="221" y="288"/>
                      <a:pt x="221" y="288"/>
                      <a:pt x="221" y="288"/>
                    </a:cubicBezTo>
                    <a:cubicBezTo>
                      <a:pt x="222" y="288"/>
                      <a:pt x="222" y="290"/>
                      <a:pt x="221" y="290"/>
                    </a:cubicBezTo>
                    <a:cubicBezTo>
                      <a:pt x="225" y="295"/>
                      <a:pt x="227" y="300"/>
                      <a:pt x="230" y="306"/>
                    </a:cubicBezTo>
                    <a:cubicBezTo>
                      <a:pt x="232" y="310"/>
                      <a:pt x="234" y="314"/>
                      <a:pt x="235" y="319"/>
                    </a:cubicBezTo>
                    <a:cubicBezTo>
                      <a:pt x="235" y="319"/>
                      <a:pt x="235" y="319"/>
                      <a:pt x="236" y="319"/>
                    </a:cubicBezTo>
                    <a:cubicBezTo>
                      <a:pt x="236" y="319"/>
                      <a:pt x="237" y="320"/>
                      <a:pt x="236" y="321"/>
                    </a:cubicBezTo>
                    <a:cubicBezTo>
                      <a:pt x="236" y="322"/>
                      <a:pt x="237" y="323"/>
                      <a:pt x="237" y="324"/>
                    </a:cubicBezTo>
                    <a:cubicBezTo>
                      <a:pt x="238" y="330"/>
                      <a:pt x="240" y="335"/>
                      <a:pt x="241" y="340"/>
                    </a:cubicBezTo>
                    <a:cubicBezTo>
                      <a:pt x="241" y="341"/>
                      <a:pt x="241" y="341"/>
                      <a:pt x="241" y="341"/>
                    </a:cubicBezTo>
                    <a:cubicBezTo>
                      <a:pt x="242" y="341"/>
                      <a:pt x="242" y="343"/>
                      <a:pt x="241" y="343"/>
                    </a:cubicBezTo>
                    <a:cubicBezTo>
                      <a:pt x="241" y="343"/>
                      <a:pt x="241" y="343"/>
                      <a:pt x="241" y="343"/>
                    </a:cubicBezTo>
                    <a:cubicBezTo>
                      <a:pt x="241" y="344"/>
                      <a:pt x="242" y="345"/>
                      <a:pt x="242" y="346"/>
                    </a:cubicBezTo>
                    <a:cubicBezTo>
                      <a:pt x="245" y="360"/>
                      <a:pt x="242" y="375"/>
                      <a:pt x="240" y="389"/>
                    </a:cubicBezTo>
                    <a:cubicBezTo>
                      <a:pt x="239" y="391"/>
                      <a:pt x="239" y="392"/>
                      <a:pt x="239" y="393"/>
                    </a:cubicBezTo>
                    <a:cubicBezTo>
                      <a:pt x="239" y="393"/>
                      <a:pt x="240" y="393"/>
                      <a:pt x="240" y="393"/>
                    </a:cubicBezTo>
                    <a:cubicBezTo>
                      <a:pt x="240" y="393"/>
                      <a:pt x="240" y="393"/>
                      <a:pt x="240" y="393"/>
                    </a:cubicBezTo>
                    <a:cubicBezTo>
                      <a:pt x="240" y="393"/>
                      <a:pt x="241" y="394"/>
                      <a:pt x="241" y="394"/>
                    </a:cubicBezTo>
                    <a:cubicBezTo>
                      <a:pt x="243" y="383"/>
                      <a:pt x="245" y="371"/>
                      <a:pt x="245" y="359"/>
                    </a:cubicBezTo>
                    <a:cubicBezTo>
                      <a:pt x="245" y="352"/>
                      <a:pt x="244" y="345"/>
                      <a:pt x="242" y="338"/>
                    </a:cubicBezTo>
                    <a:cubicBezTo>
                      <a:pt x="241" y="331"/>
                      <a:pt x="239" y="323"/>
                      <a:pt x="237" y="317"/>
                    </a:cubicBezTo>
                    <a:cubicBezTo>
                      <a:pt x="233" y="305"/>
                      <a:pt x="226" y="294"/>
                      <a:pt x="220" y="283"/>
                    </a:cubicBezTo>
                    <a:cubicBezTo>
                      <a:pt x="217" y="279"/>
                      <a:pt x="214" y="276"/>
                      <a:pt x="211" y="273"/>
                    </a:cubicBezTo>
                    <a:moveTo>
                      <a:pt x="144" y="264"/>
                    </a:moveTo>
                    <a:cubicBezTo>
                      <a:pt x="149" y="262"/>
                      <a:pt x="155" y="262"/>
                      <a:pt x="161" y="262"/>
                    </a:cubicBezTo>
                    <a:cubicBezTo>
                      <a:pt x="159" y="262"/>
                      <a:pt x="158" y="262"/>
                      <a:pt x="157" y="263"/>
                    </a:cubicBezTo>
                    <a:cubicBezTo>
                      <a:pt x="153" y="263"/>
                      <a:pt x="149" y="264"/>
                      <a:pt x="146" y="264"/>
                    </a:cubicBezTo>
                    <a:cubicBezTo>
                      <a:pt x="145" y="264"/>
                      <a:pt x="145" y="264"/>
                      <a:pt x="144" y="264"/>
                    </a:cubicBezTo>
                    <a:moveTo>
                      <a:pt x="176" y="259"/>
                    </a:moveTo>
                    <a:cubicBezTo>
                      <a:pt x="177" y="259"/>
                      <a:pt x="177" y="258"/>
                      <a:pt x="178" y="258"/>
                    </a:cubicBezTo>
                    <a:cubicBezTo>
                      <a:pt x="178" y="258"/>
                      <a:pt x="178" y="258"/>
                      <a:pt x="179" y="258"/>
                    </a:cubicBezTo>
                    <a:cubicBezTo>
                      <a:pt x="179" y="258"/>
                      <a:pt x="179" y="258"/>
                      <a:pt x="179" y="258"/>
                    </a:cubicBezTo>
                    <a:cubicBezTo>
                      <a:pt x="179" y="258"/>
                      <a:pt x="180" y="258"/>
                      <a:pt x="180" y="259"/>
                    </a:cubicBezTo>
                    <a:cubicBezTo>
                      <a:pt x="180" y="259"/>
                      <a:pt x="180" y="259"/>
                      <a:pt x="180" y="259"/>
                    </a:cubicBezTo>
                    <a:cubicBezTo>
                      <a:pt x="179" y="259"/>
                      <a:pt x="177" y="259"/>
                      <a:pt x="176" y="259"/>
                    </a:cubicBezTo>
                    <a:moveTo>
                      <a:pt x="221" y="193"/>
                    </a:moveTo>
                    <a:cubicBezTo>
                      <a:pt x="221" y="193"/>
                      <a:pt x="221" y="193"/>
                      <a:pt x="221" y="193"/>
                    </a:cubicBezTo>
                    <a:cubicBezTo>
                      <a:pt x="223" y="186"/>
                      <a:pt x="224" y="179"/>
                      <a:pt x="225" y="172"/>
                    </a:cubicBezTo>
                    <a:cubicBezTo>
                      <a:pt x="225" y="176"/>
                      <a:pt x="224" y="181"/>
                      <a:pt x="223" y="185"/>
                    </a:cubicBezTo>
                    <a:cubicBezTo>
                      <a:pt x="223" y="188"/>
                      <a:pt x="222" y="190"/>
                      <a:pt x="221" y="193"/>
                    </a:cubicBezTo>
                    <a:moveTo>
                      <a:pt x="226" y="148"/>
                    </a:moveTo>
                    <a:cubicBezTo>
                      <a:pt x="226" y="148"/>
                      <a:pt x="226" y="148"/>
                      <a:pt x="226" y="148"/>
                    </a:cubicBezTo>
                    <a:cubicBezTo>
                      <a:pt x="226" y="151"/>
                      <a:pt x="225" y="154"/>
                      <a:pt x="225" y="158"/>
                    </a:cubicBezTo>
                    <a:cubicBezTo>
                      <a:pt x="225" y="157"/>
                      <a:pt x="226" y="157"/>
                      <a:pt x="226" y="157"/>
                    </a:cubicBezTo>
                    <a:cubicBezTo>
                      <a:pt x="226" y="157"/>
                      <a:pt x="226" y="157"/>
                      <a:pt x="226" y="157"/>
                    </a:cubicBezTo>
                    <a:cubicBezTo>
                      <a:pt x="227" y="157"/>
                      <a:pt x="228" y="158"/>
                      <a:pt x="227" y="159"/>
                    </a:cubicBezTo>
                    <a:cubicBezTo>
                      <a:pt x="226" y="159"/>
                      <a:pt x="225" y="159"/>
                      <a:pt x="225" y="160"/>
                    </a:cubicBezTo>
                    <a:cubicBezTo>
                      <a:pt x="224" y="162"/>
                      <a:pt x="224" y="165"/>
                      <a:pt x="224" y="167"/>
                    </a:cubicBezTo>
                    <a:cubicBezTo>
                      <a:pt x="225" y="168"/>
                      <a:pt x="225" y="169"/>
                      <a:pt x="224" y="169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3" y="172"/>
                      <a:pt x="223" y="175"/>
                      <a:pt x="222" y="178"/>
                    </a:cubicBezTo>
                    <a:cubicBezTo>
                      <a:pt x="223" y="179"/>
                      <a:pt x="223" y="180"/>
                      <a:pt x="222" y="180"/>
                    </a:cubicBezTo>
                    <a:cubicBezTo>
                      <a:pt x="222" y="180"/>
                      <a:pt x="222" y="180"/>
                      <a:pt x="222" y="180"/>
                    </a:cubicBezTo>
                    <a:cubicBezTo>
                      <a:pt x="221" y="183"/>
                      <a:pt x="221" y="185"/>
                      <a:pt x="220" y="188"/>
                    </a:cubicBezTo>
                    <a:cubicBezTo>
                      <a:pt x="220" y="188"/>
                      <a:pt x="220" y="188"/>
                      <a:pt x="221" y="188"/>
                    </a:cubicBezTo>
                    <a:cubicBezTo>
                      <a:pt x="221" y="188"/>
                      <a:pt x="221" y="188"/>
                      <a:pt x="221" y="188"/>
                    </a:cubicBezTo>
                    <a:cubicBezTo>
                      <a:pt x="222" y="188"/>
                      <a:pt x="222" y="189"/>
                      <a:pt x="221" y="189"/>
                    </a:cubicBezTo>
                    <a:cubicBezTo>
                      <a:pt x="220" y="190"/>
                      <a:pt x="220" y="190"/>
                      <a:pt x="220" y="190"/>
                    </a:cubicBezTo>
                    <a:cubicBezTo>
                      <a:pt x="219" y="192"/>
                      <a:pt x="219" y="195"/>
                      <a:pt x="218" y="198"/>
                    </a:cubicBezTo>
                    <a:cubicBezTo>
                      <a:pt x="218" y="198"/>
                      <a:pt x="218" y="199"/>
                      <a:pt x="218" y="199"/>
                    </a:cubicBezTo>
                    <a:cubicBezTo>
                      <a:pt x="217" y="202"/>
                      <a:pt x="216" y="205"/>
                      <a:pt x="215" y="208"/>
                    </a:cubicBezTo>
                    <a:cubicBezTo>
                      <a:pt x="213" y="213"/>
                      <a:pt x="210" y="217"/>
                      <a:pt x="208" y="221"/>
                    </a:cubicBezTo>
                    <a:cubicBezTo>
                      <a:pt x="204" y="227"/>
                      <a:pt x="201" y="232"/>
                      <a:pt x="197" y="237"/>
                    </a:cubicBezTo>
                    <a:cubicBezTo>
                      <a:pt x="197" y="237"/>
                      <a:pt x="197" y="237"/>
                      <a:pt x="197" y="237"/>
                    </a:cubicBezTo>
                    <a:cubicBezTo>
                      <a:pt x="198" y="237"/>
                      <a:pt x="198" y="238"/>
                      <a:pt x="198" y="239"/>
                    </a:cubicBezTo>
                    <a:cubicBezTo>
                      <a:pt x="196" y="240"/>
                      <a:pt x="194" y="241"/>
                      <a:pt x="193" y="242"/>
                    </a:cubicBezTo>
                    <a:cubicBezTo>
                      <a:pt x="188" y="246"/>
                      <a:pt x="184" y="250"/>
                      <a:pt x="180" y="254"/>
                    </a:cubicBezTo>
                    <a:cubicBezTo>
                      <a:pt x="174" y="259"/>
                      <a:pt x="167" y="259"/>
                      <a:pt x="160" y="260"/>
                    </a:cubicBezTo>
                    <a:cubicBezTo>
                      <a:pt x="154" y="260"/>
                      <a:pt x="148" y="260"/>
                      <a:pt x="142" y="263"/>
                    </a:cubicBezTo>
                    <a:cubicBezTo>
                      <a:pt x="142" y="263"/>
                      <a:pt x="141" y="263"/>
                      <a:pt x="140" y="264"/>
                    </a:cubicBezTo>
                    <a:cubicBezTo>
                      <a:pt x="140" y="264"/>
                      <a:pt x="140" y="264"/>
                      <a:pt x="140" y="264"/>
                    </a:cubicBezTo>
                    <a:cubicBezTo>
                      <a:pt x="140" y="265"/>
                      <a:pt x="140" y="265"/>
                      <a:pt x="141" y="265"/>
                    </a:cubicBezTo>
                    <a:cubicBezTo>
                      <a:pt x="142" y="266"/>
                      <a:pt x="144" y="266"/>
                      <a:pt x="146" y="266"/>
                    </a:cubicBezTo>
                    <a:cubicBezTo>
                      <a:pt x="149" y="266"/>
                      <a:pt x="152" y="265"/>
                      <a:pt x="155" y="265"/>
                    </a:cubicBezTo>
                    <a:cubicBezTo>
                      <a:pt x="161" y="264"/>
                      <a:pt x="166" y="263"/>
                      <a:pt x="172" y="262"/>
                    </a:cubicBezTo>
                    <a:cubicBezTo>
                      <a:pt x="175" y="261"/>
                      <a:pt x="178" y="260"/>
                      <a:pt x="181" y="260"/>
                    </a:cubicBezTo>
                    <a:cubicBezTo>
                      <a:pt x="182" y="260"/>
                      <a:pt x="182" y="261"/>
                      <a:pt x="183" y="261"/>
                    </a:cubicBezTo>
                    <a:cubicBezTo>
                      <a:pt x="185" y="261"/>
                      <a:pt x="187" y="261"/>
                      <a:pt x="189" y="262"/>
                    </a:cubicBezTo>
                    <a:cubicBezTo>
                      <a:pt x="190" y="262"/>
                      <a:pt x="191" y="262"/>
                      <a:pt x="192" y="262"/>
                    </a:cubicBezTo>
                    <a:cubicBezTo>
                      <a:pt x="192" y="262"/>
                      <a:pt x="192" y="262"/>
                      <a:pt x="192" y="262"/>
                    </a:cubicBezTo>
                    <a:cubicBezTo>
                      <a:pt x="193" y="262"/>
                      <a:pt x="193" y="263"/>
                      <a:pt x="193" y="263"/>
                    </a:cubicBezTo>
                    <a:cubicBezTo>
                      <a:pt x="193" y="264"/>
                      <a:pt x="194" y="264"/>
                      <a:pt x="194" y="264"/>
                    </a:cubicBezTo>
                    <a:cubicBezTo>
                      <a:pt x="199" y="266"/>
                      <a:pt x="203" y="269"/>
                      <a:pt x="207" y="272"/>
                    </a:cubicBezTo>
                    <a:cubicBezTo>
                      <a:pt x="208" y="272"/>
                      <a:pt x="209" y="271"/>
                      <a:pt x="209" y="271"/>
                    </a:cubicBezTo>
                    <a:cubicBezTo>
                      <a:pt x="209" y="271"/>
                      <a:pt x="209" y="271"/>
                      <a:pt x="209" y="271"/>
                    </a:cubicBezTo>
                    <a:cubicBezTo>
                      <a:pt x="205" y="266"/>
                      <a:pt x="201" y="263"/>
                      <a:pt x="196" y="261"/>
                    </a:cubicBezTo>
                    <a:cubicBezTo>
                      <a:pt x="193" y="260"/>
                      <a:pt x="191" y="259"/>
                      <a:pt x="188" y="259"/>
                    </a:cubicBezTo>
                    <a:cubicBezTo>
                      <a:pt x="185" y="258"/>
                      <a:pt x="183" y="258"/>
                      <a:pt x="181" y="257"/>
                    </a:cubicBezTo>
                    <a:cubicBezTo>
                      <a:pt x="181" y="256"/>
                      <a:pt x="181" y="256"/>
                      <a:pt x="181" y="256"/>
                    </a:cubicBezTo>
                    <a:cubicBezTo>
                      <a:pt x="187" y="252"/>
                      <a:pt x="193" y="246"/>
                      <a:pt x="197" y="240"/>
                    </a:cubicBezTo>
                    <a:cubicBezTo>
                      <a:pt x="201" y="236"/>
                      <a:pt x="204" y="232"/>
                      <a:pt x="206" y="228"/>
                    </a:cubicBezTo>
                    <a:cubicBezTo>
                      <a:pt x="210" y="223"/>
                      <a:pt x="213" y="218"/>
                      <a:pt x="216" y="212"/>
                    </a:cubicBezTo>
                    <a:cubicBezTo>
                      <a:pt x="216" y="211"/>
                      <a:pt x="217" y="210"/>
                      <a:pt x="217" y="209"/>
                    </a:cubicBezTo>
                    <a:cubicBezTo>
                      <a:pt x="219" y="206"/>
                      <a:pt x="220" y="203"/>
                      <a:pt x="221" y="199"/>
                    </a:cubicBezTo>
                    <a:cubicBezTo>
                      <a:pt x="226" y="186"/>
                      <a:pt x="227" y="173"/>
                      <a:pt x="228" y="159"/>
                    </a:cubicBezTo>
                    <a:cubicBezTo>
                      <a:pt x="228" y="156"/>
                      <a:pt x="228" y="152"/>
                      <a:pt x="228" y="149"/>
                    </a:cubicBezTo>
                    <a:cubicBezTo>
                      <a:pt x="228" y="149"/>
                      <a:pt x="228" y="148"/>
                      <a:pt x="228" y="148"/>
                    </a:cubicBezTo>
                    <a:cubicBezTo>
                      <a:pt x="228" y="148"/>
                      <a:pt x="228" y="148"/>
                      <a:pt x="227" y="148"/>
                    </a:cubicBezTo>
                    <a:cubicBezTo>
                      <a:pt x="227" y="148"/>
                      <a:pt x="227" y="148"/>
                      <a:pt x="227" y="148"/>
                    </a:cubicBezTo>
                    <a:cubicBezTo>
                      <a:pt x="227" y="148"/>
                      <a:pt x="226" y="148"/>
                      <a:pt x="226" y="148"/>
                    </a:cubicBezTo>
                    <a:moveTo>
                      <a:pt x="228" y="138"/>
                    </a:moveTo>
                    <a:cubicBezTo>
                      <a:pt x="227" y="138"/>
                      <a:pt x="226" y="138"/>
                      <a:pt x="225" y="139"/>
                    </a:cubicBezTo>
                    <a:cubicBezTo>
                      <a:pt x="226" y="140"/>
                      <a:pt x="226" y="140"/>
                      <a:pt x="226" y="141"/>
                    </a:cubicBezTo>
                    <a:cubicBezTo>
                      <a:pt x="226" y="143"/>
                      <a:pt x="226" y="144"/>
                      <a:pt x="226" y="146"/>
                    </a:cubicBezTo>
                    <a:cubicBezTo>
                      <a:pt x="226" y="146"/>
                      <a:pt x="226" y="146"/>
                      <a:pt x="226" y="146"/>
                    </a:cubicBezTo>
                    <a:cubicBezTo>
                      <a:pt x="227" y="146"/>
                      <a:pt x="227" y="146"/>
                      <a:pt x="228" y="146"/>
                    </a:cubicBezTo>
                    <a:cubicBezTo>
                      <a:pt x="228" y="146"/>
                      <a:pt x="228" y="146"/>
                      <a:pt x="228" y="146"/>
                    </a:cubicBezTo>
                    <a:cubicBezTo>
                      <a:pt x="228" y="143"/>
                      <a:pt x="228" y="141"/>
                      <a:pt x="228" y="138"/>
                    </a:cubicBezTo>
                    <a:moveTo>
                      <a:pt x="223" y="107"/>
                    </a:moveTo>
                    <a:cubicBezTo>
                      <a:pt x="222" y="107"/>
                      <a:pt x="221" y="107"/>
                      <a:pt x="221" y="108"/>
                    </a:cubicBezTo>
                    <a:cubicBezTo>
                      <a:pt x="221" y="110"/>
                      <a:pt x="222" y="113"/>
                      <a:pt x="222" y="115"/>
                    </a:cubicBezTo>
                    <a:cubicBezTo>
                      <a:pt x="223" y="115"/>
                      <a:pt x="223" y="115"/>
                      <a:pt x="224" y="115"/>
                    </a:cubicBezTo>
                    <a:cubicBezTo>
                      <a:pt x="224" y="114"/>
                      <a:pt x="224" y="114"/>
                      <a:pt x="224" y="114"/>
                    </a:cubicBezTo>
                    <a:cubicBezTo>
                      <a:pt x="224" y="114"/>
                      <a:pt x="224" y="114"/>
                      <a:pt x="224" y="114"/>
                    </a:cubicBezTo>
                    <a:cubicBezTo>
                      <a:pt x="224" y="112"/>
                      <a:pt x="223" y="109"/>
                      <a:pt x="223" y="107"/>
                    </a:cubicBezTo>
                    <a:moveTo>
                      <a:pt x="222" y="103"/>
                    </a:moveTo>
                    <a:cubicBezTo>
                      <a:pt x="221" y="103"/>
                      <a:pt x="220" y="104"/>
                      <a:pt x="220" y="104"/>
                    </a:cubicBezTo>
                    <a:cubicBezTo>
                      <a:pt x="220" y="105"/>
                      <a:pt x="220" y="105"/>
                      <a:pt x="220" y="106"/>
                    </a:cubicBezTo>
                    <a:cubicBezTo>
                      <a:pt x="221" y="105"/>
                      <a:pt x="222" y="105"/>
                      <a:pt x="222" y="105"/>
                    </a:cubicBezTo>
                    <a:cubicBezTo>
                      <a:pt x="222" y="104"/>
                      <a:pt x="222" y="104"/>
                      <a:pt x="222" y="103"/>
                    </a:cubicBezTo>
                    <a:moveTo>
                      <a:pt x="216" y="85"/>
                    </a:moveTo>
                    <a:cubicBezTo>
                      <a:pt x="216" y="86"/>
                      <a:pt x="216" y="86"/>
                      <a:pt x="215" y="86"/>
                    </a:cubicBezTo>
                    <a:cubicBezTo>
                      <a:pt x="215" y="87"/>
                      <a:pt x="214" y="87"/>
                      <a:pt x="214" y="87"/>
                    </a:cubicBezTo>
                    <a:cubicBezTo>
                      <a:pt x="215" y="90"/>
                      <a:pt x="216" y="93"/>
                      <a:pt x="217" y="96"/>
                    </a:cubicBezTo>
                    <a:cubicBezTo>
                      <a:pt x="217" y="96"/>
                      <a:pt x="218" y="96"/>
                      <a:pt x="218" y="96"/>
                    </a:cubicBezTo>
                    <a:cubicBezTo>
                      <a:pt x="218" y="95"/>
                      <a:pt x="218" y="95"/>
                      <a:pt x="218" y="95"/>
                    </a:cubicBezTo>
                    <a:cubicBezTo>
                      <a:pt x="219" y="95"/>
                      <a:pt x="220" y="97"/>
                      <a:pt x="219" y="97"/>
                    </a:cubicBezTo>
                    <a:cubicBezTo>
                      <a:pt x="218" y="97"/>
                      <a:pt x="218" y="98"/>
                      <a:pt x="218" y="98"/>
                    </a:cubicBezTo>
                    <a:cubicBezTo>
                      <a:pt x="218" y="99"/>
                      <a:pt x="219" y="101"/>
                      <a:pt x="219" y="102"/>
                    </a:cubicBezTo>
                    <a:cubicBezTo>
                      <a:pt x="220" y="102"/>
                      <a:pt x="220" y="102"/>
                      <a:pt x="221" y="101"/>
                    </a:cubicBezTo>
                    <a:cubicBezTo>
                      <a:pt x="221" y="101"/>
                      <a:pt x="221" y="101"/>
                      <a:pt x="221" y="101"/>
                    </a:cubicBezTo>
                    <a:cubicBezTo>
                      <a:pt x="221" y="101"/>
                      <a:pt x="221" y="101"/>
                      <a:pt x="221" y="101"/>
                    </a:cubicBezTo>
                    <a:cubicBezTo>
                      <a:pt x="220" y="96"/>
                      <a:pt x="218" y="90"/>
                      <a:pt x="216" y="85"/>
                    </a:cubicBezTo>
                    <a:moveTo>
                      <a:pt x="213" y="78"/>
                    </a:moveTo>
                    <a:cubicBezTo>
                      <a:pt x="212" y="79"/>
                      <a:pt x="212" y="79"/>
                      <a:pt x="211" y="79"/>
                    </a:cubicBezTo>
                    <a:cubicBezTo>
                      <a:pt x="212" y="81"/>
                      <a:pt x="213" y="83"/>
                      <a:pt x="214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5" y="84"/>
                      <a:pt x="215" y="85"/>
                      <a:pt x="215" y="85"/>
                    </a:cubicBezTo>
                    <a:cubicBezTo>
                      <a:pt x="215" y="83"/>
                      <a:pt x="214" y="80"/>
                      <a:pt x="213" y="78"/>
                    </a:cubicBezTo>
                    <a:moveTo>
                      <a:pt x="217" y="77"/>
                    </a:moveTo>
                    <a:cubicBezTo>
                      <a:pt x="217" y="77"/>
                      <a:pt x="216" y="77"/>
                      <a:pt x="216" y="77"/>
                    </a:cubicBezTo>
                    <a:cubicBezTo>
                      <a:pt x="216" y="77"/>
                      <a:pt x="215" y="77"/>
                      <a:pt x="215" y="78"/>
                    </a:cubicBezTo>
                    <a:cubicBezTo>
                      <a:pt x="215" y="78"/>
                      <a:pt x="216" y="79"/>
                      <a:pt x="216" y="80"/>
                    </a:cubicBezTo>
                    <a:cubicBezTo>
                      <a:pt x="220" y="87"/>
                      <a:pt x="223" y="96"/>
                      <a:pt x="224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4" y="104"/>
                      <a:pt x="225" y="104"/>
                      <a:pt x="225" y="104"/>
                    </a:cubicBezTo>
                    <a:cubicBezTo>
                      <a:pt x="226" y="104"/>
                      <a:pt x="226" y="106"/>
                      <a:pt x="225" y="106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6" y="113"/>
                      <a:pt x="226" y="121"/>
                      <a:pt x="227" y="128"/>
                    </a:cubicBezTo>
                    <a:cubicBezTo>
                      <a:pt x="226" y="124"/>
                      <a:pt x="225" y="120"/>
                      <a:pt x="225" y="116"/>
                    </a:cubicBezTo>
                    <a:cubicBezTo>
                      <a:pt x="225" y="116"/>
                      <a:pt x="225" y="116"/>
                      <a:pt x="224" y="116"/>
                    </a:cubicBezTo>
                    <a:cubicBezTo>
                      <a:pt x="224" y="117"/>
                      <a:pt x="223" y="117"/>
                      <a:pt x="223" y="117"/>
                    </a:cubicBezTo>
                    <a:cubicBezTo>
                      <a:pt x="224" y="121"/>
                      <a:pt x="224" y="125"/>
                      <a:pt x="225" y="130"/>
                    </a:cubicBezTo>
                    <a:cubicBezTo>
                      <a:pt x="225" y="130"/>
                      <a:pt x="225" y="131"/>
                      <a:pt x="225" y="131"/>
                    </a:cubicBezTo>
                    <a:cubicBezTo>
                      <a:pt x="225" y="133"/>
                      <a:pt x="225" y="135"/>
                      <a:pt x="225" y="137"/>
                    </a:cubicBezTo>
                    <a:cubicBezTo>
                      <a:pt x="226" y="136"/>
                      <a:pt x="227" y="136"/>
                      <a:pt x="227" y="136"/>
                    </a:cubicBezTo>
                    <a:cubicBezTo>
                      <a:pt x="228" y="136"/>
                      <a:pt x="228" y="136"/>
                      <a:pt x="228" y="136"/>
                    </a:cubicBezTo>
                    <a:cubicBezTo>
                      <a:pt x="228" y="136"/>
                      <a:pt x="228" y="136"/>
                      <a:pt x="228" y="136"/>
                    </a:cubicBezTo>
                    <a:cubicBezTo>
                      <a:pt x="229" y="127"/>
                      <a:pt x="228" y="118"/>
                      <a:pt x="227" y="109"/>
                    </a:cubicBezTo>
                    <a:cubicBezTo>
                      <a:pt x="225" y="98"/>
                      <a:pt x="222" y="87"/>
                      <a:pt x="217" y="77"/>
                    </a:cubicBezTo>
                    <a:moveTo>
                      <a:pt x="137" y="13"/>
                    </a:moveTo>
                    <a:cubicBezTo>
                      <a:pt x="137" y="13"/>
                      <a:pt x="137" y="14"/>
                      <a:pt x="136" y="14"/>
                    </a:cubicBezTo>
                    <a:cubicBezTo>
                      <a:pt x="136" y="14"/>
                      <a:pt x="136" y="14"/>
                      <a:pt x="135" y="14"/>
                    </a:cubicBezTo>
                    <a:cubicBezTo>
                      <a:pt x="137" y="15"/>
                      <a:pt x="139" y="16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3" y="17"/>
                      <a:pt x="143" y="17"/>
                    </a:cubicBezTo>
                    <a:cubicBezTo>
                      <a:pt x="146" y="19"/>
                      <a:pt x="149" y="21"/>
                      <a:pt x="153" y="23"/>
                    </a:cubicBezTo>
                    <a:cubicBezTo>
                      <a:pt x="153" y="22"/>
                      <a:pt x="154" y="22"/>
                      <a:pt x="155" y="22"/>
                    </a:cubicBezTo>
                    <a:cubicBezTo>
                      <a:pt x="150" y="19"/>
                      <a:pt x="145" y="16"/>
                      <a:pt x="140" y="14"/>
                    </a:cubicBezTo>
                    <a:cubicBezTo>
                      <a:pt x="139" y="14"/>
                      <a:pt x="138" y="13"/>
                      <a:pt x="137" y="13"/>
                    </a:cubicBezTo>
                    <a:moveTo>
                      <a:pt x="113" y="6"/>
                    </a:moveTo>
                    <a:cubicBezTo>
                      <a:pt x="113" y="6"/>
                      <a:pt x="113" y="6"/>
                      <a:pt x="113" y="6"/>
                    </a:cubicBezTo>
                    <a:cubicBezTo>
                      <a:pt x="112" y="6"/>
                      <a:pt x="111" y="7"/>
                      <a:pt x="110" y="7"/>
                    </a:cubicBezTo>
                    <a:cubicBezTo>
                      <a:pt x="114" y="8"/>
                      <a:pt x="117" y="9"/>
                      <a:pt x="120" y="9"/>
                    </a:cubicBezTo>
                    <a:cubicBezTo>
                      <a:pt x="120" y="9"/>
                      <a:pt x="121" y="9"/>
                      <a:pt x="121" y="9"/>
                    </a:cubicBezTo>
                    <a:cubicBezTo>
                      <a:pt x="121" y="9"/>
                      <a:pt x="121" y="8"/>
                      <a:pt x="122" y="8"/>
                    </a:cubicBezTo>
                    <a:cubicBezTo>
                      <a:pt x="122" y="8"/>
                      <a:pt x="123" y="9"/>
                      <a:pt x="122" y="10"/>
                    </a:cubicBezTo>
                    <a:cubicBezTo>
                      <a:pt x="126" y="11"/>
                      <a:pt x="130" y="12"/>
                      <a:pt x="133" y="13"/>
                    </a:cubicBezTo>
                    <a:cubicBezTo>
                      <a:pt x="134" y="13"/>
                      <a:pt x="135" y="13"/>
                      <a:pt x="135" y="12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28" y="9"/>
                      <a:pt x="121" y="7"/>
                      <a:pt x="113" y="6"/>
                    </a:cubicBezTo>
                    <a:cubicBezTo>
                      <a:pt x="113" y="6"/>
                      <a:pt x="113" y="6"/>
                      <a:pt x="113" y="6"/>
                    </a:cubicBezTo>
                    <a:moveTo>
                      <a:pt x="99" y="4"/>
                    </a:moveTo>
                    <a:cubicBezTo>
                      <a:pt x="99" y="4"/>
                      <a:pt x="99" y="5"/>
                      <a:pt x="98" y="5"/>
                    </a:cubicBezTo>
                    <a:cubicBezTo>
                      <a:pt x="97" y="5"/>
                      <a:pt x="97" y="6"/>
                      <a:pt x="96" y="6"/>
                    </a:cubicBezTo>
                    <a:cubicBezTo>
                      <a:pt x="97" y="6"/>
                      <a:pt x="99" y="6"/>
                      <a:pt x="100" y="6"/>
                    </a:cubicBezTo>
                    <a:cubicBezTo>
                      <a:pt x="102" y="6"/>
                      <a:pt x="105" y="7"/>
                      <a:pt x="107" y="7"/>
                    </a:cubicBezTo>
                    <a:cubicBezTo>
                      <a:pt x="108" y="6"/>
                      <a:pt x="109" y="6"/>
                      <a:pt x="110" y="5"/>
                    </a:cubicBezTo>
                    <a:cubicBezTo>
                      <a:pt x="106" y="5"/>
                      <a:pt x="103" y="4"/>
                      <a:pt x="99" y="4"/>
                    </a:cubicBezTo>
                    <a:moveTo>
                      <a:pt x="79" y="3"/>
                    </a:moveTo>
                    <a:cubicBezTo>
                      <a:pt x="78" y="4"/>
                      <a:pt x="76" y="5"/>
                      <a:pt x="74" y="5"/>
                    </a:cubicBezTo>
                    <a:cubicBezTo>
                      <a:pt x="80" y="5"/>
                      <a:pt x="86" y="5"/>
                      <a:pt x="92" y="6"/>
                    </a:cubicBezTo>
                    <a:cubicBezTo>
                      <a:pt x="93" y="5"/>
                      <a:pt x="94" y="4"/>
                      <a:pt x="95" y="4"/>
                    </a:cubicBezTo>
                    <a:cubicBezTo>
                      <a:pt x="90" y="4"/>
                      <a:pt x="85" y="4"/>
                      <a:pt x="79" y="3"/>
                    </a:cubicBezTo>
                    <a:moveTo>
                      <a:pt x="9" y="27"/>
                    </a:moveTo>
                    <a:cubicBezTo>
                      <a:pt x="13" y="23"/>
                      <a:pt x="17" y="20"/>
                      <a:pt x="21" y="17"/>
                    </a:cubicBezTo>
                    <a:cubicBezTo>
                      <a:pt x="20" y="17"/>
                      <a:pt x="20" y="18"/>
                      <a:pt x="19" y="19"/>
                    </a:cubicBezTo>
                    <a:cubicBezTo>
                      <a:pt x="18" y="20"/>
                      <a:pt x="16" y="21"/>
                      <a:pt x="15" y="23"/>
                    </a:cubicBezTo>
                    <a:cubicBezTo>
                      <a:pt x="13" y="24"/>
                      <a:pt x="11" y="26"/>
                      <a:pt x="9" y="27"/>
                    </a:cubicBezTo>
                    <a:moveTo>
                      <a:pt x="86" y="0"/>
                    </a:moveTo>
                    <a:cubicBezTo>
                      <a:pt x="77" y="0"/>
                      <a:pt x="68" y="1"/>
                      <a:pt x="59" y="2"/>
                    </a:cubicBezTo>
                    <a:cubicBezTo>
                      <a:pt x="48" y="4"/>
                      <a:pt x="38" y="7"/>
                      <a:pt x="28" y="13"/>
                    </a:cubicBezTo>
                    <a:cubicBezTo>
                      <a:pt x="29" y="12"/>
                      <a:pt x="29" y="12"/>
                      <a:pt x="29" y="11"/>
                    </a:cubicBezTo>
                    <a:cubicBezTo>
                      <a:pt x="30" y="11"/>
                      <a:pt x="29" y="10"/>
                      <a:pt x="28" y="10"/>
                    </a:cubicBezTo>
                    <a:cubicBezTo>
                      <a:pt x="23" y="10"/>
                      <a:pt x="18" y="14"/>
                      <a:pt x="14" y="17"/>
                    </a:cubicBezTo>
                    <a:cubicBezTo>
                      <a:pt x="9" y="21"/>
                      <a:pt x="5" y="25"/>
                      <a:pt x="1" y="29"/>
                    </a:cubicBezTo>
                    <a:cubicBezTo>
                      <a:pt x="0" y="30"/>
                      <a:pt x="1" y="31"/>
                      <a:pt x="1" y="31"/>
                    </a:cubicBezTo>
                    <a:cubicBezTo>
                      <a:pt x="2" y="31"/>
                      <a:pt x="2" y="31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6" y="30"/>
                      <a:pt x="9" y="29"/>
                      <a:pt x="11" y="28"/>
                    </a:cubicBezTo>
                    <a:cubicBezTo>
                      <a:pt x="11" y="28"/>
                      <a:pt x="11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27"/>
                      <a:pt x="15" y="26"/>
                      <a:pt x="16" y="25"/>
                    </a:cubicBezTo>
                    <a:cubicBezTo>
                      <a:pt x="17" y="24"/>
                      <a:pt x="17" y="23"/>
                      <a:pt x="18" y="22"/>
                    </a:cubicBezTo>
                    <a:cubicBezTo>
                      <a:pt x="20" y="21"/>
                      <a:pt x="21" y="20"/>
                      <a:pt x="23" y="18"/>
                    </a:cubicBezTo>
                    <a:cubicBezTo>
                      <a:pt x="30" y="13"/>
                      <a:pt x="38" y="10"/>
                      <a:pt x="46" y="7"/>
                    </a:cubicBezTo>
                    <a:cubicBezTo>
                      <a:pt x="47" y="7"/>
                      <a:pt x="48" y="6"/>
                      <a:pt x="49" y="5"/>
                    </a:cubicBezTo>
                    <a:cubicBezTo>
                      <a:pt x="49" y="5"/>
                      <a:pt x="50" y="5"/>
                      <a:pt x="50" y="5"/>
                    </a:cubicBezTo>
                    <a:cubicBezTo>
                      <a:pt x="50" y="5"/>
                      <a:pt x="51" y="6"/>
                      <a:pt x="51" y="6"/>
                    </a:cubicBezTo>
                    <a:cubicBezTo>
                      <a:pt x="52" y="6"/>
                      <a:pt x="53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60" y="5"/>
                      <a:pt x="65" y="5"/>
                      <a:pt x="70" y="5"/>
                    </a:cubicBezTo>
                    <a:cubicBezTo>
                      <a:pt x="72" y="5"/>
                      <a:pt x="73" y="4"/>
                      <a:pt x="74" y="3"/>
                    </a:cubicBezTo>
                    <a:cubicBezTo>
                      <a:pt x="73" y="3"/>
                      <a:pt x="73" y="3"/>
                      <a:pt x="72" y="3"/>
                    </a:cubicBezTo>
                    <a:cubicBezTo>
                      <a:pt x="71" y="3"/>
                      <a:pt x="69" y="3"/>
                      <a:pt x="68" y="3"/>
                    </a:cubicBezTo>
                    <a:cubicBezTo>
                      <a:pt x="67" y="3"/>
                      <a:pt x="67" y="3"/>
                      <a:pt x="66" y="3"/>
                    </a:cubicBezTo>
                    <a:cubicBezTo>
                      <a:pt x="69" y="3"/>
                      <a:pt x="72" y="3"/>
                      <a:pt x="76" y="3"/>
                    </a:cubicBezTo>
                    <a:cubicBezTo>
                      <a:pt x="77" y="2"/>
                      <a:pt x="79" y="1"/>
                      <a:pt x="80" y="1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2" y="1"/>
                      <a:pt x="82" y="2"/>
                      <a:pt x="82" y="3"/>
                    </a:cubicBezTo>
                    <a:cubicBezTo>
                      <a:pt x="83" y="2"/>
                      <a:pt x="84" y="2"/>
                      <a:pt x="86" y="2"/>
                    </a:cubicBezTo>
                    <a:cubicBezTo>
                      <a:pt x="90" y="2"/>
                      <a:pt x="94" y="3"/>
                      <a:pt x="98" y="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3"/>
                      <a:pt x="98" y="3"/>
                      <a:pt x="99" y="3"/>
                    </a:cubicBezTo>
                    <a:cubicBezTo>
                      <a:pt x="103" y="3"/>
                      <a:pt x="107" y="4"/>
                      <a:pt x="111" y="4"/>
                    </a:cubicBezTo>
                    <a:cubicBezTo>
                      <a:pt x="111" y="4"/>
                      <a:pt x="112" y="4"/>
                      <a:pt x="112" y="4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3" y="4"/>
                      <a:pt x="113" y="4"/>
                      <a:pt x="113" y="5"/>
                    </a:cubicBezTo>
                    <a:cubicBezTo>
                      <a:pt x="115" y="5"/>
                      <a:pt x="116" y="5"/>
                      <a:pt x="118" y="6"/>
                    </a:cubicBezTo>
                    <a:cubicBezTo>
                      <a:pt x="132" y="9"/>
                      <a:pt x="144" y="14"/>
                      <a:pt x="156" y="21"/>
                    </a:cubicBezTo>
                    <a:cubicBezTo>
                      <a:pt x="156" y="21"/>
                      <a:pt x="156" y="21"/>
                      <a:pt x="156" y="21"/>
                    </a:cubicBezTo>
                    <a:cubicBezTo>
                      <a:pt x="157" y="21"/>
                      <a:pt x="157" y="21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62" y="25"/>
                      <a:pt x="167" y="28"/>
                      <a:pt x="172" y="31"/>
                    </a:cubicBezTo>
                    <a:cubicBezTo>
                      <a:pt x="170" y="30"/>
                      <a:pt x="167" y="28"/>
                      <a:pt x="164" y="27"/>
                    </a:cubicBezTo>
                    <a:cubicBezTo>
                      <a:pt x="162" y="25"/>
                      <a:pt x="159" y="24"/>
                      <a:pt x="157" y="23"/>
                    </a:cubicBezTo>
                    <a:cubicBezTo>
                      <a:pt x="157" y="23"/>
                      <a:pt x="157" y="23"/>
                      <a:pt x="156" y="23"/>
                    </a:cubicBezTo>
                    <a:cubicBezTo>
                      <a:pt x="156" y="23"/>
                      <a:pt x="155" y="24"/>
                      <a:pt x="155" y="24"/>
                    </a:cubicBezTo>
                    <a:cubicBezTo>
                      <a:pt x="157" y="25"/>
                      <a:pt x="158" y="26"/>
                      <a:pt x="160" y="27"/>
                    </a:cubicBezTo>
                    <a:cubicBezTo>
                      <a:pt x="160" y="27"/>
                      <a:pt x="161" y="26"/>
                      <a:pt x="161" y="26"/>
                    </a:cubicBezTo>
                    <a:cubicBezTo>
                      <a:pt x="161" y="26"/>
                      <a:pt x="162" y="26"/>
                      <a:pt x="162" y="26"/>
                    </a:cubicBezTo>
                    <a:cubicBezTo>
                      <a:pt x="163" y="26"/>
                      <a:pt x="163" y="27"/>
                      <a:pt x="163" y="27"/>
                    </a:cubicBezTo>
                    <a:cubicBezTo>
                      <a:pt x="162" y="28"/>
                      <a:pt x="162" y="28"/>
                      <a:pt x="162" y="28"/>
                    </a:cubicBezTo>
                    <a:cubicBezTo>
                      <a:pt x="165" y="30"/>
                      <a:pt x="169" y="31"/>
                      <a:pt x="172" y="33"/>
                    </a:cubicBezTo>
                    <a:cubicBezTo>
                      <a:pt x="172" y="33"/>
                      <a:pt x="172" y="33"/>
                      <a:pt x="173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3" y="33"/>
                      <a:pt x="174" y="34"/>
                      <a:pt x="174" y="34"/>
                    </a:cubicBezTo>
                    <a:cubicBezTo>
                      <a:pt x="175" y="35"/>
                      <a:pt x="176" y="36"/>
                      <a:pt x="177" y="37"/>
                    </a:cubicBezTo>
                    <a:cubicBezTo>
                      <a:pt x="182" y="40"/>
                      <a:pt x="186" y="43"/>
                      <a:pt x="189" y="47"/>
                    </a:cubicBezTo>
                    <a:cubicBezTo>
                      <a:pt x="190" y="47"/>
                      <a:pt x="190" y="47"/>
                      <a:pt x="190" y="47"/>
                    </a:cubicBezTo>
                    <a:cubicBezTo>
                      <a:pt x="191" y="47"/>
                      <a:pt x="192" y="47"/>
                      <a:pt x="192" y="47"/>
                    </a:cubicBezTo>
                    <a:cubicBezTo>
                      <a:pt x="193" y="47"/>
                      <a:pt x="193" y="49"/>
                      <a:pt x="192" y="49"/>
                    </a:cubicBezTo>
                    <a:cubicBezTo>
                      <a:pt x="192" y="49"/>
                      <a:pt x="192" y="49"/>
                      <a:pt x="192" y="49"/>
                    </a:cubicBezTo>
                    <a:cubicBezTo>
                      <a:pt x="191" y="49"/>
                      <a:pt x="191" y="49"/>
                      <a:pt x="191" y="49"/>
                    </a:cubicBezTo>
                    <a:cubicBezTo>
                      <a:pt x="195" y="54"/>
                      <a:pt x="199" y="59"/>
                      <a:pt x="203" y="64"/>
                    </a:cubicBezTo>
                    <a:cubicBezTo>
                      <a:pt x="204" y="66"/>
                      <a:pt x="205" y="68"/>
                      <a:pt x="206" y="70"/>
                    </a:cubicBezTo>
                    <a:cubicBezTo>
                      <a:pt x="207" y="70"/>
                      <a:pt x="207" y="70"/>
                      <a:pt x="207" y="70"/>
                    </a:cubicBezTo>
                    <a:cubicBezTo>
                      <a:pt x="207" y="70"/>
                      <a:pt x="207" y="70"/>
                      <a:pt x="207" y="70"/>
                    </a:cubicBezTo>
                    <a:cubicBezTo>
                      <a:pt x="208" y="70"/>
                      <a:pt x="209" y="72"/>
                      <a:pt x="208" y="72"/>
                    </a:cubicBezTo>
                    <a:cubicBezTo>
                      <a:pt x="208" y="72"/>
                      <a:pt x="207" y="72"/>
                      <a:pt x="207" y="72"/>
                    </a:cubicBezTo>
                    <a:cubicBezTo>
                      <a:pt x="208" y="74"/>
                      <a:pt x="209" y="76"/>
                      <a:pt x="210" y="77"/>
                    </a:cubicBezTo>
                    <a:cubicBezTo>
                      <a:pt x="211" y="77"/>
                      <a:pt x="211" y="77"/>
                      <a:pt x="212" y="77"/>
                    </a:cubicBezTo>
                    <a:cubicBezTo>
                      <a:pt x="210" y="72"/>
                      <a:pt x="208" y="68"/>
                      <a:pt x="205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9" y="68"/>
                      <a:pt x="211" y="72"/>
                      <a:pt x="214" y="76"/>
                    </a:cubicBezTo>
                    <a:cubicBezTo>
                      <a:pt x="214" y="76"/>
                      <a:pt x="215" y="75"/>
                      <a:pt x="216" y="75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5"/>
                      <a:pt x="215" y="75"/>
                      <a:pt x="215" y="74"/>
                    </a:cubicBezTo>
                    <a:cubicBezTo>
                      <a:pt x="212" y="69"/>
                      <a:pt x="208" y="64"/>
                      <a:pt x="204" y="60"/>
                    </a:cubicBezTo>
                    <a:cubicBezTo>
                      <a:pt x="199" y="55"/>
                      <a:pt x="194" y="49"/>
                      <a:pt x="189" y="44"/>
                    </a:cubicBezTo>
                    <a:cubicBezTo>
                      <a:pt x="185" y="39"/>
                      <a:pt x="179" y="34"/>
                      <a:pt x="174" y="30"/>
                    </a:cubicBezTo>
                    <a:cubicBezTo>
                      <a:pt x="168" y="26"/>
                      <a:pt x="162" y="22"/>
                      <a:pt x="156" y="19"/>
                    </a:cubicBezTo>
                    <a:cubicBezTo>
                      <a:pt x="144" y="12"/>
                      <a:pt x="131" y="7"/>
                      <a:pt x="118" y="4"/>
                    </a:cubicBezTo>
                    <a:cubicBezTo>
                      <a:pt x="108" y="1"/>
                      <a:pt x="97" y="0"/>
                      <a:pt x="86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4" name="Freeform 153"/>
              <p:cNvSpPr>
                <a:spLocks noEditPoints="1"/>
              </p:cNvSpPr>
              <p:nvPr/>
            </p:nvSpPr>
            <p:spPr bwMode="auto">
              <a:xfrm>
                <a:off x="6669158" y="3074192"/>
                <a:ext cx="149225" cy="115888"/>
              </a:xfrm>
              <a:custGeom>
                <a:avLst/>
                <a:gdLst>
                  <a:gd name="T0" fmla="*/ 33 w 69"/>
                  <a:gd name="T1" fmla="*/ 27 h 54"/>
                  <a:gd name="T2" fmla="*/ 34 w 69"/>
                  <a:gd name="T3" fmla="*/ 27 h 54"/>
                  <a:gd name="T4" fmla="*/ 22 w 69"/>
                  <a:gd name="T5" fmla="*/ 42 h 54"/>
                  <a:gd name="T6" fmla="*/ 13 w 69"/>
                  <a:gd name="T7" fmla="*/ 46 h 54"/>
                  <a:gd name="T8" fmla="*/ 35 w 69"/>
                  <a:gd name="T9" fmla="*/ 26 h 54"/>
                  <a:gd name="T10" fmla="*/ 33 w 69"/>
                  <a:gd name="T11" fmla="*/ 29 h 54"/>
                  <a:gd name="T12" fmla="*/ 32 w 69"/>
                  <a:gd name="T13" fmla="*/ 30 h 54"/>
                  <a:gd name="T14" fmla="*/ 28 w 69"/>
                  <a:gd name="T15" fmla="*/ 31 h 54"/>
                  <a:gd name="T16" fmla="*/ 17 w 69"/>
                  <a:gd name="T17" fmla="*/ 41 h 54"/>
                  <a:gd name="T18" fmla="*/ 2 w 69"/>
                  <a:gd name="T19" fmla="*/ 51 h 54"/>
                  <a:gd name="T20" fmla="*/ 2 w 69"/>
                  <a:gd name="T21" fmla="*/ 54 h 54"/>
                  <a:gd name="T22" fmla="*/ 2 w 69"/>
                  <a:gd name="T23" fmla="*/ 54 h 54"/>
                  <a:gd name="T24" fmla="*/ 7 w 69"/>
                  <a:gd name="T25" fmla="*/ 51 h 54"/>
                  <a:gd name="T26" fmla="*/ 18 w 69"/>
                  <a:gd name="T27" fmla="*/ 46 h 54"/>
                  <a:gd name="T28" fmla="*/ 26 w 69"/>
                  <a:gd name="T29" fmla="*/ 38 h 54"/>
                  <a:gd name="T30" fmla="*/ 30 w 69"/>
                  <a:gd name="T31" fmla="*/ 33 h 54"/>
                  <a:gd name="T32" fmla="*/ 31 w 69"/>
                  <a:gd name="T33" fmla="*/ 34 h 54"/>
                  <a:gd name="T34" fmla="*/ 68 w 69"/>
                  <a:gd name="T35" fmla="*/ 0 h 54"/>
                  <a:gd name="T36" fmla="*/ 64 w 69"/>
                  <a:gd name="T37" fmla="*/ 0 h 54"/>
                  <a:gd name="T38" fmla="*/ 55 w 69"/>
                  <a:gd name="T39" fmla="*/ 5 h 54"/>
                  <a:gd name="T40" fmla="*/ 52 w 69"/>
                  <a:gd name="T41" fmla="*/ 7 h 54"/>
                  <a:gd name="T42" fmla="*/ 47 w 69"/>
                  <a:gd name="T43" fmla="*/ 11 h 54"/>
                  <a:gd name="T44" fmla="*/ 45 w 69"/>
                  <a:gd name="T45" fmla="*/ 14 h 54"/>
                  <a:gd name="T46" fmla="*/ 45 w 69"/>
                  <a:gd name="T47" fmla="*/ 16 h 54"/>
                  <a:gd name="T48" fmla="*/ 31 w 69"/>
                  <a:gd name="T49" fmla="*/ 26 h 54"/>
                  <a:gd name="T50" fmla="*/ 40 w 69"/>
                  <a:gd name="T51" fmla="*/ 21 h 54"/>
                  <a:gd name="T52" fmla="*/ 42 w 69"/>
                  <a:gd name="T53" fmla="*/ 21 h 54"/>
                  <a:gd name="T54" fmla="*/ 58 w 69"/>
                  <a:gd name="T55" fmla="*/ 7 h 54"/>
                  <a:gd name="T56" fmla="*/ 58 w 69"/>
                  <a:gd name="T57" fmla="*/ 7 h 54"/>
                  <a:gd name="T58" fmla="*/ 57 w 69"/>
                  <a:gd name="T59" fmla="*/ 6 h 54"/>
                  <a:gd name="T60" fmla="*/ 60 w 69"/>
                  <a:gd name="T61" fmla="*/ 4 h 54"/>
                  <a:gd name="T62" fmla="*/ 69 w 69"/>
                  <a:gd name="T63" fmla="*/ 1 h 54"/>
                  <a:gd name="T64" fmla="*/ 68 w 69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54">
                    <a:moveTo>
                      <a:pt x="34" y="27"/>
                    </a:moveTo>
                    <a:cubicBezTo>
                      <a:pt x="34" y="27"/>
                      <a:pt x="33" y="27"/>
                      <a:pt x="33" y="27"/>
                    </a:cubicBezTo>
                    <a:cubicBezTo>
                      <a:pt x="33" y="27"/>
                      <a:pt x="33" y="28"/>
                      <a:pt x="33" y="28"/>
                    </a:cubicBezTo>
                    <a:cubicBezTo>
                      <a:pt x="34" y="27"/>
                      <a:pt x="34" y="27"/>
                      <a:pt x="34" y="27"/>
                    </a:cubicBezTo>
                    <a:moveTo>
                      <a:pt x="13" y="46"/>
                    </a:moveTo>
                    <a:cubicBezTo>
                      <a:pt x="16" y="45"/>
                      <a:pt x="19" y="43"/>
                      <a:pt x="22" y="42"/>
                    </a:cubicBezTo>
                    <a:cubicBezTo>
                      <a:pt x="20" y="43"/>
                      <a:pt x="18" y="44"/>
                      <a:pt x="17" y="45"/>
                    </a:cubicBezTo>
                    <a:cubicBezTo>
                      <a:pt x="16" y="45"/>
                      <a:pt x="14" y="46"/>
                      <a:pt x="13" y="46"/>
                    </a:cubicBezTo>
                    <a:moveTo>
                      <a:pt x="40" y="24"/>
                    </a:moveTo>
                    <a:cubicBezTo>
                      <a:pt x="38" y="25"/>
                      <a:pt x="37" y="25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4" y="29"/>
                      <a:pt x="34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29"/>
                    </a:cubicBezTo>
                    <a:cubicBezTo>
                      <a:pt x="31" y="30"/>
                      <a:pt x="29" y="31"/>
                      <a:pt x="28" y="31"/>
                    </a:cubicBezTo>
                    <a:cubicBezTo>
                      <a:pt x="27" y="34"/>
                      <a:pt x="26" y="36"/>
                      <a:pt x="24" y="37"/>
                    </a:cubicBezTo>
                    <a:cubicBezTo>
                      <a:pt x="22" y="39"/>
                      <a:pt x="20" y="41"/>
                      <a:pt x="17" y="41"/>
                    </a:cubicBezTo>
                    <a:cubicBezTo>
                      <a:pt x="14" y="43"/>
                      <a:pt x="9" y="44"/>
                      <a:pt x="7" y="48"/>
                    </a:cubicBezTo>
                    <a:cubicBezTo>
                      <a:pt x="5" y="49"/>
                      <a:pt x="4" y="50"/>
                      <a:pt x="2" y="51"/>
                    </a:cubicBezTo>
                    <a:cubicBezTo>
                      <a:pt x="2" y="52"/>
                      <a:pt x="1" y="52"/>
                      <a:pt x="1" y="52"/>
                    </a:cubicBezTo>
                    <a:cubicBezTo>
                      <a:pt x="0" y="53"/>
                      <a:pt x="1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4" y="53"/>
                      <a:pt x="5" y="52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1" y="49"/>
                      <a:pt x="15" y="48"/>
                      <a:pt x="18" y="46"/>
                    </a:cubicBezTo>
                    <a:cubicBezTo>
                      <a:pt x="21" y="45"/>
                      <a:pt x="24" y="43"/>
                      <a:pt x="27" y="40"/>
                    </a:cubicBezTo>
                    <a:cubicBezTo>
                      <a:pt x="27" y="39"/>
                      <a:pt x="27" y="38"/>
                      <a:pt x="26" y="38"/>
                    </a:cubicBezTo>
                    <a:cubicBezTo>
                      <a:pt x="27" y="37"/>
                      <a:pt x="28" y="35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5" y="31"/>
                      <a:pt x="37" y="27"/>
                      <a:pt x="40" y="24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2" y="1"/>
                      <a:pt x="61" y="1"/>
                      <a:pt x="59" y="2"/>
                    </a:cubicBezTo>
                    <a:cubicBezTo>
                      <a:pt x="58" y="3"/>
                      <a:pt x="56" y="4"/>
                      <a:pt x="55" y="5"/>
                    </a:cubicBezTo>
                    <a:cubicBezTo>
                      <a:pt x="54" y="5"/>
                      <a:pt x="53" y="6"/>
                      <a:pt x="53" y="6"/>
                    </a:cubicBezTo>
                    <a:cubicBezTo>
                      <a:pt x="53" y="7"/>
                      <a:pt x="53" y="7"/>
                      <a:pt x="52" y="7"/>
                    </a:cubicBezTo>
                    <a:cubicBezTo>
                      <a:pt x="52" y="7"/>
                      <a:pt x="51" y="7"/>
                      <a:pt x="51" y="7"/>
                    </a:cubicBezTo>
                    <a:cubicBezTo>
                      <a:pt x="50" y="9"/>
                      <a:pt x="48" y="10"/>
                      <a:pt x="47" y="11"/>
                    </a:cubicBezTo>
                    <a:cubicBezTo>
                      <a:pt x="46" y="12"/>
                      <a:pt x="44" y="13"/>
                      <a:pt x="42" y="14"/>
                    </a:cubicBezTo>
                    <a:cubicBezTo>
                      <a:pt x="43" y="14"/>
                      <a:pt x="44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6" y="14"/>
                      <a:pt x="46" y="16"/>
                      <a:pt x="45" y="16"/>
                    </a:cubicBezTo>
                    <a:cubicBezTo>
                      <a:pt x="43" y="16"/>
                      <a:pt x="40" y="17"/>
                      <a:pt x="38" y="18"/>
                    </a:cubicBezTo>
                    <a:cubicBezTo>
                      <a:pt x="36" y="20"/>
                      <a:pt x="33" y="23"/>
                      <a:pt x="31" y="26"/>
                    </a:cubicBezTo>
                    <a:cubicBezTo>
                      <a:pt x="34" y="25"/>
                      <a:pt x="36" y="23"/>
                      <a:pt x="39" y="22"/>
                    </a:cubicBezTo>
                    <a:cubicBezTo>
                      <a:pt x="39" y="22"/>
                      <a:pt x="39" y="21"/>
                      <a:pt x="40" y="21"/>
                    </a:cubicBezTo>
                    <a:cubicBezTo>
                      <a:pt x="40" y="21"/>
                      <a:pt x="41" y="22"/>
                      <a:pt x="41" y="23"/>
                    </a:cubicBezTo>
                    <a:cubicBezTo>
                      <a:pt x="41" y="22"/>
                      <a:pt x="42" y="21"/>
                      <a:pt x="42" y="21"/>
                    </a:cubicBezTo>
                    <a:cubicBezTo>
                      <a:pt x="46" y="15"/>
                      <a:pt x="52" y="11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9" y="7"/>
                      <a:pt x="58" y="6"/>
                      <a:pt x="57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7" y="6"/>
                      <a:pt x="56" y="6"/>
                    </a:cubicBezTo>
                    <a:cubicBezTo>
                      <a:pt x="58" y="5"/>
                      <a:pt x="59" y="5"/>
                      <a:pt x="60" y="4"/>
                    </a:cubicBezTo>
                    <a:cubicBezTo>
                      <a:pt x="62" y="3"/>
                      <a:pt x="65" y="2"/>
                      <a:pt x="68" y="2"/>
                    </a:cubicBezTo>
                    <a:cubicBezTo>
                      <a:pt x="68" y="2"/>
                      <a:pt x="68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0"/>
                      <a:pt x="69" y="0"/>
                      <a:pt x="68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5" name="Freeform 154"/>
              <p:cNvSpPr>
                <a:spLocks noEditPoints="1"/>
              </p:cNvSpPr>
              <p:nvPr/>
            </p:nvSpPr>
            <p:spPr bwMode="auto">
              <a:xfrm>
                <a:off x="6456433" y="3434555"/>
                <a:ext cx="228600" cy="74613"/>
              </a:xfrm>
              <a:custGeom>
                <a:avLst/>
                <a:gdLst>
                  <a:gd name="T0" fmla="*/ 40 w 106"/>
                  <a:gd name="T1" fmla="*/ 13 h 35"/>
                  <a:gd name="T2" fmla="*/ 38 w 106"/>
                  <a:gd name="T3" fmla="*/ 15 h 35"/>
                  <a:gd name="T4" fmla="*/ 44 w 106"/>
                  <a:gd name="T5" fmla="*/ 14 h 35"/>
                  <a:gd name="T6" fmla="*/ 53 w 106"/>
                  <a:gd name="T7" fmla="*/ 8 h 35"/>
                  <a:gd name="T8" fmla="*/ 20 w 106"/>
                  <a:gd name="T9" fmla="*/ 18 h 35"/>
                  <a:gd name="T10" fmla="*/ 1 w 106"/>
                  <a:gd name="T11" fmla="*/ 33 h 35"/>
                  <a:gd name="T12" fmla="*/ 1 w 106"/>
                  <a:gd name="T13" fmla="*/ 35 h 35"/>
                  <a:gd name="T14" fmla="*/ 2 w 106"/>
                  <a:gd name="T15" fmla="*/ 34 h 35"/>
                  <a:gd name="T16" fmla="*/ 12 w 106"/>
                  <a:gd name="T17" fmla="*/ 26 h 35"/>
                  <a:gd name="T18" fmla="*/ 8 w 106"/>
                  <a:gd name="T19" fmla="*/ 31 h 35"/>
                  <a:gd name="T20" fmla="*/ 9 w 106"/>
                  <a:gd name="T21" fmla="*/ 32 h 35"/>
                  <a:gd name="T22" fmla="*/ 21 w 106"/>
                  <a:gd name="T23" fmla="*/ 19 h 35"/>
                  <a:gd name="T24" fmla="*/ 32 w 106"/>
                  <a:gd name="T25" fmla="*/ 16 h 35"/>
                  <a:gd name="T26" fmla="*/ 37 w 106"/>
                  <a:gd name="T27" fmla="*/ 13 h 35"/>
                  <a:gd name="T28" fmla="*/ 28 w 106"/>
                  <a:gd name="T29" fmla="*/ 14 h 35"/>
                  <a:gd name="T30" fmla="*/ 49 w 106"/>
                  <a:gd name="T31" fmla="*/ 11 h 35"/>
                  <a:gd name="T32" fmla="*/ 92 w 106"/>
                  <a:gd name="T33" fmla="*/ 22 h 35"/>
                  <a:gd name="T34" fmla="*/ 100 w 106"/>
                  <a:gd name="T35" fmla="*/ 10 h 35"/>
                  <a:gd name="T36" fmla="*/ 92 w 106"/>
                  <a:gd name="T37" fmla="*/ 22 h 35"/>
                  <a:gd name="T38" fmla="*/ 84 w 106"/>
                  <a:gd name="T39" fmla="*/ 2 h 35"/>
                  <a:gd name="T40" fmla="*/ 61 w 106"/>
                  <a:gd name="T41" fmla="*/ 8 h 35"/>
                  <a:gd name="T42" fmla="*/ 54 w 106"/>
                  <a:gd name="T43" fmla="*/ 8 h 35"/>
                  <a:gd name="T44" fmla="*/ 50 w 106"/>
                  <a:gd name="T45" fmla="*/ 13 h 35"/>
                  <a:gd name="T46" fmla="*/ 62 w 106"/>
                  <a:gd name="T47" fmla="*/ 9 h 35"/>
                  <a:gd name="T48" fmla="*/ 68 w 106"/>
                  <a:gd name="T49" fmla="*/ 8 h 35"/>
                  <a:gd name="T50" fmla="*/ 69 w 106"/>
                  <a:gd name="T51" fmla="*/ 8 h 35"/>
                  <a:gd name="T52" fmla="*/ 82 w 106"/>
                  <a:gd name="T53" fmla="*/ 6 h 35"/>
                  <a:gd name="T54" fmla="*/ 83 w 106"/>
                  <a:gd name="T55" fmla="*/ 5 h 35"/>
                  <a:gd name="T56" fmla="*/ 84 w 106"/>
                  <a:gd name="T57" fmla="*/ 5 h 35"/>
                  <a:gd name="T58" fmla="*/ 99 w 106"/>
                  <a:gd name="T59" fmla="*/ 2 h 35"/>
                  <a:gd name="T60" fmla="*/ 100 w 106"/>
                  <a:gd name="T61" fmla="*/ 2 h 35"/>
                  <a:gd name="T62" fmla="*/ 94 w 106"/>
                  <a:gd name="T63" fmla="*/ 13 h 35"/>
                  <a:gd name="T64" fmla="*/ 89 w 106"/>
                  <a:gd name="T65" fmla="*/ 24 h 35"/>
                  <a:gd name="T66" fmla="*/ 90 w 106"/>
                  <a:gd name="T67" fmla="*/ 25 h 35"/>
                  <a:gd name="T68" fmla="*/ 91 w 106"/>
                  <a:gd name="T69" fmla="*/ 25 h 35"/>
                  <a:gd name="T70" fmla="*/ 100 w 106"/>
                  <a:gd name="T71" fmla="*/ 13 h 35"/>
                  <a:gd name="T72" fmla="*/ 105 w 106"/>
                  <a:gd name="T73" fmla="*/ 3 h 35"/>
                  <a:gd name="T74" fmla="*/ 105 w 106"/>
                  <a:gd name="T75" fmla="*/ 2 h 35"/>
                  <a:gd name="T76" fmla="*/ 97 w 106"/>
                  <a:gd name="T7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6" h="35">
                    <a:moveTo>
                      <a:pt x="49" y="11"/>
                    </a:moveTo>
                    <a:cubicBezTo>
                      <a:pt x="46" y="12"/>
                      <a:pt x="43" y="12"/>
                      <a:pt x="40" y="13"/>
                    </a:cubicBezTo>
                    <a:cubicBezTo>
                      <a:pt x="40" y="13"/>
                      <a:pt x="40" y="14"/>
                      <a:pt x="40" y="14"/>
                    </a:cubicBezTo>
                    <a:cubicBezTo>
                      <a:pt x="39" y="14"/>
                      <a:pt x="38" y="15"/>
                      <a:pt x="38" y="15"/>
                    </a:cubicBezTo>
                    <a:cubicBezTo>
                      <a:pt x="39" y="15"/>
                      <a:pt x="40" y="15"/>
                      <a:pt x="41" y="15"/>
                    </a:cubicBezTo>
                    <a:cubicBezTo>
                      <a:pt x="42" y="14"/>
                      <a:pt x="43" y="14"/>
                      <a:pt x="44" y="14"/>
                    </a:cubicBezTo>
                    <a:cubicBezTo>
                      <a:pt x="46" y="13"/>
                      <a:pt x="47" y="12"/>
                      <a:pt x="49" y="11"/>
                    </a:cubicBezTo>
                    <a:moveTo>
                      <a:pt x="53" y="8"/>
                    </a:moveTo>
                    <a:cubicBezTo>
                      <a:pt x="45" y="9"/>
                      <a:pt x="36" y="8"/>
                      <a:pt x="28" y="12"/>
                    </a:cubicBezTo>
                    <a:cubicBezTo>
                      <a:pt x="25" y="13"/>
                      <a:pt x="22" y="15"/>
                      <a:pt x="20" y="18"/>
                    </a:cubicBezTo>
                    <a:cubicBezTo>
                      <a:pt x="13" y="21"/>
                      <a:pt x="8" y="28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3"/>
                      <a:pt x="0" y="34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2" y="35"/>
                    </a:cubicBezTo>
                    <a:cubicBezTo>
                      <a:pt x="2" y="35"/>
                      <a:pt x="2" y="34"/>
                      <a:pt x="2" y="34"/>
                    </a:cubicBezTo>
                    <a:cubicBezTo>
                      <a:pt x="3" y="33"/>
                      <a:pt x="4" y="33"/>
                      <a:pt x="5" y="32"/>
                    </a:cubicBezTo>
                    <a:cubicBezTo>
                      <a:pt x="8" y="30"/>
                      <a:pt x="10" y="28"/>
                      <a:pt x="12" y="26"/>
                    </a:cubicBezTo>
                    <a:cubicBezTo>
                      <a:pt x="11" y="27"/>
                      <a:pt x="9" y="29"/>
                      <a:pt x="8" y="30"/>
                    </a:cubicBezTo>
                    <a:cubicBezTo>
                      <a:pt x="8" y="31"/>
                      <a:pt x="7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4" y="27"/>
                      <a:pt x="17" y="23"/>
                      <a:pt x="21" y="19"/>
                    </a:cubicBezTo>
                    <a:cubicBezTo>
                      <a:pt x="22" y="19"/>
                      <a:pt x="23" y="18"/>
                      <a:pt x="24" y="18"/>
                    </a:cubicBezTo>
                    <a:cubicBezTo>
                      <a:pt x="27" y="17"/>
                      <a:pt x="29" y="17"/>
                      <a:pt x="32" y="16"/>
                    </a:cubicBezTo>
                    <a:cubicBezTo>
                      <a:pt x="32" y="16"/>
                      <a:pt x="33" y="16"/>
                      <a:pt x="33" y="16"/>
                    </a:cubicBezTo>
                    <a:cubicBezTo>
                      <a:pt x="34" y="15"/>
                      <a:pt x="36" y="14"/>
                      <a:pt x="37" y="13"/>
                    </a:cubicBezTo>
                    <a:cubicBezTo>
                      <a:pt x="33" y="14"/>
                      <a:pt x="30" y="14"/>
                      <a:pt x="26" y="15"/>
                    </a:cubicBezTo>
                    <a:cubicBezTo>
                      <a:pt x="27" y="15"/>
                      <a:pt x="28" y="14"/>
                      <a:pt x="28" y="14"/>
                    </a:cubicBezTo>
                    <a:cubicBezTo>
                      <a:pt x="32" y="12"/>
                      <a:pt x="37" y="11"/>
                      <a:pt x="42" y="11"/>
                    </a:cubicBezTo>
                    <a:cubicBezTo>
                      <a:pt x="44" y="11"/>
                      <a:pt x="47" y="11"/>
                      <a:pt x="49" y="11"/>
                    </a:cubicBezTo>
                    <a:cubicBezTo>
                      <a:pt x="50" y="10"/>
                      <a:pt x="51" y="9"/>
                      <a:pt x="53" y="8"/>
                    </a:cubicBezTo>
                    <a:moveTo>
                      <a:pt x="92" y="22"/>
                    </a:moveTo>
                    <a:cubicBezTo>
                      <a:pt x="92" y="18"/>
                      <a:pt x="95" y="16"/>
                      <a:pt x="97" y="13"/>
                    </a:cubicBezTo>
                    <a:cubicBezTo>
                      <a:pt x="98" y="12"/>
                      <a:pt x="99" y="11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7" y="14"/>
                      <a:pt x="95" y="18"/>
                      <a:pt x="92" y="22"/>
                    </a:cubicBezTo>
                    <a:moveTo>
                      <a:pt x="96" y="0"/>
                    </a:moveTo>
                    <a:cubicBezTo>
                      <a:pt x="92" y="0"/>
                      <a:pt x="88" y="1"/>
                      <a:pt x="84" y="2"/>
                    </a:cubicBezTo>
                    <a:cubicBezTo>
                      <a:pt x="80" y="3"/>
                      <a:pt x="76" y="4"/>
                      <a:pt x="71" y="5"/>
                    </a:cubicBezTo>
                    <a:cubicBezTo>
                      <a:pt x="68" y="6"/>
                      <a:pt x="65" y="7"/>
                      <a:pt x="61" y="8"/>
                    </a:cubicBezTo>
                    <a:cubicBezTo>
                      <a:pt x="60" y="8"/>
                      <a:pt x="58" y="8"/>
                      <a:pt x="57" y="8"/>
                    </a:cubicBezTo>
                    <a:cubicBezTo>
                      <a:pt x="56" y="8"/>
                      <a:pt x="55" y="8"/>
                      <a:pt x="54" y="8"/>
                    </a:cubicBezTo>
                    <a:cubicBezTo>
                      <a:pt x="55" y="9"/>
                      <a:pt x="55" y="10"/>
                      <a:pt x="54" y="10"/>
                    </a:cubicBezTo>
                    <a:cubicBezTo>
                      <a:pt x="52" y="11"/>
                      <a:pt x="51" y="12"/>
                      <a:pt x="50" y="13"/>
                    </a:cubicBezTo>
                    <a:cubicBezTo>
                      <a:pt x="53" y="12"/>
                      <a:pt x="56" y="11"/>
                      <a:pt x="59" y="10"/>
                    </a:cubicBezTo>
                    <a:cubicBezTo>
                      <a:pt x="60" y="10"/>
                      <a:pt x="61" y="10"/>
                      <a:pt x="62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4" y="9"/>
                      <a:pt x="66" y="8"/>
                      <a:pt x="68" y="8"/>
                    </a:cubicBezTo>
                    <a:cubicBezTo>
                      <a:pt x="68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5" y="7"/>
                      <a:pt x="79" y="7"/>
                      <a:pt x="82" y="6"/>
                    </a:cubicBezTo>
                    <a:cubicBezTo>
                      <a:pt x="82" y="6"/>
                      <a:pt x="82" y="6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8" y="4"/>
                      <a:pt x="91" y="4"/>
                      <a:pt x="94" y="3"/>
                    </a:cubicBezTo>
                    <a:cubicBezTo>
                      <a:pt x="95" y="3"/>
                      <a:pt x="97" y="2"/>
                      <a:pt x="99" y="2"/>
                    </a:cubicBezTo>
                    <a:cubicBezTo>
                      <a:pt x="99" y="2"/>
                      <a:pt x="100" y="2"/>
                      <a:pt x="100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2" y="3"/>
                      <a:pt x="103" y="3"/>
                    </a:cubicBezTo>
                    <a:cubicBezTo>
                      <a:pt x="100" y="7"/>
                      <a:pt x="97" y="10"/>
                      <a:pt x="94" y="13"/>
                    </a:cubicBezTo>
                    <a:cubicBezTo>
                      <a:pt x="92" y="16"/>
                      <a:pt x="90" y="19"/>
                      <a:pt x="89" y="23"/>
                    </a:cubicBezTo>
                    <a:cubicBezTo>
                      <a:pt x="89" y="23"/>
                      <a:pt x="89" y="24"/>
                      <a:pt x="89" y="24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1" y="25"/>
                      <a:pt x="91" y="25"/>
                    </a:cubicBezTo>
                    <a:cubicBezTo>
                      <a:pt x="91" y="25"/>
                      <a:pt x="92" y="25"/>
                      <a:pt x="92" y="24"/>
                    </a:cubicBezTo>
                    <a:cubicBezTo>
                      <a:pt x="95" y="21"/>
                      <a:pt x="98" y="17"/>
                      <a:pt x="100" y="13"/>
                    </a:cubicBezTo>
                    <a:cubicBezTo>
                      <a:pt x="101" y="11"/>
                      <a:pt x="103" y="9"/>
                      <a:pt x="104" y="7"/>
                    </a:cubicBezTo>
                    <a:cubicBezTo>
                      <a:pt x="105" y="6"/>
                      <a:pt x="106" y="5"/>
                      <a:pt x="105" y="3"/>
                    </a:cubicBezTo>
                    <a:cubicBezTo>
                      <a:pt x="105" y="3"/>
                      <a:pt x="105" y="3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3" y="0"/>
                      <a:pt x="99" y="0"/>
                      <a:pt x="97" y="0"/>
                    </a:cubicBezTo>
                    <a:cubicBezTo>
                      <a:pt x="97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6" name="Freeform 155"/>
              <p:cNvSpPr>
                <a:spLocks noEditPoints="1"/>
              </p:cNvSpPr>
              <p:nvPr/>
            </p:nvSpPr>
            <p:spPr bwMode="auto">
              <a:xfrm>
                <a:off x="6677095" y="3450430"/>
                <a:ext cx="204788" cy="209550"/>
              </a:xfrm>
              <a:custGeom>
                <a:avLst/>
                <a:gdLst>
                  <a:gd name="T0" fmla="*/ 36 w 95"/>
                  <a:gd name="T1" fmla="*/ 97 h 97"/>
                  <a:gd name="T2" fmla="*/ 44 w 95"/>
                  <a:gd name="T3" fmla="*/ 97 h 97"/>
                  <a:gd name="T4" fmla="*/ 46 w 95"/>
                  <a:gd name="T5" fmla="*/ 95 h 97"/>
                  <a:gd name="T6" fmla="*/ 44 w 95"/>
                  <a:gd name="T7" fmla="*/ 95 h 97"/>
                  <a:gd name="T8" fmla="*/ 27 w 95"/>
                  <a:gd name="T9" fmla="*/ 93 h 97"/>
                  <a:gd name="T10" fmla="*/ 34 w 95"/>
                  <a:gd name="T11" fmla="*/ 97 h 97"/>
                  <a:gd name="T12" fmla="*/ 27 w 95"/>
                  <a:gd name="T13" fmla="*/ 93 h 97"/>
                  <a:gd name="T14" fmla="*/ 16 w 95"/>
                  <a:gd name="T15" fmla="*/ 90 h 97"/>
                  <a:gd name="T16" fmla="*/ 23 w 95"/>
                  <a:gd name="T17" fmla="*/ 93 h 97"/>
                  <a:gd name="T18" fmla="*/ 18 w 95"/>
                  <a:gd name="T19" fmla="*/ 88 h 97"/>
                  <a:gd name="T20" fmla="*/ 11 w 95"/>
                  <a:gd name="T21" fmla="*/ 85 h 97"/>
                  <a:gd name="T22" fmla="*/ 16 w 95"/>
                  <a:gd name="T23" fmla="*/ 87 h 97"/>
                  <a:gd name="T24" fmla="*/ 7 w 95"/>
                  <a:gd name="T25" fmla="*/ 75 h 97"/>
                  <a:gd name="T26" fmla="*/ 10 w 95"/>
                  <a:gd name="T27" fmla="*/ 83 h 97"/>
                  <a:gd name="T28" fmla="*/ 7 w 95"/>
                  <a:gd name="T29" fmla="*/ 75 h 97"/>
                  <a:gd name="T30" fmla="*/ 1 w 95"/>
                  <a:gd name="T31" fmla="*/ 43 h 97"/>
                  <a:gd name="T32" fmla="*/ 2 w 95"/>
                  <a:gd name="T33" fmla="*/ 66 h 97"/>
                  <a:gd name="T34" fmla="*/ 3 w 95"/>
                  <a:gd name="T35" fmla="*/ 69 h 97"/>
                  <a:gd name="T36" fmla="*/ 6 w 95"/>
                  <a:gd name="T37" fmla="*/ 73 h 97"/>
                  <a:gd name="T38" fmla="*/ 3 w 95"/>
                  <a:gd name="T39" fmla="*/ 40 h 97"/>
                  <a:gd name="T40" fmla="*/ 73 w 95"/>
                  <a:gd name="T41" fmla="*/ 90 h 97"/>
                  <a:gd name="T42" fmla="*/ 92 w 95"/>
                  <a:gd name="T43" fmla="*/ 75 h 97"/>
                  <a:gd name="T44" fmla="*/ 5 w 95"/>
                  <a:gd name="T45" fmla="*/ 38 h 97"/>
                  <a:gd name="T46" fmla="*/ 6 w 95"/>
                  <a:gd name="T47" fmla="*/ 50 h 97"/>
                  <a:gd name="T48" fmla="*/ 24 w 95"/>
                  <a:gd name="T49" fmla="*/ 80 h 97"/>
                  <a:gd name="T50" fmla="*/ 25 w 95"/>
                  <a:gd name="T51" fmla="*/ 81 h 97"/>
                  <a:gd name="T52" fmla="*/ 49 w 95"/>
                  <a:gd name="T53" fmla="*/ 93 h 97"/>
                  <a:gd name="T54" fmla="*/ 49 w 95"/>
                  <a:gd name="T55" fmla="*/ 93 h 97"/>
                  <a:gd name="T56" fmla="*/ 49 w 95"/>
                  <a:gd name="T57" fmla="*/ 95 h 97"/>
                  <a:gd name="T58" fmla="*/ 62 w 95"/>
                  <a:gd name="T59" fmla="*/ 95 h 97"/>
                  <a:gd name="T60" fmla="*/ 65 w 95"/>
                  <a:gd name="T61" fmla="*/ 93 h 97"/>
                  <a:gd name="T62" fmla="*/ 74 w 95"/>
                  <a:gd name="T63" fmla="*/ 92 h 97"/>
                  <a:gd name="T64" fmla="*/ 75 w 95"/>
                  <a:gd name="T65" fmla="*/ 91 h 97"/>
                  <a:gd name="T66" fmla="*/ 77 w 95"/>
                  <a:gd name="T67" fmla="*/ 92 h 97"/>
                  <a:gd name="T68" fmla="*/ 94 w 95"/>
                  <a:gd name="T69" fmla="*/ 73 h 97"/>
                  <a:gd name="T70" fmla="*/ 85 w 95"/>
                  <a:gd name="T71" fmla="*/ 78 h 97"/>
                  <a:gd name="T72" fmla="*/ 64 w 95"/>
                  <a:gd name="T73" fmla="*/ 92 h 97"/>
                  <a:gd name="T74" fmla="*/ 55 w 95"/>
                  <a:gd name="T75" fmla="*/ 92 h 97"/>
                  <a:gd name="T76" fmla="*/ 10 w 95"/>
                  <a:gd name="T77" fmla="*/ 58 h 97"/>
                  <a:gd name="T78" fmla="*/ 5 w 95"/>
                  <a:gd name="T79" fmla="*/ 38 h 97"/>
                  <a:gd name="T80" fmla="*/ 1 w 95"/>
                  <a:gd name="T81" fmla="*/ 28 h 97"/>
                  <a:gd name="T82" fmla="*/ 1 w 95"/>
                  <a:gd name="T83" fmla="*/ 39 h 97"/>
                  <a:gd name="T84" fmla="*/ 5 w 95"/>
                  <a:gd name="T85" fmla="*/ 36 h 97"/>
                  <a:gd name="T86" fmla="*/ 4 w 95"/>
                  <a:gd name="T87" fmla="*/ 25 h 97"/>
                  <a:gd name="T88" fmla="*/ 4 w 95"/>
                  <a:gd name="T89" fmla="*/ 0 h 97"/>
                  <a:gd name="T90" fmla="*/ 1 w 95"/>
                  <a:gd name="T91" fmla="*/ 17 h 97"/>
                  <a:gd name="T92" fmla="*/ 5 w 95"/>
                  <a:gd name="T93" fmla="*/ 23 h 97"/>
                  <a:gd name="T94" fmla="*/ 5 w 95"/>
                  <a:gd name="T95" fmla="*/ 1 h 97"/>
                  <a:gd name="T96" fmla="*/ 6 w 95"/>
                  <a:gd name="T97" fmla="*/ 1 h 97"/>
                  <a:gd name="T98" fmla="*/ 4 w 95"/>
                  <a:gd name="T9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" h="97">
                    <a:moveTo>
                      <a:pt x="38" y="95"/>
                    </a:moveTo>
                    <a:cubicBezTo>
                      <a:pt x="37" y="96"/>
                      <a:pt x="37" y="96"/>
                      <a:pt x="36" y="97"/>
                    </a:cubicBezTo>
                    <a:cubicBezTo>
                      <a:pt x="39" y="97"/>
                      <a:pt x="41" y="97"/>
                      <a:pt x="44" y="97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5" y="97"/>
                      <a:pt x="46" y="96"/>
                      <a:pt x="46" y="95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5" y="95"/>
                      <a:pt x="45" y="95"/>
                      <a:pt x="44" y="95"/>
                    </a:cubicBezTo>
                    <a:cubicBezTo>
                      <a:pt x="42" y="95"/>
                      <a:pt x="40" y="95"/>
                      <a:pt x="38" y="95"/>
                    </a:cubicBezTo>
                    <a:moveTo>
                      <a:pt x="27" y="93"/>
                    </a:moveTo>
                    <a:cubicBezTo>
                      <a:pt x="26" y="93"/>
                      <a:pt x="25" y="94"/>
                      <a:pt x="25" y="94"/>
                    </a:cubicBezTo>
                    <a:cubicBezTo>
                      <a:pt x="28" y="95"/>
                      <a:pt x="31" y="96"/>
                      <a:pt x="34" y="97"/>
                    </a:cubicBezTo>
                    <a:cubicBezTo>
                      <a:pt x="34" y="96"/>
                      <a:pt x="35" y="95"/>
                      <a:pt x="36" y="95"/>
                    </a:cubicBezTo>
                    <a:cubicBezTo>
                      <a:pt x="32" y="94"/>
                      <a:pt x="29" y="94"/>
                      <a:pt x="27" y="93"/>
                    </a:cubicBezTo>
                    <a:moveTo>
                      <a:pt x="18" y="88"/>
                    </a:moveTo>
                    <a:cubicBezTo>
                      <a:pt x="17" y="89"/>
                      <a:pt x="17" y="89"/>
                      <a:pt x="16" y="90"/>
                    </a:cubicBezTo>
                    <a:cubicBezTo>
                      <a:pt x="16" y="90"/>
                      <a:pt x="17" y="90"/>
                      <a:pt x="17" y="90"/>
                    </a:cubicBezTo>
                    <a:cubicBezTo>
                      <a:pt x="19" y="91"/>
                      <a:pt x="21" y="92"/>
                      <a:pt x="23" y="93"/>
                    </a:cubicBezTo>
                    <a:cubicBezTo>
                      <a:pt x="23" y="93"/>
                      <a:pt x="24" y="92"/>
                      <a:pt x="24" y="92"/>
                    </a:cubicBezTo>
                    <a:cubicBezTo>
                      <a:pt x="22" y="91"/>
                      <a:pt x="20" y="90"/>
                      <a:pt x="18" y="88"/>
                    </a:cubicBezTo>
                    <a:moveTo>
                      <a:pt x="12" y="84"/>
                    </a:moveTo>
                    <a:cubicBezTo>
                      <a:pt x="12" y="84"/>
                      <a:pt x="11" y="85"/>
                      <a:pt x="11" y="85"/>
                    </a:cubicBezTo>
                    <a:cubicBezTo>
                      <a:pt x="12" y="86"/>
                      <a:pt x="13" y="87"/>
                      <a:pt x="15" y="88"/>
                    </a:cubicBezTo>
                    <a:cubicBezTo>
                      <a:pt x="15" y="88"/>
                      <a:pt x="16" y="88"/>
                      <a:pt x="16" y="87"/>
                    </a:cubicBezTo>
                    <a:cubicBezTo>
                      <a:pt x="15" y="86"/>
                      <a:pt x="13" y="85"/>
                      <a:pt x="12" y="84"/>
                    </a:cubicBezTo>
                    <a:moveTo>
                      <a:pt x="7" y="75"/>
                    </a:moveTo>
                    <a:cubicBezTo>
                      <a:pt x="6" y="75"/>
                      <a:pt x="6" y="76"/>
                      <a:pt x="5" y="76"/>
                    </a:cubicBezTo>
                    <a:cubicBezTo>
                      <a:pt x="7" y="79"/>
                      <a:pt x="8" y="81"/>
                      <a:pt x="10" y="83"/>
                    </a:cubicBezTo>
                    <a:cubicBezTo>
                      <a:pt x="10" y="83"/>
                      <a:pt x="11" y="83"/>
                      <a:pt x="11" y="82"/>
                    </a:cubicBezTo>
                    <a:cubicBezTo>
                      <a:pt x="9" y="80"/>
                      <a:pt x="8" y="78"/>
                      <a:pt x="7" y="75"/>
                    </a:cubicBezTo>
                    <a:moveTo>
                      <a:pt x="3" y="40"/>
                    </a:moveTo>
                    <a:cubicBezTo>
                      <a:pt x="2" y="41"/>
                      <a:pt x="2" y="42"/>
                      <a:pt x="1" y="43"/>
                    </a:cubicBezTo>
                    <a:cubicBezTo>
                      <a:pt x="0" y="50"/>
                      <a:pt x="0" y="57"/>
                      <a:pt x="2" y="65"/>
                    </a:cubicBezTo>
                    <a:cubicBezTo>
                      <a:pt x="3" y="65"/>
                      <a:pt x="3" y="66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7"/>
                      <a:pt x="3" y="68"/>
                      <a:pt x="3" y="69"/>
                    </a:cubicBezTo>
                    <a:cubicBezTo>
                      <a:pt x="3" y="71"/>
                      <a:pt x="4" y="73"/>
                      <a:pt x="5" y="74"/>
                    </a:cubicBezTo>
                    <a:cubicBezTo>
                      <a:pt x="5" y="74"/>
                      <a:pt x="6" y="73"/>
                      <a:pt x="6" y="73"/>
                    </a:cubicBezTo>
                    <a:cubicBezTo>
                      <a:pt x="5" y="70"/>
                      <a:pt x="4" y="67"/>
                      <a:pt x="4" y="64"/>
                    </a:cubicBezTo>
                    <a:cubicBezTo>
                      <a:pt x="2" y="56"/>
                      <a:pt x="2" y="48"/>
                      <a:pt x="3" y="40"/>
                    </a:cubicBezTo>
                    <a:moveTo>
                      <a:pt x="71" y="91"/>
                    </a:moveTo>
                    <a:cubicBezTo>
                      <a:pt x="72" y="91"/>
                      <a:pt x="72" y="91"/>
                      <a:pt x="73" y="90"/>
                    </a:cubicBezTo>
                    <a:cubicBezTo>
                      <a:pt x="77" y="88"/>
                      <a:pt x="80" y="85"/>
                      <a:pt x="83" y="82"/>
                    </a:cubicBezTo>
                    <a:cubicBezTo>
                      <a:pt x="86" y="80"/>
                      <a:pt x="89" y="76"/>
                      <a:pt x="92" y="75"/>
                    </a:cubicBezTo>
                    <a:cubicBezTo>
                      <a:pt x="90" y="85"/>
                      <a:pt x="81" y="89"/>
                      <a:pt x="71" y="91"/>
                    </a:cubicBezTo>
                    <a:moveTo>
                      <a:pt x="5" y="38"/>
                    </a:moveTo>
                    <a:cubicBezTo>
                      <a:pt x="4" y="39"/>
                      <a:pt x="4" y="39"/>
                      <a:pt x="3" y="40"/>
                    </a:cubicBezTo>
                    <a:cubicBezTo>
                      <a:pt x="4" y="43"/>
                      <a:pt x="5" y="47"/>
                      <a:pt x="6" y="50"/>
                    </a:cubicBezTo>
                    <a:cubicBezTo>
                      <a:pt x="8" y="59"/>
                      <a:pt x="12" y="67"/>
                      <a:pt x="18" y="74"/>
                    </a:cubicBezTo>
                    <a:cubicBezTo>
                      <a:pt x="20" y="76"/>
                      <a:pt x="22" y="78"/>
                      <a:pt x="24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80"/>
                      <a:pt x="25" y="81"/>
                      <a:pt x="25" y="81"/>
                    </a:cubicBezTo>
                    <a:cubicBezTo>
                      <a:pt x="30" y="85"/>
                      <a:pt x="35" y="89"/>
                      <a:pt x="40" y="91"/>
                    </a:cubicBezTo>
                    <a:cubicBezTo>
                      <a:pt x="43" y="92"/>
                      <a:pt x="46" y="93"/>
                      <a:pt x="49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52" y="94"/>
                      <a:pt x="54" y="94"/>
                      <a:pt x="56" y="94"/>
                    </a:cubicBezTo>
                    <a:cubicBezTo>
                      <a:pt x="54" y="95"/>
                      <a:pt x="52" y="95"/>
                      <a:pt x="49" y="95"/>
                    </a:cubicBezTo>
                    <a:cubicBezTo>
                      <a:pt x="49" y="96"/>
                      <a:pt x="48" y="97"/>
                      <a:pt x="47" y="97"/>
                    </a:cubicBezTo>
                    <a:cubicBezTo>
                      <a:pt x="52" y="97"/>
                      <a:pt x="57" y="96"/>
                      <a:pt x="62" y="95"/>
                    </a:cubicBezTo>
                    <a:cubicBezTo>
                      <a:pt x="63" y="94"/>
                      <a:pt x="64" y="94"/>
                      <a:pt x="64" y="93"/>
                    </a:cubicBezTo>
                    <a:cubicBezTo>
                      <a:pt x="64" y="93"/>
                      <a:pt x="65" y="93"/>
                      <a:pt x="65" y="93"/>
                    </a:cubicBezTo>
                    <a:cubicBezTo>
                      <a:pt x="66" y="93"/>
                      <a:pt x="66" y="93"/>
                      <a:pt x="66" y="94"/>
                    </a:cubicBezTo>
                    <a:cubicBezTo>
                      <a:pt x="69" y="94"/>
                      <a:pt x="71" y="93"/>
                      <a:pt x="74" y="92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92"/>
                      <a:pt x="75" y="92"/>
                      <a:pt x="75" y="91"/>
                    </a:cubicBezTo>
                    <a:cubicBezTo>
                      <a:pt x="75" y="91"/>
                      <a:pt x="76" y="91"/>
                      <a:pt x="76" y="91"/>
                    </a:cubicBezTo>
                    <a:cubicBezTo>
                      <a:pt x="76" y="91"/>
                      <a:pt x="77" y="91"/>
                      <a:pt x="77" y="92"/>
                    </a:cubicBezTo>
                    <a:cubicBezTo>
                      <a:pt x="85" y="89"/>
                      <a:pt x="93" y="84"/>
                      <a:pt x="95" y="74"/>
                    </a:cubicBezTo>
                    <a:cubicBezTo>
                      <a:pt x="95" y="74"/>
                      <a:pt x="94" y="73"/>
                      <a:pt x="94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0" y="73"/>
                      <a:pt x="87" y="76"/>
                      <a:pt x="85" y="78"/>
                    </a:cubicBezTo>
                    <a:cubicBezTo>
                      <a:pt x="81" y="81"/>
                      <a:pt x="79" y="84"/>
                      <a:pt x="75" y="87"/>
                    </a:cubicBezTo>
                    <a:cubicBezTo>
                      <a:pt x="72" y="89"/>
                      <a:pt x="68" y="91"/>
                      <a:pt x="64" y="92"/>
                    </a:cubicBezTo>
                    <a:cubicBezTo>
                      <a:pt x="63" y="92"/>
                      <a:pt x="61" y="92"/>
                      <a:pt x="59" y="92"/>
                    </a:cubicBezTo>
                    <a:cubicBezTo>
                      <a:pt x="58" y="92"/>
                      <a:pt x="56" y="92"/>
                      <a:pt x="55" y="92"/>
                    </a:cubicBezTo>
                    <a:cubicBezTo>
                      <a:pt x="45" y="91"/>
                      <a:pt x="36" y="87"/>
                      <a:pt x="28" y="81"/>
                    </a:cubicBezTo>
                    <a:cubicBezTo>
                      <a:pt x="20" y="75"/>
                      <a:pt x="14" y="67"/>
                      <a:pt x="10" y="58"/>
                    </a:cubicBezTo>
                    <a:cubicBezTo>
                      <a:pt x="8" y="53"/>
                      <a:pt x="7" y="48"/>
                      <a:pt x="6" y="43"/>
                    </a:cubicBezTo>
                    <a:cubicBezTo>
                      <a:pt x="6" y="41"/>
                      <a:pt x="5" y="40"/>
                      <a:pt x="5" y="38"/>
                    </a:cubicBezTo>
                    <a:moveTo>
                      <a:pt x="4" y="25"/>
                    </a:moveTo>
                    <a:cubicBezTo>
                      <a:pt x="3" y="26"/>
                      <a:pt x="2" y="27"/>
                      <a:pt x="1" y="28"/>
                    </a:cubicBezTo>
                    <a:cubicBezTo>
                      <a:pt x="2" y="29"/>
                      <a:pt x="2" y="30"/>
                      <a:pt x="2" y="31"/>
                    </a:cubicBezTo>
                    <a:cubicBezTo>
                      <a:pt x="2" y="34"/>
                      <a:pt x="1" y="37"/>
                      <a:pt x="1" y="39"/>
                    </a:cubicBezTo>
                    <a:cubicBezTo>
                      <a:pt x="2" y="38"/>
                      <a:pt x="3" y="37"/>
                      <a:pt x="4" y="36"/>
                    </a:cubicBezTo>
                    <a:cubicBezTo>
                      <a:pt x="4" y="36"/>
                      <a:pt x="4" y="36"/>
                      <a:pt x="5" y="36"/>
                    </a:cubicBezTo>
                    <a:cubicBezTo>
                      <a:pt x="4" y="34"/>
                      <a:pt x="4" y="33"/>
                      <a:pt x="4" y="31"/>
                    </a:cubicBezTo>
                    <a:cubicBezTo>
                      <a:pt x="4" y="29"/>
                      <a:pt x="4" y="27"/>
                      <a:pt x="4" y="25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3" y="5"/>
                      <a:pt x="3" y="7"/>
                    </a:cubicBezTo>
                    <a:cubicBezTo>
                      <a:pt x="2" y="11"/>
                      <a:pt x="2" y="14"/>
                      <a:pt x="1" y="17"/>
                    </a:cubicBezTo>
                    <a:cubicBezTo>
                      <a:pt x="1" y="20"/>
                      <a:pt x="1" y="23"/>
                      <a:pt x="1" y="25"/>
                    </a:cubicBezTo>
                    <a:cubicBezTo>
                      <a:pt x="2" y="24"/>
                      <a:pt x="3" y="23"/>
                      <a:pt x="5" y="23"/>
                    </a:cubicBezTo>
                    <a:cubicBezTo>
                      <a:pt x="5" y="16"/>
                      <a:pt x="6" y="9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 bwMode="auto">
              <a:xfrm>
                <a:off x="6499831" y="2840830"/>
                <a:ext cx="676789" cy="1006475"/>
              </a:xfrm>
              <a:custGeom>
                <a:avLst/>
                <a:gdLst>
                  <a:gd name="connsiteX0" fmla="*/ 612728 w 676789"/>
                  <a:gd name="connsiteY0" fmla="*/ 981075 h 1006475"/>
                  <a:gd name="connsiteX1" fmla="*/ 614865 w 676789"/>
                  <a:gd name="connsiteY1" fmla="*/ 981075 h 1006475"/>
                  <a:gd name="connsiteX2" fmla="*/ 614865 w 676789"/>
                  <a:gd name="connsiteY2" fmla="*/ 983192 h 1006475"/>
                  <a:gd name="connsiteX3" fmla="*/ 595632 w 676789"/>
                  <a:gd name="connsiteY3" fmla="*/ 993775 h 1006475"/>
                  <a:gd name="connsiteX4" fmla="*/ 565713 w 676789"/>
                  <a:gd name="connsiteY4" fmla="*/ 1006475 h 1006475"/>
                  <a:gd name="connsiteX5" fmla="*/ 563576 w 676789"/>
                  <a:gd name="connsiteY5" fmla="*/ 1006475 h 1006475"/>
                  <a:gd name="connsiteX6" fmla="*/ 561439 w 676789"/>
                  <a:gd name="connsiteY6" fmla="*/ 1006475 h 1006475"/>
                  <a:gd name="connsiteX7" fmla="*/ 563576 w 676789"/>
                  <a:gd name="connsiteY7" fmla="*/ 1004358 h 1006475"/>
                  <a:gd name="connsiteX8" fmla="*/ 593495 w 676789"/>
                  <a:gd name="connsiteY8" fmla="*/ 989542 h 1006475"/>
                  <a:gd name="connsiteX9" fmla="*/ 612728 w 676789"/>
                  <a:gd name="connsiteY9" fmla="*/ 981075 h 1006475"/>
                  <a:gd name="connsiteX10" fmla="*/ 636513 w 676789"/>
                  <a:gd name="connsiteY10" fmla="*/ 941387 h 1006475"/>
                  <a:gd name="connsiteX11" fmla="*/ 638663 w 676789"/>
                  <a:gd name="connsiteY11" fmla="*/ 945683 h 1006475"/>
                  <a:gd name="connsiteX12" fmla="*/ 632211 w 676789"/>
                  <a:gd name="connsiteY12" fmla="*/ 947830 h 1006475"/>
                  <a:gd name="connsiteX13" fmla="*/ 582742 w 676789"/>
                  <a:gd name="connsiteY13" fmla="*/ 975752 h 1006475"/>
                  <a:gd name="connsiteX14" fmla="*/ 578441 w 676789"/>
                  <a:gd name="connsiteY14" fmla="*/ 977900 h 1006475"/>
                  <a:gd name="connsiteX15" fmla="*/ 576290 w 676789"/>
                  <a:gd name="connsiteY15" fmla="*/ 977900 h 1006475"/>
                  <a:gd name="connsiteX16" fmla="*/ 576290 w 676789"/>
                  <a:gd name="connsiteY16" fmla="*/ 973604 h 1006475"/>
                  <a:gd name="connsiteX17" fmla="*/ 580592 w 676789"/>
                  <a:gd name="connsiteY17" fmla="*/ 971456 h 1006475"/>
                  <a:gd name="connsiteX18" fmla="*/ 589195 w 676789"/>
                  <a:gd name="connsiteY18" fmla="*/ 967161 h 1006475"/>
                  <a:gd name="connsiteX19" fmla="*/ 636513 w 676789"/>
                  <a:gd name="connsiteY19" fmla="*/ 941387 h 1006475"/>
                  <a:gd name="connsiteX20" fmla="*/ 642931 w 676789"/>
                  <a:gd name="connsiteY20" fmla="*/ 914400 h 1006475"/>
                  <a:gd name="connsiteX21" fmla="*/ 645048 w 676789"/>
                  <a:gd name="connsiteY21" fmla="*/ 914400 h 1006475"/>
                  <a:gd name="connsiteX22" fmla="*/ 645048 w 676789"/>
                  <a:gd name="connsiteY22" fmla="*/ 916483 h 1006475"/>
                  <a:gd name="connsiteX23" fmla="*/ 606948 w 676789"/>
                  <a:gd name="connsiteY23" fmla="*/ 937320 h 1006475"/>
                  <a:gd name="connsiteX24" fmla="*/ 600598 w 676789"/>
                  <a:gd name="connsiteY24" fmla="*/ 939403 h 1006475"/>
                  <a:gd name="connsiteX25" fmla="*/ 581548 w 676789"/>
                  <a:gd name="connsiteY25" fmla="*/ 947738 h 1006475"/>
                  <a:gd name="connsiteX26" fmla="*/ 579431 w 676789"/>
                  <a:gd name="connsiteY26" fmla="*/ 943571 h 1006475"/>
                  <a:gd name="connsiteX27" fmla="*/ 602714 w 676789"/>
                  <a:gd name="connsiteY27" fmla="*/ 933152 h 1006475"/>
                  <a:gd name="connsiteX28" fmla="*/ 609064 w 676789"/>
                  <a:gd name="connsiteY28" fmla="*/ 931069 h 1006475"/>
                  <a:gd name="connsiteX29" fmla="*/ 642931 w 676789"/>
                  <a:gd name="connsiteY29" fmla="*/ 914400 h 1006475"/>
                  <a:gd name="connsiteX30" fmla="*/ 656888 w 676789"/>
                  <a:gd name="connsiteY30" fmla="*/ 892175 h 1006475"/>
                  <a:gd name="connsiteX31" fmla="*/ 663437 w 676789"/>
                  <a:gd name="connsiteY31" fmla="*/ 892175 h 1006475"/>
                  <a:gd name="connsiteX32" fmla="*/ 665619 w 676789"/>
                  <a:gd name="connsiteY32" fmla="*/ 892175 h 1006475"/>
                  <a:gd name="connsiteX33" fmla="*/ 665619 w 676789"/>
                  <a:gd name="connsiteY33" fmla="*/ 896408 h 1006475"/>
                  <a:gd name="connsiteX34" fmla="*/ 663437 w 676789"/>
                  <a:gd name="connsiteY34" fmla="*/ 896408 h 1006475"/>
                  <a:gd name="connsiteX35" fmla="*/ 654705 w 676789"/>
                  <a:gd name="connsiteY35" fmla="*/ 896408 h 1006475"/>
                  <a:gd name="connsiteX36" fmla="*/ 632877 w 676789"/>
                  <a:gd name="connsiteY36" fmla="*/ 904875 h 1006475"/>
                  <a:gd name="connsiteX37" fmla="*/ 615415 w 676789"/>
                  <a:gd name="connsiteY37" fmla="*/ 911225 h 1006475"/>
                  <a:gd name="connsiteX38" fmla="*/ 608866 w 676789"/>
                  <a:gd name="connsiteY38" fmla="*/ 913342 h 1006475"/>
                  <a:gd name="connsiteX39" fmla="*/ 602318 w 676789"/>
                  <a:gd name="connsiteY39" fmla="*/ 915458 h 1006475"/>
                  <a:gd name="connsiteX40" fmla="*/ 602318 w 676789"/>
                  <a:gd name="connsiteY40" fmla="*/ 917575 h 1006475"/>
                  <a:gd name="connsiteX41" fmla="*/ 600135 w 676789"/>
                  <a:gd name="connsiteY41" fmla="*/ 913342 h 1006475"/>
                  <a:gd name="connsiteX42" fmla="*/ 611049 w 676789"/>
                  <a:gd name="connsiteY42" fmla="*/ 909108 h 1006475"/>
                  <a:gd name="connsiteX43" fmla="*/ 617598 w 676789"/>
                  <a:gd name="connsiteY43" fmla="*/ 906992 h 1006475"/>
                  <a:gd name="connsiteX44" fmla="*/ 656888 w 676789"/>
                  <a:gd name="connsiteY44" fmla="*/ 892175 h 1006475"/>
                  <a:gd name="connsiteX45" fmla="*/ 671438 w 676789"/>
                  <a:gd name="connsiteY45" fmla="*/ 866775 h 1006475"/>
                  <a:gd name="connsiteX46" fmla="*/ 671438 w 676789"/>
                  <a:gd name="connsiteY46" fmla="*/ 871084 h 1006475"/>
                  <a:gd name="connsiteX47" fmla="*/ 669287 w 676789"/>
                  <a:gd name="connsiteY47" fmla="*/ 871084 h 1006475"/>
                  <a:gd name="connsiteX48" fmla="*/ 660684 w 676789"/>
                  <a:gd name="connsiteY48" fmla="*/ 873238 h 1006475"/>
                  <a:gd name="connsiteX49" fmla="*/ 641326 w 676789"/>
                  <a:gd name="connsiteY49" fmla="*/ 881856 h 1006475"/>
                  <a:gd name="connsiteX50" fmla="*/ 619818 w 676789"/>
                  <a:gd name="connsiteY50" fmla="*/ 894783 h 1006475"/>
                  <a:gd name="connsiteX51" fmla="*/ 615517 w 676789"/>
                  <a:gd name="connsiteY51" fmla="*/ 896938 h 1006475"/>
                  <a:gd name="connsiteX52" fmla="*/ 613366 w 676789"/>
                  <a:gd name="connsiteY52" fmla="*/ 896938 h 1006475"/>
                  <a:gd name="connsiteX53" fmla="*/ 611215 w 676789"/>
                  <a:gd name="connsiteY53" fmla="*/ 892629 h 1006475"/>
                  <a:gd name="connsiteX54" fmla="*/ 615517 w 676789"/>
                  <a:gd name="connsiteY54" fmla="*/ 892629 h 1006475"/>
                  <a:gd name="connsiteX55" fmla="*/ 619818 w 676789"/>
                  <a:gd name="connsiteY55" fmla="*/ 888320 h 1006475"/>
                  <a:gd name="connsiteX56" fmla="*/ 643477 w 676789"/>
                  <a:gd name="connsiteY56" fmla="*/ 877547 h 1006475"/>
                  <a:gd name="connsiteX57" fmla="*/ 662834 w 676789"/>
                  <a:gd name="connsiteY57" fmla="*/ 868929 h 1006475"/>
                  <a:gd name="connsiteX58" fmla="*/ 671438 w 676789"/>
                  <a:gd name="connsiteY58" fmla="*/ 866775 h 1006475"/>
                  <a:gd name="connsiteX59" fmla="*/ 671474 w 676789"/>
                  <a:gd name="connsiteY59" fmla="*/ 844550 h 1006475"/>
                  <a:gd name="connsiteX60" fmla="*/ 673607 w 676789"/>
                  <a:gd name="connsiteY60" fmla="*/ 844550 h 1006475"/>
                  <a:gd name="connsiteX61" fmla="*/ 675740 w 676789"/>
                  <a:gd name="connsiteY61" fmla="*/ 846704 h 1006475"/>
                  <a:gd name="connsiteX62" fmla="*/ 675740 w 676789"/>
                  <a:gd name="connsiteY62" fmla="*/ 848859 h 1006475"/>
                  <a:gd name="connsiteX63" fmla="*/ 671474 w 676789"/>
                  <a:gd name="connsiteY63" fmla="*/ 851013 h 1006475"/>
                  <a:gd name="connsiteX64" fmla="*/ 669341 w 676789"/>
                  <a:gd name="connsiteY64" fmla="*/ 851013 h 1006475"/>
                  <a:gd name="connsiteX65" fmla="*/ 665074 w 676789"/>
                  <a:gd name="connsiteY65" fmla="*/ 851013 h 1006475"/>
                  <a:gd name="connsiteX66" fmla="*/ 639476 w 676789"/>
                  <a:gd name="connsiteY66" fmla="*/ 859631 h 1006475"/>
                  <a:gd name="connsiteX67" fmla="*/ 624543 w 676789"/>
                  <a:gd name="connsiteY67" fmla="*/ 868249 h 1006475"/>
                  <a:gd name="connsiteX68" fmla="*/ 620277 w 676789"/>
                  <a:gd name="connsiteY68" fmla="*/ 870404 h 1006475"/>
                  <a:gd name="connsiteX69" fmla="*/ 611744 w 676789"/>
                  <a:gd name="connsiteY69" fmla="*/ 874713 h 1006475"/>
                  <a:gd name="connsiteX70" fmla="*/ 609610 w 676789"/>
                  <a:gd name="connsiteY70" fmla="*/ 874713 h 1006475"/>
                  <a:gd name="connsiteX71" fmla="*/ 609610 w 676789"/>
                  <a:gd name="connsiteY71" fmla="*/ 872558 h 1006475"/>
                  <a:gd name="connsiteX72" fmla="*/ 620277 w 676789"/>
                  <a:gd name="connsiteY72" fmla="*/ 866095 h 1006475"/>
                  <a:gd name="connsiteX73" fmla="*/ 624543 w 676789"/>
                  <a:gd name="connsiteY73" fmla="*/ 863940 h 1006475"/>
                  <a:gd name="connsiteX74" fmla="*/ 641609 w 676789"/>
                  <a:gd name="connsiteY74" fmla="*/ 855322 h 1006475"/>
                  <a:gd name="connsiteX75" fmla="*/ 665074 w 676789"/>
                  <a:gd name="connsiteY75" fmla="*/ 846704 h 1006475"/>
                  <a:gd name="connsiteX76" fmla="*/ 669341 w 676789"/>
                  <a:gd name="connsiteY76" fmla="*/ 846704 h 1006475"/>
                  <a:gd name="connsiteX77" fmla="*/ 671474 w 676789"/>
                  <a:gd name="connsiteY77" fmla="*/ 844550 h 1006475"/>
                  <a:gd name="connsiteX78" fmla="*/ 667558 w 676789"/>
                  <a:gd name="connsiteY78" fmla="*/ 825500 h 1006475"/>
                  <a:gd name="connsiteX79" fmla="*/ 669756 w 676789"/>
                  <a:gd name="connsiteY79" fmla="*/ 825500 h 1006475"/>
                  <a:gd name="connsiteX80" fmla="*/ 671954 w 676789"/>
                  <a:gd name="connsiteY80" fmla="*/ 825500 h 1006475"/>
                  <a:gd name="connsiteX81" fmla="*/ 671954 w 676789"/>
                  <a:gd name="connsiteY81" fmla="*/ 829830 h 1006475"/>
                  <a:gd name="connsiteX82" fmla="*/ 667558 w 676789"/>
                  <a:gd name="connsiteY82" fmla="*/ 831994 h 1006475"/>
                  <a:gd name="connsiteX83" fmla="*/ 625795 w 676789"/>
                  <a:gd name="connsiteY83" fmla="*/ 849313 h 1006475"/>
                  <a:gd name="connsiteX84" fmla="*/ 621398 w 676789"/>
                  <a:gd name="connsiteY84" fmla="*/ 849313 h 1006475"/>
                  <a:gd name="connsiteX85" fmla="*/ 619200 w 676789"/>
                  <a:gd name="connsiteY85" fmla="*/ 849313 h 1006475"/>
                  <a:gd name="connsiteX86" fmla="*/ 619200 w 676789"/>
                  <a:gd name="connsiteY86" fmla="*/ 847148 h 1006475"/>
                  <a:gd name="connsiteX87" fmla="*/ 621398 w 676789"/>
                  <a:gd name="connsiteY87" fmla="*/ 844983 h 1006475"/>
                  <a:gd name="connsiteX88" fmla="*/ 625795 w 676789"/>
                  <a:gd name="connsiteY88" fmla="*/ 844983 h 1006475"/>
                  <a:gd name="connsiteX89" fmla="*/ 667558 w 676789"/>
                  <a:gd name="connsiteY89" fmla="*/ 825500 h 1006475"/>
                  <a:gd name="connsiteX90" fmla="*/ 315789 w 676789"/>
                  <a:gd name="connsiteY90" fmla="*/ 811212 h 1006475"/>
                  <a:gd name="connsiteX91" fmla="*/ 317964 w 676789"/>
                  <a:gd name="connsiteY91" fmla="*/ 811212 h 1006475"/>
                  <a:gd name="connsiteX92" fmla="*/ 320140 w 676789"/>
                  <a:gd name="connsiteY92" fmla="*/ 813329 h 1006475"/>
                  <a:gd name="connsiteX93" fmla="*/ 265753 w 676789"/>
                  <a:gd name="connsiteY93" fmla="*/ 868362 h 1006475"/>
                  <a:gd name="connsiteX94" fmla="*/ 263577 w 676789"/>
                  <a:gd name="connsiteY94" fmla="*/ 864129 h 1006475"/>
                  <a:gd name="connsiteX95" fmla="*/ 311438 w 676789"/>
                  <a:gd name="connsiteY95" fmla="*/ 815445 h 1006475"/>
                  <a:gd name="connsiteX96" fmla="*/ 315789 w 676789"/>
                  <a:gd name="connsiteY96" fmla="*/ 811212 h 1006475"/>
                  <a:gd name="connsiteX97" fmla="*/ 283075 w 676789"/>
                  <a:gd name="connsiteY97" fmla="*/ 811212 h 1006475"/>
                  <a:gd name="connsiteX98" fmla="*/ 285215 w 676789"/>
                  <a:gd name="connsiteY98" fmla="*/ 815491 h 1006475"/>
                  <a:gd name="connsiteX99" fmla="*/ 283075 w 676789"/>
                  <a:gd name="connsiteY99" fmla="*/ 815491 h 1006475"/>
                  <a:gd name="connsiteX100" fmla="*/ 278796 w 676789"/>
                  <a:gd name="connsiteY100" fmla="*/ 819771 h 1006475"/>
                  <a:gd name="connsiteX101" fmla="*/ 240281 w 676789"/>
                  <a:gd name="connsiteY101" fmla="*/ 860425 h 1006475"/>
                  <a:gd name="connsiteX102" fmla="*/ 238141 w 676789"/>
                  <a:gd name="connsiteY102" fmla="*/ 856145 h 1006475"/>
                  <a:gd name="connsiteX103" fmla="*/ 272377 w 676789"/>
                  <a:gd name="connsiteY103" fmla="*/ 819771 h 1006475"/>
                  <a:gd name="connsiteX104" fmla="*/ 276656 w 676789"/>
                  <a:gd name="connsiteY104" fmla="*/ 815491 h 1006475"/>
                  <a:gd name="connsiteX105" fmla="*/ 280935 w 676789"/>
                  <a:gd name="connsiteY105" fmla="*/ 813352 h 1006475"/>
                  <a:gd name="connsiteX106" fmla="*/ 283075 w 676789"/>
                  <a:gd name="connsiteY106" fmla="*/ 811212 h 1006475"/>
                  <a:gd name="connsiteX107" fmla="*/ 260290 w 676789"/>
                  <a:gd name="connsiteY107" fmla="*/ 811212 h 1006475"/>
                  <a:gd name="connsiteX108" fmla="*/ 262434 w 676789"/>
                  <a:gd name="connsiteY108" fmla="*/ 811212 h 1006475"/>
                  <a:gd name="connsiteX109" fmla="*/ 262434 w 676789"/>
                  <a:gd name="connsiteY109" fmla="*/ 815508 h 1006475"/>
                  <a:gd name="connsiteX110" fmla="*/ 260290 w 676789"/>
                  <a:gd name="connsiteY110" fmla="*/ 815508 h 1006475"/>
                  <a:gd name="connsiteX111" fmla="*/ 256004 w 676789"/>
                  <a:gd name="connsiteY111" fmla="*/ 819803 h 1006475"/>
                  <a:gd name="connsiteX112" fmla="*/ 228143 w 676789"/>
                  <a:gd name="connsiteY112" fmla="*/ 847725 h 1006475"/>
                  <a:gd name="connsiteX113" fmla="*/ 226000 w 676789"/>
                  <a:gd name="connsiteY113" fmla="*/ 847725 h 1006475"/>
                  <a:gd name="connsiteX114" fmla="*/ 223857 w 676789"/>
                  <a:gd name="connsiteY114" fmla="*/ 845577 h 1006475"/>
                  <a:gd name="connsiteX115" fmla="*/ 251718 w 676789"/>
                  <a:gd name="connsiteY115" fmla="*/ 819803 h 1006475"/>
                  <a:gd name="connsiteX116" fmla="*/ 256004 w 676789"/>
                  <a:gd name="connsiteY116" fmla="*/ 815508 h 1006475"/>
                  <a:gd name="connsiteX117" fmla="*/ 260290 w 676789"/>
                  <a:gd name="connsiteY117" fmla="*/ 811212 h 1006475"/>
                  <a:gd name="connsiteX118" fmla="*/ 339586 w 676789"/>
                  <a:gd name="connsiteY118" fmla="*/ 806450 h 1006475"/>
                  <a:gd name="connsiteX119" fmla="*/ 341769 w 676789"/>
                  <a:gd name="connsiteY119" fmla="*/ 806450 h 1006475"/>
                  <a:gd name="connsiteX120" fmla="*/ 343952 w 676789"/>
                  <a:gd name="connsiteY120" fmla="*/ 808587 h 1006475"/>
                  <a:gd name="connsiteX121" fmla="*/ 343952 w 676789"/>
                  <a:gd name="connsiteY121" fmla="*/ 810724 h 1006475"/>
                  <a:gd name="connsiteX122" fmla="*/ 295929 w 676789"/>
                  <a:gd name="connsiteY122" fmla="*/ 859876 h 1006475"/>
                  <a:gd name="connsiteX123" fmla="*/ 293747 w 676789"/>
                  <a:gd name="connsiteY123" fmla="*/ 862013 h 1006475"/>
                  <a:gd name="connsiteX124" fmla="*/ 291564 w 676789"/>
                  <a:gd name="connsiteY124" fmla="*/ 857739 h 1006475"/>
                  <a:gd name="connsiteX125" fmla="*/ 337403 w 676789"/>
                  <a:gd name="connsiteY125" fmla="*/ 808587 h 1006475"/>
                  <a:gd name="connsiteX126" fmla="*/ 339586 w 676789"/>
                  <a:gd name="connsiteY126" fmla="*/ 806450 h 1006475"/>
                  <a:gd name="connsiteX127" fmla="*/ 669335 w 676789"/>
                  <a:gd name="connsiteY127" fmla="*/ 801687 h 1006475"/>
                  <a:gd name="connsiteX128" fmla="*/ 671470 w 676789"/>
                  <a:gd name="connsiteY128" fmla="*/ 801687 h 1006475"/>
                  <a:gd name="connsiteX129" fmla="*/ 673605 w 676789"/>
                  <a:gd name="connsiteY129" fmla="*/ 801687 h 1006475"/>
                  <a:gd name="connsiteX130" fmla="*/ 673605 w 676789"/>
                  <a:gd name="connsiteY130" fmla="*/ 806083 h 1006475"/>
                  <a:gd name="connsiteX131" fmla="*/ 671470 w 676789"/>
                  <a:gd name="connsiteY131" fmla="*/ 806083 h 1006475"/>
                  <a:gd name="connsiteX132" fmla="*/ 669335 w 676789"/>
                  <a:gd name="connsiteY132" fmla="*/ 806083 h 1006475"/>
                  <a:gd name="connsiteX133" fmla="*/ 643716 w 676789"/>
                  <a:gd name="connsiteY133" fmla="*/ 814875 h 1006475"/>
                  <a:gd name="connsiteX134" fmla="*/ 626637 w 676789"/>
                  <a:gd name="connsiteY134" fmla="*/ 825866 h 1006475"/>
                  <a:gd name="connsiteX135" fmla="*/ 622367 w 676789"/>
                  <a:gd name="connsiteY135" fmla="*/ 828064 h 1006475"/>
                  <a:gd name="connsiteX136" fmla="*/ 620232 w 676789"/>
                  <a:gd name="connsiteY136" fmla="*/ 828064 h 1006475"/>
                  <a:gd name="connsiteX137" fmla="*/ 618097 w 676789"/>
                  <a:gd name="connsiteY137" fmla="*/ 830262 h 1006475"/>
                  <a:gd name="connsiteX138" fmla="*/ 615962 w 676789"/>
                  <a:gd name="connsiteY138" fmla="*/ 830262 h 1006475"/>
                  <a:gd name="connsiteX139" fmla="*/ 615962 w 676789"/>
                  <a:gd name="connsiteY139" fmla="*/ 825866 h 1006475"/>
                  <a:gd name="connsiteX140" fmla="*/ 620232 w 676789"/>
                  <a:gd name="connsiteY140" fmla="*/ 823668 h 1006475"/>
                  <a:gd name="connsiteX141" fmla="*/ 622367 w 676789"/>
                  <a:gd name="connsiteY141" fmla="*/ 821470 h 1006475"/>
                  <a:gd name="connsiteX142" fmla="*/ 626637 w 676789"/>
                  <a:gd name="connsiteY142" fmla="*/ 819271 h 1006475"/>
                  <a:gd name="connsiteX143" fmla="*/ 643716 w 676789"/>
                  <a:gd name="connsiteY143" fmla="*/ 810479 h 1006475"/>
                  <a:gd name="connsiteX144" fmla="*/ 669335 w 676789"/>
                  <a:gd name="connsiteY144" fmla="*/ 801687 h 1006475"/>
                  <a:gd name="connsiteX145" fmla="*/ 241109 w 676789"/>
                  <a:gd name="connsiteY145" fmla="*/ 800100 h 1006475"/>
                  <a:gd name="connsiteX146" fmla="*/ 243318 w 676789"/>
                  <a:gd name="connsiteY146" fmla="*/ 800100 h 1006475"/>
                  <a:gd name="connsiteX147" fmla="*/ 243318 w 676789"/>
                  <a:gd name="connsiteY147" fmla="*/ 802217 h 1006475"/>
                  <a:gd name="connsiteX148" fmla="*/ 236692 w 676789"/>
                  <a:gd name="connsiteY148" fmla="*/ 810683 h 1006475"/>
                  <a:gd name="connsiteX149" fmla="*/ 232275 w 676789"/>
                  <a:gd name="connsiteY149" fmla="*/ 812800 h 1006475"/>
                  <a:gd name="connsiteX150" fmla="*/ 199144 w 676789"/>
                  <a:gd name="connsiteY150" fmla="*/ 844550 h 1006475"/>
                  <a:gd name="connsiteX151" fmla="*/ 196935 w 676789"/>
                  <a:gd name="connsiteY151" fmla="*/ 840317 h 1006475"/>
                  <a:gd name="connsiteX152" fmla="*/ 227857 w 676789"/>
                  <a:gd name="connsiteY152" fmla="*/ 810683 h 1006475"/>
                  <a:gd name="connsiteX153" fmla="*/ 230066 w 676789"/>
                  <a:gd name="connsiteY153" fmla="*/ 808567 h 1006475"/>
                  <a:gd name="connsiteX154" fmla="*/ 241109 w 676789"/>
                  <a:gd name="connsiteY154" fmla="*/ 800100 h 1006475"/>
                  <a:gd name="connsiteX155" fmla="*/ 371393 w 676789"/>
                  <a:gd name="connsiteY155" fmla="*/ 795337 h 1006475"/>
                  <a:gd name="connsiteX156" fmla="*/ 373547 w 676789"/>
                  <a:gd name="connsiteY156" fmla="*/ 795337 h 1006475"/>
                  <a:gd name="connsiteX157" fmla="*/ 375702 w 676789"/>
                  <a:gd name="connsiteY157" fmla="*/ 797472 h 1006475"/>
                  <a:gd name="connsiteX158" fmla="*/ 375702 w 676789"/>
                  <a:gd name="connsiteY158" fmla="*/ 801742 h 1006475"/>
                  <a:gd name="connsiteX159" fmla="*/ 373547 w 676789"/>
                  <a:gd name="connsiteY159" fmla="*/ 803877 h 1006475"/>
                  <a:gd name="connsiteX160" fmla="*/ 371393 w 676789"/>
                  <a:gd name="connsiteY160" fmla="*/ 801742 h 1006475"/>
                  <a:gd name="connsiteX161" fmla="*/ 319686 w 676789"/>
                  <a:gd name="connsiteY161" fmla="*/ 857250 h 1006475"/>
                  <a:gd name="connsiteX162" fmla="*/ 317531 w 676789"/>
                  <a:gd name="connsiteY162" fmla="*/ 852980 h 1006475"/>
                  <a:gd name="connsiteX163" fmla="*/ 371393 w 676789"/>
                  <a:gd name="connsiteY163" fmla="*/ 795337 h 1006475"/>
                  <a:gd name="connsiteX164" fmla="*/ 404659 w 676789"/>
                  <a:gd name="connsiteY164" fmla="*/ 790575 h 1006475"/>
                  <a:gd name="connsiteX165" fmla="*/ 406849 w 676789"/>
                  <a:gd name="connsiteY165" fmla="*/ 790575 h 1006475"/>
                  <a:gd name="connsiteX166" fmla="*/ 406849 w 676789"/>
                  <a:gd name="connsiteY166" fmla="*/ 792765 h 1006475"/>
                  <a:gd name="connsiteX167" fmla="*/ 398090 w 676789"/>
                  <a:gd name="connsiteY167" fmla="*/ 803713 h 1006475"/>
                  <a:gd name="connsiteX168" fmla="*/ 391522 w 676789"/>
                  <a:gd name="connsiteY168" fmla="*/ 810282 h 1006475"/>
                  <a:gd name="connsiteX169" fmla="*/ 389332 w 676789"/>
                  <a:gd name="connsiteY169" fmla="*/ 814661 h 1006475"/>
                  <a:gd name="connsiteX170" fmla="*/ 382763 w 676789"/>
                  <a:gd name="connsiteY170" fmla="*/ 821230 h 1006475"/>
                  <a:gd name="connsiteX171" fmla="*/ 352108 w 676789"/>
                  <a:gd name="connsiteY171" fmla="*/ 854075 h 1006475"/>
                  <a:gd name="connsiteX172" fmla="*/ 349918 w 676789"/>
                  <a:gd name="connsiteY172" fmla="*/ 854075 h 1006475"/>
                  <a:gd name="connsiteX173" fmla="*/ 347728 w 676789"/>
                  <a:gd name="connsiteY173" fmla="*/ 849696 h 1006475"/>
                  <a:gd name="connsiteX174" fmla="*/ 384953 w 676789"/>
                  <a:gd name="connsiteY174" fmla="*/ 812471 h 1006475"/>
                  <a:gd name="connsiteX175" fmla="*/ 391522 w 676789"/>
                  <a:gd name="connsiteY175" fmla="*/ 805902 h 1006475"/>
                  <a:gd name="connsiteX176" fmla="*/ 395901 w 676789"/>
                  <a:gd name="connsiteY176" fmla="*/ 801523 h 1006475"/>
                  <a:gd name="connsiteX177" fmla="*/ 400280 w 676789"/>
                  <a:gd name="connsiteY177" fmla="*/ 794954 h 1006475"/>
                  <a:gd name="connsiteX178" fmla="*/ 404659 w 676789"/>
                  <a:gd name="connsiteY178" fmla="*/ 790575 h 1006475"/>
                  <a:gd name="connsiteX179" fmla="*/ 669756 w 676789"/>
                  <a:gd name="connsiteY179" fmla="*/ 782637 h 1006475"/>
                  <a:gd name="connsiteX180" fmla="*/ 671954 w 676789"/>
                  <a:gd name="connsiteY180" fmla="*/ 782637 h 1006475"/>
                  <a:gd name="connsiteX181" fmla="*/ 671954 w 676789"/>
                  <a:gd name="connsiteY181" fmla="*/ 786967 h 1006475"/>
                  <a:gd name="connsiteX182" fmla="*/ 669756 w 676789"/>
                  <a:gd name="connsiteY182" fmla="*/ 786967 h 1006475"/>
                  <a:gd name="connsiteX183" fmla="*/ 623596 w 676789"/>
                  <a:gd name="connsiteY183" fmla="*/ 804285 h 1006475"/>
                  <a:gd name="connsiteX184" fmla="*/ 621398 w 676789"/>
                  <a:gd name="connsiteY184" fmla="*/ 806450 h 1006475"/>
                  <a:gd name="connsiteX185" fmla="*/ 619200 w 676789"/>
                  <a:gd name="connsiteY185" fmla="*/ 806450 h 1006475"/>
                  <a:gd name="connsiteX186" fmla="*/ 619200 w 676789"/>
                  <a:gd name="connsiteY186" fmla="*/ 802120 h 1006475"/>
                  <a:gd name="connsiteX187" fmla="*/ 621398 w 676789"/>
                  <a:gd name="connsiteY187" fmla="*/ 802120 h 1006475"/>
                  <a:gd name="connsiteX188" fmla="*/ 623596 w 676789"/>
                  <a:gd name="connsiteY188" fmla="*/ 799955 h 1006475"/>
                  <a:gd name="connsiteX189" fmla="*/ 669756 w 676789"/>
                  <a:gd name="connsiteY189" fmla="*/ 782637 h 1006475"/>
                  <a:gd name="connsiteX190" fmla="*/ 227005 w 676789"/>
                  <a:gd name="connsiteY190" fmla="*/ 782637 h 1006475"/>
                  <a:gd name="connsiteX191" fmla="*/ 229122 w 676789"/>
                  <a:gd name="connsiteY191" fmla="*/ 782637 h 1006475"/>
                  <a:gd name="connsiteX192" fmla="*/ 231239 w 676789"/>
                  <a:gd name="connsiteY192" fmla="*/ 784780 h 1006475"/>
                  <a:gd name="connsiteX193" fmla="*/ 231239 w 676789"/>
                  <a:gd name="connsiteY193" fmla="*/ 786923 h 1006475"/>
                  <a:gd name="connsiteX194" fmla="*/ 216422 w 676789"/>
                  <a:gd name="connsiteY194" fmla="*/ 799782 h 1006475"/>
                  <a:gd name="connsiteX195" fmla="*/ 212189 w 676789"/>
                  <a:gd name="connsiteY195" fmla="*/ 804068 h 1006475"/>
                  <a:gd name="connsiteX196" fmla="*/ 191022 w 676789"/>
                  <a:gd name="connsiteY196" fmla="*/ 825500 h 1006475"/>
                  <a:gd name="connsiteX197" fmla="*/ 188905 w 676789"/>
                  <a:gd name="connsiteY197" fmla="*/ 821214 h 1006475"/>
                  <a:gd name="connsiteX198" fmla="*/ 210072 w 676789"/>
                  <a:gd name="connsiteY198" fmla="*/ 799782 h 1006475"/>
                  <a:gd name="connsiteX199" fmla="*/ 212189 w 676789"/>
                  <a:gd name="connsiteY199" fmla="*/ 797639 h 1006475"/>
                  <a:gd name="connsiteX200" fmla="*/ 227005 w 676789"/>
                  <a:gd name="connsiteY200" fmla="*/ 782637 h 1006475"/>
                  <a:gd name="connsiteX201" fmla="*/ 212622 w 676789"/>
                  <a:gd name="connsiteY201" fmla="*/ 777875 h 1006475"/>
                  <a:gd name="connsiteX202" fmla="*/ 214787 w 676789"/>
                  <a:gd name="connsiteY202" fmla="*/ 777875 h 1006475"/>
                  <a:gd name="connsiteX203" fmla="*/ 214787 w 676789"/>
                  <a:gd name="connsiteY203" fmla="*/ 782161 h 1006475"/>
                  <a:gd name="connsiteX204" fmla="*/ 203963 w 676789"/>
                  <a:gd name="connsiteY204" fmla="*/ 790734 h 1006475"/>
                  <a:gd name="connsiteX205" fmla="*/ 201798 w 676789"/>
                  <a:gd name="connsiteY205" fmla="*/ 792877 h 1006475"/>
                  <a:gd name="connsiteX206" fmla="*/ 173656 w 676789"/>
                  <a:gd name="connsiteY206" fmla="*/ 818595 h 1006475"/>
                  <a:gd name="connsiteX207" fmla="*/ 171492 w 676789"/>
                  <a:gd name="connsiteY207" fmla="*/ 820738 h 1006475"/>
                  <a:gd name="connsiteX208" fmla="*/ 169327 w 676789"/>
                  <a:gd name="connsiteY208" fmla="*/ 816452 h 1006475"/>
                  <a:gd name="connsiteX209" fmla="*/ 199634 w 676789"/>
                  <a:gd name="connsiteY209" fmla="*/ 788591 h 1006475"/>
                  <a:gd name="connsiteX210" fmla="*/ 201798 w 676789"/>
                  <a:gd name="connsiteY210" fmla="*/ 786447 h 1006475"/>
                  <a:gd name="connsiteX211" fmla="*/ 212622 w 676789"/>
                  <a:gd name="connsiteY211" fmla="*/ 777875 h 1006475"/>
                  <a:gd name="connsiteX212" fmla="*/ 195729 w 676789"/>
                  <a:gd name="connsiteY212" fmla="*/ 763587 h 1006475"/>
                  <a:gd name="connsiteX213" fmla="*/ 197902 w 676789"/>
                  <a:gd name="connsiteY213" fmla="*/ 767765 h 1006475"/>
                  <a:gd name="connsiteX214" fmla="*/ 193557 w 676789"/>
                  <a:gd name="connsiteY214" fmla="*/ 771942 h 1006475"/>
                  <a:gd name="connsiteX215" fmla="*/ 189212 w 676789"/>
                  <a:gd name="connsiteY215" fmla="*/ 774031 h 1006475"/>
                  <a:gd name="connsiteX216" fmla="*/ 163144 w 676789"/>
                  <a:gd name="connsiteY216" fmla="*/ 803275 h 1006475"/>
                  <a:gd name="connsiteX217" fmla="*/ 160971 w 676789"/>
                  <a:gd name="connsiteY217" fmla="*/ 803275 h 1006475"/>
                  <a:gd name="connsiteX218" fmla="*/ 158799 w 676789"/>
                  <a:gd name="connsiteY218" fmla="*/ 799097 h 1006475"/>
                  <a:gd name="connsiteX219" fmla="*/ 189212 w 676789"/>
                  <a:gd name="connsiteY219" fmla="*/ 769853 h 1006475"/>
                  <a:gd name="connsiteX220" fmla="*/ 191385 w 676789"/>
                  <a:gd name="connsiteY220" fmla="*/ 767765 h 1006475"/>
                  <a:gd name="connsiteX221" fmla="*/ 193557 w 676789"/>
                  <a:gd name="connsiteY221" fmla="*/ 765676 h 1006475"/>
                  <a:gd name="connsiteX222" fmla="*/ 195729 w 676789"/>
                  <a:gd name="connsiteY222" fmla="*/ 763587 h 1006475"/>
                  <a:gd name="connsiteX223" fmla="*/ 668861 w 676789"/>
                  <a:gd name="connsiteY223" fmla="*/ 754062 h 1006475"/>
                  <a:gd name="connsiteX224" fmla="*/ 668861 w 676789"/>
                  <a:gd name="connsiteY224" fmla="*/ 758392 h 1006475"/>
                  <a:gd name="connsiteX225" fmla="*/ 666744 w 676789"/>
                  <a:gd name="connsiteY225" fmla="*/ 760556 h 1006475"/>
                  <a:gd name="connsiteX226" fmla="*/ 624411 w 676789"/>
                  <a:gd name="connsiteY226" fmla="*/ 775710 h 1006475"/>
                  <a:gd name="connsiteX227" fmla="*/ 622294 w 676789"/>
                  <a:gd name="connsiteY227" fmla="*/ 777875 h 1006475"/>
                  <a:gd name="connsiteX228" fmla="*/ 622294 w 676789"/>
                  <a:gd name="connsiteY228" fmla="*/ 773545 h 1006475"/>
                  <a:gd name="connsiteX229" fmla="*/ 666744 w 676789"/>
                  <a:gd name="connsiteY229" fmla="*/ 756227 h 1006475"/>
                  <a:gd name="connsiteX230" fmla="*/ 668861 w 676789"/>
                  <a:gd name="connsiteY230" fmla="*/ 754062 h 1006475"/>
                  <a:gd name="connsiteX231" fmla="*/ 180757 w 676789"/>
                  <a:gd name="connsiteY231" fmla="*/ 750887 h 1006475"/>
                  <a:gd name="connsiteX232" fmla="*/ 182979 w 676789"/>
                  <a:gd name="connsiteY232" fmla="*/ 750887 h 1006475"/>
                  <a:gd name="connsiteX233" fmla="*/ 182979 w 676789"/>
                  <a:gd name="connsiteY233" fmla="*/ 752976 h 1006475"/>
                  <a:gd name="connsiteX234" fmla="*/ 149642 w 676789"/>
                  <a:gd name="connsiteY234" fmla="*/ 786397 h 1006475"/>
                  <a:gd name="connsiteX235" fmla="*/ 145197 w 676789"/>
                  <a:gd name="connsiteY235" fmla="*/ 790575 h 1006475"/>
                  <a:gd name="connsiteX236" fmla="*/ 142974 w 676789"/>
                  <a:gd name="connsiteY236" fmla="*/ 790575 h 1006475"/>
                  <a:gd name="connsiteX237" fmla="*/ 142974 w 676789"/>
                  <a:gd name="connsiteY237" fmla="*/ 788486 h 1006475"/>
                  <a:gd name="connsiteX238" fmla="*/ 145197 w 676789"/>
                  <a:gd name="connsiteY238" fmla="*/ 786397 h 1006475"/>
                  <a:gd name="connsiteX239" fmla="*/ 149642 w 676789"/>
                  <a:gd name="connsiteY239" fmla="*/ 782220 h 1006475"/>
                  <a:gd name="connsiteX240" fmla="*/ 180757 w 676789"/>
                  <a:gd name="connsiteY240" fmla="*/ 750887 h 1006475"/>
                  <a:gd name="connsiteX241" fmla="*/ 169724 w 676789"/>
                  <a:gd name="connsiteY241" fmla="*/ 739775 h 1006475"/>
                  <a:gd name="connsiteX242" fmla="*/ 171907 w 676789"/>
                  <a:gd name="connsiteY242" fmla="*/ 739775 h 1006475"/>
                  <a:gd name="connsiteX243" fmla="*/ 174090 w 676789"/>
                  <a:gd name="connsiteY243" fmla="*/ 744141 h 1006475"/>
                  <a:gd name="connsiteX244" fmla="*/ 160993 w 676789"/>
                  <a:gd name="connsiteY244" fmla="*/ 757238 h 1006475"/>
                  <a:gd name="connsiteX245" fmla="*/ 158810 w 676789"/>
                  <a:gd name="connsiteY245" fmla="*/ 757238 h 1006475"/>
                  <a:gd name="connsiteX246" fmla="*/ 158810 w 676789"/>
                  <a:gd name="connsiteY246" fmla="*/ 755055 h 1006475"/>
                  <a:gd name="connsiteX247" fmla="*/ 169724 w 676789"/>
                  <a:gd name="connsiteY247" fmla="*/ 739775 h 1006475"/>
                  <a:gd name="connsiteX248" fmla="*/ 673026 w 676789"/>
                  <a:gd name="connsiteY248" fmla="*/ 730250 h 1006475"/>
                  <a:gd name="connsiteX249" fmla="*/ 675176 w 676789"/>
                  <a:gd name="connsiteY249" fmla="*/ 730250 h 1006475"/>
                  <a:gd name="connsiteX250" fmla="*/ 675176 w 676789"/>
                  <a:gd name="connsiteY250" fmla="*/ 732448 h 1006475"/>
                  <a:gd name="connsiteX251" fmla="*/ 675176 w 676789"/>
                  <a:gd name="connsiteY251" fmla="*/ 736844 h 1006475"/>
                  <a:gd name="connsiteX252" fmla="*/ 673026 w 676789"/>
                  <a:gd name="connsiteY252" fmla="*/ 734646 h 1006475"/>
                  <a:gd name="connsiteX253" fmla="*/ 666573 w 676789"/>
                  <a:gd name="connsiteY253" fmla="*/ 736844 h 1006475"/>
                  <a:gd name="connsiteX254" fmla="*/ 662272 w 676789"/>
                  <a:gd name="connsiteY254" fmla="*/ 736844 h 1006475"/>
                  <a:gd name="connsiteX255" fmla="*/ 642914 w 676789"/>
                  <a:gd name="connsiteY255" fmla="*/ 745636 h 1006475"/>
                  <a:gd name="connsiteX256" fmla="*/ 617105 w 676789"/>
                  <a:gd name="connsiteY256" fmla="*/ 756627 h 1006475"/>
                  <a:gd name="connsiteX257" fmla="*/ 614954 w 676789"/>
                  <a:gd name="connsiteY257" fmla="*/ 758825 h 1006475"/>
                  <a:gd name="connsiteX258" fmla="*/ 612803 w 676789"/>
                  <a:gd name="connsiteY258" fmla="*/ 758825 h 1006475"/>
                  <a:gd name="connsiteX259" fmla="*/ 612803 w 676789"/>
                  <a:gd name="connsiteY259" fmla="*/ 754429 h 1006475"/>
                  <a:gd name="connsiteX260" fmla="*/ 617105 w 676789"/>
                  <a:gd name="connsiteY260" fmla="*/ 752231 h 1006475"/>
                  <a:gd name="connsiteX261" fmla="*/ 645065 w 676789"/>
                  <a:gd name="connsiteY261" fmla="*/ 739042 h 1006475"/>
                  <a:gd name="connsiteX262" fmla="*/ 662272 w 676789"/>
                  <a:gd name="connsiteY262" fmla="*/ 732448 h 1006475"/>
                  <a:gd name="connsiteX263" fmla="*/ 666573 w 676789"/>
                  <a:gd name="connsiteY263" fmla="*/ 732448 h 1006475"/>
                  <a:gd name="connsiteX264" fmla="*/ 673026 w 676789"/>
                  <a:gd name="connsiteY264" fmla="*/ 730250 h 1006475"/>
                  <a:gd name="connsiteX265" fmla="*/ 666744 w 676789"/>
                  <a:gd name="connsiteY265" fmla="*/ 714375 h 1006475"/>
                  <a:gd name="connsiteX266" fmla="*/ 668861 w 676789"/>
                  <a:gd name="connsiteY266" fmla="*/ 718502 h 1006475"/>
                  <a:gd name="connsiteX267" fmla="*/ 662511 w 676789"/>
                  <a:gd name="connsiteY267" fmla="*/ 720566 h 1006475"/>
                  <a:gd name="connsiteX268" fmla="*/ 660394 w 676789"/>
                  <a:gd name="connsiteY268" fmla="*/ 722630 h 1006475"/>
                  <a:gd name="connsiteX269" fmla="*/ 618061 w 676789"/>
                  <a:gd name="connsiteY269" fmla="*/ 735013 h 1006475"/>
                  <a:gd name="connsiteX270" fmla="*/ 615944 w 676789"/>
                  <a:gd name="connsiteY270" fmla="*/ 730885 h 1006475"/>
                  <a:gd name="connsiteX271" fmla="*/ 658277 w 676789"/>
                  <a:gd name="connsiteY271" fmla="*/ 718502 h 1006475"/>
                  <a:gd name="connsiteX272" fmla="*/ 662511 w 676789"/>
                  <a:gd name="connsiteY272" fmla="*/ 716439 h 1006475"/>
                  <a:gd name="connsiteX273" fmla="*/ 666744 w 676789"/>
                  <a:gd name="connsiteY273" fmla="*/ 714375 h 1006475"/>
                  <a:gd name="connsiteX274" fmla="*/ 186710 w 676789"/>
                  <a:gd name="connsiteY274" fmla="*/ 687387 h 1006475"/>
                  <a:gd name="connsiteX275" fmla="*/ 188853 w 676789"/>
                  <a:gd name="connsiteY275" fmla="*/ 687387 h 1006475"/>
                  <a:gd name="connsiteX276" fmla="*/ 190997 w 676789"/>
                  <a:gd name="connsiteY276" fmla="*/ 691771 h 1006475"/>
                  <a:gd name="connsiteX277" fmla="*/ 188853 w 676789"/>
                  <a:gd name="connsiteY277" fmla="*/ 691771 h 1006475"/>
                  <a:gd name="connsiteX278" fmla="*/ 184567 w 676789"/>
                  <a:gd name="connsiteY278" fmla="*/ 696156 h 1006475"/>
                  <a:gd name="connsiteX279" fmla="*/ 180281 w 676789"/>
                  <a:gd name="connsiteY279" fmla="*/ 702733 h 1006475"/>
                  <a:gd name="connsiteX280" fmla="*/ 154563 w 676789"/>
                  <a:gd name="connsiteY280" fmla="*/ 733425 h 1006475"/>
                  <a:gd name="connsiteX281" fmla="*/ 152420 w 676789"/>
                  <a:gd name="connsiteY281" fmla="*/ 733425 h 1006475"/>
                  <a:gd name="connsiteX282" fmla="*/ 150277 w 676789"/>
                  <a:gd name="connsiteY282" fmla="*/ 731233 h 1006475"/>
                  <a:gd name="connsiteX283" fmla="*/ 180281 w 676789"/>
                  <a:gd name="connsiteY283" fmla="*/ 693964 h 1006475"/>
                  <a:gd name="connsiteX284" fmla="*/ 186710 w 676789"/>
                  <a:gd name="connsiteY284" fmla="*/ 687387 h 1006475"/>
                  <a:gd name="connsiteX285" fmla="*/ 663423 w 676789"/>
                  <a:gd name="connsiteY285" fmla="*/ 685800 h 1006475"/>
                  <a:gd name="connsiteX286" fmla="*/ 665613 w 676789"/>
                  <a:gd name="connsiteY286" fmla="*/ 685800 h 1006475"/>
                  <a:gd name="connsiteX287" fmla="*/ 665613 w 676789"/>
                  <a:gd name="connsiteY287" fmla="*/ 690033 h 1006475"/>
                  <a:gd name="connsiteX288" fmla="*/ 654664 w 676789"/>
                  <a:gd name="connsiteY288" fmla="*/ 692150 h 1006475"/>
                  <a:gd name="connsiteX289" fmla="*/ 652475 w 676789"/>
                  <a:gd name="connsiteY289" fmla="*/ 694267 h 1006475"/>
                  <a:gd name="connsiteX290" fmla="*/ 606492 w 676789"/>
                  <a:gd name="connsiteY290" fmla="*/ 711200 h 1006475"/>
                  <a:gd name="connsiteX291" fmla="*/ 606492 w 676789"/>
                  <a:gd name="connsiteY291" fmla="*/ 706967 h 1006475"/>
                  <a:gd name="connsiteX292" fmla="*/ 650285 w 676789"/>
                  <a:gd name="connsiteY292" fmla="*/ 690033 h 1006475"/>
                  <a:gd name="connsiteX293" fmla="*/ 654664 w 676789"/>
                  <a:gd name="connsiteY293" fmla="*/ 687917 h 1006475"/>
                  <a:gd name="connsiteX294" fmla="*/ 663423 w 676789"/>
                  <a:gd name="connsiteY294" fmla="*/ 685800 h 1006475"/>
                  <a:gd name="connsiteX295" fmla="*/ 641608 w 676789"/>
                  <a:gd name="connsiteY295" fmla="*/ 668337 h 1006475"/>
                  <a:gd name="connsiteX296" fmla="*/ 645917 w 676789"/>
                  <a:gd name="connsiteY296" fmla="*/ 668337 h 1006475"/>
                  <a:gd name="connsiteX297" fmla="*/ 654535 w 676789"/>
                  <a:gd name="connsiteY297" fmla="*/ 668337 h 1006475"/>
                  <a:gd name="connsiteX298" fmla="*/ 652380 w 676789"/>
                  <a:gd name="connsiteY298" fmla="*/ 672703 h 1006475"/>
                  <a:gd name="connsiteX299" fmla="*/ 648071 w 676789"/>
                  <a:gd name="connsiteY299" fmla="*/ 672703 h 1006475"/>
                  <a:gd name="connsiteX300" fmla="*/ 645917 w 676789"/>
                  <a:gd name="connsiteY300" fmla="*/ 672703 h 1006475"/>
                  <a:gd name="connsiteX301" fmla="*/ 643762 w 676789"/>
                  <a:gd name="connsiteY301" fmla="*/ 672703 h 1006475"/>
                  <a:gd name="connsiteX302" fmla="*/ 626527 w 676789"/>
                  <a:gd name="connsiteY302" fmla="*/ 677068 h 1006475"/>
                  <a:gd name="connsiteX303" fmla="*/ 600673 w 676789"/>
                  <a:gd name="connsiteY303" fmla="*/ 685800 h 1006475"/>
                  <a:gd name="connsiteX304" fmla="*/ 598519 w 676789"/>
                  <a:gd name="connsiteY304" fmla="*/ 685800 h 1006475"/>
                  <a:gd name="connsiteX305" fmla="*/ 598519 w 676789"/>
                  <a:gd name="connsiteY305" fmla="*/ 683617 h 1006475"/>
                  <a:gd name="connsiteX306" fmla="*/ 598519 w 676789"/>
                  <a:gd name="connsiteY306" fmla="*/ 681434 h 1006475"/>
                  <a:gd name="connsiteX307" fmla="*/ 626527 w 676789"/>
                  <a:gd name="connsiteY307" fmla="*/ 670520 h 1006475"/>
                  <a:gd name="connsiteX308" fmla="*/ 641608 w 676789"/>
                  <a:gd name="connsiteY308" fmla="*/ 668337 h 1006475"/>
                  <a:gd name="connsiteX309" fmla="*/ 195709 w 676789"/>
                  <a:gd name="connsiteY309" fmla="*/ 655637 h 1006475"/>
                  <a:gd name="connsiteX310" fmla="*/ 195709 w 676789"/>
                  <a:gd name="connsiteY310" fmla="*/ 659870 h 1006475"/>
                  <a:gd name="connsiteX311" fmla="*/ 186940 w 676789"/>
                  <a:gd name="connsiteY311" fmla="*/ 664104 h 1006475"/>
                  <a:gd name="connsiteX312" fmla="*/ 180363 w 676789"/>
                  <a:gd name="connsiteY312" fmla="*/ 670454 h 1006475"/>
                  <a:gd name="connsiteX313" fmla="*/ 156248 w 676789"/>
                  <a:gd name="connsiteY313" fmla="*/ 700087 h 1006475"/>
                  <a:gd name="connsiteX314" fmla="*/ 154056 w 676789"/>
                  <a:gd name="connsiteY314" fmla="*/ 695854 h 1006475"/>
                  <a:gd name="connsiteX315" fmla="*/ 180363 w 676789"/>
                  <a:gd name="connsiteY315" fmla="*/ 664104 h 1006475"/>
                  <a:gd name="connsiteX316" fmla="*/ 189133 w 676789"/>
                  <a:gd name="connsiteY316" fmla="*/ 659870 h 1006475"/>
                  <a:gd name="connsiteX317" fmla="*/ 195709 w 676789"/>
                  <a:gd name="connsiteY317" fmla="*/ 655637 h 1006475"/>
                  <a:gd name="connsiteX318" fmla="*/ 634464 w 676789"/>
                  <a:gd name="connsiteY318" fmla="*/ 644525 h 1006475"/>
                  <a:gd name="connsiteX319" fmla="*/ 636581 w 676789"/>
                  <a:gd name="connsiteY319" fmla="*/ 644525 h 1006475"/>
                  <a:gd name="connsiteX320" fmla="*/ 638698 w 676789"/>
                  <a:gd name="connsiteY320" fmla="*/ 644525 h 1006475"/>
                  <a:gd name="connsiteX321" fmla="*/ 638698 w 676789"/>
                  <a:gd name="connsiteY321" fmla="*/ 646793 h 1006475"/>
                  <a:gd name="connsiteX322" fmla="*/ 638698 w 676789"/>
                  <a:gd name="connsiteY322" fmla="*/ 649061 h 1006475"/>
                  <a:gd name="connsiteX323" fmla="*/ 634464 w 676789"/>
                  <a:gd name="connsiteY323" fmla="*/ 649061 h 1006475"/>
                  <a:gd name="connsiteX324" fmla="*/ 585781 w 676789"/>
                  <a:gd name="connsiteY324" fmla="*/ 658132 h 1006475"/>
                  <a:gd name="connsiteX325" fmla="*/ 581548 w 676789"/>
                  <a:gd name="connsiteY325" fmla="*/ 660400 h 1006475"/>
                  <a:gd name="connsiteX326" fmla="*/ 579431 w 676789"/>
                  <a:gd name="connsiteY326" fmla="*/ 660400 h 1006475"/>
                  <a:gd name="connsiteX327" fmla="*/ 577314 w 676789"/>
                  <a:gd name="connsiteY327" fmla="*/ 655864 h 1006475"/>
                  <a:gd name="connsiteX328" fmla="*/ 579431 w 676789"/>
                  <a:gd name="connsiteY328" fmla="*/ 655864 h 1006475"/>
                  <a:gd name="connsiteX329" fmla="*/ 583664 w 676789"/>
                  <a:gd name="connsiteY329" fmla="*/ 655864 h 1006475"/>
                  <a:gd name="connsiteX330" fmla="*/ 634464 w 676789"/>
                  <a:gd name="connsiteY330" fmla="*/ 644525 h 1006475"/>
                  <a:gd name="connsiteX331" fmla="*/ 176043 w 676789"/>
                  <a:gd name="connsiteY331" fmla="*/ 639762 h 1006475"/>
                  <a:gd name="connsiteX332" fmla="*/ 178241 w 676789"/>
                  <a:gd name="connsiteY332" fmla="*/ 644260 h 1006475"/>
                  <a:gd name="connsiteX333" fmla="*/ 156260 w 676789"/>
                  <a:gd name="connsiteY333" fmla="*/ 666750 h 1006475"/>
                  <a:gd name="connsiteX334" fmla="*/ 154062 w 676789"/>
                  <a:gd name="connsiteY334" fmla="*/ 666750 h 1006475"/>
                  <a:gd name="connsiteX335" fmla="*/ 151864 w 676789"/>
                  <a:gd name="connsiteY335" fmla="*/ 666750 h 1006475"/>
                  <a:gd name="connsiteX336" fmla="*/ 151864 w 676789"/>
                  <a:gd name="connsiteY336" fmla="*/ 664501 h 1006475"/>
                  <a:gd name="connsiteX337" fmla="*/ 154062 w 676789"/>
                  <a:gd name="connsiteY337" fmla="*/ 662252 h 1006475"/>
                  <a:gd name="connsiteX338" fmla="*/ 176043 w 676789"/>
                  <a:gd name="connsiteY338" fmla="*/ 639762 h 1006475"/>
                  <a:gd name="connsiteX339" fmla="*/ 630144 w 676789"/>
                  <a:gd name="connsiteY339" fmla="*/ 619125 h 1006475"/>
                  <a:gd name="connsiteX340" fmla="*/ 632304 w 676789"/>
                  <a:gd name="connsiteY340" fmla="*/ 619125 h 1006475"/>
                  <a:gd name="connsiteX341" fmla="*/ 632304 w 676789"/>
                  <a:gd name="connsiteY341" fmla="*/ 623207 h 1006475"/>
                  <a:gd name="connsiteX342" fmla="*/ 630144 w 676789"/>
                  <a:gd name="connsiteY342" fmla="*/ 623207 h 1006475"/>
                  <a:gd name="connsiteX343" fmla="*/ 625822 w 676789"/>
                  <a:gd name="connsiteY343" fmla="*/ 625248 h 1006475"/>
                  <a:gd name="connsiteX344" fmla="*/ 567481 w 676789"/>
                  <a:gd name="connsiteY344" fmla="*/ 633413 h 1006475"/>
                  <a:gd name="connsiteX345" fmla="*/ 558838 w 676789"/>
                  <a:gd name="connsiteY345" fmla="*/ 633413 h 1006475"/>
                  <a:gd name="connsiteX346" fmla="*/ 556677 w 676789"/>
                  <a:gd name="connsiteY346" fmla="*/ 633413 h 1006475"/>
                  <a:gd name="connsiteX347" fmla="*/ 558838 w 676789"/>
                  <a:gd name="connsiteY347" fmla="*/ 629331 h 1006475"/>
                  <a:gd name="connsiteX348" fmla="*/ 563160 w 676789"/>
                  <a:gd name="connsiteY348" fmla="*/ 629331 h 1006475"/>
                  <a:gd name="connsiteX349" fmla="*/ 625822 w 676789"/>
                  <a:gd name="connsiteY349" fmla="*/ 621166 h 1006475"/>
                  <a:gd name="connsiteX350" fmla="*/ 630144 w 676789"/>
                  <a:gd name="connsiteY350" fmla="*/ 619125 h 1006475"/>
                  <a:gd name="connsiteX351" fmla="*/ 40184 w 676789"/>
                  <a:gd name="connsiteY351" fmla="*/ 619125 h 1006475"/>
                  <a:gd name="connsiteX352" fmla="*/ 42327 w 676789"/>
                  <a:gd name="connsiteY352" fmla="*/ 621242 h 1006475"/>
                  <a:gd name="connsiteX353" fmla="*/ 42327 w 676789"/>
                  <a:gd name="connsiteY353" fmla="*/ 623358 h 1006475"/>
                  <a:gd name="connsiteX354" fmla="*/ 38040 w 676789"/>
                  <a:gd name="connsiteY354" fmla="*/ 625475 h 1006475"/>
                  <a:gd name="connsiteX355" fmla="*/ 3750 w 676789"/>
                  <a:gd name="connsiteY355" fmla="*/ 650875 h 1006475"/>
                  <a:gd name="connsiteX356" fmla="*/ 1607 w 676789"/>
                  <a:gd name="connsiteY356" fmla="*/ 650875 h 1006475"/>
                  <a:gd name="connsiteX357" fmla="*/ 1607 w 676789"/>
                  <a:gd name="connsiteY357" fmla="*/ 648758 h 1006475"/>
                  <a:gd name="connsiteX358" fmla="*/ 27325 w 676789"/>
                  <a:gd name="connsiteY358" fmla="*/ 627592 h 1006475"/>
                  <a:gd name="connsiteX359" fmla="*/ 35897 w 676789"/>
                  <a:gd name="connsiteY359" fmla="*/ 621242 h 1006475"/>
                  <a:gd name="connsiteX360" fmla="*/ 40184 w 676789"/>
                  <a:gd name="connsiteY360" fmla="*/ 619125 h 1006475"/>
                  <a:gd name="connsiteX361" fmla="*/ 102103 w 676789"/>
                  <a:gd name="connsiteY361" fmla="*/ 609600 h 1006475"/>
                  <a:gd name="connsiteX362" fmla="*/ 104240 w 676789"/>
                  <a:gd name="connsiteY362" fmla="*/ 609600 h 1006475"/>
                  <a:gd name="connsiteX363" fmla="*/ 102103 w 676789"/>
                  <a:gd name="connsiteY363" fmla="*/ 613965 h 1006475"/>
                  <a:gd name="connsiteX364" fmla="*/ 74321 w 676789"/>
                  <a:gd name="connsiteY364" fmla="*/ 627062 h 1006475"/>
                  <a:gd name="connsiteX365" fmla="*/ 52951 w 676789"/>
                  <a:gd name="connsiteY365" fmla="*/ 644525 h 1006475"/>
                  <a:gd name="connsiteX366" fmla="*/ 50814 w 676789"/>
                  <a:gd name="connsiteY366" fmla="*/ 644525 h 1006475"/>
                  <a:gd name="connsiteX367" fmla="*/ 50814 w 676789"/>
                  <a:gd name="connsiteY367" fmla="*/ 640159 h 1006475"/>
                  <a:gd name="connsiteX368" fmla="*/ 76458 w 676789"/>
                  <a:gd name="connsiteY368" fmla="*/ 620514 h 1006475"/>
                  <a:gd name="connsiteX369" fmla="*/ 89280 w 676789"/>
                  <a:gd name="connsiteY369" fmla="*/ 611783 h 1006475"/>
                  <a:gd name="connsiteX370" fmla="*/ 102103 w 676789"/>
                  <a:gd name="connsiteY370" fmla="*/ 609600 h 1006475"/>
                  <a:gd name="connsiteX371" fmla="*/ 69759 w 676789"/>
                  <a:gd name="connsiteY371" fmla="*/ 609600 h 1006475"/>
                  <a:gd name="connsiteX372" fmla="*/ 71918 w 676789"/>
                  <a:gd name="connsiteY372" fmla="*/ 609600 h 1006475"/>
                  <a:gd name="connsiteX373" fmla="*/ 71918 w 676789"/>
                  <a:gd name="connsiteY373" fmla="*/ 614010 h 1006475"/>
                  <a:gd name="connsiteX374" fmla="*/ 63282 w 676789"/>
                  <a:gd name="connsiteY374" fmla="*/ 620624 h 1006475"/>
                  <a:gd name="connsiteX375" fmla="*/ 24420 w 676789"/>
                  <a:gd name="connsiteY375" fmla="*/ 647083 h 1006475"/>
                  <a:gd name="connsiteX376" fmla="*/ 24420 w 676789"/>
                  <a:gd name="connsiteY376" fmla="*/ 649288 h 1006475"/>
                  <a:gd name="connsiteX377" fmla="*/ 22261 w 676789"/>
                  <a:gd name="connsiteY377" fmla="*/ 644878 h 1006475"/>
                  <a:gd name="connsiteX378" fmla="*/ 50328 w 676789"/>
                  <a:gd name="connsiteY378" fmla="*/ 622829 h 1006475"/>
                  <a:gd name="connsiteX379" fmla="*/ 61123 w 676789"/>
                  <a:gd name="connsiteY379" fmla="*/ 616215 h 1006475"/>
                  <a:gd name="connsiteX380" fmla="*/ 69759 w 676789"/>
                  <a:gd name="connsiteY380" fmla="*/ 609600 h 1006475"/>
                  <a:gd name="connsiteX381" fmla="*/ 158632 w 676789"/>
                  <a:gd name="connsiteY381" fmla="*/ 603250 h 1006475"/>
                  <a:gd name="connsiteX382" fmla="*/ 160804 w 676789"/>
                  <a:gd name="connsiteY382" fmla="*/ 605404 h 1006475"/>
                  <a:gd name="connsiteX383" fmla="*/ 126046 w 676789"/>
                  <a:gd name="connsiteY383" fmla="*/ 633413 h 1006475"/>
                  <a:gd name="connsiteX384" fmla="*/ 123874 w 676789"/>
                  <a:gd name="connsiteY384" fmla="*/ 631258 h 1006475"/>
                  <a:gd name="connsiteX385" fmla="*/ 158632 w 676789"/>
                  <a:gd name="connsiteY385" fmla="*/ 603250 h 1006475"/>
                  <a:gd name="connsiteX386" fmla="*/ 134846 w 676789"/>
                  <a:gd name="connsiteY386" fmla="*/ 603250 h 1006475"/>
                  <a:gd name="connsiteX387" fmla="*/ 137005 w 676789"/>
                  <a:gd name="connsiteY387" fmla="*/ 603250 h 1006475"/>
                  <a:gd name="connsiteX388" fmla="*/ 137005 w 676789"/>
                  <a:gd name="connsiteY388" fmla="*/ 607546 h 1006475"/>
                  <a:gd name="connsiteX389" fmla="*/ 87348 w 676789"/>
                  <a:gd name="connsiteY389" fmla="*/ 639763 h 1006475"/>
                  <a:gd name="connsiteX390" fmla="*/ 85189 w 676789"/>
                  <a:gd name="connsiteY390" fmla="*/ 635467 h 1006475"/>
                  <a:gd name="connsiteX391" fmla="*/ 132687 w 676789"/>
                  <a:gd name="connsiteY391" fmla="*/ 605398 h 1006475"/>
                  <a:gd name="connsiteX392" fmla="*/ 134846 w 676789"/>
                  <a:gd name="connsiteY392" fmla="*/ 603250 h 1006475"/>
                  <a:gd name="connsiteX393" fmla="*/ 621223 w 676789"/>
                  <a:gd name="connsiteY393" fmla="*/ 600075 h 1006475"/>
                  <a:gd name="connsiteX394" fmla="*/ 621223 w 676789"/>
                  <a:gd name="connsiteY394" fmla="*/ 603885 h 1006475"/>
                  <a:gd name="connsiteX395" fmla="*/ 616963 w 676789"/>
                  <a:gd name="connsiteY395" fmla="*/ 605790 h 1006475"/>
                  <a:gd name="connsiteX396" fmla="*/ 574372 w 676789"/>
                  <a:gd name="connsiteY396" fmla="*/ 609600 h 1006475"/>
                  <a:gd name="connsiteX397" fmla="*/ 557335 w 676789"/>
                  <a:gd name="connsiteY397" fmla="*/ 609600 h 1006475"/>
                  <a:gd name="connsiteX398" fmla="*/ 542428 w 676789"/>
                  <a:gd name="connsiteY398" fmla="*/ 609600 h 1006475"/>
                  <a:gd name="connsiteX399" fmla="*/ 540298 w 676789"/>
                  <a:gd name="connsiteY399" fmla="*/ 609600 h 1006475"/>
                  <a:gd name="connsiteX400" fmla="*/ 538168 w 676789"/>
                  <a:gd name="connsiteY400" fmla="*/ 609600 h 1006475"/>
                  <a:gd name="connsiteX401" fmla="*/ 536039 w 676789"/>
                  <a:gd name="connsiteY401" fmla="*/ 607695 h 1006475"/>
                  <a:gd name="connsiteX402" fmla="*/ 538168 w 676789"/>
                  <a:gd name="connsiteY402" fmla="*/ 605790 h 1006475"/>
                  <a:gd name="connsiteX403" fmla="*/ 542428 w 676789"/>
                  <a:gd name="connsiteY403" fmla="*/ 605790 h 1006475"/>
                  <a:gd name="connsiteX404" fmla="*/ 557335 w 676789"/>
                  <a:gd name="connsiteY404" fmla="*/ 605790 h 1006475"/>
                  <a:gd name="connsiteX405" fmla="*/ 574372 w 676789"/>
                  <a:gd name="connsiteY405" fmla="*/ 605790 h 1006475"/>
                  <a:gd name="connsiteX406" fmla="*/ 614834 w 676789"/>
                  <a:gd name="connsiteY406" fmla="*/ 601980 h 1006475"/>
                  <a:gd name="connsiteX407" fmla="*/ 621223 w 676789"/>
                  <a:gd name="connsiteY407" fmla="*/ 600075 h 1006475"/>
                  <a:gd name="connsiteX408" fmla="*/ 611091 w 676789"/>
                  <a:gd name="connsiteY408" fmla="*/ 579437 h 1006475"/>
                  <a:gd name="connsiteX409" fmla="*/ 613253 w 676789"/>
                  <a:gd name="connsiteY409" fmla="*/ 583882 h 1006475"/>
                  <a:gd name="connsiteX410" fmla="*/ 611091 w 676789"/>
                  <a:gd name="connsiteY410" fmla="*/ 586104 h 1006475"/>
                  <a:gd name="connsiteX411" fmla="*/ 606767 w 676789"/>
                  <a:gd name="connsiteY411" fmla="*/ 586104 h 1006475"/>
                  <a:gd name="connsiteX412" fmla="*/ 522461 w 676789"/>
                  <a:gd name="connsiteY412" fmla="*/ 599439 h 1006475"/>
                  <a:gd name="connsiteX413" fmla="*/ 518137 w 676789"/>
                  <a:gd name="connsiteY413" fmla="*/ 601662 h 1006475"/>
                  <a:gd name="connsiteX414" fmla="*/ 515975 w 676789"/>
                  <a:gd name="connsiteY414" fmla="*/ 597217 h 1006475"/>
                  <a:gd name="connsiteX415" fmla="*/ 602444 w 676789"/>
                  <a:gd name="connsiteY415" fmla="*/ 583882 h 1006475"/>
                  <a:gd name="connsiteX416" fmla="*/ 606767 w 676789"/>
                  <a:gd name="connsiteY416" fmla="*/ 581659 h 1006475"/>
                  <a:gd name="connsiteX417" fmla="*/ 611091 w 676789"/>
                  <a:gd name="connsiteY417" fmla="*/ 579437 h 1006475"/>
                  <a:gd name="connsiteX418" fmla="*/ 563923 w 676789"/>
                  <a:gd name="connsiteY418" fmla="*/ 563562 h 1006475"/>
                  <a:gd name="connsiteX419" fmla="*/ 570395 w 676789"/>
                  <a:gd name="connsiteY419" fmla="*/ 563562 h 1006475"/>
                  <a:gd name="connsiteX420" fmla="*/ 572552 w 676789"/>
                  <a:gd name="connsiteY420" fmla="*/ 565626 h 1006475"/>
                  <a:gd name="connsiteX421" fmla="*/ 570395 w 676789"/>
                  <a:gd name="connsiteY421" fmla="*/ 567689 h 1006475"/>
                  <a:gd name="connsiteX422" fmla="*/ 492729 w 676789"/>
                  <a:gd name="connsiteY422" fmla="*/ 584200 h 1006475"/>
                  <a:gd name="connsiteX423" fmla="*/ 490571 w 676789"/>
                  <a:gd name="connsiteY423" fmla="*/ 580072 h 1006475"/>
                  <a:gd name="connsiteX424" fmla="*/ 563923 w 676789"/>
                  <a:gd name="connsiteY424" fmla="*/ 563562 h 1006475"/>
                  <a:gd name="connsiteX425" fmla="*/ 557173 w 676789"/>
                  <a:gd name="connsiteY425" fmla="*/ 525462 h 1006475"/>
                  <a:gd name="connsiteX426" fmla="*/ 559307 w 676789"/>
                  <a:gd name="connsiteY426" fmla="*/ 527627 h 1006475"/>
                  <a:gd name="connsiteX427" fmla="*/ 495310 w 676789"/>
                  <a:gd name="connsiteY427" fmla="*/ 549275 h 1006475"/>
                  <a:gd name="connsiteX428" fmla="*/ 495310 w 676789"/>
                  <a:gd name="connsiteY428" fmla="*/ 544945 h 1006475"/>
                  <a:gd name="connsiteX429" fmla="*/ 557173 w 676789"/>
                  <a:gd name="connsiteY429" fmla="*/ 525462 h 1006475"/>
                  <a:gd name="connsiteX430" fmla="*/ 579299 w 676789"/>
                  <a:gd name="connsiteY430" fmla="*/ 509587 h 1006475"/>
                  <a:gd name="connsiteX431" fmla="*/ 581481 w 676789"/>
                  <a:gd name="connsiteY431" fmla="*/ 509587 h 1006475"/>
                  <a:gd name="connsiteX432" fmla="*/ 583664 w 676789"/>
                  <a:gd name="connsiteY432" fmla="*/ 513917 h 1006475"/>
                  <a:gd name="connsiteX433" fmla="*/ 572750 w 676789"/>
                  <a:gd name="connsiteY433" fmla="*/ 520411 h 1006475"/>
                  <a:gd name="connsiteX434" fmla="*/ 570567 w 676789"/>
                  <a:gd name="connsiteY434" fmla="*/ 520411 h 1006475"/>
                  <a:gd name="connsiteX435" fmla="*/ 553104 w 676789"/>
                  <a:gd name="connsiteY435" fmla="*/ 524741 h 1006475"/>
                  <a:gd name="connsiteX436" fmla="*/ 518179 w 676789"/>
                  <a:gd name="connsiteY436" fmla="*/ 533400 h 1006475"/>
                  <a:gd name="connsiteX437" fmla="*/ 515997 w 676789"/>
                  <a:gd name="connsiteY437" fmla="*/ 529070 h 1006475"/>
                  <a:gd name="connsiteX438" fmla="*/ 550922 w 676789"/>
                  <a:gd name="connsiteY438" fmla="*/ 522576 h 1006475"/>
                  <a:gd name="connsiteX439" fmla="*/ 568385 w 676789"/>
                  <a:gd name="connsiteY439" fmla="*/ 516081 h 1006475"/>
                  <a:gd name="connsiteX440" fmla="*/ 579299 w 676789"/>
                  <a:gd name="connsiteY440" fmla="*/ 509587 h 1006475"/>
                  <a:gd name="connsiteX441" fmla="*/ 591999 w 676789"/>
                  <a:gd name="connsiteY441" fmla="*/ 481012 h 1006475"/>
                  <a:gd name="connsiteX442" fmla="*/ 594181 w 676789"/>
                  <a:gd name="connsiteY442" fmla="*/ 481012 h 1006475"/>
                  <a:gd name="connsiteX443" fmla="*/ 594181 w 676789"/>
                  <a:gd name="connsiteY443" fmla="*/ 485245 h 1006475"/>
                  <a:gd name="connsiteX444" fmla="*/ 530879 w 676789"/>
                  <a:gd name="connsiteY444" fmla="*/ 506412 h 1006475"/>
                  <a:gd name="connsiteX445" fmla="*/ 528697 w 676789"/>
                  <a:gd name="connsiteY445" fmla="*/ 506412 h 1006475"/>
                  <a:gd name="connsiteX446" fmla="*/ 528697 w 676789"/>
                  <a:gd name="connsiteY446" fmla="*/ 502179 h 1006475"/>
                  <a:gd name="connsiteX447" fmla="*/ 535245 w 676789"/>
                  <a:gd name="connsiteY447" fmla="*/ 500062 h 1006475"/>
                  <a:gd name="connsiteX448" fmla="*/ 591999 w 676789"/>
                  <a:gd name="connsiteY448" fmla="*/ 481012 h 1006475"/>
                  <a:gd name="connsiteX449" fmla="*/ 611064 w 676789"/>
                  <a:gd name="connsiteY449" fmla="*/ 455612 h 1006475"/>
                  <a:gd name="connsiteX450" fmla="*/ 613240 w 676789"/>
                  <a:gd name="connsiteY450" fmla="*/ 459942 h 1006475"/>
                  <a:gd name="connsiteX451" fmla="*/ 558852 w 676789"/>
                  <a:gd name="connsiteY451" fmla="*/ 479425 h 1006475"/>
                  <a:gd name="connsiteX452" fmla="*/ 558852 w 676789"/>
                  <a:gd name="connsiteY452" fmla="*/ 475095 h 1006475"/>
                  <a:gd name="connsiteX453" fmla="*/ 611064 w 676789"/>
                  <a:gd name="connsiteY453" fmla="*/ 455612 h 1006475"/>
                  <a:gd name="connsiteX454" fmla="*/ 624329 w 676789"/>
                  <a:gd name="connsiteY454" fmla="*/ 422275 h 1006475"/>
                  <a:gd name="connsiteX455" fmla="*/ 626527 w 676789"/>
                  <a:gd name="connsiteY455" fmla="*/ 424473 h 1006475"/>
                  <a:gd name="connsiteX456" fmla="*/ 626527 w 676789"/>
                  <a:gd name="connsiteY456" fmla="*/ 426671 h 1006475"/>
                  <a:gd name="connsiteX457" fmla="*/ 571575 w 676789"/>
                  <a:gd name="connsiteY457" fmla="*/ 450850 h 1006475"/>
                  <a:gd name="connsiteX458" fmla="*/ 571575 w 676789"/>
                  <a:gd name="connsiteY458" fmla="*/ 446454 h 1006475"/>
                  <a:gd name="connsiteX459" fmla="*/ 624329 w 676789"/>
                  <a:gd name="connsiteY459" fmla="*/ 422275 h 1006475"/>
                  <a:gd name="connsiteX460" fmla="*/ 630146 w 676789"/>
                  <a:gd name="connsiteY460" fmla="*/ 403225 h 1006475"/>
                  <a:gd name="connsiteX461" fmla="*/ 632305 w 676789"/>
                  <a:gd name="connsiteY461" fmla="*/ 403225 h 1006475"/>
                  <a:gd name="connsiteX462" fmla="*/ 632305 w 676789"/>
                  <a:gd name="connsiteY462" fmla="*/ 405342 h 1006475"/>
                  <a:gd name="connsiteX463" fmla="*/ 630146 w 676789"/>
                  <a:gd name="connsiteY463" fmla="*/ 407458 h 1006475"/>
                  <a:gd name="connsiteX464" fmla="*/ 584807 w 676789"/>
                  <a:gd name="connsiteY464" fmla="*/ 428625 h 1006475"/>
                  <a:gd name="connsiteX465" fmla="*/ 582648 w 676789"/>
                  <a:gd name="connsiteY465" fmla="*/ 424392 h 1006475"/>
                  <a:gd name="connsiteX466" fmla="*/ 630146 w 676789"/>
                  <a:gd name="connsiteY466" fmla="*/ 403225 h 1006475"/>
                  <a:gd name="connsiteX467" fmla="*/ 633289 w 676789"/>
                  <a:gd name="connsiteY467" fmla="*/ 382587 h 1006475"/>
                  <a:gd name="connsiteX468" fmla="*/ 635465 w 676789"/>
                  <a:gd name="connsiteY468" fmla="*/ 382587 h 1006475"/>
                  <a:gd name="connsiteX469" fmla="*/ 635465 w 676789"/>
                  <a:gd name="connsiteY469" fmla="*/ 386820 h 1006475"/>
                  <a:gd name="connsiteX470" fmla="*/ 583253 w 676789"/>
                  <a:gd name="connsiteY470" fmla="*/ 414337 h 1006475"/>
                  <a:gd name="connsiteX471" fmla="*/ 581078 w 676789"/>
                  <a:gd name="connsiteY471" fmla="*/ 412220 h 1006475"/>
                  <a:gd name="connsiteX472" fmla="*/ 581078 w 676789"/>
                  <a:gd name="connsiteY472" fmla="*/ 410104 h 1006475"/>
                  <a:gd name="connsiteX473" fmla="*/ 633289 w 676789"/>
                  <a:gd name="connsiteY473" fmla="*/ 382587 h 1006475"/>
                  <a:gd name="connsiteX474" fmla="*/ 636541 w 676789"/>
                  <a:gd name="connsiteY474" fmla="*/ 358775 h 1006475"/>
                  <a:gd name="connsiteX475" fmla="*/ 638678 w 676789"/>
                  <a:gd name="connsiteY475" fmla="*/ 358775 h 1006475"/>
                  <a:gd name="connsiteX476" fmla="*/ 638678 w 676789"/>
                  <a:gd name="connsiteY476" fmla="*/ 363008 h 1006475"/>
                  <a:gd name="connsiteX477" fmla="*/ 589526 w 676789"/>
                  <a:gd name="connsiteY477" fmla="*/ 390525 h 1006475"/>
                  <a:gd name="connsiteX478" fmla="*/ 587389 w 676789"/>
                  <a:gd name="connsiteY478" fmla="*/ 390525 h 1006475"/>
                  <a:gd name="connsiteX479" fmla="*/ 587389 w 676789"/>
                  <a:gd name="connsiteY479" fmla="*/ 386292 h 1006475"/>
                  <a:gd name="connsiteX480" fmla="*/ 636541 w 676789"/>
                  <a:gd name="connsiteY480" fmla="*/ 358775 h 1006475"/>
                  <a:gd name="connsiteX481" fmla="*/ 642931 w 676789"/>
                  <a:gd name="connsiteY481" fmla="*/ 336550 h 1006475"/>
                  <a:gd name="connsiteX482" fmla="*/ 645048 w 676789"/>
                  <a:gd name="connsiteY482" fmla="*/ 340783 h 1006475"/>
                  <a:gd name="connsiteX483" fmla="*/ 640814 w 676789"/>
                  <a:gd name="connsiteY483" fmla="*/ 342900 h 1006475"/>
                  <a:gd name="connsiteX484" fmla="*/ 594248 w 676789"/>
                  <a:gd name="connsiteY484" fmla="*/ 366183 h 1006475"/>
                  <a:gd name="connsiteX485" fmla="*/ 594248 w 676789"/>
                  <a:gd name="connsiteY485" fmla="*/ 368300 h 1006475"/>
                  <a:gd name="connsiteX486" fmla="*/ 592131 w 676789"/>
                  <a:gd name="connsiteY486" fmla="*/ 364067 h 1006475"/>
                  <a:gd name="connsiteX487" fmla="*/ 640814 w 676789"/>
                  <a:gd name="connsiteY487" fmla="*/ 338667 h 1006475"/>
                  <a:gd name="connsiteX488" fmla="*/ 642931 w 676789"/>
                  <a:gd name="connsiteY488" fmla="*/ 336550 h 1006475"/>
                  <a:gd name="connsiteX489" fmla="*/ 643814 w 676789"/>
                  <a:gd name="connsiteY489" fmla="*/ 312737 h 1006475"/>
                  <a:gd name="connsiteX490" fmla="*/ 648165 w 676789"/>
                  <a:gd name="connsiteY490" fmla="*/ 312737 h 1006475"/>
                  <a:gd name="connsiteX491" fmla="*/ 648165 w 676789"/>
                  <a:gd name="connsiteY491" fmla="*/ 317046 h 1006475"/>
                  <a:gd name="connsiteX492" fmla="*/ 645989 w 676789"/>
                  <a:gd name="connsiteY492" fmla="*/ 317046 h 1006475"/>
                  <a:gd name="connsiteX493" fmla="*/ 643814 w 676789"/>
                  <a:gd name="connsiteY493" fmla="*/ 317046 h 1006475"/>
                  <a:gd name="connsiteX494" fmla="*/ 635112 w 676789"/>
                  <a:gd name="connsiteY494" fmla="*/ 319200 h 1006475"/>
                  <a:gd name="connsiteX495" fmla="*/ 619884 w 676789"/>
                  <a:gd name="connsiteY495" fmla="*/ 327818 h 1006475"/>
                  <a:gd name="connsiteX496" fmla="*/ 595953 w 676789"/>
                  <a:gd name="connsiteY496" fmla="*/ 342900 h 1006475"/>
                  <a:gd name="connsiteX497" fmla="*/ 593778 w 676789"/>
                  <a:gd name="connsiteY497" fmla="*/ 342900 h 1006475"/>
                  <a:gd name="connsiteX498" fmla="*/ 593778 w 676789"/>
                  <a:gd name="connsiteY498" fmla="*/ 338591 h 1006475"/>
                  <a:gd name="connsiteX499" fmla="*/ 622059 w 676789"/>
                  <a:gd name="connsiteY499" fmla="*/ 321355 h 1006475"/>
                  <a:gd name="connsiteX500" fmla="*/ 637287 w 676789"/>
                  <a:gd name="connsiteY500" fmla="*/ 314891 h 1006475"/>
                  <a:gd name="connsiteX501" fmla="*/ 643814 w 676789"/>
                  <a:gd name="connsiteY501" fmla="*/ 312737 h 1006475"/>
                  <a:gd name="connsiteX502" fmla="*/ 645960 w 676789"/>
                  <a:gd name="connsiteY502" fmla="*/ 292100 h 1006475"/>
                  <a:gd name="connsiteX503" fmla="*/ 648150 w 676789"/>
                  <a:gd name="connsiteY503" fmla="*/ 292100 h 1006475"/>
                  <a:gd name="connsiteX504" fmla="*/ 650339 w 676789"/>
                  <a:gd name="connsiteY504" fmla="*/ 296396 h 1006475"/>
                  <a:gd name="connsiteX505" fmla="*/ 648150 w 676789"/>
                  <a:gd name="connsiteY505" fmla="*/ 296396 h 1006475"/>
                  <a:gd name="connsiteX506" fmla="*/ 641581 w 676789"/>
                  <a:gd name="connsiteY506" fmla="*/ 298543 h 1006475"/>
                  <a:gd name="connsiteX507" fmla="*/ 591219 w 676789"/>
                  <a:gd name="connsiteY507" fmla="*/ 326465 h 1006475"/>
                  <a:gd name="connsiteX508" fmla="*/ 591219 w 676789"/>
                  <a:gd name="connsiteY508" fmla="*/ 328613 h 1006475"/>
                  <a:gd name="connsiteX509" fmla="*/ 589029 w 676789"/>
                  <a:gd name="connsiteY509" fmla="*/ 324317 h 1006475"/>
                  <a:gd name="connsiteX510" fmla="*/ 591219 w 676789"/>
                  <a:gd name="connsiteY510" fmla="*/ 322169 h 1006475"/>
                  <a:gd name="connsiteX511" fmla="*/ 641581 w 676789"/>
                  <a:gd name="connsiteY511" fmla="*/ 294248 h 1006475"/>
                  <a:gd name="connsiteX512" fmla="*/ 645960 w 676789"/>
                  <a:gd name="connsiteY512" fmla="*/ 292100 h 1006475"/>
                  <a:gd name="connsiteX513" fmla="*/ 240197 w 676789"/>
                  <a:gd name="connsiteY513" fmla="*/ 292100 h 1006475"/>
                  <a:gd name="connsiteX514" fmla="*/ 240197 w 676789"/>
                  <a:gd name="connsiteY514" fmla="*/ 294183 h 1006475"/>
                  <a:gd name="connsiteX515" fmla="*/ 242352 w 676789"/>
                  <a:gd name="connsiteY515" fmla="*/ 294183 h 1006475"/>
                  <a:gd name="connsiteX516" fmla="*/ 240197 w 676789"/>
                  <a:gd name="connsiteY516" fmla="*/ 296267 h 1006475"/>
                  <a:gd name="connsiteX517" fmla="*/ 238043 w 676789"/>
                  <a:gd name="connsiteY517" fmla="*/ 296267 h 1006475"/>
                  <a:gd name="connsiteX518" fmla="*/ 229425 w 676789"/>
                  <a:gd name="connsiteY518" fmla="*/ 300434 h 1006475"/>
                  <a:gd name="connsiteX519" fmla="*/ 186336 w 676789"/>
                  <a:gd name="connsiteY519" fmla="*/ 325438 h 1006475"/>
                  <a:gd name="connsiteX520" fmla="*/ 184181 w 676789"/>
                  <a:gd name="connsiteY520" fmla="*/ 325438 h 1006475"/>
                  <a:gd name="connsiteX521" fmla="*/ 184181 w 676789"/>
                  <a:gd name="connsiteY521" fmla="*/ 321271 h 1006475"/>
                  <a:gd name="connsiteX522" fmla="*/ 210035 w 676789"/>
                  <a:gd name="connsiteY522" fmla="*/ 304602 h 1006475"/>
                  <a:gd name="connsiteX523" fmla="*/ 240197 w 676789"/>
                  <a:gd name="connsiteY523" fmla="*/ 292100 h 1006475"/>
                  <a:gd name="connsiteX524" fmla="*/ 256039 w 676789"/>
                  <a:gd name="connsiteY524" fmla="*/ 277812 h 1006475"/>
                  <a:gd name="connsiteX525" fmla="*/ 258227 w 676789"/>
                  <a:gd name="connsiteY525" fmla="*/ 282222 h 1006475"/>
                  <a:gd name="connsiteX526" fmla="*/ 256039 w 676789"/>
                  <a:gd name="connsiteY526" fmla="*/ 282222 h 1006475"/>
                  <a:gd name="connsiteX527" fmla="*/ 256039 w 676789"/>
                  <a:gd name="connsiteY527" fmla="*/ 284427 h 1006475"/>
                  <a:gd name="connsiteX528" fmla="*/ 245098 w 676789"/>
                  <a:gd name="connsiteY528" fmla="*/ 288836 h 1006475"/>
                  <a:gd name="connsiteX529" fmla="*/ 242909 w 676789"/>
                  <a:gd name="connsiteY529" fmla="*/ 291041 h 1006475"/>
                  <a:gd name="connsiteX530" fmla="*/ 240721 w 676789"/>
                  <a:gd name="connsiteY530" fmla="*/ 291041 h 1006475"/>
                  <a:gd name="connsiteX531" fmla="*/ 210087 w 676789"/>
                  <a:gd name="connsiteY531" fmla="*/ 304271 h 1006475"/>
                  <a:gd name="connsiteX532" fmla="*/ 181640 w 676789"/>
                  <a:gd name="connsiteY532" fmla="*/ 317500 h 1006475"/>
                  <a:gd name="connsiteX533" fmla="*/ 179452 w 676789"/>
                  <a:gd name="connsiteY533" fmla="*/ 317500 h 1006475"/>
                  <a:gd name="connsiteX534" fmla="*/ 177264 w 676789"/>
                  <a:gd name="connsiteY534" fmla="*/ 315295 h 1006475"/>
                  <a:gd name="connsiteX535" fmla="*/ 179452 w 676789"/>
                  <a:gd name="connsiteY535" fmla="*/ 313090 h 1006475"/>
                  <a:gd name="connsiteX536" fmla="*/ 236345 w 676789"/>
                  <a:gd name="connsiteY536" fmla="*/ 288836 h 1006475"/>
                  <a:gd name="connsiteX537" fmla="*/ 253850 w 676789"/>
                  <a:gd name="connsiteY537" fmla="*/ 280017 h 1006475"/>
                  <a:gd name="connsiteX538" fmla="*/ 256039 w 676789"/>
                  <a:gd name="connsiteY538" fmla="*/ 277812 h 1006475"/>
                  <a:gd name="connsiteX539" fmla="*/ 638680 w 676789"/>
                  <a:gd name="connsiteY539" fmla="*/ 276225 h 1006475"/>
                  <a:gd name="connsiteX540" fmla="*/ 640815 w 676789"/>
                  <a:gd name="connsiteY540" fmla="*/ 278373 h 1006475"/>
                  <a:gd name="connsiteX541" fmla="*/ 640815 w 676789"/>
                  <a:gd name="connsiteY541" fmla="*/ 280521 h 1006475"/>
                  <a:gd name="connsiteX542" fmla="*/ 638680 w 676789"/>
                  <a:gd name="connsiteY542" fmla="*/ 280521 h 1006475"/>
                  <a:gd name="connsiteX543" fmla="*/ 591712 w 676789"/>
                  <a:gd name="connsiteY543" fmla="*/ 308442 h 1006475"/>
                  <a:gd name="connsiteX544" fmla="*/ 587442 w 676789"/>
                  <a:gd name="connsiteY544" fmla="*/ 310590 h 1006475"/>
                  <a:gd name="connsiteX545" fmla="*/ 585307 w 676789"/>
                  <a:gd name="connsiteY545" fmla="*/ 310590 h 1006475"/>
                  <a:gd name="connsiteX546" fmla="*/ 583172 w 676789"/>
                  <a:gd name="connsiteY546" fmla="*/ 312738 h 1006475"/>
                  <a:gd name="connsiteX547" fmla="*/ 581037 w 676789"/>
                  <a:gd name="connsiteY547" fmla="*/ 310590 h 1006475"/>
                  <a:gd name="connsiteX548" fmla="*/ 581037 w 676789"/>
                  <a:gd name="connsiteY548" fmla="*/ 308442 h 1006475"/>
                  <a:gd name="connsiteX549" fmla="*/ 585307 w 676789"/>
                  <a:gd name="connsiteY549" fmla="*/ 306294 h 1006475"/>
                  <a:gd name="connsiteX550" fmla="*/ 587442 w 676789"/>
                  <a:gd name="connsiteY550" fmla="*/ 306294 h 1006475"/>
                  <a:gd name="connsiteX551" fmla="*/ 591712 w 676789"/>
                  <a:gd name="connsiteY551" fmla="*/ 304147 h 1006475"/>
                  <a:gd name="connsiteX552" fmla="*/ 638680 w 676789"/>
                  <a:gd name="connsiteY552" fmla="*/ 278373 h 1006475"/>
                  <a:gd name="connsiteX553" fmla="*/ 638680 w 676789"/>
                  <a:gd name="connsiteY553" fmla="*/ 276225 h 1006475"/>
                  <a:gd name="connsiteX554" fmla="*/ 259285 w 676789"/>
                  <a:gd name="connsiteY554" fmla="*/ 263525 h 1006475"/>
                  <a:gd name="connsiteX555" fmla="*/ 265635 w 676789"/>
                  <a:gd name="connsiteY555" fmla="*/ 263525 h 1006475"/>
                  <a:gd name="connsiteX556" fmla="*/ 265635 w 676789"/>
                  <a:gd name="connsiteY556" fmla="*/ 267921 h 1006475"/>
                  <a:gd name="connsiteX557" fmla="*/ 250818 w 676789"/>
                  <a:gd name="connsiteY557" fmla="*/ 272317 h 1006475"/>
                  <a:gd name="connsiteX558" fmla="*/ 208485 w 676789"/>
                  <a:gd name="connsiteY558" fmla="*/ 292100 h 1006475"/>
                  <a:gd name="connsiteX559" fmla="*/ 206368 w 676789"/>
                  <a:gd name="connsiteY559" fmla="*/ 289902 h 1006475"/>
                  <a:gd name="connsiteX560" fmla="*/ 259285 w 676789"/>
                  <a:gd name="connsiteY560" fmla="*/ 263525 h 1006475"/>
                  <a:gd name="connsiteX561" fmla="*/ 638678 w 676789"/>
                  <a:gd name="connsiteY561" fmla="*/ 244475 h 1006475"/>
                  <a:gd name="connsiteX562" fmla="*/ 640815 w 676789"/>
                  <a:gd name="connsiteY562" fmla="*/ 248653 h 1006475"/>
                  <a:gd name="connsiteX563" fmla="*/ 638678 w 676789"/>
                  <a:gd name="connsiteY563" fmla="*/ 248653 h 1006475"/>
                  <a:gd name="connsiteX564" fmla="*/ 636541 w 676789"/>
                  <a:gd name="connsiteY564" fmla="*/ 250741 h 1006475"/>
                  <a:gd name="connsiteX565" fmla="*/ 589526 w 676789"/>
                  <a:gd name="connsiteY565" fmla="*/ 282074 h 1006475"/>
                  <a:gd name="connsiteX566" fmla="*/ 587389 w 676789"/>
                  <a:gd name="connsiteY566" fmla="*/ 284163 h 1006475"/>
                  <a:gd name="connsiteX567" fmla="*/ 587389 w 676789"/>
                  <a:gd name="connsiteY567" fmla="*/ 279985 h 1006475"/>
                  <a:gd name="connsiteX568" fmla="*/ 589526 w 676789"/>
                  <a:gd name="connsiteY568" fmla="*/ 277896 h 1006475"/>
                  <a:gd name="connsiteX569" fmla="*/ 634404 w 676789"/>
                  <a:gd name="connsiteY569" fmla="*/ 246564 h 1006475"/>
                  <a:gd name="connsiteX570" fmla="*/ 638678 w 676789"/>
                  <a:gd name="connsiteY570" fmla="*/ 246564 h 1006475"/>
                  <a:gd name="connsiteX571" fmla="*/ 638678 w 676789"/>
                  <a:gd name="connsiteY571" fmla="*/ 244475 h 1006475"/>
                  <a:gd name="connsiteX572" fmla="*/ 281462 w 676789"/>
                  <a:gd name="connsiteY572" fmla="*/ 244475 h 1006475"/>
                  <a:gd name="connsiteX573" fmla="*/ 283627 w 676789"/>
                  <a:gd name="connsiteY573" fmla="*/ 246592 h 1006475"/>
                  <a:gd name="connsiteX574" fmla="*/ 281462 w 676789"/>
                  <a:gd name="connsiteY574" fmla="*/ 248708 h 1006475"/>
                  <a:gd name="connsiteX575" fmla="*/ 279297 w 676789"/>
                  <a:gd name="connsiteY575" fmla="*/ 248708 h 1006475"/>
                  <a:gd name="connsiteX576" fmla="*/ 216518 w 676789"/>
                  <a:gd name="connsiteY576" fmla="*/ 269875 h 1006475"/>
                  <a:gd name="connsiteX577" fmla="*/ 216518 w 676789"/>
                  <a:gd name="connsiteY577" fmla="*/ 265642 h 1006475"/>
                  <a:gd name="connsiteX578" fmla="*/ 244661 w 676789"/>
                  <a:gd name="connsiteY578" fmla="*/ 255058 h 1006475"/>
                  <a:gd name="connsiteX579" fmla="*/ 279297 w 676789"/>
                  <a:gd name="connsiteY579" fmla="*/ 246592 h 1006475"/>
                  <a:gd name="connsiteX580" fmla="*/ 281462 w 676789"/>
                  <a:gd name="connsiteY580" fmla="*/ 244475 h 1006475"/>
                  <a:gd name="connsiteX581" fmla="*/ 639688 w 676789"/>
                  <a:gd name="connsiteY581" fmla="*/ 222250 h 1006475"/>
                  <a:gd name="connsiteX582" fmla="*/ 641838 w 676789"/>
                  <a:gd name="connsiteY582" fmla="*/ 222250 h 1006475"/>
                  <a:gd name="connsiteX583" fmla="*/ 641838 w 676789"/>
                  <a:gd name="connsiteY583" fmla="*/ 226615 h 1006475"/>
                  <a:gd name="connsiteX584" fmla="*/ 637537 w 676789"/>
                  <a:gd name="connsiteY584" fmla="*/ 228798 h 1006475"/>
                  <a:gd name="connsiteX585" fmla="*/ 633235 w 676789"/>
                  <a:gd name="connsiteY585" fmla="*/ 230981 h 1006475"/>
                  <a:gd name="connsiteX586" fmla="*/ 585917 w 676789"/>
                  <a:gd name="connsiteY586" fmla="*/ 254992 h 1006475"/>
                  <a:gd name="connsiteX587" fmla="*/ 581616 w 676789"/>
                  <a:gd name="connsiteY587" fmla="*/ 257175 h 1006475"/>
                  <a:gd name="connsiteX588" fmla="*/ 579465 w 676789"/>
                  <a:gd name="connsiteY588" fmla="*/ 257175 h 1006475"/>
                  <a:gd name="connsiteX589" fmla="*/ 579465 w 676789"/>
                  <a:gd name="connsiteY589" fmla="*/ 252809 h 1006475"/>
                  <a:gd name="connsiteX590" fmla="*/ 585917 w 676789"/>
                  <a:gd name="connsiteY590" fmla="*/ 250626 h 1006475"/>
                  <a:gd name="connsiteX591" fmla="*/ 598822 w 676789"/>
                  <a:gd name="connsiteY591" fmla="*/ 241895 h 1006475"/>
                  <a:gd name="connsiteX592" fmla="*/ 609576 w 676789"/>
                  <a:gd name="connsiteY592" fmla="*/ 237530 h 1006475"/>
                  <a:gd name="connsiteX593" fmla="*/ 631084 w 676789"/>
                  <a:gd name="connsiteY593" fmla="*/ 226615 h 1006475"/>
                  <a:gd name="connsiteX594" fmla="*/ 635386 w 676789"/>
                  <a:gd name="connsiteY594" fmla="*/ 224433 h 1006475"/>
                  <a:gd name="connsiteX595" fmla="*/ 639688 w 676789"/>
                  <a:gd name="connsiteY595" fmla="*/ 222250 h 1006475"/>
                  <a:gd name="connsiteX596" fmla="*/ 632348 w 676789"/>
                  <a:gd name="connsiteY596" fmla="*/ 215900 h 1006475"/>
                  <a:gd name="connsiteX597" fmla="*/ 634464 w 676789"/>
                  <a:gd name="connsiteY597" fmla="*/ 220133 h 1006475"/>
                  <a:gd name="connsiteX598" fmla="*/ 630231 w 676789"/>
                  <a:gd name="connsiteY598" fmla="*/ 222250 h 1006475"/>
                  <a:gd name="connsiteX599" fmla="*/ 609064 w 676789"/>
                  <a:gd name="connsiteY599" fmla="*/ 237067 h 1006475"/>
                  <a:gd name="connsiteX600" fmla="*/ 598481 w 676789"/>
                  <a:gd name="connsiteY600" fmla="*/ 241300 h 1006475"/>
                  <a:gd name="connsiteX601" fmla="*/ 598481 w 676789"/>
                  <a:gd name="connsiteY601" fmla="*/ 239183 h 1006475"/>
                  <a:gd name="connsiteX602" fmla="*/ 628114 w 676789"/>
                  <a:gd name="connsiteY602" fmla="*/ 218017 h 1006475"/>
                  <a:gd name="connsiteX603" fmla="*/ 632348 w 676789"/>
                  <a:gd name="connsiteY603" fmla="*/ 215900 h 1006475"/>
                  <a:gd name="connsiteX604" fmla="*/ 625407 w 676789"/>
                  <a:gd name="connsiteY604" fmla="*/ 203200 h 1006475"/>
                  <a:gd name="connsiteX605" fmla="*/ 627554 w 676789"/>
                  <a:gd name="connsiteY605" fmla="*/ 207530 h 1006475"/>
                  <a:gd name="connsiteX606" fmla="*/ 625407 w 676789"/>
                  <a:gd name="connsiteY606" fmla="*/ 209694 h 1006475"/>
                  <a:gd name="connsiteX607" fmla="*/ 597485 w 676789"/>
                  <a:gd name="connsiteY607" fmla="*/ 227013 h 1006475"/>
                  <a:gd name="connsiteX608" fmla="*/ 595337 w 676789"/>
                  <a:gd name="connsiteY608" fmla="*/ 227013 h 1006475"/>
                  <a:gd name="connsiteX609" fmla="*/ 595337 w 676789"/>
                  <a:gd name="connsiteY609" fmla="*/ 222683 h 1006475"/>
                  <a:gd name="connsiteX610" fmla="*/ 623259 w 676789"/>
                  <a:gd name="connsiteY610" fmla="*/ 205365 h 1006475"/>
                  <a:gd name="connsiteX611" fmla="*/ 625407 w 676789"/>
                  <a:gd name="connsiteY611" fmla="*/ 205365 h 1006475"/>
                  <a:gd name="connsiteX612" fmla="*/ 625407 w 676789"/>
                  <a:gd name="connsiteY612" fmla="*/ 203200 h 1006475"/>
                  <a:gd name="connsiteX613" fmla="*/ 619592 w 676789"/>
                  <a:gd name="connsiteY613" fmla="*/ 179387 h 1006475"/>
                  <a:gd name="connsiteX614" fmla="*/ 619592 w 676789"/>
                  <a:gd name="connsiteY614" fmla="*/ 181504 h 1006475"/>
                  <a:gd name="connsiteX615" fmla="*/ 621764 w 676789"/>
                  <a:gd name="connsiteY615" fmla="*/ 181504 h 1006475"/>
                  <a:gd name="connsiteX616" fmla="*/ 619592 w 676789"/>
                  <a:gd name="connsiteY616" fmla="*/ 183620 h 1006475"/>
                  <a:gd name="connsiteX617" fmla="*/ 617420 w 676789"/>
                  <a:gd name="connsiteY617" fmla="*/ 185737 h 1006475"/>
                  <a:gd name="connsiteX618" fmla="*/ 584834 w 676789"/>
                  <a:gd name="connsiteY618" fmla="*/ 204787 h 1006475"/>
                  <a:gd name="connsiteX619" fmla="*/ 582662 w 676789"/>
                  <a:gd name="connsiteY619" fmla="*/ 204787 h 1006475"/>
                  <a:gd name="connsiteX620" fmla="*/ 582662 w 676789"/>
                  <a:gd name="connsiteY620" fmla="*/ 200554 h 1006475"/>
                  <a:gd name="connsiteX621" fmla="*/ 617420 w 676789"/>
                  <a:gd name="connsiteY621" fmla="*/ 181504 h 1006475"/>
                  <a:gd name="connsiteX622" fmla="*/ 619592 w 676789"/>
                  <a:gd name="connsiteY622" fmla="*/ 179387 h 1006475"/>
                  <a:gd name="connsiteX623" fmla="*/ 621236 w 676789"/>
                  <a:gd name="connsiteY623" fmla="*/ 160337 h 1006475"/>
                  <a:gd name="connsiteX624" fmla="*/ 623352 w 676789"/>
                  <a:gd name="connsiteY624" fmla="*/ 164646 h 1006475"/>
                  <a:gd name="connsiteX625" fmla="*/ 621236 w 676789"/>
                  <a:gd name="connsiteY625" fmla="*/ 164646 h 1006475"/>
                  <a:gd name="connsiteX626" fmla="*/ 619119 w 676789"/>
                  <a:gd name="connsiteY626" fmla="*/ 166800 h 1006475"/>
                  <a:gd name="connsiteX627" fmla="*/ 614886 w 676789"/>
                  <a:gd name="connsiteY627" fmla="*/ 166800 h 1006475"/>
                  <a:gd name="connsiteX628" fmla="*/ 610652 w 676789"/>
                  <a:gd name="connsiteY628" fmla="*/ 168955 h 1006475"/>
                  <a:gd name="connsiteX629" fmla="*/ 576786 w 676789"/>
                  <a:gd name="connsiteY629" fmla="*/ 190500 h 1006475"/>
                  <a:gd name="connsiteX630" fmla="*/ 574669 w 676789"/>
                  <a:gd name="connsiteY630" fmla="*/ 188345 h 1006475"/>
                  <a:gd name="connsiteX631" fmla="*/ 608536 w 676789"/>
                  <a:gd name="connsiteY631" fmla="*/ 164646 h 1006475"/>
                  <a:gd name="connsiteX632" fmla="*/ 612769 w 676789"/>
                  <a:gd name="connsiteY632" fmla="*/ 164646 h 1006475"/>
                  <a:gd name="connsiteX633" fmla="*/ 617002 w 676789"/>
                  <a:gd name="connsiteY633" fmla="*/ 162491 h 1006475"/>
                  <a:gd name="connsiteX634" fmla="*/ 621236 w 676789"/>
                  <a:gd name="connsiteY634" fmla="*/ 160337 h 1006475"/>
                  <a:gd name="connsiteX635" fmla="*/ 600929 w 676789"/>
                  <a:gd name="connsiteY635" fmla="*/ 149225 h 1006475"/>
                  <a:gd name="connsiteX636" fmla="*/ 603112 w 676789"/>
                  <a:gd name="connsiteY636" fmla="*/ 149225 h 1006475"/>
                  <a:gd name="connsiteX637" fmla="*/ 605294 w 676789"/>
                  <a:gd name="connsiteY637" fmla="*/ 153534 h 1006475"/>
                  <a:gd name="connsiteX638" fmla="*/ 603112 w 676789"/>
                  <a:gd name="connsiteY638" fmla="*/ 153534 h 1006475"/>
                  <a:gd name="connsiteX639" fmla="*/ 559454 w 676789"/>
                  <a:gd name="connsiteY639" fmla="*/ 177233 h 1006475"/>
                  <a:gd name="connsiteX640" fmla="*/ 557272 w 676789"/>
                  <a:gd name="connsiteY640" fmla="*/ 177233 h 1006475"/>
                  <a:gd name="connsiteX641" fmla="*/ 557272 w 676789"/>
                  <a:gd name="connsiteY641" fmla="*/ 175079 h 1006475"/>
                  <a:gd name="connsiteX642" fmla="*/ 557272 w 676789"/>
                  <a:gd name="connsiteY642" fmla="*/ 172924 h 1006475"/>
                  <a:gd name="connsiteX643" fmla="*/ 600929 w 676789"/>
                  <a:gd name="connsiteY643" fmla="*/ 149225 h 1006475"/>
                  <a:gd name="connsiteX644" fmla="*/ 587251 w 676789"/>
                  <a:gd name="connsiteY644" fmla="*/ 133350 h 1006475"/>
                  <a:gd name="connsiteX645" fmla="*/ 589427 w 676789"/>
                  <a:gd name="connsiteY645" fmla="*/ 133350 h 1006475"/>
                  <a:gd name="connsiteX646" fmla="*/ 589427 w 676789"/>
                  <a:gd name="connsiteY646" fmla="*/ 137715 h 1006475"/>
                  <a:gd name="connsiteX647" fmla="*/ 550268 w 676789"/>
                  <a:gd name="connsiteY647" fmla="*/ 159544 h 1006475"/>
                  <a:gd name="connsiteX648" fmla="*/ 545917 w 676789"/>
                  <a:gd name="connsiteY648" fmla="*/ 163909 h 1006475"/>
                  <a:gd name="connsiteX649" fmla="*/ 541566 w 676789"/>
                  <a:gd name="connsiteY649" fmla="*/ 166092 h 1006475"/>
                  <a:gd name="connsiteX650" fmla="*/ 537215 w 676789"/>
                  <a:gd name="connsiteY650" fmla="*/ 168275 h 1006475"/>
                  <a:gd name="connsiteX651" fmla="*/ 535039 w 676789"/>
                  <a:gd name="connsiteY651" fmla="*/ 163909 h 1006475"/>
                  <a:gd name="connsiteX652" fmla="*/ 539390 w 676789"/>
                  <a:gd name="connsiteY652" fmla="*/ 161726 h 1006475"/>
                  <a:gd name="connsiteX653" fmla="*/ 543741 w 676789"/>
                  <a:gd name="connsiteY653" fmla="*/ 159544 h 1006475"/>
                  <a:gd name="connsiteX654" fmla="*/ 548092 w 676789"/>
                  <a:gd name="connsiteY654" fmla="*/ 157361 h 1006475"/>
                  <a:gd name="connsiteX655" fmla="*/ 587251 w 676789"/>
                  <a:gd name="connsiteY655" fmla="*/ 133350 h 1006475"/>
                  <a:gd name="connsiteX656" fmla="*/ 572023 w 676789"/>
                  <a:gd name="connsiteY656" fmla="*/ 119062 h 1006475"/>
                  <a:gd name="connsiteX657" fmla="*/ 572023 w 676789"/>
                  <a:gd name="connsiteY657" fmla="*/ 123371 h 1006475"/>
                  <a:gd name="connsiteX658" fmla="*/ 538155 w 676789"/>
                  <a:gd name="connsiteY658" fmla="*/ 142761 h 1006475"/>
                  <a:gd name="connsiteX659" fmla="*/ 533922 w 676789"/>
                  <a:gd name="connsiteY659" fmla="*/ 144916 h 1006475"/>
                  <a:gd name="connsiteX660" fmla="*/ 531805 w 676789"/>
                  <a:gd name="connsiteY660" fmla="*/ 144916 h 1006475"/>
                  <a:gd name="connsiteX661" fmla="*/ 529689 w 676789"/>
                  <a:gd name="connsiteY661" fmla="*/ 147070 h 1006475"/>
                  <a:gd name="connsiteX662" fmla="*/ 527572 w 676789"/>
                  <a:gd name="connsiteY662" fmla="*/ 149225 h 1006475"/>
                  <a:gd name="connsiteX663" fmla="*/ 525455 w 676789"/>
                  <a:gd name="connsiteY663" fmla="*/ 144916 h 1006475"/>
                  <a:gd name="connsiteX664" fmla="*/ 529689 w 676789"/>
                  <a:gd name="connsiteY664" fmla="*/ 142761 h 1006475"/>
                  <a:gd name="connsiteX665" fmla="*/ 531805 w 676789"/>
                  <a:gd name="connsiteY665" fmla="*/ 140607 h 1006475"/>
                  <a:gd name="connsiteX666" fmla="*/ 533922 w 676789"/>
                  <a:gd name="connsiteY666" fmla="*/ 138452 h 1006475"/>
                  <a:gd name="connsiteX667" fmla="*/ 572023 w 676789"/>
                  <a:gd name="connsiteY667" fmla="*/ 119062 h 1006475"/>
                  <a:gd name="connsiteX668" fmla="*/ 563850 w 676789"/>
                  <a:gd name="connsiteY668" fmla="*/ 100012 h 1006475"/>
                  <a:gd name="connsiteX669" fmla="*/ 566026 w 676789"/>
                  <a:gd name="connsiteY669" fmla="*/ 100012 h 1006475"/>
                  <a:gd name="connsiteX670" fmla="*/ 570377 w 676789"/>
                  <a:gd name="connsiteY670" fmla="*/ 100012 h 1006475"/>
                  <a:gd name="connsiteX671" fmla="*/ 570377 w 676789"/>
                  <a:gd name="connsiteY671" fmla="*/ 104245 h 1006475"/>
                  <a:gd name="connsiteX672" fmla="*/ 568201 w 676789"/>
                  <a:gd name="connsiteY672" fmla="*/ 104245 h 1006475"/>
                  <a:gd name="connsiteX673" fmla="*/ 566026 w 676789"/>
                  <a:gd name="connsiteY673" fmla="*/ 104245 h 1006475"/>
                  <a:gd name="connsiteX674" fmla="*/ 555148 w 676789"/>
                  <a:gd name="connsiteY674" fmla="*/ 108479 h 1006475"/>
                  <a:gd name="connsiteX675" fmla="*/ 542095 w 676789"/>
                  <a:gd name="connsiteY675" fmla="*/ 114829 h 1006475"/>
                  <a:gd name="connsiteX676" fmla="*/ 524691 w 676789"/>
                  <a:gd name="connsiteY676" fmla="*/ 127529 h 1006475"/>
                  <a:gd name="connsiteX677" fmla="*/ 520340 w 676789"/>
                  <a:gd name="connsiteY677" fmla="*/ 129645 h 1006475"/>
                  <a:gd name="connsiteX678" fmla="*/ 518165 w 676789"/>
                  <a:gd name="connsiteY678" fmla="*/ 131762 h 1006475"/>
                  <a:gd name="connsiteX679" fmla="*/ 515989 w 676789"/>
                  <a:gd name="connsiteY679" fmla="*/ 131762 h 1006475"/>
                  <a:gd name="connsiteX680" fmla="*/ 515989 w 676789"/>
                  <a:gd name="connsiteY680" fmla="*/ 127529 h 1006475"/>
                  <a:gd name="connsiteX681" fmla="*/ 518165 w 676789"/>
                  <a:gd name="connsiteY681" fmla="*/ 127529 h 1006475"/>
                  <a:gd name="connsiteX682" fmla="*/ 520340 w 676789"/>
                  <a:gd name="connsiteY682" fmla="*/ 125412 h 1006475"/>
                  <a:gd name="connsiteX683" fmla="*/ 542095 w 676789"/>
                  <a:gd name="connsiteY683" fmla="*/ 110595 h 1006475"/>
                  <a:gd name="connsiteX684" fmla="*/ 563850 w 676789"/>
                  <a:gd name="connsiteY684" fmla="*/ 100012 h 1006475"/>
                  <a:gd name="connsiteX685" fmla="*/ 541834 w 676789"/>
                  <a:gd name="connsiteY685" fmla="*/ 82550 h 1006475"/>
                  <a:gd name="connsiteX686" fmla="*/ 543977 w 676789"/>
                  <a:gd name="connsiteY686" fmla="*/ 86859 h 1006475"/>
                  <a:gd name="connsiteX687" fmla="*/ 507543 w 676789"/>
                  <a:gd name="connsiteY687" fmla="*/ 110558 h 1006475"/>
                  <a:gd name="connsiteX688" fmla="*/ 505400 w 676789"/>
                  <a:gd name="connsiteY688" fmla="*/ 112713 h 1006475"/>
                  <a:gd name="connsiteX689" fmla="*/ 503257 w 676789"/>
                  <a:gd name="connsiteY689" fmla="*/ 112713 h 1006475"/>
                  <a:gd name="connsiteX690" fmla="*/ 503257 w 676789"/>
                  <a:gd name="connsiteY690" fmla="*/ 108404 h 1006475"/>
                  <a:gd name="connsiteX691" fmla="*/ 541834 w 676789"/>
                  <a:gd name="connsiteY691" fmla="*/ 82550 h 1006475"/>
                  <a:gd name="connsiteX692" fmla="*/ 526997 w 676789"/>
                  <a:gd name="connsiteY692" fmla="*/ 69850 h 1006475"/>
                  <a:gd name="connsiteX693" fmla="*/ 529137 w 676789"/>
                  <a:gd name="connsiteY693" fmla="*/ 69850 h 1006475"/>
                  <a:gd name="connsiteX694" fmla="*/ 531277 w 676789"/>
                  <a:gd name="connsiteY694" fmla="*/ 71926 h 1006475"/>
                  <a:gd name="connsiteX695" fmla="*/ 529137 w 676789"/>
                  <a:gd name="connsiteY695" fmla="*/ 74002 h 1006475"/>
                  <a:gd name="connsiteX696" fmla="*/ 488483 w 676789"/>
                  <a:gd name="connsiteY696" fmla="*/ 96838 h 1006475"/>
                  <a:gd name="connsiteX697" fmla="*/ 486343 w 676789"/>
                  <a:gd name="connsiteY697" fmla="*/ 96838 h 1006475"/>
                  <a:gd name="connsiteX698" fmla="*/ 484203 w 676789"/>
                  <a:gd name="connsiteY698" fmla="*/ 92686 h 1006475"/>
                  <a:gd name="connsiteX699" fmla="*/ 526997 w 676789"/>
                  <a:gd name="connsiteY699" fmla="*/ 69850 h 1006475"/>
                  <a:gd name="connsiteX700" fmla="*/ 503178 w 676789"/>
                  <a:gd name="connsiteY700" fmla="*/ 53975 h 1006475"/>
                  <a:gd name="connsiteX701" fmla="*/ 505322 w 676789"/>
                  <a:gd name="connsiteY701" fmla="*/ 53975 h 1006475"/>
                  <a:gd name="connsiteX702" fmla="*/ 507465 w 676789"/>
                  <a:gd name="connsiteY702" fmla="*/ 56173 h 1006475"/>
                  <a:gd name="connsiteX703" fmla="*/ 505322 w 676789"/>
                  <a:gd name="connsiteY703" fmla="*/ 58371 h 1006475"/>
                  <a:gd name="connsiteX704" fmla="*/ 466745 w 676789"/>
                  <a:gd name="connsiteY704" fmla="*/ 82550 h 1006475"/>
                  <a:gd name="connsiteX705" fmla="*/ 464602 w 676789"/>
                  <a:gd name="connsiteY705" fmla="*/ 82550 h 1006475"/>
                  <a:gd name="connsiteX706" fmla="*/ 464602 w 676789"/>
                  <a:gd name="connsiteY706" fmla="*/ 78154 h 1006475"/>
                  <a:gd name="connsiteX707" fmla="*/ 501035 w 676789"/>
                  <a:gd name="connsiteY707" fmla="*/ 56173 h 1006475"/>
                  <a:gd name="connsiteX708" fmla="*/ 503178 w 676789"/>
                  <a:gd name="connsiteY708" fmla="*/ 53975 h 1006475"/>
                  <a:gd name="connsiteX709" fmla="*/ 492609 w 676789"/>
                  <a:gd name="connsiteY709" fmla="*/ 42862 h 1006475"/>
                  <a:gd name="connsiteX710" fmla="*/ 494764 w 676789"/>
                  <a:gd name="connsiteY710" fmla="*/ 45103 h 1006475"/>
                  <a:gd name="connsiteX711" fmla="*/ 494764 w 676789"/>
                  <a:gd name="connsiteY711" fmla="*/ 47344 h 1006475"/>
                  <a:gd name="connsiteX712" fmla="*/ 492609 w 676789"/>
                  <a:gd name="connsiteY712" fmla="*/ 47344 h 1006475"/>
                  <a:gd name="connsiteX713" fmla="*/ 490455 w 676789"/>
                  <a:gd name="connsiteY713" fmla="*/ 49585 h 1006475"/>
                  <a:gd name="connsiteX714" fmla="*/ 449520 w 676789"/>
                  <a:gd name="connsiteY714" fmla="*/ 71997 h 1006475"/>
                  <a:gd name="connsiteX715" fmla="*/ 443057 w 676789"/>
                  <a:gd name="connsiteY715" fmla="*/ 76480 h 1006475"/>
                  <a:gd name="connsiteX716" fmla="*/ 438748 w 676789"/>
                  <a:gd name="connsiteY716" fmla="*/ 78721 h 1006475"/>
                  <a:gd name="connsiteX717" fmla="*/ 438748 w 676789"/>
                  <a:gd name="connsiteY717" fmla="*/ 80962 h 1006475"/>
                  <a:gd name="connsiteX718" fmla="*/ 436593 w 676789"/>
                  <a:gd name="connsiteY718" fmla="*/ 76480 h 1006475"/>
                  <a:gd name="connsiteX719" fmla="*/ 438748 w 676789"/>
                  <a:gd name="connsiteY719" fmla="*/ 74238 h 1006475"/>
                  <a:gd name="connsiteX720" fmla="*/ 447366 w 676789"/>
                  <a:gd name="connsiteY720" fmla="*/ 69756 h 1006475"/>
                  <a:gd name="connsiteX721" fmla="*/ 486146 w 676789"/>
                  <a:gd name="connsiteY721" fmla="*/ 47344 h 1006475"/>
                  <a:gd name="connsiteX722" fmla="*/ 490455 w 676789"/>
                  <a:gd name="connsiteY722" fmla="*/ 45103 h 1006475"/>
                  <a:gd name="connsiteX723" fmla="*/ 492609 w 676789"/>
                  <a:gd name="connsiteY723" fmla="*/ 42862 h 1006475"/>
                  <a:gd name="connsiteX724" fmla="*/ 460322 w 676789"/>
                  <a:gd name="connsiteY724" fmla="*/ 34925 h 1006475"/>
                  <a:gd name="connsiteX725" fmla="*/ 462462 w 676789"/>
                  <a:gd name="connsiteY725" fmla="*/ 34925 h 1006475"/>
                  <a:gd name="connsiteX726" fmla="*/ 464602 w 676789"/>
                  <a:gd name="connsiteY726" fmla="*/ 34925 h 1006475"/>
                  <a:gd name="connsiteX727" fmla="*/ 462462 w 676789"/>
                  <a:gd name="connsiteY727" fmla="*/ 39158 h 1006475"/>
                  <a:gd name="connsiteX728" fmla="*/ 428227 w 676789"/>
                  <a:gd name="connsiteY728" fmla="*/ 58208 h 1006475"/>
                  <a:gd name="connsiteX729" fmla="*/ 426087 w 676789"/>
                  <a:gd name="connsiteY729" fmla="*/ 60325 h 1006475"/>
                  <a:gd name="connsiteX730" fmla="*/ 423948 w 676789"/>
                  <a:gd name="connsiteY730" fmla="*/ 62442 h 1006475"/>
                  <a:gd name="connsiteX731" fmla="*/ 419668 w 676789"/>
                  <a:gd name="connsiteY731" fmla="*/ 64558 h 1006475"/>
                  <a:gd name="connsiteX732" fmla="*/ 419668 w 676789"/>
                  <a:gd name="connsiteY732" fmla="*/ 66675 h 1006475"/>
                  <a:gd name="connsiteX733" fmla="*/ 417528 w 676789"/>
                  <a:gd name="connsiteY733" fmla="*/ 66675 h 1006475"/>
                  <a:gd name="connsiteX734" fmla="*/ 415389 w 676789"/>
                  <a:gd name="connsiteY734" fmla="*/ 64558 h 1006475"/>
                  <a:gd name="connsiteX735" fmla="*/ 415389 w 676789"/>
                  <a:gd name="connsiteY735" fmla="*/ 62442 h 1006475"/>
                  <a:gd name="connsiteX736" fmla="*/ 417528 w 676789"/>
                  <a:gd name="connsiteY736" fmla="*/ 60325 h 1006475"/>
                  <a:gd name="connsiteX737" fmla="*/ 421808 w 676789"/>
                  <a:gd name="connsiteY737" fmla="*/ 58208 h 1006475"/>
                  <a:gd name="connsiteX738" fmla="*/ 423948 w 676789"/>
                  <a:gd name="connsiteY738" fmla="*/ 56092 h 1006475"/>
                  <a:gd name="connsiteX739" fmla="*/ 460322 w 676789"/>
                  <a:gd name="connsiteY739" fmla="*/ 34925 h 1006475"/>
                  <a:gd name="connsiteX740" fmla="*/ 447522 w 676789"/>
                  <a:gd name="connsiteY740" fmla="*/ 23812 h 1006475"/>
                  <a:gd name="connsiteX741" fmla="*/ 449712 w 676789"/>
                  <a:gd name="connsiteY741" fmla="*/ 23812 h 1006475"/>
                  <a:gd name="connsiteX742" fmla="*/ 451902 w 676789"/>
                  <a:gd name="connsiteY742" fmla="*/ 26017 h 1006475"/>
                  <a:gd name="connsiteX743" fmla="*/ 449712 w 676789"/>
                  <a:gd name="connsiteY743" fmla="*/ 28222 h 1006475"/>
                  <a:gd name="connsiteX744" fmla="*/ 447522 w 676789"/>
                  <a:gd name="connsiteY744" fmla="*/ 28222 h 1006475"/>
                  <a:gd name="connsiteX745" fmla="*/ 410298 w 676789"/>
                  <a:gd name="connsiteY745" fmla="*/ 50271 h 1006475"/>
                  <a:gd name="connsiteX746" fmla="*/ 408109 w 676789"/>
                  <a:gd name="connsiteY746" fmla="*/ 54680 h 1006475"/>
                  <a:gd name="connsiteX747" fmla="*/ 401540 w 676789"/>
                  <a:gd name="connsiteY747" fmla="*/ 56885 h 1006475"/>
                  <a:gd name="connsiteX748" fmla="*/ 397160 w 676789"/>
                  <a:gd name="connsiteY748" fmla="*/ 59090 h 1006475"/>
                  <a:gd name="connsiteX749" fmla="*/ 394971 w 676789"/>
                  <a:gd name="connsiteY749" fmla="*/ 61295 h 1006475"/>
                  <a:gd name="connsiteX750" fmla="*/ 392781 w 676789"/>
                  <a:gd name="connsiteY750" fmla="*/ 63500 h 1006475"/>
                  <a:gd name="connsiteX751" fmla="*/ 390591 w 676789"/>
                  <a:gd name="connsiteY751" fmla="*/ 63500 h 1006475"/>
                  <a:gd name="connsiteX752" fmla="*/ 390591 w 676789"/>
                  <a:gd name="connsiteY752" fmla="*/ 59090 h 1006475"/>
                  <a:gd name="connsiteX753" fmla="*/ 392781 w 676789"/>
                  <a:gd name="connsiteY753" fmla="*/ 59090 h 1006475"/>
                  <a:gd name="connsiteX754" fmla="*/ 397160 w 676789"/>
                  <a:gd name="connsiteY754" fmla="*/ 54680 h 1006475"/>
                  <a:gd name="connsiteX755" fmla="*/ 401540 w 676789"/>
                  <a:gd name="connsiteY755" fmla="*/ 52475 h 1006475"/>
                  <a:gd name="connsiteX756" fmla="*/ 405919 w 676789"/>
                  <a:gd name="connsiteY756" fmla="*/ 48066 h 1006475"/>
                  <a:gd name="connsiteX757" fmla="*/ 443143 w 676789"/>
                  <a:gd name="connsiteY757" fmla="*/ 26017 h 1006475"/>
                  <a:gd name="connsiteX758" fmla="*/ 447522 w 676789"/>
                  <a:gd name="connsiteY758" fmla="*/ 23812 h 1006475"/>
                  <a:gd name="connsiteX759" fmla="*/ 419547 w 676789"/>
                  <a:gd name="connsiteY759" fmla="*/ 15875 h 1006475"/>
                  <a:gd name="connsiteX760" fmla="*/ 419547 w 676789"/>
                  <a:gd name="connsiteY760" fmla="*/ 20240 h 1006475"/>
                  <a:gd name="connsiteX761" fmla="*/ 388855 w 676789"/>
                  <a:gd name="connsiteY761" fmla="*/ 42069 h 1006475"/>
                  <a:gd name="connsiteX762" fmla="*/ 384471 w 676789"/>
                  <a:gd name="connsiteY762" fmla="*/ 46434 h 1006475"/>
                  <a:gd name="connsiteX763" fmla="*/ 380086 w 676789"/>
                  <a:gd name="connsiteY763" fmla="*/ 48617 h 1006475"/>
                  <a:gd name="connsiteX764" fmla="*/ 377894 w 676789"/>
                  <a:gd name="connsiteY764" fmla="*/ 50800 h 1006475"/>
                  <a:gd name="connsiteX765" fmla="*/ 375702 w 676789"/>
                  <a:gd name="connsiteY765" fmla="*/ 46434 h 1006475"/>
                  <a:gd name="connsiteX766" fmla="*/ 380086 w 676789"/>
                  <a:gd name="connsiteY766" fmla="*/ 44251 h 1006475"/>
                  <a:gd name="connsiteX767" fmla="*/ 384471 w 676789"/>
                  <a:gd name="connsiteY767" fmla="*/ 42069 h 1006475"/>
                  <a:gd name="connsiteX768" fmla="*/ 415163 w 676789"/>
                  <a:gd name="connsiteY768" fmla="*/ 18058 h 1006475"/>
                  <a:gd name="connsiteX769" fmla="*/ 417355 w 676789"/>
                  <a:gd name="connsiteY769" fmla="*/ 18058 h 1006475"/>
                  <a:gd name="connsiteX770" fmla="*/ 419547 w 676789"/>
                  <a:gd name="connsiteY770" fmla="*/ 15875 h 1006475"/>
                  <a:gd name="connsiteX771" fmla="*/ 284013 w 676789"/>
                  <a:gd name="connsiteY771" fmla="*/ 11112 h 1006475"/>
                  <a:gd name="connsiteX772" fmla="*/ 286202 w 676789"/>
                  <a:gd name="connsiteY772" fmla="*/ 15386 h 1006475"/>
                  <a:gd name="connsiteX773" fmla="*/ 251191 w 676789"/>
                  <a:gd name="connsiteY773" fmla="*/ 36756 h 1006475"/>
                  <a:gd name="connsiteX774" fmla="*/ 244626 w 676789"/>
                  <a:gd name="connsiteY774" fmla="*/ 41030 h 1006475"/>
                  <a:gd name="connsiteX775" fmla="*/ 229309 w 676789"/>
                  <a:gd name="connsiteY775" fmla="*/ 51716 h 1006475"/>
                  <a:gd name="connsiteX776" fmla="*/ 220556 w 676789"/>
                  <a:gd name="connsiteY776" fmla="*/ 60264 h 1006475"/>
                  <a:gd name="connsiteX777" fmla="*/ 211803 w 676789"/>
                  <a:gd name="connsiteY777" fmla="*/ 66675 h 1006475"/>
                  <a:gd name="connsiteX778" fmla="*/ 209615 w 676789"/>
                  <a:gd name="connsiteY778" fmla="*/ 66675 h 1006475"/>
                  <a:gd name="connsiteX779" fmla="*/ 209615 w 676789"/>
                  <a:gd name="connsiteY779" fmla="*/ 62401 h 1006475"/>
                  <a:gd name="connsiteX780" fmla="*/ 220556 w 676789"/>
                  <a:gd name="connsiteY780" fmla="*/ 55990 h 1006475"/>
                  <a:gd name="connsiteX781" fmla="*/ 235873 w 676789"/>
                  <a:gd name="connsiteY781" fmla="*/ 43167 h 1006475"/>
                  <a:gd name="connsiteX782" fmla="*/ 242438 w 676789"/>
                  <a:gd name="connsiteY782" fmla="*/ 36756 h 1006475"/>
                  <a:gd name="connsiteX783" fmla="*/ 284013 w 676789"/>
                  <a:gd name="connsiteY783" fmla="*/ 11112 h 1006475"/>
                  <a:gd name="connsiteX784" fmla="*/ 261868 w 676789"/>
                  <a:gd name="connsiteY784" fmla="*/ 9525 h 1006475"/>
                  <a:gd name="connsiteX785" fmla="*/ 264016 w 676789"/>
                  <a:gd name="connsiteY785" fmla="*/ 9525 h 1006475"/>
                  <a:gd name="connsiteX786" fmla="*/ 266164 w 676789"/>
                  <a:gd name="connsiteY786" fmla="*/ 11679 h 1006475"/>
                  <a:gd name="connsiteX787" fmla="*/ 264016 w 676789"/>
                  <a:gd name="connsiteY787" fmla="*/ 13834 h 1006475"/>
                  <a:gd name="connsiteX788" fmla="*/ 231799 w 676789"/>
                  <a:gd name="connsiteY788" fmla="*/ 39687 h 1006475"/>
                  <a:gd name="connsiteX789" fmla="*/ 225356 w 676789"/>
                  <a:gd name="connsiteY789" fmla="*/ 46151 h 1006475"/>
                  <a:gd name="connsiteX790" fmla="*/ 210321 w 676789"/>
                  <a:gd name="connsiteY790" fmla="*/ 59078 h 1006475"/>
                  <a:gd name="connsiteX791" fmla="*/ 199582 w 676789"/>
                  <a:gd name="connsiteY791" fmla="*/ 67695 h 1006475"/>
                  <a:gd name="connsiteX792" fmla="*/ 197434 w 676789"/>
                  <a:gd name="connsiteY792" fmla="*/ 69850 h 1006475"/>
                  <a:gd name="connsiteX793" fmla="*/ 195287 w 676789"/>
                  <a:gd name="connsiteY793" fmla="*/ 69850 h 1006475"/>
                  <a:gd name="connsiteX794" fmla="*/ 195287 w 676789"/>
                  <a:gd name="connsiteY794" fmla="*/ 65541 h 1006475"/>
                  <a:gd name="connsiteX795" fmla="*/ 199582 w 676789"/>
                  <a:gd name="connsiteY795" fmla="*/ 63386 h 1006475"/>
                  <a:gd name="connsiteX796" fmla="*/ 216764 w 676789"/>
                  <a:gd name="connsiteY796" fmla="*/ 48305 h 1006475"/>
                  <a:gd name="connsiteX797" fmla="*/ 223208 w 676789"/>
                  <a:gd name="connsiteY797" fmla="*/ 41842 h 1006475"/>
                  <a:gd name="connsiteX798" fmla="*/ 255425 w 676789"/>
                  <a:gd name="connsiteY798" fmla="*/ 13834 h 1006475"/>
                  <a:gd name="connsiteX799" fmla="*/ 261868 w 676789"/>
                  <a:gd name="connsiteY799" fmla="*/ 9525 h 1006475"/>
                  <a:gd name="connsiteX800" fmla="*/ 395280 w 676789"/>
                  <a:gd name="connsiteY800" fmla="*/ 6350 h 1006475"/>
                  <a:gd name="connsiteX801" fmla="*/ 397397 w 676789"/>
                  <a:gd name="connsiteY801" fmla="*/ 6350 h 1006475"/>
                  <a:gd name="connsiteX802" fmla="*/ 399514 w 676789"/>
                  <a:gd name="connsiteY802" fmla="*/ 8533 h 1006475"/>
                  <a:gd name="connsiteX803" fmla="*/ 399514 w 676789"/>
                  <a:gd name="connsiteY803" fmla="*/ 10715 h 1006475"/>
                  <a:gd name="connsiteX804" fmla="*/ 393164 w 676789"/>
                  <a:gd name="connsiteY804" fmla="*/ 12898 h 1006475"/>
                  <a:gd name="connsiteX805" fmla="*/ 361414 w 676789"/>
                  <a:gd name="connsiteY805" fmla="*/ 34726 h 1006475"/>
                  <a:gd name="connsiteX806" fmla="*/ 357180 w 676789"/>
                  <a:gd name="connsiteY806" fmla="*/ 39092 h 1006475"/>
                  <a:gd name="connsiteX807" fmla="*/ 352947 w 676789"/>
                  <a:gd name="connsiteY807" fmla="*/ 41275 h 1006475"/>
                  <a:gd name="connsiteX808" fmla="*/ 350830 w 676789"/>
                  <a:gd name="connsiteY808" fmla="*/ 41275 h 1006475"/>
                  <a:gd name="connsiteX809" fmla="*/ 350830 w 676789"/>
                  <a:gd name="connsiteY809" fmla="*/ 36909 h 1006475"/>
                  <a:gd name="connsiteX810" fmla="*/ 357180 w 676789"/>
                  <a:gd name="connsiteY810" fmla="*/ 34726 h 1006475"/>
                  <a:gd name="connsiteX811" fmla="*/ 386814 w 676789"/>
                  <a:gd name="connsiteY811" fmla="*/ 12898 h 1006475"/>
                  <a:gd name="connsiteX812" fmla="*/ 393164 w 676789"/>
                  <a:gd name="connsiteY812" fmla="*/ 8533 h 1006475"/>
                  <a:gd name="connsiteX813" fmla="*/ 395280 w 676789"/>
                  <a:gd name="connsiteY813" fmla="*/ 6350 h 1006475"/>
                  <a:gd name="connsiteX814" fmla="*/ 367219 w 676789"/>
                  <a:gd name="connsiteY814" fmla="*/ 4762 h 1006475"/>
                  <a:gd name="connsiteX815" fmla="*/ 369352 w 676789"/>
                  <a:gd name="connsiteY815" fmla="*/ 4762 h 1006475"/>
                  <a:gd name="connsiteX816" fmla="*/ 369352 w 676789"/>
                  <a:gd name="connsiteY816" fmla="*/ 6927 h 1006475"/>
                  <a:gd name="connsiteX817" fmla="*/ 367219 w 676789"/>
                  <a:gd name="connsiteY817" fmla="*/ 9091 h 1006475"/>
                  <a:gd name="connsiteX818" fmla="*/ 362952 w 676789"/>
                  <a:gd name="connsiteY818" fmla="*/ 11256 h 1006475"/>
                  <a:gd name="connsiteX819" fmla="*/ 330954 w 676789"/>
                  <a:gd name="connsiteY819" fmla="*/ 30739 h 1006475"/>
                  <a:gd name="connsiteX820" fmla="*/ 324554 w 676789"/>
                  <a:gd name="connsiteY820" fmla="*/ 35069 h 1006475"/>
                  <a:gd name="connsiteX821" fmla="*/ 318155 w 676789"/>
                  <a:gd name="connsiteY821" fmla="*/ 43728 h 1006475"/>
                  <a:gd name="connsiteX822" fmla="*/ 311755 w 676789"/>
                  <a:gd name="connsiteY822" fmla="*/ 45893 h 1006475"/>
                  <a:gd name="connsiteX823" fmla="*/ 309622 w 676789"/>
                  <a:gd name="connsiteY823" fmla="*/ 48057 h 1006475"/>
                  <a:gd name="connsiteX824" fmla="*/ 305355 w 676789"/>
                  <a:gd name="connsiteY824" fmla="*/ 52387 h 1006475"/>
                  <a:gd name="connsiteX825" fmla="*/ 303222 w 676789"/>
                  <a:gd name="connsiteY825" fmla="*/ 52387 h 1006475"/>
                  <a:gd name="connsiteX826" fmla="*/ 303222 w 676789"/>
                  <a:gd name="connsiteY826" fmla="*/ 48057 h 1006475"/>
                  <a:gd name="connsiteX827" fmla="*/ 305355 w 676789"/>
                  <a:gd name="connsiteY827" fmla="*/ 48057 h 1006475"/>
                  <a:gd name="connsiteX828" fmla="*/ 309622 w 676789"/>
                  <a:gd name="connsiteY828" fmla="*/ 43728 h 1006475"/>
                  <a:gd name="connsiteX829" fmla="*/ 318155 w 676789"/>
                  <a:gd name="connsiteY829" fmla="*/ 35069 h 1006475"/>
                  <a:gd name="connsiteX830" fmla="*/ 324554 w 676789"/>
                  <a:gd name="connsiteY830" fmla="*/ 30739 h 1006475"/>
                  <a:gd name="connsiteX831" fmla="*/ 354419 w 676789"/>
                  <a:gd name="connsiteY831" fmla="*/ 11256 h 1006475"/>
                  <a:gd name="connsiteX832" fmla="*/ 360819 w 676789"/>
                  <a:gd name="connsiteY832" fmla="*/ 6927 h 1006475"/>
                  <a:gd name="connsiteX833" fmla="*/ 367219 w 676789"/>
                  <a:gd name="connsiteY833" fmla="*/ 4762 h 1006475"/>
                  <a:gd name="connsiteX834" fmla="*/ 328573 w 676789"/>
                  <a:gd name="connsiteY834" fmla="*/ 0 h 1006475"/>
                  <a:gd name="connsiteX835" fmla="*/ 330707 w 676789"/>
                  <a:gd name="connsiteY835" fmla="*/ 0 h 1006475"/>
                  <a:gd name="connsiteX836" fmla="*/ 332840 w 676789"/>
                  <a:gd name="connsiteY836" fmla="*/ 4417 h 1006475"/>
                  <a:gd name="connsiteX837" fmla="*/ 330707 w 676789"/>
                  <a:gd name="connsiteY837" fmla="*/ 4417 h 1006475"/>
                  <a:gd name="connsiteX838" fmla="*/ 326440 w 676789"/>
                  <a:gd name="connsiteY838" fmla="*/ 4417 h 1006475"/>
                  <a:gd name="connsiteX839" fmla="*/ 315774 w 676789"/>
                  <a:gd name="connsiteY839" fmla="*/ 8835 h 1006475"/>
                  <a:gd name="connsiteX840" fmla="*/ 285909 w 676789"/>
                  <a:gd name="connsiteY840" fmla="*/ 33130 h 1006475"/>
                  <a:gd name="connsiteX841" fmla="*/ 281643 w 676789"/>
                  <a:gd name="connsiteY841" fmla="*/ 37548 h 1006475"/>
                  <a:gd name="connsiteX842" fmla="*/ 270976 w 676789"/>
                  <a:gd name="connsiteY842" fmla="*/ 46382 h 1006475"/>
                  <a:gd name="connsiteX843" fmla="*/ 266710 w 676789"/>
                  <a:gd name="connsiteY843" fmla="*/ 48591 h 1006475"/>
                  <a:gd name="connsiteX844" fmla="*/ 266710 w 676789"/>
                  <a:gd name="connsiteY844" fmla="*/ 50800 h 1006475"/>
                  <a:gd name="connsiteX845" fmla="*/ 264577 w 676789"/>
                  <a:gd name="connsiteY845" fmla="*/ 46382 h 1006475"/>
                  <a:gd name="connsiteX846" fmla="*/ 273110 w 676789"/>
                  <a:gd name="connsiteY846" fmla="*/ 37548 h 1006475"/>
                  <a:gd name="connsiteX847" fmla="*/ 279509 w 676789"/>
                  <a:gd name="connsiteY847" fmla="*/ 33130 h 1006475"/>
                  <a:gd name="connsiteX848" fmla="*/ 307241 w 676789"/>
                  <a:gd name="connsiteY848" fmla="*/ 8835 h 1006475"/>
                  <a:gd name="connsiteX849" fmla="*/ 315774 w 676789"/>
                  <a:gd name="connsiteY849" fmla="*/ 4417 h 1006475"/>
                  <a:gd name="connsiteX850" fmla="*/ 320040 w 676789"/>
                  <a:gd name="connsiteY850" fmla="*/ 4417 h 1006475"/>
                  <a:gd name="connsiteX851" fmla="*/ 328573 w 676789"/>
                  <a:gd name="connsiteY851" fmla="*/ 0 h 100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</a:cxnLst>
                <a:rect l="l" t="t" r="r" b="b"/>
                <a:pathLst>
                  <a:path w="676789" h="1006475">
                    <a:moveTo>
                      <a:pt x="612728" y="981075"/>
                    </a:moveTo>
                    <a:cubicBezTo>
                      <a:pt x="614865" y="981075"/>
                      <a:pt x="614865" y="981075"/>
                      <a:pt x="614865" y="981075"/>
                    </a:cubicBezTo>
                    <a:cubicBezTo>
                      <a:pt x="614865" y="981075"/>
                      <a:pt x="617002" y="983192"/>
                      <a:pt x="614865" y="983192"/>
                    </a:cubicBezTo>
                    <a:cubicBezTo>
                      <a:pt x="608454" y="987425"/>
                      <a:pt x="602043" y="991658"/>
                      <a:pt x="595632" y="993775"/>
                    </a:cubicBezTo>
                    <a:cubicBezTo>
                      <a:pt x="584947" y="998008"/>
                      <a:pt x="576399" y="1002242"/>
                      <a:pt x="565713" y="1006475"/>
                    </a:cubicBezTo>
                    <a:cubicBezTo>
                      <a:pt x="565713" y="1006475"/>
                      <a:pt x="565713" y="1006475"/>
                      <a:pt x="563576" y="1006475"/>
                    </a:cubicBezTo>
                    <a:cubicBezTo>
                      <a:pt x="563576" y="1006475"/>
                      <a:pt x="563576" y="1006475"/>
                      <a:pt x="561439" y="1006475"/>
                    </a:cubicBezTo>
                    <a:cubicBezTo>
                      <a:pt x="561439" y="1004358"/>
                      <a:pt x="561439" y="1004358"/>
                      <a:pt x="563576" y="1004358"/>
                    </a:cubicBezTo>
                    <a:cubicBezTo>
                      <a:pt x="574261" y="1000125"/>
                      <a:pt x="582810" y="995892"/>
                      <a:pt x="593495" y="989542"/>
                    </a:cubicBezTo>
                    <a:cubicBezTo>
                      <a:pt x="599906" y="987425"/>
                      <a:pt x="606317" y="983192"/>
                      <a:pt x="612728" y="981075"/>
                    </a:cubicBezTo>
                    <a:close/>
                    <a:moveTo>
                      <a:pt x="636513" y="941387"/>
                    </a:moveTo>
                    <a:cubicBezTo>
                      <a:pt x="638663" y="941387"/>
                      <a:pt x="640814" y="945683"/>
                      <a:pt x="638663" y="945683"/>
                    </a:cubicBezTo>
                    <a:cubicBezTo>
                      <a:pt x="636513" y="947830"/>
                      <a:pt x="634362" y="947830"/>
                      <a:pt x="632211" y="947830"/>
                    </a:cubicBezTo>
                    <a:cubicBezTo>
                      <a:pt x="615005" y="956422"/>
                      <a:pt x="599949" y="965013"/>
                      <a:pt x="582742" y="975752"/>
                    </a:cubicBezTo>
                    <a:cubicBezTo>
                      <a:pt x="582742" y="975752"/>
                      <a:pt x="580592" y="977900"/>
                      <a:pt x="578441" y="977900"/>
                    </a:cubicBezTo>
                    <a:cubicBezTo>
                      <a:pt x="578441" y="977900"/>
                      <a:pt x="576290" y="977900"/>
                      <a:pt x="576290" y="977900"/>
                    </a:cubicBezTo>
                    <a:cubicBezTo>
                      <a:pt x="574139" y="977900"/>
                      <a:pt x="574139" y="975752"/>
                      <a:pt x="576290" y="973604"/>
                    </a:cubicBezTo>
                    <a:cubicBezTo>
                      <a:pt x="578441" y="973604"/>
                      <a:pt x="578441" y="971456"/>
                      <a:pt x="580592" y="971456"/>
                    </a:cubicBezTo>
                    <a:cubicBezTo>
                      <a:pt x="584893" y="969309"/>
                      <a:pt x="587044" y="967161"/>
                      <a:pt x="589195" y="967161"/>
                    </a:cubicBezTo>
                    <a:cubicBezTo>
                      <a:pt x="604251" y="958569"/>
                      <a:pt x="619306" y="949978"/>
                      <a:pt x="636513" y="941387"/>
                    </a:cubicBezTo>
                    <a:close/>
                    <a:moveTo>
                      <a:pt x="642931" y="914400"/>
                    </a:moveTo>
                    <a:cubicBezTo>
                      <a:pt x="645048" y="914400"/>
                      <a:pt x="645048" y="914400"/>
                      <a:pt x="645048" y="914400"/>
                    </a:cubicBezTo>
                    <a:cubicBezTo>
                      <a:pt x="647164" y="914400"/>
                      <a:pt x="647164" y="916483"/>
                      <a:pt x="645048" y="916483"/>
                    </a:cubicBezTo>
                    <a:cubicBezTo>
                      <a:pt x="632348" y="924818"/>
                      <a:pt x="619648" y="931069"/>
                      <a:pt x="606948" y="937320"/>
                    </a:cubicBezTo>
                    <a:cubicBezTo>
                      <a:pt x="604831" y="937320"/>
                      <a:pt x="602714" y="937320"/>
                      <a:pt x="600598" y="939403"/>
                    </a:cubicBezTo>
                    <a:cubicBezTo>
                      <a:pt x="594248" y="941487"/>
                      <a:pt x="587898" y="943571"/>
                      <a:pt x="581548" y="947738"/>
                    </a:cubicBezTo>
                    <a:cubicBezTo>
                      <a:pt x="579431" y="947738"/>
                      <a:pt x="577314" y="945654"/>
                      <a:pt x="579431" y="943571"/>
                    </a:cubicBezTo>
                    <a:cubicBezTo>
                      <a:pt x="587898" y="939403"/>
                      <a:pt x="596364" y="937320"/>
                      <a:pt x="602714" y="933152"/>
                    </a:cubicBezTo>
                    <a:cubicBezTo>
                      <a:pt x="604831" y="933152"/>
                      <a:pt x="606948" y="931069"/>
                      <a:pt x="609064" y="931069"/>
                    </a:cubicBezTo>
                    <a:cubicBezTo>
                      <a:pt x="619648" y="924818"/>
                      <a:pt x="632348" y="920651"/>
                      <a:pt x="642931" y="914400"/>
                    </a:cubicBezTo>
                    <a:close/>
                    <a:moveTo>
                      <a:pt x="656888" y="892175"/>
                    </a:moveTo>
                    <a:cubicBezTo>
                      <a:pt x="659071" y="892175"/>
                      <a:pt x="661254" y="892175"/>
                      <a:pt x="663437" y="892175"/>
                    </a:cubicBezTo>
                    <a:cubicBezTo>
                      <a:pt x="663437" y="892175"/>
                      <a:pt x="665619" y="892175"/>
                      <a:pt x="665619" y="892175"/>
                    </a:cubicBezTo>
                    <a:cubicBezTo>
                      <a:pt x="667802" y="892175"/>
                      <a:pt x="667802" y="896408"/>
                      <a:pt x="665619" y="896408"/>
                    </a:cubicBezTo>
                    <a:cubicBezTo>
                      <a:pt x="663437" y="896408"/>
                      <a:pt x="663437" y="896408"/>
                      <a:pt x="663437" y="896408"/>
                    </a:cubicBezTo>
                    <a:cubicBezTo>
                      <a:pt x="659071" y="896408"/>
                      <a:pt x="656888" y="896408"/>
                      <a:pt x="654705" y="896408"/>
                    </a:cubicBezTo>
                    <a:cubicBezTo>
                      <a:pt x="648157" y="898525"/>
                      <a:pt x="639426" y="900642"/>
                      <a:pt x="632877" y="904875"/>
                    </a:cubicBezTo>
                    <a:cubicBezTo>
                      <a:pt x="626329" y="906992"/>
                      <a:pt x="619780" y="909108"/>
                      <a:pt x="615415" y="911225"/>
                    </a:cubicBezTo>
                    <a:cubicBezTo>
                      <a:pt x="613232" y="911225"/>
                      <a:pt x="611049" y="913342"/>
                      <a:pt x="608866" y="913342"/>
                    </a:cubicBezTo>
                    <a:cubicBezTo>
                      <a:pt x="606683" y="915458"/>
                      <a:pt x="604501" y="915458"/>
                      <a:pt x="602318" y="915458"/>
                    </a:cubicBezTo>
                    <a:cubicBezTo>
                      <a:pt x="602318" y="917575"/>
                      <a:pt x="602318" y="917575"/>
                      <a:pt x="602318" y="917575"/>
                    </a:cubicBezTo>
                    <a:cubicBezTo>
                      <a:pt x="600135" y="917575"/>
                      <a:pt x="597952" y="913342"/>
                      <a:pt x="600135" y="913342"/>
                    </a:cubicBezTo>
                    <a:cubicBezTo>
                      <a:pt x="604501" y="911225"/>
                      <a:pt x="608866" y="909108"/>
                      <a:pt x="611049" y="909108"/>
                    </a:cubicBezTo>
                    <a:cubicBezTo>
                      <a:pt x="613232" y="906992"/>
                      <a:pt x="615415" y="906992"/>
                      <a:pt x="617598" y="906992"/>
                    </a:cubicBezTo>
                    <a:cubicBezTo>
                      <a:pt x="630694" y="900642"/>
                      <a:pt x="643791" y="894292"/>
                      <a:pt x="656888" y="892175"/>
                    </a:cubicBezTo>
                    <a:close/>
                    <a:moveTo>
                      <a:pt x="671438" y="866775"/>
                    </a:moveTo>
                    <a:cubicBezTo>
                      <a:pt x="675739" y="866775"/>
                      <a:pt x="675739" y="871084"/>
                      <a:pt x="671438" y="871084"/>
                    </a:cubicBezTo>
                    <a:cubicBezTo>
                      <a:pt x="671438" y="871084"/>
                      <a:pt x="671438" y="871084"/>
                      <a:pt x="669287" y="871084"/>
                    </a:cubicBezTo>
                    <a:cubicBezTo>
                      <a:pt x="667136" y="871084"/>
                      <a:pt x="662834" y="873238"/>
                      <a:pt x="660684" y="873238"/>
                    </a:cubicBezTo>
                    <a:cubicBezTo>
                      <a:pt x="654231" y="875393"/>
                      <a:pt x="647779" y="879702"/>
                      <a:pt x="641326" y="881856"/>
                    </a:cubicBezTo>
                    <a:cubicBezTo>
                      <a:pt x="634874" y="886165"/>
                      <a:pt x="626271" y="890474"/>
                      <a:pt x="619818" y="894783"/>
                    </a:cubicBezTo>
                    <a:cubicBezTo>
                      <a:pt x="617667" y="894783"/>
                      <a:pt x="615517" y="896938"/>
                      <a:pt x="615517" y="896938"/>
                    </a:cubicBezTo>
                    <a:cubicBezTo>
                      <a:pt x="615517" y="896938"/>
                      <a:pt x="615517" y="896938"/>
                      <a:pt x="613366" y="896938"/>
                    </a:cubicBezTo>
                    <a:cubicBezTo>
                      <a:pt x="611215" y="896938"/>
                      <a:pt x="609064" y="894783"/>
                      <a:pt x="611215" y="892629"/>
                    </a:cubicBezTo>
                    <a:cubicBezTo>
                      <a:pt x="613366" y="892629"/>
                      <a:pt x="615517" y="892629"/>
                      <a:pt x="615517" y="892629"/>
                    </a:cubicBezTo>
                    <a:cubicBezTo>
                      <a:pt x="617667" y="890474"/>
                      <a:pt x="619818" y="890474"/>
                      <a:pt x="619818" y="888320"/>
                    </a:cubicBezTo>
                    <a:cubicBezTo>
                      <a:pt x="628422" y="886165"/>
                      <a:pt x="634874" y="881856"/>
                      <a:pt x="643477" y="877547"/>
                    </a:cubicBezTo>
                    <a:cubicBezTo>
                      <a:pt x="647779" y="873238"/>
                      <a:pt x="654231" y="871084"/>
                      <a:pt x="662834" y="868929"/>
                    </a:cubicBezTo>
                    <a:cubicBezTo>
                      <a:pt x="664985" y="868929"/>
                      <a:pt x="667136" y="866775"/>
                      <a:pt x="671438" y="866775"/>
                    </a:cubicBezTo>
                    <a:close/>
                    <a:moveTo>
                      <a:pt x="671474" y="844550"/>
                    </a:moveTo>
                    <a:cubicBezTo>
                      <a:pt x="671474" y="844550"/>
                      <a:pt x="673607" y="844550"/>
                      <a:pt x="673607" y="844550"/>
                    </a:cubicBezTo>
                    <a:cubicBezTo>
                      <a:pt x="673607" y="844550"/>
                      <a:pt x="675740" y="846704"/>
                      <a:pt x="675740" y="846704"/>
                    </a:cubicBezTo>
                    <a:cubicBezTo>
                      <a:pt x="675740" y="846704"/>
                      <a:pt x="675740" y="848859"/>
                      <a:pt x="675740" y="848859"/>
                    </a:cubicBezTo>
                    <a:cubicBezTo>
                      <a:pt x="673607" y="848859"/>
                      <a:pt x="671474" y="851013"/>
                      <a:pt x="671474" y="851013"/>
                    </a:cubicBezTo>
                    <a:cubicBezTo>
                      <a:pt x="671474" y="851013"/>
                      <a:pt x="671474" y="851013"/>
                      <a:pt x="669341" y="851013"/>
                    </a:cubicBezTo>
                    <a:cubicBezTo>
                      <a:pt x="667207" y="851013"/>
                      <a:pt x="667207" y="851013"/>
                      <a:pt x="665074" y="851013"/>
                    </a:cubicBezTo>
                    <a:cubicBezTo>
                      <a:pt x="656541" y="853168"/>
                      <a:pt x="648008" y="857477"/>
                      <a:pt x="639476" y="859631"/>
                    </a:cubicBezTo>
                    <a:cubicBezTo>
                      <a:pt x="635209" y="863940"/>
                      <a:pt x="628809" y="866095"/>
                      <a:pt x="624543" y="868249"/>
                    </a:cubicBezTo>
                    <a:cubicBezTo>
                      <a:pt x="622410" y="870404"/>
                      <a:pt x="620277" y="870404"/>
                      <a:pt x="620277" y="870404"/>
                    </a:cubicBezTo>
                    <a:cubicBezTo>
                      <a:pt x="616010" y="872558"/>
                      <a:pt x="613877" y="874713"/>
                      <a:pt x="611744" y="874713"/>
                    </a:cubicBezTo>
                    <a:cubicBezTo>
                      <a:pt x="609610" y="874713"/>
                      <a:pt x="609610" y="874713"/>
                      <a:pt x="609610" y="874713"/>
                    </a:cubicBezTo>
                    <a:cubicBezTo>
                      <a:pt x="607477" y="874713"/>
                      <a:pt x="607477" y="872558"/>
                      <a:pt x="609610" y="872558"/>
                    </a:cubicBezTo>
                    <a:cubicBezTo>
                      <a:pt x="611744" y="870404"/>
                      <a:pt x="616010" y="868249"/>
                      <a:pt x="620277" y="866095"/>
                    </a:cubicBezTo>
                    <a:cubicBezTo>
                      <a:pt x="622410" y="866095"/>
                      <a:pt x="622410" y="863940"/>
                      <a:pt x="624543" y="863940"/>
                    </a:cubicBezTo>
                    <a:cubicBezTo>
                      <a:pt x="630943" y="861786"/>
                      <a:pt x="635209" y="857477"/>
                      <a:pt x="641609" y="855322"/>
                    </a:cubicBezTo>
                    <a:cubicBezTo>
                      <a:pt x="650142" y="851013"/>
                      <a:pt x="656541" y="848859"/>
                      <a:pt x="665074" y="846704"/>
                    </a:cubicBezTo>
                    <a:cubicBezTo>
                      <a:pt x="667207" y="846704"/>
                      <a:pt x="669341" y="846704"/>
                      <a:pt x="669341" y="846704"/>
                    </a:cubicBezTo>
                    <a:cubicBezTo>
                      <a:pt x="671474" y="844550"/>
                      <a:pt x="671474" y="844550"/>
                      <a:pt x="671474" y="844550"/>
                    </a:cubicBezTo>
                    <a:close/>
                    <a:moveTo>
                      <a:pt x="667558" y="825500"/>
                    </a:moveTo>
                    <a:cubicBezTo>
                      <a:pt x="669756" y="825500"/>
                      <a:pt x="669756" y="825500"/>
                      <a:pt x="669756" y="825500"/>
                    </a:cubicBezTo>
                    <a:cubicBezTo>
                      <a:pt x="671954" y="825500"/>
                      <a:pt x="671954" y="825500"/>
                      <a:pt x="671954" y="825500"/>
                    </a:cubicBezTo>
                    <a:cubicBezTo>
                      <a:pt x="674152" y="825500"/>
                      <a:pt x="674152" y="827665"/>
                      <a:pt x="671954" y="829830"/>
                    </a:cubicBezTo>
                    <a:cubicBezTo>
                      <a:pt x="671954" y="829830"/>
                      <a:pt x="669756" y="829830"/>
                      <a:pt x="667558" y="831994"/>
                    </a:cubicBezTo>
                    <a:cubicBezTo>
                      <a:pt x="654370" y="838489"/>
                      <a:pt x="638983" y="842818"/>
                      <a:pt x="625795" y="849313"/>
                    </a:cubicBezTo>
                    <a:cubicBezTo>
                      <a:pt x="623596" y="849313"/>
                      <a:pt x="621398" y="849313"/>
                      <a:pt x="621398" y="849313"/>
                    </a:cubicBezTo>
                    <a:cubicBezTo>
                      <a:pt x="619200" y="849313"/>
                      <a:pt x="619200" y="849313"/>
                      <a:pt x="619200" y="849313"/>
                    </a:cubicBezTo>
                    <a:cubicBezTo>
                      <a:pt x="617002" y="849313"/>
                      <a:pt x="617002" y="847148"/>
                      <a:pt x="619200" y="847148"/>
                    </a:cubicBezTo>
                    <a:cubicBezTo>
                      <a:pt x="619200" y="844983"/>
                      <a:pt x="619200" y="844983"/>
                      <a:pt x="621398" y="844983"/>
                    </a:cubicBezTo>
                    <a:cubicBezTo>
                      <a:pt x="621398" y="844983"/>
                      <a:pt x="623596" y="844983"/>
                      <a:pt x="625795" y="844983"/>
                    </a:cubicBezTo>
                    <a:cubicBezTo>
                      <a:pt x="638983" y="838489"/>
                      <a:pt x="654370" y="834159"/>
                      <a:pt x="667558" y="825500"/>
                    </a:cubicBezTo>
                    <a:close/>
                    <a:moveTo>
                      <a:pt x="315789" y="811212"/>
                    </a:moveTo>
                    <a:cubicBezTo>
                      <a:pt x="315789" y="811212"/>
                      <a:pt x="317964" y="811212"/>
                      <a:pt x="317964" y="811212"/>
                    </a:cubicBezTo>
                    <a:cubicBezTo>
                      <a:pt x="320140" y="811212"/>
                      <a:pt x="320140" y="811212"/>
                      <a:pt x="320140" y="813329"/>
                    </a:cubicBezTo>
                    <a:cubicBezTo>
                      <a:pt x="300560" y="830262"/>
                      <a:pt x="283157" y="849312"/>
                      <a:pt x="265753" y="868362"/>
                    </a:cubicBezTo>
                    <a:cubicBezTo>
                      <a:pt x="263577" y="868362"/>
                      <a:pt x="261402" y="866245"/>
                      <a:pt x="263577" y="864129"/>
                    </a:cubicBezTo>
                    <a:cubicBezTo>
                      <a:pt x="278806" y="847195"/>
                      <a:pt x="294034" y="830262"/>
                      <a:pt x="311438" y="815445"/>
                    </a:cubicBezTo>
                    <a:cubicBezTo>
                      <a:pt x="313613" y="813329"/>
                      <a:pt x="315789" y="813329"/>
                      <a:pt x="315789" y="811212"/>
                    </a:cubicBezTo>
                    <a:close/>
                    <a:moveTo>
                      <a:pt x="283075" y="811212"/>
                    </a:moveTo>
                    <a:cubicBezTo>
                      <a:pt x="285215" y="813352"/>
                      <a:pt x="285215" y="813352"/>
                      <a:pt x="285215" y="815491"/>
                    </a:cubicBezTo>
                    <a:cubicBezTo>
                      <a:pt x="283075" y="815491"/>
                      <a:pt x="283075" y="815491"/>
                      <a:pt x="283075" y="815491"/>
                    </a:cubicBezTo>
                    <a:cubicBezTo>
                      <a:pt x="283075" y="817631"/>
                      <a:pt x="280935" y="819771"/>
                      <a:pt x="278796" y="819771"/>
                    </a:cubicBezTo>
                    <a:cubicBezTo>
                      <a:pt x="265957" y="834749"/>
                      <a:pt x="253119" y="847587"/>
                      <a:pt x="240281" y="860425"/>
                    </a:cubicBezTo>
                    <a:cubicBezTo>
                      <a:pt x="238141" y="860425"/>
                      <a:pt x="236002" y="858285"/>
                      <a:pt x="238141" y="856145"/>
                    </a:cubicBezTo>
                    <a:cubicBezTo>
                      <a:pt x="248840" y="845447"/>
                      <a:pt x="261678" y="832609"/>
                      <a:pt x="272377" y="819771"/>
                    </a:cubicBezTo>
                    <a:cubicBezTo>
                      <a:pt x="274516" y="819771"/>
                      <a:pt x="276656" y="817631"/>
                      <a:pt x="276656" y="815491"/>
                    </a:cubicBezTo>
                    <a:cubicBezTo>
                      <a:pt x="278796" y="815491"/>
                      <a:pt x="280935" y="813352"/>
                      <a:pt x="280935" y="813352"/>
                    </a:cubicBezTo>
                    <a:cubicBezTo>
                      <a:pt x="280935" y="811212"/>
                      <a:pt x="283075" y="811212"/>
                      <a:pt x="283075" y="811212"/>
                    </a:cubicBezTo>
                    <a:close/>
                    <a:moveTo>
                      <a:pt x="260290" y="811212"/>
                    </a:moveTo>
                    <a:cubicBezTo>
                      <a:pt x="260290" y="811212"/>
                      <a:pt x="260290" y="811212"/>
                      <a:pt x="262434" y="811212"/>
                    </a:cubicBezTo>
                    <a:cubicBezTo>
                      <a:pt x="262434" y="811212"/>
                      <a:pt x="264577" y="813360"/>
                      <a:pt x="262434" y="815508"/>
                    </a:cubicBezTo>
                    <a:cubicBezTo>
                      <a:pt x="262434" y="815508"/>
                      <a:pt x="260290" y="815508"/>
                      <a:pt x="260290" y="815508"/>
                    </a:cubicBezTo>
                    <a:cubicBezTo>
                      <a:pt x="258147" y="817655"/>
                      <a:pt x="258147" y="817655"/>
                      <a:pt x="256004" y="819803"/>
                    </a:cubicBezTo>
                    <a:cubicBezTo>
                      <a:pt x="245288" y="828394"/>
                      <a:pt x="236716" y="839134"/>
                      <a:pt x="228143" y="847725"/>
                    </a:cubicBezTo>
                    <a:cubicBezTo>
                      <a:pt x="226000" y="847725"/>
                      <a:pt x="226000" y="847725"/>
                      <a:pt x="226000" y="847725"/>
                    </a:cubicBezTo>
                    <a:cubicBezTo>
                      <a:pt x="223857" y="847725"/>
                      <a:pt x="221714" y="845577"/>
                      <a:pt x="223857" y="845577"/>
                    </a:cubicBezTo>
                    <a:cubicBezTo>
                      <a:pt x="232430" y="836986"/>
                      <a:pt x="241002" y="826247"/>
                      <a:pt x="251718" y="819803"/>
                    </a:cubicBezTo>
                    <a:cubicBezTo>
                      <a:pt x="251718" y="817655"/>
                      <a:pt x="253861" y="815508"/>
                      <a:pt x="256004" y="815508"/>
                    </a:cubicBezTo>
                    <a:cubicBezTo>
                      <a:pt x="256004" y="813360"/>
                      <a:pt x="258147" y="811212"/>
                      <a:pt x="260290" y="811212"/>
                    </a:cubicBezTo>
                    <a:close/>
                    <a:moveTo>
                      <a:pt x="339586" y="806450"/>
                    </a:moveTo>
                    <a:cubicBezTo>
                      <a:pt x="339586" y="806450"/>
                      <a:pt x="341769" y="806450"/>
                      <a:pt x="341769" y="806450"/>
                    </a:cubicBezTo>
                    <a:cubicBezTo>
                      <a:pt x="341769" y="806450"/>
                      <a:pt x="343952" y="806450"/>
                      <a:pt x="343952" y="808587"/>
                    </a:cubicBezTo>
                    <a:cubicBezTo>
                      <a:pt x="343952" y="808587"/>
                      <a:pt x="343952" y="808587"/>
                      <a:pt x="343952" y="810724"/>
                    </a:cubicBezTo>
                    <a:cubicBezTo>
                      <a:pt x="326489" y="825683"/>
                      <a:pt x="311209" y="842780"/>
                      <a:pt x="295929" y="859876"/>
                    </a:cubicBezTo>
                    <a:cubicBezTo>
                      <a:pt x="295929" y="862013"/>
                      <a:pt x="293747" y="862013"/>
                      <a:pt x="293747" y="862013"/>
                    </a:cubicBezTo>
                    <a:cubicBezTo>
                      <a:pt x="291564" y="862013"/>
                      <a:pt x="291564" y="859876"/>
                      <a:pt x="291564" y="857739"/>
                    </a:cubicBezTo>
                    <a:cubicBezTo>
                      <a:pt x="306844" y="840642"/>
                      <a:pt x="322123" y="825683"/>
                      <a:pt x="337403" y="808587"/>
                    </a:cubicBezTo>
                    <a:cubicBezTo>
                      <a:pt x="337403" y="808587"/>
                      <a:pt x="339586" y="808587"/>
                      <a:pt x="339586" y="806450"/>
                    </a:cubicBezTo>
                    <a:close/>
                    <a:moveTo>
                      <a:pt x="669335" y="801687"/>
                    </a:moveTo>
                    <a:cubicBezTo>
                      <a:pt x="671470" y="801687"/>
                      <a:pt x="671470" y="801687"/>
                      <a:pt x="671470" y="801687"/>
                    </a:cubicBezTo>
                    <a:cubicBezTo>
                      <a:pt x="673605" y="801687"/>
                      <a:pt x="673605" y="801687"/>
                      <a:pt x="673605" y="801687"/>
                    </a:cubicBezTo>
                    <a:cubicBezTo>
                      <a:pt x="675740" y="801687"/>
                      <a:pt x="675740" y="803885"/>
                      <a:pt x="673605" y="806083"/>
                    </a:cubicBezTo>
                    <a:cubicBezTo>
                      <a:pt x="673605" y="806083"/>
                      <a:pt x="673605" y="806083"/>
                      <a:pt x="671470" y="806083"/>
                    </a:cubicBezTo>
                    <a:cubicBezTo>
                      <a:pt x="671470" y="806083"/>
                      <a:pt x="671470" y="806083"/>
                      <a:pt x="669335" y="806083"/>
                    </a:cubicBezTo>
                    <a:cubicBezTo>
                      <a:pt x="660796" y="806083"/>
                      <a:pt x="652256" y="810479"/>
                      <a:pt x="643716" y="814875"/>
                    </a:cubicBezTo>
                    <a:cubicBezTo>
                      <a:pt x="637311" y="817073"/>
                      <a:pt x="630907" y="821470"/>
                      <a:pt x="626637" y="825866"/>
                    </a:cubicBezTo>
                    <a:cubicBezTo>
                      <a:pt x="624502" y="825866"/>
                      <a:pt x="622367" y="825866"/>
                      <a:pt x="622367" y="828064"/>
                    </a:cubicBezTo>
                    <a:cubicBezTo>
                      <a:pt x="620232" y="828064"/>
                      <a:pt x="620232" y="828064"/>
                      <a:pt x="620232" y="828064"/>
                    </a:cubicBezTo>
                    <a:cubicBezTo>
                      <a:pt x="618097" y="828064"/>
                      <a:pt x="618097" y="828064"/>
                      <a:pt x="618097" y="830262"/>
                    </a:cubicBezTo>
                    <a:cubicBezTo>
                      <a:pt x="615962" y="830262"/>
                      <a:pt x="615962" y="830262"/>
                      <a:pt x="615962" y="830262"/>
                    </a:cubicBezTo>
                    <a:cubicBezTo>
                      <a:pt x="613827" y="828064"/>
                      <a:pt x="613827" y="825866"/>
                      <a:pt x="615962" y="825866"/>
                    </a:cubicBezTo>
                    <a:cubicBezTo>
                      <a:pt x="618097" y="823668"/>
                      <a:pt x="618097" y="823668"/>
                      <a:pt x="620232" y="823668"/>
                    </a:cubicBezTo>
                    <a:cubicBezTo>
                      <a:pt x="620232" y="823668"/>
                      <a:pt x="620232" y="821470"/>
                      <a:pt x="622367" y="821470"/>
                    </a:cubicBezTo>
                    <a:cubicBezTo>
                      <a:pt x="622367" y="821470"/>
                      <a:pt x="624502" y="821470"/>
                      <a:pt x="626637" y="819271"/>
                    </a:cubicBezTo>
                    <a:cubicBezTo>
                      <a:pt x="630907" y="817073"/>
                      <a:pt x="637311" y="812677"/>
                      <a:pt x="643716" y="810479"/>
                    </a:cubicBezTo>
                    <a:cubicBezTo>
                      <a:pt x="652256" y="806083"/>
                      <a:pt x="660796" y="801687"/>
                      <a:pt x="669335" y="801687"/>
                    </a:cubicBezTo>
                    <a:close/>
                    <a:moveTo>
                      <a:pt x="241109" y="800100"/>
                    </a:moveTo>
                    <a:cubicBezTo>
                      <a:pt x="243318" y="800100"/>
                      <a:pt x="243318" y="800100"/>
                      <a:pt x="243318" y="800100"/>
                    </a:cubicBezTo>
                    <a:cubicBezTo>
                      <a:pt x="245527" y="800100"/>
                      <a:pt x="245527" y="802217"/>
                      <a:pt x="243318" y="802217"/>
                    </a:cubicBezTo>
                    <a:cubicBezTo>
                      <a:pt x="241109" y="804333"/>
                      <a:pt x="238901" y="808567"/>
                      <a:pt x="236692" y="810683"/>
                    </a:cubicBezTo>
                    <a:cubicBezTo>
                      <a:pt x="234483" y="810683"/>
                      <a:pt x="232275" y="812800"/>
                      <a:pt x="232275" y="812800"/>
                    </a:cubicBezTo>
                    <a:cubicBezTo>
                      <a:pt x="221231" y="823383"/>
                      <a:pt x="210188" y="833967"/>
                      <a:pt x="199144" y="844550"/>
                    </a:cubicBezTo>
                    <a:cubicBezTo>
                      <a:pt x="196935" y="844550"/>
                      <a:pt x="194727" y="842433"/>
                      <a:pt x="196935" y="840317"/>
                    </a:cubicBezTo>
                    <a:cubicBezTo>
                      <a:pt x="207979" y="831850"/>
                      <a:pt x="216814" y="821267"/>
                      <a:pt x="227857" y="810683"/>
                    </a:cubicBezTo>
                    <a:cubicBezTo>
                      <a:pt x="227857" y="810683"/>
                      <a:pt x="230066" y="808567"/>
                      <a:pt x="230066" y="808567"/>
                    </a:cubicBezTo>
                    <a:cubicBezTo>
                      <a:pt x="234483" y="804333"/>
                      <a:pt x="238901" y="802217"/>
                      <a:pt x="241109" y="800100"/>
                    </a:cubicBezTo>
                    <a:close/>
                    <a:moveTo>
                      <a:pt x="371393" y="795337"/>
                    </a:moveTo>
                    <a:cubicBezTo>
                      <a:pt x="371393" y="795337"/>
                      <a:pt x="373547" y="795337"/>
                      <a:pt x="373547" y="795337"/>
                    </a:cubicBezTo>
                    <a:cubicBezTo>
                      <a:pt x="373547" y="795337"/>
                      <a:pt x="375702" y="795337"/>
                      <a:pt x="375702" y="797472"/>
                    </a:cubicBezTo>
                    <a:cubicBezTo>
                      <a:pt x="375702" y="799607"/>
                      <a:pt x="375702" y="799607"/>
                      <a:pt x="375702" y="801742"/>
                    </a:cubicBezTo>
                    <a:cubicBezTo>
                      <a:pt x="375702" y="801742"/>
                      <a:pt x="373547" y="803877"/>
                      <a:pt x="373547" y="803877"/>
                    </a:cubicBezTo>
                    <a:cubicBezTo>
                      <a:pt x="371393" y="803877"/>
                      <a:pt x="371393" y="801742"/>
                      <a:pt x="371393" y="801742"/>
                    </a:cubicBezTo>
                    <a:cubicBezTo>
                      <a:pt x="349848" y="814551"/>
                      <a:pt x="336921" y="838035"/>
                      <a:pt x="319686" y="857250"/>
                    </a:cubicBezTo>
                    <a:cubicBezTo>
                      <a:pt x="317531" y="857250"/>
                      <a:pt x="315377" y="855115"/>
                      <a:pt x="317531" y="852980"/>
                    </a:cubicBezTo>
                    <a:cubicBezTo>
                      <a:pt x="334767" y="833766"/>
                      <a:pt x="347694" y="810281"/>
                      <a:pt x="371393" y="795337"/>
                    </a:cubicBezTo>
                    <a:close/>
                    <a:moveTo>
                      <a:pt x="404659" y="790575"/>
                    </a:moveTo>
                    <a:cubicBezTo>
                      <a:pt x="404659" y="790575"/>
                      <a:pt x="406849" y="790575"/>
                      <a:pt x="406849" y="790575"/>
                    </a:cubicBezTo>
                    <a:cubicBezTo>
                      <a:pt x="406849" y="790575"/>
                      <a:pt x="409039" y="792765"/>
                      <a:pt x="406849" y="792765"/>
                    </a:cubicBezTo>
                    <a:cubicBezTo>
                      <a:pt x="404659" y="797144"/>
                      <a:pt x="402470" y="799333"/>
                      <a:pt x="398090" y="803713"/>
                    </a:cubicBezTo>
                    <a:cubicBezTo>
                      <a:pt x="395901" y="805902"/>
                      <a:pt x="393711" y="808092"/>
                      <a:pt x="391522" y="810282"/>
                    </a:cubicBezTo>
                    <a:cubicBezTo>
                      <a:pt x="391522" y="812471"/>
                      <a:pt x="391522" y="812471"/>
                      <a:pt x="389332" y="814661"/>
                    </a:cubicBezTo>
                    <a:cubicBezTo>
                      <a:pt x="387142" y="816851"/>
                      <a:pt x="384953" y="819040"/>
                      <a:pt x="382763" y="821230"/>
                    </a:cubicBezTo>
                    <a:cubicBezTo>
                      <a:pt x="374004" y="832178"/>
                      <a:pt x="363056" y="843127"/>
                      <a:pt x="352108" y="854075"/>
                    </a:cubicBezTo>
                    <a:cubicBezTo>
                      <a:pt x="349918" y="854075"/>
                      <a:pt x="349918" y="854075"/>
                      <a:pt x="349918" y="854075"/>
                    </a:cubicBezTo>
                    <a:cubicBezTo>
                      <a:pt x="347728" y="854075"/>
                      <a:pt x="345539" y="851885"/>
                      <a:pt x="347728" y="849696"/>
                    </a:cubicBezTo>
                    <a:cubicBezTo>
                      <a:pt x="360866" y="838747"/>
                      <a:pt x="374004" y="825609"/>
                      <a:pt x="384953" y="812471"/>
                    </a:cubicBezTo>
                    <a:cubicBezTo>
                      <a:pt x="387142" y="810282"/>
                      <a:pt x="389332" y="808092"/>
                      <a:pt x="391522" y="805902"/>
                    </a:cubicBezTo>
                    <a:cubicBezTo>
                      <a:pt x="391522" y="803713"/>
                      <a:pt x="393711" y="803713"/>
                      <a:pt x="395901" y="801523"/>
                    </a:cubicBezTo>
                    <a:cubicBezTo>
                      <a:pt x="395901" y="799333"/>
                      <a:pt x="398090" y="797144"/>
                      <a:pt x="400280" y="794954"/>
                    </a:cubicBezTo>
                    <a:cubicBezTo>
                      <a:pt x="402470" y="792765"/>
                      <a:pt x="402470" y="792765"/>
                      <a:pt x="404659" y="790575"/>
                    </a:cubicBezTo>
                    <a:close/>
                    <a:moveTo>
                      <a:pt x="669756" y="782637"/>
                    </a:moveTo>
                    <a:cubicBezTo>
                      <a:pt x="669756" y="782637"/>
                      <a:pt x="669756" y="782637"/>
                      <a:pt x="671954" y="782637"/>
                    </a:cubicBezTo>
                    <a:cubicBezTo>
                      <a:pt x="674152" y="782637"/>
                      <a:pt x="674152" y="786967"/>
                      <a:pt x="671954" y="786967"/>
                    </a:cubicBezTo>
                    <a:cubicBezTo>
                      <a:pt x="671954" y="786967"/>
                      <a:pt x="669756" y="786967"/>
                      <a:pt x="669756" y="786967"/>
                    </a:cubicBezTo>
                    <a:cubicBezTo>
                      <a:pt x="654370" y="791296"/>
                      <a:pt x="638983" y="799955"/>
                      <a:pt x="623596" y="804285"/>
                    </a:cubicBezTo>
                    <a:cubicBezTo>
                      <a:pt x="623596" y="804285"/>
                      <a:pt x="621398" y="806450"/>
                      <a:pt x="621398" y="806450"/>
                    </a:cubicBezTo>
                    <a:cubicBezTo>
                      <a:pt x="619200" y="806450"/>
                      <a:pt x="619200" y="806450"/>
                      <a:pt x="619200" y="806450"/>
                    </a:cubicBezTo>
                    <a:cubicBezTo>
                      <a:pt x="617002" y="806450"/>
                      <a:pt x="617002" y="802120"/>
                      <a:pt x="619200" y="802120"/>
                    </a:cubicBezTo>
                    <a:cubicBezTo>
                      <a:pt x="619200" y="802120"/>
                      <a:pt x="621398" y="802120"/>
                      <a:pt x="621398" y="802120"/>
                    </a:cubicBezTo>
                    <a:cubicBezTo>
                      <a:pt x="621398" y="799955"/>
                      <a:pt x="621398" y="799955"/>
                      <a:pt x="623596" y="799955"/>
                    </a:cubicBezTo>
                    <a:cubicBezTo>
                      <a:pt x="638983" y="795626"/>
                      <a:pt x="654370" y="786967"/>
                      <a:pt x="669756" y="782637"/>
                    </a:cubicBezTo>
                    <a:close/>
                    <a:moveTo>
                      <a:pt x="227005" y="782637"/>
                    </a:moveTo>
                    <a:cubicBezTo>
                      <a:pt x="229122" y="782637"/>
                      <a:pt x="229122" y="782637"/>
                      <a:pt x="229122" y="782637"/>
                    </a:cubicBezTo>
                    <a:cubicBezTo>
                      <a:pt x="231239" y="782637"/>
                      <a:pt x="231239" y="784780"/>
                      <a:pt x="231239" y="784780"/>
                    </a:cubicBezTo>
                    <a:cubicBezTo>
                      <a:pt x="231239" y="784780"/>
                      <a:pt x="231239" y="786923"/>
                      <a:pt x="231239" y="786923"/>
                    </a:cubicBezTo>
                    <a:cubicBezTo>
                      <a:pt x="224889" y="791209"/>
                      <a:pt x="220655" y="795496"/>
                      <a:pt x="216422" y="799782"/>
                    </a:cubicBezTo>
                    <a:cubicBezTo>
                      <a:pt x="214305" y="801925"/>
                      <a:pt x="214305" y="801925"/>
                      <a:pt x="212189" y="804068"/>
                    </a:cubicBezTo>
                    <a:cubicBezTo>
                      <a:pt x="205839" y="810498"/>
                      <a:pt x="199489" y="816927"/>
                      <a:pt x="191022" y="825500"/>
                    </a:cubicBezTo>
                    <a:cubicBezTo>
                      <a:pt x="188905" y="825500"/>
                      <a:pt x="186789" y="823357"/>
                      <a:pt x="188905" y="821214"/>
                    </a:cubicBezTo>
                    <a:cubicBezTo>
                      <a:pt x="195255" y="814784"/>
                      <a:pt x="201605" y="808355"/>
                      <a:pt x="210072" y="799782"/>
                    </a:cubicBezTo>
                    <a:cubicBezTo>
                      <a:pt x="210072" y="799782"/>
                      <a:pt x="212189" y="799782"/>
                      <a:pt x="212189" y="797639"/>
                    </a:cubicBezTo>
                    <a:cubicBezTo>
                      <a:pt x="216422" y="793353"/>
                      <a:pt x="222772" y="789066"/>
                      <a:pt x="227005" y="782637"/>
                    </a:cubicBezTo>
                    <a:close/>
                    <a:moveTo>
                      <a:pt x="212622" y="777875"/>
                    </a:moveTo>
                    <a:cubicBezTo>
                      <a:pt x="212622" y="777875"/>
                      <a:pt x="212622" y="777875"/>
                      <a:pt x="214787" y="777875"/>
                    </a:cubicBezTo>
                    <a:cubicBezTo>
                      <a:pt x="214787" y="777875"/>
                      <a:pt x="216952" y="782161"/>
                      <a:pt x="214787" y="782161"/>
                    </a:cubicBezTo>
                    <a:cubicBezTo>
                      <a:pt x="210457" y="784304"/>
                      <a:pt x="208293" y="788591"/>
                      <a:pt x="203963" y="790734"/>
                    </a:cubicBezTo>
                    <a:cubicBezTo>
                      <a:pt x="203963" y="790734"/>
                      <a:pt x="201798" y="792877"/>
                      <a:pt x="201798" y="792877"/>
                    </a:cubicBezTo>
                    <a:cubicBezTo>
                      <a:pt x="190974" y="801450"/>
                      <a:pt x="182315" y="810022"/>
                      <a:pt x="173656" y="818595"/>
                    </a:cubicBezTo>
                    <a:cubicBezTo>
                      <a:pt x="173656" y="820738"/>
                      <a:pt x="171492" y="820738"/>
                      <a:pt x="171492" y="820738"/>
                    </a:cubicBezTo>
                    <a:cubicBezTo>
                      <a:pt x="169327" y="820738"/>
                      <a:pt x="169327" y="818595"/>
                      <a:pt x="169327" y="816452"/>
                    </a:cubicBezTo>
                    <a:cubicBezTo>
                      <a:pt x="180151" y="807879"/>
                      <a:pt x="188810" y="797163"/>
                      <a:pt x="199634" y="788591"/>
                    </a:cubicBezTo>
                    <a:cubicBezTo>
                      <a:pt x="199634" y="788591"/>
                      <a:pt x="201798" y="788591"/>
                      <a:pt x="201798" y="786447"/>
                    </a:cubicBezTo>
                    <a:cubicBezTo>
                      <a:pt x="206128" y="784304"/>
                      <a:pt x="208293" y="782161"/>
                      <a:pt x="212622" y="777875"/>
                    </a:cubicBezTo>
                    <a:close/>
                    <a:moveTo>
                      <a:pt x="195729" y="763587"/>
                    </a:moveTo>
                    <a:cubicBezTo>
                      <a:pt x="197902" y="763587"/>
                      <a:pt x="197902" y="765676"/>
                      <a:pt x="197902" y="767765"/>
                    </a:cubicBezTo>
                    <a:cubicBezTo>
                      <a:pt x="195729" y="769853"/>
                      <a:pt x="195729" y="769853"/>
                      <a:pt x="193557" y="771942"/>
                    </a:cubicBezTo>
                    <a:cubicBezTo>
                      <a:pt x="191385" y="771942"/>
                      <a:pt x="191385" y="774031"/>
                      <a:pt x="189212" y="774031"/>
                    </a:cubicBezTo>
                    <a:cubicBezTo>
                      <a:pt x="180523" y="784475"/>
                      <a:pt x="171833" y="792831"/>
                      <a:pt x="163144" y="803275"/>
                    </a:cubicBezTo>
                    <a:cubicBezTo>
                      <a:pt x="160971" y="803275"/>
                      <a:pt x="160971" y="803275"/>
                      <a:pt x="160971" y="803275"/>
                    </a:cubicBezTo>
                    <a:cubicBezTo>
                      <a:pt x="158799" y="803275"/>
                      <a:pt x="156627" y="801186"/>
                      <a:pt x="158799" y="799097"/>
                    </a:cubicBezTo>
                    <a:cubicBezTo>
                      <a:pt x="169661" y="790742"/>
                      <a:pt x="178350" y="780298"/>
                      <a:pt x="189212" y="769853"/>
                    </a:cubicBezTo>
                    <a:cubicBezTo>
                      <a:pt x="189212" y="769853"/>
                      <a:pt x="191385" y="767765"/>
                      <a:pt x="191385" y="767765"/>
                    </a:cubicBezTo>
                    <a:cubicBezTo>
                      <a:pt x="193557" y="765676"/>
                      <a:pt x="193557" y="765676"/>
                      <a:pt x="193557" y="765676"/>
                    </a:cubicBezTo>
                    <a:cubicBezTo>
                      <a:pt x="193557" y="765676"/>
                      <a:pt x="195729" y="763587"/>
                      <a:pt x="195729" y="763587"/>
                    </a:cubicBezTo>
                    <a:close/>
                    <a:moveTo>
                      <a:pt x="668861" y="754062"/>
                    </a:moveTo>
                    <a:cubicBezTo>
                      <a:pt x="670977" y="754062"/>
                      <a:pt x="670977" y="758392"/>
                      <a:pt x="668861" y="758392"/>
                    </a:cubicBezTo>
                    <a:cubicBezTo>
                      <a:pt x="668861" y="758392"/>
                      <a:pt x="668861" y="760556"/>
                      <a:pt x="666744" y="760556"/>
                    </a:cubicBezTo>
                    <a:cubicBezTo>
                      <a:pt x="654044" y="767051"/>
                      <a:pt x="639227" y="771380"/>
                      <a:pt x="624411" y="775710"/>
                    </a:cubicBezTo>
                    <a:cubicBezTo>
                      <a:pt x="624411" y="775710"/>
                      <a:pt x="624411" y="777875"/>
                      <a:pt x="622294" y="777875"/>
                    </a:cubicBezTo>
                    <a:cubicBezTo>
                      <a:pt x="620177" y="777875"/>
                      <a:pt x="620177" y="773545"/>
                      <a:pt x="622294" y="773545"/>
                    </a:cubicBezTo>
                    <a:cubicBezTo>
                      <a:pt x="637111" y="767051"/>
                      <a:pt x="651927" y="762721"/>
                      <a:pt x="666744" y="756227"/>
                    </a:cubicBezTo>
                    <a:cubicBezTo>
                      <a:pt x="666744" y="754062"/>
                      <a:pt x="668861" y="754062"/>
                      <a:pt x="668861" y="754062"/>
                    </a:cubicBezTo>
                    <a:close/>
                    <a:moveTo>
                      <a:pt x="180757" y="750887"/>
                    </a:moveTo>
                    <a:cubicBezTo>
                      <a:pt x="180757" y="750887"/>
                      <a:pt x="180757" y="750887"/>
                      <a:pt x="182979" y="750887"/>
                    </a:cubicBezTo>
                    <a:cubicBezTo>
                      <a:pt x="185202" y="750887"/>
                      <a:pt x="185202" y="752976"/>
                      <a:pt x="182979" y="752976"/>
                    </a:cubicBezTo>
                    <a:cubicBezTo>
                      <a:pt x="171867" y="763420"/>
                      <a:pt x="160754" y="775953"/>
                      <a:pt x="149642" y="786397"/>
                    </a:cubicBezTo>
                    <a:cubicBezTo>
                      <a:pt x="147419" y="788486"/>
                      <a:pt x="147419" y="788486"/>
                      <a:pt x="145197" y="790575"/>
                    </a:cubicBezTo>
                    <a:cubicBezTo>
                      <a:pt x="145197" y="790575"/>
                      <a:pt x="145197" y="790575"/>
                      <a:pt x="142974" y="790575"/>
                    </a:cubicBezTo>
                    <a:cubicBezTo>
                      <a:pt x="142974" y="790575"/>
                      <a:pt x="140752" y="788486"/>
                      <a:pt x="142974" y="788486"/>
                    </a:cubicBezTo>
                    <a:cubicBezTo>
                      <a:pt x="142974" y="786397"/>
                      <a:pt x="145197" y="786397"/>
                      <a:pt x="145197" y="786397"/>
                    </a:cubicBezTo>
                    <a:cubicBezTo>
                      <a:pt x="145197" y="784308"/>
                      <a:pt x="147419" y="782220"/>
                      <a:pt x="149642" y="782220"/>
                    </a:cubicBezTo>
                    <a:cubicBezTo>
                      <a:pt x="158532" y="771775"/>
                      <a:pt x="169644" y="761331"/>
                      <a:pt x="180757" y="750887"/>
                    </a:cubicBezTo>
                    <a:close/>
                    <a:moveTo>
                      <a:pt x="169724" y="739775"/>
                    </a:moveTo>
                    <a:cubicBezTo>
                      <a:pt x="171907" y="739775"/>
                      <a:pt x="171907" y="739775"/>
                      <a:pt x="171907" y="739775"/>
                    </a:cubicBezTo>
                    <a:cubicBezTo>
                      <a:pt x="174090" y="739775"/>
                      <a:pt x="174090" y="741958"/>
                      <a:pt x="174090" y="744141"/>
                    </a:cubicBezTo>
                    <a:cubicBezTo>
                      <a:pt x="169724" y="748506"/>
                      <a:pt x="165358" y="752872"/>
                      <a:pt x="160993" y="757238"/>
                    </a:cubicBezTo>
                    <a:cubicBezTo>
                      <a:pt x="160993" y="757238"/>
                      <a:pt x="160993" y="757238"/>
                      <a:pt x="158810" y="757238"/>
                    </a:cubicBezTo>
                    <a:cubicBezTo>
                      <a:pt x="158810" y="757238"/>
                      <a:pt x="156627" y="755055"/>
                      <a:pt x="158810" y="755055"/>
                    </a:cubicBezTo>
                    <a:cubicBezTo>
                      <a:pt x="163175" y="748506"/>
                      <a:pt x="165358" y="744141"/>
                      <a:pt x="169724" y="739775"/>
                    </a:cubicBezTo>
                    <a:close/>
                    <a:moveTo>
                      <a:pt x="673026" y="730250"/>
                    </a:moveTo>
                    <a:cubicBezTo>
                      <a:pt x="673026" y="730250"/>
                      <a:pt x="675176" y="730250"/>
                      <a:pt x="675176" y="730250"/>
                    </a:cubicBezTo>
                    <a:cubicBezTo>
                      <a:pt x="675176" y="732448"/>
                      <a:pt x="675176" y="732448"/>
                      <a:pt x="675176" y="732448"/>
                    </a:cubicBezTo>
                    <a:cubicBezTo>
                      <a:pt x="677327" y="732448"/>
                      <a:pt x="677327" y="736844"/>
                      <a:pt x="675176" y="736844"/>
                    </a:cubicBezTo>
                    <a:cubicBezTo>
                      <a:pt x="675176" y="736844"/>
                      <a:pt x="675176" y="734646"/>
                      <a:pt x="673026" y="734646"/>
                    </a:cubicBezTo>
                    <a:cubicBezTo>
                      <a:pt x="670875" y="734646"/>
                      <a:pt x="668724" y="736844"/>
                      <a:pt x="666573" y="736844"/>
                    </a:cubicBezTo>
                    <a:cubicBezTo>
                      <a:pt x="666573" y="736844"/>
                      <a:pt x="664422" y="736844"/>
                      <a:pt x="662272" y="736844"/>
                    </a:cubicBezTo>
                    <a:cubicBezTo>
                      <a:pt x="655819" y="739042"/>
                      <a:pt x="649367" y="743438"/>
                      <a:pt x="642914" y="745636"/>
                    </a:cubicBezTo>
                    <a:cubicBezTo>
                      <a:pt x="634311" y="750033"/>
                      <a:pt x="625708" y="754429"/>
                      <a:pt x="617105" y="756627"/>
                    </a:cubicBezTo>
                    <a:cubicBezTo>
                      <a:pt x="617105" y="756627"/>
                      <a:pt x="614954" y="758825"/>
                      <a:pt x="614954" y="758825"/>
                    </a:cubicBezTo>
                    <a:cubicBezTo>
                      <a:pt x="614954" y="758825"/>
                      <a:pt x="612803" y="758825"/>
                      <a:pt x="612803" y="758825"/>
                    </a:cubicBezTo>
                    <a:cubicBezTo>
                      <a:pt x="610652" y="758825"/>
                      <a:pt x="610652" y="756627"/>
                      <a:pt x="612803" y="754429"/>
                    </a:cubicBezTo>
                    <a:cubicBezTo>
                      <a:pt x="614954" y="754429"/>
                      <a:pt x="614954" y="754429"/>
                      <a:pt x="617105" y="752231"/>
                    </a:cubicBezTo>
                    <a:cubicBezTo>
                      <a:pt x="625708" y="747834"/>
                      <a:pt x="636462" y="743438"/>
                      <a:pt x="645065" y="739042"/>
                    </a:cubicBezTo>
                    <a:cubicBezTo>
                      <a:pt x="651518" y="736844"/>
                      <a:pt x="655819" y="734646"/>
                      <a:pt x="662272" y="732448"/>
                    </a:cubicBezTo>
                    <a:cubicBezTo>
                      <a:pt x="664422" y="732448"/>
                      <a:pt x="664422" y="732448"/>
                      <a:pt x="666573" y="732448"/>
                    </a:cubicBezTo>
                    <a:cubicBezTo>
                      <a:pt x="668724" y="732448"/>
                      <a:pt x="670875" y="730250"/>
                      <a:pt x="673026" y="730250"/>
                    </a:cubicBezTo>
                    <a:close/>
                    <a:moveTo>
                      <a:pt x="666744" y="714375"/>
                    </a:moveTo>
                    <a:cubicBezTo>
                      <a:pt x="668861" y="714375"/>
                      <a:pt x="670977" y="716439"/>
                      <a:pt x="668861" y="718502"/>
                    </a:cubicBezTo>
                    <a:cubicBezTo>
                      <a:pt x="666744" y="718502"/>
                      <a:pt x="664627" y="720566"/>
                      <a:pt x="662511" y="720566"/>
                    </a:cubicBezTo>
                    <a:cubicBezTo>
                      <a:pt x="662511" y="720566"/>
                      <a:pt x="660394" y="722630"/>
                      <a:pt x="660394" y="722630"/>
                    </a:cubicBezTo>
                    <a:cubicBezTo>
                      <a:pt x="645577" y="728821"/>
                      <a:pt x="630761" y="730885"/>
                      <a:pt x="618061" y="735013"/>
                    </a:cubicBezTo>
                    <a:cubicBezTo>
                      <a:pt x="615944" y="735013"/>
                      <a:pt x="613827" y="730885"/>
                      <a:pt x="615944" y="730885"/>
                    </a:cubicBezTo>
                    <a:cubicBezTo>
                      <a:pt x="630761" y="726758"/>
                      <a:pt x="645577" y="724694"/>
                      <a:pt x="658277" y="718502"/>
                    </a:cubicBezTo>
                    <a:cubicBezTo>
                      <a:pt x="660394" y="718502"/>
                      <a:pt x="660394" y="716439"/>
                      <a:pt x="662511" y="716439"/>
                    </a:cubicBezTo>
                    <a:cubicBezTo>
                      <a:pt x="662511" y="716439"/>
                      <a:pt x="664627" y="714375"/>
                      <a:pt x="666744" y="714375"/>
                    </a:cubicBezTo>
                    <a:close/>
                    <a:moveTo>
                      <a:pt x="186710" y="687387"/>
                    </a:moveTo>
                    <a:cubicBezTo>
                      <a:pt x="186710" y="687387"/>
                      <a:pt x="186710" y="687387"/>
                      <a:pt x="188853" y="687387"/>
                    </a:cubicBezTo>
                    <a:cubicBezTo>
                      <a:pt x="190997" y="687387"/>
                      <a:pt x="193140" y="689579"/>
                      <a:pt x="190997" y="691771"/>
                    </a:cubicBezTo>
                    <a:cubicBezTo>
                      <a:pt x="190997" y="691771"/>
                      <a:pt x="188853" y="691771"/>
                      <a:pt x="188853" y="691771"/>
                    </a:cubicBezTo>
                    <a:cubicBezTo>
                      <a:pt x="186710" y="693964"/>
                      <a:pt x="186710" y="693964"/>
                      <a:pt x="184567" y="696156"/>
                    </a:cubicBezTo>
                    <a:cubicBezTo>
                      <a:pt x="182424" y="698348"/>
                      <a:pt x="182424" y="700541"/>
                      <a:pt x="180281" y="702733"/>
                    </a:cubicBezTo>
                    <a:cubicBezTo>
                      <a:pt x="171708" y="711502"/>
                      <a:pt x="163136" y="722463"/>
                      <a:pt x="154563" y="733425"/>
                    </a:cubicBezTo>
                    <a:cubicBezTo>
                      <a:pt x="152420" y="733425"/>
                      <a:pt x="152420" y="733425"/>
                      <a:pt x="152420" y="733425"/>
                    </a:cubicBezTo>
                    <a:cubicBezTo>
                      <a:pt x="150277" y="733425"/>
                      <a:pt x="150277" y="731233"/>
                      <a:pt x="150277" y="731233"/>
                    </a:cubicBezTo>
                    <a:cubicBezTo>
                      <a:pt x="160993" y="718079"/>
                      <a:pt x="169565" y="707117"/>
                      <a:pt x="180281" y="693964"/>
                    </a:cubicBezTo>
                    <a:cubicBezTo>
                      <a:pt x="182424" y="691771"/>
                      <a:pt x="184567" y="689579"/>
                      <a:pt x="186710" y="687387"/>
                    </a:cubicBezTo>
                    <a:close/>
                    <a:moveTo>
                      <a:pt x="663423" y="685800"/>
                    </a:moveTo>
                    <a:cubicBezTo>
                      <a:pt x="663423" y="685800"/>
                      <a:pt x="663423" y="685800"/>
                      <a:pt x="665613" y="685800"/>
                    </a:cubicBezTo>
                    <a:cubicBezTo>
                      <a:pt x="665613" y="685800"/>
                      <a:pt x="667802" y="687917"/>
                      <a:pt x="665613" y="690033"/>
                    </a:cubicBezTo>
                    <a:cubicBezTo>
                      <a:pt x="661233" y="690033"/>
                      <a:pt x="659044" y="692150"/>
                      <a:pt x="654664" y="692150"/>
                    </a:cubicBezTo>
                    <a:cubicBezTo>
                      <a:pt x="654664" y="692150"/>
                      <a:pt x="652475" y="694267"/>
                      <a:pt x="652475" y="694267"/>
                    </a:cubicBezTo>
                    <a:cubicBezTo>
                      <a:pt x="637147" y="698500"/>
                      <a:pt x="621819" y="706967"/>
                      <a:pt x="606492" y="711200"/>
                    </a:cubicBezTo>
                    <a:cubicBezTo>
                      <a:pt x="604302" y="711200"/>
                      <a:pt x="604302" y="709083"/>
                      <a:pt x="606492" y="706967"/>
                    </a:cubicBezTo>
                    <a:cubicBezTo>
                      <a:pt x="621819" y="702733"/>
                      <a:pt x="634957" y="696383"/>
                      <a:pt x="650285" y="690033"/>
                    </a:cubicBezTo>
                    <a:cubicBezTo>
                      <a:pt x="652475" y="690033"/>
                      <a:pt x="652475" y="687917"/>
                      <a:pt x="654664" y="687917"/>
                    </a:cubicBezTo>
                    <a:cubicBezTo>
                      <a:pt x="656854" y="687917"/>
                      <a:pt x="661233" y="685800"/>
                      <a:pt x="663423" y="685800"/>
                    </a:cubicBezTo>
                    <a:close/>
                    <a:moveTo>
                      <a:pt x="641608" y="668337"/>
                    </a:moveTo>
                    <a:cubicBezTo>
                      <a:pt x="643762" y="668337"/>
                      <a:pt x="643762" y="668337"/>
                      <a:pt x="645917" y="668337"/>
                    </a:cubicBezTo>
                    <a:cubicBezTo>
                      <a:pt x="650226" y="668337"/>
                      <a:pt x="652380" y="668337"/>
                      <a:pt x="654535" y="668337"/>
                    </a:cubicBezTo>
                    <a:cubicBezTo>
                      <a:pt x="656689" y="670520"/>
                      <a:pt x="654535" y="672703"/>
                      <a:pt x="652380" y="672703"/>
                    </a:cubicBezTo>
                    <a:cubicBezTo>
                      <a:pt x="650226" y="672703"/>
                      <a:pt x="650226" y="672703"/>
                      <a:pt x="648071" y="672703"/>
                    </a:cubicBezTo>
                    <a:cubicBezTo>
                      <a:pt x="648071" y="672703"/>
                      <a:pt x="645917" y="672703"/>
                      <a:pt x="645917" y="672703"/>
                    </a:cubicBezTo>
                    <a:cubicBezTo>
                      <a:pt x="645917" y="672703"/>
                      <a:pt x="643762" y="672703"/>
                      <a:pt x="643762" y="672703"/>
                    </a:cubicBezTo>
                    <a:cubicBezTo>
                      <a:pt x="637299" y="672703"/>
                      <a:pt x="630836" y="674885"/>
                      <a:pt x="626527" y="677068"/>
                    </a:cubicBezTo>
                    <a:cubicBezTo>
                      <a:pt x="617909" y="679251"/>
                      <a:pt x="609291" y="683617"/>
                      <a:pt x="600673" y="685800"/>
                    </a:cubicBezTo>
                    <a:cubicBezTo>
                      <a:pt x="600673" y="685800"/>
                      <a:pt x="600673" y="685800"/>
                      <a:pt x="598519" y="685800"/>
                    </a:cubicBezTo>
                    <a:cubicBezTo>
                      <a:pt x="598519" y="685800"/>
                      <a:pt x="598519" y="685800"/>
                      <a:pt x="598519" y="683617"/>
                    </a:cubicBezTo>
                    <a:cubicBezTo>
                      <a:pt x="596364" y="683617"/>
                      <a:pt x="598519" y="681434"/>
                      <a:pt x="598519" y="681434"/>
                    </a:cubicBezTo>
                    <a:cubicBezTo>
                      <a:pt x="609291" y="679251"/>
                      <a:pt x="617909" y="674885"/>
                      <a:pt x="626527" y="670520"/>
                    </a:cubicBezTo>
                    <a:cubicBezTo>
                      <a:pt x="630836" y="670520"/>
                      <a:pt x="637299" y="668337"/>
                      <a:pt x="641608" y="668337"/>
                    </a:cubicBezTo>
                    <a:close/>
                    <a:moveTo>
                      <a:pt x="195709" y="655637"/>
                    </a:moveTo>
                    <a:cubicBezTo>
                      <a:pt x="197902" y="655637"/>
                      <a:pt x="197902" y="657754"/>
                      <a:pt x="195709" y="659870"/>
                    </a:cubicBezTo>
                    <a:cubicBezTo>
                      <a:pt x="193517" y="659870"/>
                      <a:pt x="191325" y="661987"/>
                      <a:pt x="186940" y="664104"/>
                    </a:cubicBezTo>
                    <a:cubicBezTo>
                      <a:pt x="184748" y="666220"/>
                      <a:pt x="182556" y="668337"/>
                      <a:pt x="180363" y="670454"/>
                    </a:cubicBezTo>
                    <a:cubicBezTo>
                      <a:pt x="171594" y="678920"/>
                      <a:pt x="165017" y="689504"/>
                      <a:pt x="156248" y="700087"/>
                    </a:cubicBezTo>
                    <a:cubicBezTo>
                      <a:pt x="154056" y="700087"/>
                      <a:pt x="151864" y="697970"/>
                      <a:pt x="154056" y="695854"/>
                    </a:cubicBezTo>
                    <a:cubicBezTo>
                      <a:pt x="162825" y="685270"/>
                      <a:pt x="169402" y="674687"/>
                      <a:pt x="180363" y="664104"/>
                    </a:cubicBezTo>
                    <a:cubicBezTo>
                      <a:pt x="182556" y="661987"/>
                      <a:pt x="184748" y="659870"/>
                      <a:pt x="189133" y="659870"/>
                    </a:cubicBezTo>
                    <a:cubicBezTo>
                      <a:pt x="189133" y="657754"/>
                      <a:pt x="191325" y="657754"/>
                      <a:pt x="195709" y="655637"/>
                    </a:cubicBezTo>
                    <a:close/>
                    <a:moveTo>
                      <a:pt x="634464" y="644525"/>
                    </a:moveTo>
                    <a:cubicBezTo>
                      <a:pt x="634464" y="644525"/>
                      <a:pt x="636581" y="644525"/>
                      <a:pt x="636581" y="644525"/>
                    </a:cubicBezTo>
                    <a:cubicBezTo>
                      <a:pt x="636581" y="644525"/>
                      <a:pt x="638698" y="644525"/>
                      <a:pt x="638698" y="644525"/>
                    </a:cubicBezTo>
                    <a:cubicBezTo>
                      <a:pt x="638698" y="644525"/>
                      <a:pt x="640814" y="646793"/>
                      <a:pt x="638698" y="646793"/>
                    </a:cubicBezTo>
                    <a:cubicBezTo>
                      <a:pt x="638698" y="646793"/>
                      <a:pt x="638698" y="649061"/>
                      <a:pt x="638698" y="649061"/>
                    </a:cubicBezTo>
                    <a:cubicBezTo>
                      <a:pt x="636581" y="649061"/>
                      <a:pt x="636581" y="649061"/>
                      <a:pt x="634464" y="649061"/>
                    </a:cubicBezTo>
                    <a:cubicBezTo>
                      <a:pt x="619648" y="653596"/>
                      <a:pt x="602714" y="655864"/>
                      <a:pt x="585781" y="658132"/>
                    </a:cubicBezTo>
                    <a:cubicBezTo>
                      <a:pt x="583664" y="660400"/>
                      <a:pt x="581548" y="660400"/>
                      <a:pt x="581548" y="660400"/>
                    </a:cubicBezTo>
                    <a:cubicBezTo>
                      <a:pt x="581548" y="660400"/>
                      <a:pt x="581548" y="660400"/>
                      <a:pt x="579431" y="660400"/>
                    </a:cubicBezTo>
                    <a:cubicBezTo>
                      <a:pt x="579431" y="660400"/>
                      <a:pt x="577314" y="658132"/>
                      <a:pt x="577314" y="655864"/>
                    </a:cubicBezTo>
                    <a:cubicBezTo>
                      <a:pt x="579431" y="655864"/>
                      <a:pt x="579431" y="655864"/>
                      <a:pt x="579431" y="655864"/>
                    </a:cubicBezTo>
                    <a:cubicBezTo>
                      <a:pt x="581548" y="655864"/>
                      <a:pt x="581548" y="655864"/>
                      <a:pt x="583664" y="655864"/>
                    </a:cubicBezTo>
                    <a:cubicBezTo>
                      <a:pt x="600598" y="651328"/>
                      <a:pt x="617531" y="649061"/>
                      <a:pt x="634464" y="644525"/>
                    </a:cubicBezTo>
                    <a:close/>
                    <a:moveTo>
                      <a:pt x="176043" y="639762"/>
                    </a:moveTo>
                    <a:cubicBezTo>
                      <a:pt x="178241" y="639762"/>
                      <a:pt x="180439" y="642011"/>
                      <a:pt x="178241" y="644260"/>
                    </a:cubicBezTo>
                    <a:cubicBezTo>
                      <a:pt x="171646" y="651007"/>
                      <a:pt x="162854" y="660003"/>
                      <a:pt x="156260" y="666750"/>
                    </a:cubicBezTo>
                    <a:cubicBezTo>
                      <a:pt x="154062" y="666750"/>
                      <a:pt x="154062" y="666750"/>
                      <a:pt x="154062" y="666750"/>
                    </a:cubicBezTo>
                    <a:cubicBezTo>
                      <a:pt x="154062" y="666750"/>
                      <a:pt x="151864" y="666750"/>
                      <a:pt x="151864" y="666750"/>
                    </a:cubicBezTo>
                    <a:cubicBezTo>
                      <a:pt x="151864" y="664501"/>
                      <a:pt x="151864" y="664501"/>
                      <a:pt x="151864" y="664501"/>
                    </a:cubicBezTo>
                    <a:cubicBezTo>
                      <a:pt x="154062" y="662252"/>
                      <a:pt x="154062" y="662252"/>
                      <a:pt x="154062" y="662252"/>
                    </a:cubicBezTo>
                    <a:cubicBezTo>
                      <a:pt x="160656" y="655505"/>
                      <a:pt x="167250" y="646509"/>
                      <a:pt x="176043" y="639762"/>
                    </a:cubicBezTo>
                    <a:close/>
                    <a:moveTo>
                      <a:pt x="630144" y="619125"/>
                    </a:moveTo>
                    <a:cubicBezTo>
                      <a:pt x="632304" y="619125"/>
                      <a:pt x="632304" y="619125"/>
                      <a:pt x="632304" y="619125"/>
                    </a:cubicBezTo>
                    <a:cubicBezTo>
                      <a:pt x="634465" y="619125"/>
                      <a:pt x="634465" y="623207"/>
                      <a:pt x="632304" y="623207"/>
                    </a:cubicBezTo>
                    <a:cubicBezTo>
                      <a:pt x="632304" y="623207"/>
                      <a:pt x="632304" y="623207"/>
                      <a:pt x="630144" y="623207"/>
                    </a:cubicBezTo>
                    <a:cubicBezTo>
                      <a:pt x="630144" y="625248"/>
                      <a:pt x="627983" y="625248"/>
                      <a:pt x="625822" y="625248"/>
                    </a:cubicBezTo>
                    <a:cubicBezTo>
                      <a:pt x="606375" y="629331"/>
                      <a:pt x="586928" y="631372"/>
                      <a:pt x="567481" y="633413"/>
                    </a:cubicBezTo>
                    <a:cubicBezTo>
                      <a:pt x="565320" y="633413"/>
                      <a:pt x="560998" y="633413"/>
                      <a:pt x="558838" y="633413"/>
                    </a:cubicBezTo>
                    <a:cubicBezTo>
                      <a:pt x="556677" y="633413"/>
                      <a:pt x="556677" y="633413"/>
                      <a:pt x="556677" y="633413"/>
                    </a:cubicBezTo>
                    <a:cubicBezTo>
                      <a:pt x="556677" y="631372"/>
                      <a:pt x="556677" y="629331"/>
                      <a:pt x="558838" y="629331"/>
                    </a:cubicBezTo>
                    <a:cubicBezTo>
                      <a:pt x="560998" y="629331"/>
                      <a:pt x="563160" y="629331"/>
                      <a:pt x="563160" y="629331"/>
                    </a:cubicBezTo>
                    <a:cubicBezTo>
                      <a:pt x="584767" y="627289"/>
                      <a:pt x="604214" y="625248"/>
                      <a:pt x="625822" y="621166"/>
                    </a:cubicBezTo>
                    <a:cubicBezTo>
                      <a:pt x="625822" y="621166"/>
                      <a:pt x="627983" y="621166"/>
                      <a:pt x="630144" y="619125"/>
                    </a:cubicBezTo>
                    <a:close/>
                    <a:moveTo>
                      <a:pt x="40184" y="619125"/>
                    </a:moveTo>
                    <a:cubicBezTo>
                      <a:pt x="40184" y="619125"/>
                      <a:pt x="42327" y="619125"/>
                      <a:pt x="42327" y="621242"/>
                    </a:cubicBezTo>
                    <a:cubicBezTo>
                      <a:pt x="42327" y="621242"/>
                      <a:pt x="42327" y="623358"/>
                      <a:pt x="42327" y="623358"/>
                    </a:cubicBezTo>
                    <a:cubicBezTo>
                      <a:pt x="40184" y="623358"/>
                      <a:pt x="38040" y="625475"/>
                      <a:pt x="38040" y="625475"/>
                    </a:cubicBezTo>
                    <a:cubicBezTo>
                      <a:pt x="25182" y="633942"/>
                      <a:pt x="14466" y="642408"/>
                      <a:pt x="3750" y="650875"/>
                    </a:cubicBezTo>
                    <a:cubicBezTo>
                      <a:pt x="3750" y="650875"/>
                      <a:pt x="1607" y="650875"/>
                      <a:pt x="1607" y="650875"/>
                    </a:cubicBezTo>
                    <a:cubicBezTo>
                      <a:pt x="-536" y="650875"/>
                      <a:pt x="-536" y="648758"/>
                      <a:pt x="1607" y="648758"/>
                    </a:cubicBezTo>
                    <a:cubicBezTo>
                      <a:pt x="10180" y="640292"/>
                      <a:pt x="18752" y="633942"/>
                      <a:pt x="27325" y="627592"/>
                    </a:cubicBezTo>
                    <a:cubicBezTo>
                      <a:pt x="29468" y="625475"/>
                      <a:pt x="33754" y="623358"/>
                      <a:pt x="35897" y="621242"/>
                    </a:cubicBezTo>
                    <a:cubicBezTo>
                      <a:pt x="35897" y="621242"/>
                      <a:pt x="38040" y="621242"/>
                      <a:pt x="40184" y="619125"/>
                    </a:cubicBezTo>
                    <a:close/>
                    <a:moveTo>
                      <a:pt x="102103" y="609600"/>
                    </a:moveTo>
                    <a:cubicBezTo>
                      <a:pt x="102103" y="609600"/>
                      <a:pt x="104240" y="609600"/>
                      <a:pt x="104240" y="609600"/>
                    </a:cubicBezTo>
                    <a:cubicBezTo>
                      <a:pt x="104240" y="611783"/>
                      <a:pt x="104240" y="611783"/>
                      <a:pt x="102103" y="613965"/>
                    </a:cubicBezTo>
                    <a:cubicBezTo>
                      <a:pt x="93555" y="613965"/>
                      <a:pt x="82869" y="620514"/>
                      <a:pt x="74321" y="627062"/>
                    </a:cubicBezTo>
                    <a:cubicBezTo>
                      <a:pt x="67910" y="631428"/>
                      <a:pt x="59362" y="637976"/>
                      <a:pt x="52951" y="644525"/>
                    </a:cubicBezTo>
                    <a:cubicBezTo>
                      <a:pt x="52951" y="644525"/>
                      <a:pt x="50814" y="644525"/>
                      <a:pt x="50814" y="644525"/>
                    </a:cubicBezTo>
                    <a:cubicBezTo>
                      <a:pt x="48677" y="644525"/>
                      <a:pt x="48677" y="642342"/>
                      <a:pt x="50814" y="640159"/>
                    </a:cubicBezTo>
                    <a:cubicBezTo>
                      <a:pt x="59362" y="633611"/>
                      <a:pt x="67910" y="627062"/>
                      <a:pt x="76458" y="620514"/>
                    </a:cubicBezTo>
                    <a:cubicBezTo>
                      <a:pt x="80732" y="618331"/>
                      <a:pt x="85006" y="616148"/>
                      <a:pt x="89280" y="611783"/>
                    </a:cubicBezTo>
                    <a:cubicBezTo>
                      <a:pt x="93555" y="611783"/>
                      <a:pt x="97829" y="609600"/>
                      <a:pt x="102103" y="609600"/>
                    </a:cubicBezTo>
                    <a:close/>
                    <a:moveTo>
                      <a:pt x="69759" y="609600"/>
                    </a:moveTo>
                    <a:cubicBezTo>
                      <a:pt x="69759" y="609600"/>
                      <a:pt x="69759" y="609600"/>
                      <a:pt x="71918" y="609600"/>
                    </a:cubicBezTo>
                    <a:cubicBezTo>
                      <a:pt x="74077" y="611805"/>
                      <a:pt x="74077" y="614010"/>
                      <a:pt x="71918" y="614010"/>
                    </a:cubicBezTo>
                    <a:cubicBezTo>
                      <a:pt x="67600" y="616215"/>
                      <a:pt x="65441" y="618419"/>
                      <a:pt x="63282" y="620624"/>
                    </a:cubicBezTo>
                    <a:cubicBezTo>
                      <a:pt x="50328" y="629444"/>
                      <a:pt x="37374" y="638263"/>
                      <a:pt x="24420" y="647083"/>
                    </a:cubicBezTo>
                    <a:cubicBezTo>
                      <a:pt x="24420" y="649288"/>
                      <a:pt x="24420" y="649288"/>
                      <a:pt x="24420" y="649288"/>
                    </a:cubicBezTo>
                    <a:cubicBezTo>
                      <a:pt x="22261" y="649288"/>
                      <a:pt x="20102" y="644878"/>
                      <a:pt x="22261" y="644878"/>
                    </a:cubicBezTo>
                    <a:cubicBezTo>
                      <a:pt x="30897" y="638263"/>
                      <a:pt x="41692" y="629444"/>
                      <a:pt x="50328" y="622829"/>
                    </a:cubicBezTo>
                    <a:cubicBezTo>
                      <a:pt x="54646" y="620624"/>
                      <a:pt x="56805" y="618419"/>
                      <a:pt x="61123" y="616215"/>
                    </a:cubicBezTo>
                    <a:cubicBezTo>
                      <a:pt x="63282" y="614010"/>
                      <a:pt x="65441" y="611805"/>
                      <a:pt x="69759" y="609600"/>
                    </a:cubicBezTo>
                    <a:close/>
                    <a:moveTo>
                      <a:pt x="158632" y="603250"/>
                    </a:moveTo>
                    <a:cubicBezTo>
                      <a:pt x="160804" y="603250"/>
                      <a:pt x="162977" y="605404"/>
                      <a:pt x="160804" y="605404"/>
                    </a:cubicBezTo>
                    <a:cubicBezTo>
                      <a:pt x="149943" y="616177"/>
                      <a:pt x="136908" y="624795"/>
                      <a:pt x="126046" y="633413"/>
                    </a:cubicBezTo>
                    <a:cubicBezTo>
                      <a:pt x="123874" y="633413"/>
                      <a:pt x="121702" y="631258"/>
                      <a:pt x="123874" y="631258"/>
                    </a:cubicBezTo>
                    <a:cubicBezTo>
                      <a:pt x="134736" y="620486"/>
                      <a:pt x="147770" y="614022"/>
                      <a:pt x="158632" y="603250"/>
                    </a:cubicBezTo>
                    <a:close/>
                    <a:moveTo>
                      <a:pt x="134846" y="603250"/>
                    </a:moveTo>
                    <a:cubicBezTo>
                      <a:pt x="137005" y="603250"/>
                      <a:pt x="137005" y="603250"/>
                      <a:pt x="137005" y="603250"/>
                    </a:cubicBezTo>
                    <a:cubicBezTo>
                      <a:pt x="137005" y="605398"/>
                      <a:pt x="139164" y="607546"/>
                      <a:pt x="137005" y="607546"/>
                    </a:cubicBezTo>
                    <a:cubicBezTo>
                      <a:pt x="119733" y="616137"/>
                      <a:pt x="104620" y="626876"/>
                      <a:pt x="87348" y="639763"/>
                    </a:cubicBezTo>
                    <a:cubicBezTo>
                      <a:pt x="85189" y="639763"/>
                      <a:pt x="85189" y="635467"/>
                      <a:pt x="85189" y="635467"/>
                    </a:cubicBezTo>
                    <a:cubicBezTo>
                      <a:pt x="100302" y="624728"/>
                      <a:pt x="115415" y="613989"/>
                      <a:pt x="132687" y="605398"/>
                    </a:cubicBezTo>
                    <a:cubicBezTo>
                      <a:pt x="132687" y="605398"/>
                      <a:pt x="132687" y="605398"/>
                      <a:pt x="134846" y="603250"/>
                    </a:cubicBezTo>
                    <a:close/>
                    <a:moveTo>
                      <a:pt x="621223" y="600075"/>
                    </a:moveTo>
                    <a:cubicBezTo>
                      <a:pt x="623352" y="600075"/>
                      <a:pt x="623352" y="603885"/>
                      <a:pt x="621223" y="603885"/>
                    </a:cubicBezTo>
                    <a:cubicBezTo>
                      <a:pt x="621223" y="603885"/>
                      <a:pt x="619093" y="603885"/>
                      <a:pt x="616963" y="605790"/>
                    </a:cubicBezTo>
                    <a:cubicBezTo>
                      <a:pt x="604186" y="609600"/>
                      <a:pt x="589279" y="609600"/>
                      <a:pt x="574372" y="609600"/>
                    </a:cubicBezTo>
                    <a:cubicBezTo>
                      <a:pt x="567983" y="609600"/>
                      <a:pt x="563724" y="609600"/>
                      <a:pt x="557335" y="609600"/>
                    </a:cubicBezTo>
                    <a:cubicBezTo>
                      <a:pt x="553075" y="609600"/>
                      <a:pt x="546687" y="609600"/>
                      <a:pt x="542428" y="609600"/>
                    </a:cubicBezTo>
                    <a:cubicBezTo>
                      <a:pt x="542428" y="609600"/>
                      <a:pt x="540298" y="609600"/>
                      <a:pt x="540298" y="609600"/>
                    </a:cubicBezTo>
                    <a:cubicBezTo>
                      <a:pt x="540298" y="609600"/>
                      <a:pt x="538168" y="609600"/>
                      <a:pt x="538168" y="609600"/>
                    </a:cubicBezTo>
                    <a:cubicBezTo>
                      <a:pt x="536039" y="609600"/>
                      <a:pt x="536039" y="607695"/>
                      <a:pt x="536039" y="607695"/>
                    </a:cubicBezTo>
                    <a:cubicBezTo>
                      <a:pt x="536039" y="605790"/>
                      <a:pt x="536039" y="605790"/>
                      <a:pt x="538168" y="605790"/>
                    </a:cubicBezTo>
                    <a:cubicBezTo>
                      <a:pt x="538168" y="605790"/>
                      <a:pt x="540298" y="605790"/>
                      <a:pt x="542428" y="605790"/>
                    </a:cubicBezTo>
                    <a:cubicBezTo>
                      <a:pt x="546687" y="605790"/>
                      <a:pt x="553075" y="605790"/>
                      <a:pt x="557335" y="605790"/>
                    </a:cubicBezTo>
                    <a:cubicBezTo>
                      <a:pt x="563724" y="605790"/>
                      <a:pt x="567983" y="605790"/>
                      <a:pt x="574372" y="605790"/>
                    </a:cubicBezTo>
                    <a:cubicBezTo>
                      <a:pt x="587149" y="605790"/>
                      <a:pt x="602056" y="605790"/>
                      <a:pt x="614834" y="601980"/>
                    </a:cubicBezTo>
                    <a:cubicBezTo>
                      <a:pt x="616963" y="601980"/>
                      <a:pt x="619093" y="600075"/>
                      <a:pt x="621223" y="600075"/>
                    </a:cubicBezTo>
                    <a:close/>
                    <a:moveTo>
                      <a:pt x="611091" y="579437"/>
                    </a:moveTo>
                    <a:cubicBezTo>
                      <a:pt x="613253" y="579437"/>
                      <a:pt x="615414" y="583882"/>
                      <a:pt x="613253" y="583882"/>
                    </a:cubicBezTo>
                    <a:cubicBezTo>
                      <a:pt x="611091" y="583882"/>
                      <a:pt x="611091" y="583882"/>
                      <a:pt x="611091" y="586104"/>
                    </a:cubicBezTo>
                    <a:cubicBezTo>
                      <a:pt x="608929" y="586104"/>
                      <a:pt x="608929" y="586104"/>
                      <a:pt x="606767" y="586104"/>
                    </a:cubicBezTo>
                    <a:cubicBezTo>
                      <a:pt x="580827" y="597217"/>
                      <a:pt x="550563" y="597217"/>
                      <a:pt x="522461" y="599439"/>
                    </a:cubicBezTo>
                    <a:cubicBezTo>
                      <a:pt x="520299" y="601662"/>
                      <a:pt x="520299" y="601662"/>
                      <a:pt x="518137" y="601662"/>
                    </a:cubicBezTo>
                    <a:cubicBezTo>
                      <a:pt x="515975" y="601662"/>
                      <a:pt x="513814" y="597217"/>
                      <a:pt x="515975" y="597217"/>
                    </a:cubicBezTo>
                    <a:cubicBezTo>
                      <a:pt x="544078" y="592772"/>
                      <a:pt x="576504" y="594994"/>
                      <a:pt x="602444" y="583882"/>
                    </a:cubicBezTo>
                    <a:cubicBezTo>
                      <a:pt x="604606" y="583882"/>
                      <a:pt x="606767" y="581659"/>
                      <a:pt x="606767" y="581659"/>
                    </a:cubicBezTo>
                    <a:cubicBezTo>
                      <a:pt x="608929" y="581659"/>
                      <a:pt x="608929" y="581659"/>
                      <a:pt x="611091" y="579437"/>
                    </a:cubicBezTo>
                    <a:close/>
                    <a:moveTo>
                      <a:pt x="563923" y="563562"/>
                    </a:moveTo>
                    <a:cubicBezTo>
                      <a:pt x="566080" y="563562"/>
                      <a:pt x="568237" y="563562"/>
                      <a:pt x="570395" y="563562"/>
                    </a:cubicBezTo>
                    <a:cubicBezTo>
                      <a:pt x="572552" y="563562"/>
                      <a:pt x="572552" y="565626"/>
                      <a:pt x="572552" y="565626"/>
                    </a:cubicBezTo>
                    <a:cubicBezTo>
                      <a:pt x="572552" y="567689"/>
                      <a:pt x="572552" y="567689"/>
                      <a:pt x="570395" y="567689"/>
                    </a:cubicBezTo>
                    <a:cubicBezTo>
                      <a:pt x="544506" y="567689"/>
                      <a:pt x="518617" y="578008"/>
                      <a:pt x="492729" y="584200"/>
                    </a:cubicBezTo>
                    <a:cubicBezTo>
                      <a:pt x="488414" y="584200"/>
                      <a:pt x="488414" y="580072"/>
                      <a:pt x="490571" y="580072"/>
                    </a:cubicBezTo>
                    <a:cubicBezTo>
                      <a:pt x="516460" y="573881"/>
                      <a:pt x="540191" y="565626"/>
                      <a:pt x="563923" y="563562"/>
                    </a:cubicBezTo>
                    <a:close/>
                    <a:moveTo>
                      <a:pt x="557173" y="525462"/>
                    </a:moveTo>
                    <a:cubicBezTo>
                      <a:pt x="559307" y="525462"/>
                      <a:pt x="561440" y="527627"/>
                      <a:pt x="559307" y="527627"/>
                    </a:cubicBezTo>
                    <a:cubicBezTo>
                      <a:pt x="540108" y="536286"/>
                      <a:pt x="518775" y="542780"/>
                      <a:pt x="495310" y="549275"/>
                    </a:cubicBezTo>
                    <a:cubicBezTo>
                      <a:pt x="493177" y="549275"/>
                      <a:pt x="493177" y="544945"/>
                      <a:pt x="495310" y="544945"/>
                    </a:cubicBezTo>
                    <a:cubicBezTo>
                      <a:pt x="516642" y="538451"/>
                      <a:pt x="537974" y="534121"/>
                      <a:pt x="557173" y="525462"/>
                    </a:cubicBezTo>
                    <a:close/>
                    <a:moveTo>
                      <a:pt x="579299" y="509587"/>
                    </a:moveTo>
                    <a:cubicBezTo>
                      <a:pt x="579299" y="509587"/>
                      <a:pt x="581481" y="509587"/>
                      <a:pt x="581481" y="509587"/>
                    </a:cubicBezTo>
                    <a:cubicBezTo>
                      <a:pt x="583664" y="509587"/>
                      <a:pt x="583664" y="511752"/>
                      <a:pt x="583664" y="513917"/>
                    </a:cubicBezTo>
                    <a:cubicBezTo>
                      <a:pt x="579299" y="516081"/>
                      <a:pt x="574933" y="518246"/>
                      <a:pt x="572750" y="520411"/>
                    </a:cubicBezTo>
                    <a:cubicBezTo>
                      <a:pt x="572750" y="520411"/>
                      <a:pt x="570567" y="520411"/>
                      <a:pt x="570567" y="520411"/>
                    </a:cubicBezTo>
                    <a:cubicBezTo>
                      <a:pt x="566202" y="522576"/>
                      <a:pt x="559653" y="524741"/>
                      <a:pt x="553104" y="524741"/>
                    </a:cubicBezTo>
                    <a:cubicBezTo>
                      <a:pt x="542190" y="529070"/>
                      <a:pt x="529093" y="531235"/>
                      <a:pt x="518179" y="533400"/>
                    </a:cubicBezTo>
                    <a:cubicBezTo>
                      <a:pt x="515997" y="533400"/>
                      <a:pt x="513814" y="531235"/>
                      <a:pt x="515997" y="529070"/>
                    </a:cubicBezTo>
                    <a:cubicBezTo>
                      <a:pt x="526911" y="526905"/>
                      <a:pt x="540008" y="524741"/>
                      <a:pt x="550922" y="522576"/>
                    </a:cubicBezTo>
                    <a:cubicBezTo>
                      <a:pt x="557470" y="520411"/>
                      <a:pt x="561836" y="518246"/>
                      <a:pt x="568385" y="516081"/>
                    </a:cubicBezTo>
                    <a:cubicBezTo>
                      <a:pt x="572750" y="513917"/>
                      <a:pt x="577116" y="513917"/>
                      <a:pt x="579299" y="509587"/>
                    </a:cubicBezTo>
                    <a:close/>
                    <a:moveTo>
                      <a:pt x="591999" y="481012"/>
                    </a:moveTo>
                    <a:cubicBezTo>
                      <a:pt x="594181" y="481012"/>
                      <a:pt x="594181" y="481012"/>
                      <a:pt x="594181" y="481012"/>
                    </a:cubicBezTo>
                    <a:cubicBezTo>
                      <a:pt x="596364" y="481012"/>
                      <a:pt x="596364" y="483129"/>
                      <a:pt x="594181" y="485245"/>
                    </a:cubicBezTo>
                    <a:cubicBezTo>
                      <a:pt x="572353" y="489479"/>
                      <a:pt x="550525" y="500062"/>
                      <a:pt x="530879" y="506412"/>
                    </a:cubicBezTo>
                    <a:cubicBezTo>
                      <a:pt x="528697" y="506412"/>
                      <a:pt x="528697" y="506412"/>
                      <a:pt x="528697" y="506412"/>
                    </a:cubicBezTo>
                    <a:cubicBezTo>
                      <a:pt x="526514" y="506412"/>
                      <a:pt x="526514" y="502179"/>
                      <a:pt x="528697" y="502179"/>
                    </a:cubicBezTo>
                    <a:cubicBezTo>
                      <a:pt x="530879" y="502179"/>
                      <a:pt x="533062" y="502179"/>
                      <a:pt x="535245" y="500062"/>
                    </a:cubicBezTo>
                    <a:cubicBezTo>
                      <a:pt x="554890" y="493712"/>
                      <a:pt x="572353" y="485245"/>
                      <a:pt x="591999" y="481012"/>
                    </a:cubicBezTo>
                    <a:close/>
                    <a:moveTo>
                      <a:pt x="611064" y="455612"/>
                    </a:moveTo>
                    <a:cubicBezTo>
                      <a:pt x="613240" y="455612"/>
                      <a:pt x="615415" y="459942"/>
                      <a:pt x="613240" y="459942"/>
                    </a:cubicBezTo>
                    <a:cubicBezTo>
                      <a:pt x="593660" y="466436"/>
                      <a:pt x="576257" y="472930"/>
                      <a:pt x="558852" y="479425"/>
                    </a:cubicBezTo>
                    <a:cubicBezTo>
                      <a:pt x="556677" y="479425"/>
                      <a:pt x="556677" y="477260"/>
                      <a:pt x="558852" y="475095"/>
                    </a:cubicBezTo>
                    <a:cubicBezTo>
                      <a:pt x="576257" y="468601"/>
                      <a:pt x="593660" y="462106"/>
                      <a:pt x="611064" y="455612"/>
                    </a:cubicBezTo>
                    <a:close/>
                    <a:moveTo>
                      <a:pt x="624329" y="422275"/>
                    </a:moveTo>
                    <a:cubicBezTo>
                      <a:pt x="624329" y="422275"/>
                      <a:pt x="626527" y="424473"/>
                      <a:pt x="626527" y="424473"/>
                    </a:cubicBezTo>
                    <a:cubicBezTo>
                      <a:pt x="626527" y="424473"/>
                      <a:pt x="626527" y="426671"/>
                      <a:pt x="626527" y="426671"/>
                    </a:cubicBezTo>
                    <a:cubicBezTo>
                      <a:pt x="606745" y="435463"/>
                      <a:pt x="589160" y="444256"/>
                      <a:pt x="571575" y="450850"/>
                    </a:cubicBezTo>
                    <a:cubicBezTo>
                      <a:pt x="569377" y="450850"/>
                      <a:pt x="569377" y="448652"/>
                      <a:pt x="571575" y="446454"/>
                    </a:cubicBezTo>
                    <a:cubicBezTo>
                      <a:pt x="589160" y="439859"/>
                      <a:pt x="606745" y="431067"/>
                      <a:pt x="624329" y="422275"/>
                    </a:cubicBezTo>
                    <a:close/>
                    <a:moveTo>
                      <a:pt x="630146" y="403225"/>
                    </a:moveTo>
                    <a:cubicBezTo>
                      <a:pt x="630146" y="403225"/>
                      <a:pt x="630146" y="403225"/>
                      <a:pt x="632305" y="403225"/>
                    </a:cubicBezTo>
                    <a:cubicBezTo>
                      <a:pt x="634464" y="403225"/>
                      <a:pt x="634464" y="405342"/>
                      <a:pt x="632305" y="405342"/>
                    </a:cubicBezTo>
                    <a:cubicBezTo>
                      <a:pt x="630146" y="407458"/>
                      <a:pt x="630146" y="407458"/>
                      <a:pt x="630146" y="407458"/>
                    </a:cubicBezTo>
                    <a:cubicBezTo>
                      <a:pt x="612874" y="409575"/>
                      <a:pt x="599920" y="420158"/>
                      <a:pt x="584807" y="428625"/>
                    </a:cubicBezTo>
                    <a:cubicBezTo>
                      <a:pt x="582648" y="428625"/>
                      <a:pt x="580489" y="424392"/>
                      <a:pt x="582648" y="424392"/>
                    </a:cubicBezTo>
                    <a:cubicBezTo>
                      <a:pt x="597761" y="415925"/>
                      <a:pt x="612874" y="403225"/>
                      <a:pt x="630146" y="403225"/>
                    </a:cubicBezTo>
                    <a:close/>
                    <a:moveTo>
                      <a:pt x="633289" y="382587"/>
                    </a:moveTo>
                    <a:cubicBezTo>
                      <a:pt x="633289" y="382587"/>
                      <a:pt x="633289" y="382587"/>
                      <a:pt x="635465" y="382587"/>
                    </a:cubicBezTo>
                    <a:cubicBezTo>
                      <a:pt x="637640" y="384704"/>
                      <a:pt x="637640" y="386820"/>
                      <a:pt x="635465" y="386820"/>
                    </a:cubicBezTo>
                    <a:cubicBezTo>
                      <a:pt x="615885" y="395287"/>
                      <a:pt x="600657" y="405870"/>
                      <a:pt x="583253" y="414337"/>
                    </a:cubicBezTo>
                    <a:cubicBezTo>
                      <a:pt x="581078" y="414337"/>
                      <a:pt x="581078" y="414337"/>
                      <a:pt x="581078" y="412220"/>
                    </a:cubicBezTo>
                    <a:cubicBezTo>
                      <a:pt x="578902" y="412220"/>
                      <a:pt x="578902" y="410104"/>
                      <a:pt x="581078" y="410104"/>
                    </a:cubicBezTo>
                    <a:cubicBezTo>
                      <a:pt x="598482" y="401637"/>
                      <a:pt x="615885" y="391054"/>
                      <a:pt x="633289" y="382587"/>
                    </a:cubicBezTo>
                    <a:close/>
                    <a:moveTo>
                      <a:pt x="636541" y="358775"/>
                    </a:moveTo>
                    <a:cubicBezTo>
                      <a:pt x="636541" y="358775"/>
                      <a:pt x="638678" y="358775"/>
                      <a:pt x="638678" y="358775"/>
                    </a:cubicBezTo>
                    <a:cubicBezTo>
                      <a:pt x="640815" y="360892"/>
                      <a:pt x="640815" y="363008"/>
                      <a:pt x="638678" y="363008"/>
                    </a:cubicBezTo>
                    <a:cubicBezTo>
                      <a:pt x="619445" y="367242"/>
                      <a:pt x="604486" y="379942"/>
                      <a:pt x="589526" y="390525"/>
                    </a:cubicBezTo>
                    <a:cubicBezTo>
                      <a:pt x="589526" y="390525"/>
                      <a:pt x="589526" y="390525"/>
                      <a:pt x="587389" y="390525"/>
                    </a:cubicBezTo>
                    <a:cubicBezTo>
                      <a:pt x="585252" y="390525"/>
                      <a:pt x="585252" y="388408"/>
                      <a:pt x="587389" y="386292"/>
                    </a:cubicBezTo>
                    <a:cubicBezTo>
                      <a:pt x="602349" y="377825"/>
                      <a:pt x="617308" y="363008"/>
                      <a:pt x="636541" y="358775"/>
                    </a:cubicBezTo>
                    <a:close/>
                    <a:moveTo>
                      <a:pt x="642931" y="336550"/>
                    </a:moveTo>
                    <a:cubicBezTo>
                      <a:pt x="645048" y="336550"/>
                      <a:pt x="647164" y="338667"/>
                      <a:pt x="645048" y="340783"/>
                    </a:cubicBezTo>
                    <a:cubicBezTo>
                      <a:pt x="642931" y="340783"/>
                      <a:pt x="640814" y="340783"/>
                      <a:pt x="640814" y="342900"/>
                    </a:cubicBezTo>
                    <a:cubicBezTo>
                      <a:pt x="623881" y="349250"/>
                      <a:pt x="609064" y="357717"/>
                      <a:pt x="594248" y="366183"/>
                    </a:cubicBezTo>
                    <a:cubicBezTo>
                      <a:pt x="594248" y="368300"/>
                      <a:pt x="594248" y="368300"/>
                      <a:pt x="594248" y="368300"/>
                    </a:cubicBezTo>
                    <a:cubicBezTo>
                      <a:pt x="592131" y="368300"/>
                      <a:pt x="590014" y="364067"/>
                      <a:pt x="592131" y="364067"/>
                    </a:cubicBezTo>
                    <a:cubicBezTo>
                      <a:pt x="609064" y="355600"/>
                      <a:pt x="623881" y="345017"/>
                      <a:pt x="640814" y="338667"/>
                    </a:cubicBezTo>
                    <a:cubicBezTo>
                      <a:pt x="640814" y="336550"/>
                      <a:pt x="642931" y="336550"/>
                      <a:pt x="642931" y="336550"/>
                    </a:cubicBezTo>
                    <a:close/>
                    <a:moveTo>
                      <a:pt x="643814" y="312737"/>
                    </a:moveTo>
                    <a:cubicBezTo>
                      <a:pt x="645989" y="312737"/>
                      <a:pt x="645989" y="312737"/>
                      <a:pt x="648165" y="312737"/>
                    </a:cubicBezTo>
                    <a:cubicBezTo>
                      <a:pt x="650340" y="314891"/>
                      <a:pt x="648165" y="314891"/>
                      <a:pt x="648165" y="317046"/>
                    </a:cubicBezTo>
                    <a:cubicBezTo>
                      <a:pt x="648165" y="317046"/>
                      <a:pt x="648165" y="317046"/>
                      <a:pt x="645989" y="317046"/>
                    </a:cubicBezTo>
                    <a:cubicBezTo>
                      <a:pt x="645989" y="317046"/>
                      <a:pt x="643814" y="317046"/>
                      <a:pt x="643814" y="317046"/>
                    </a:cubicBezTo>
                    <a:cubicBezTo>
                      <a:pt x="641638" y="317046"/>
                      <a:pt x="637287" y="319200"/>
                      <a:pt x="635112" y="319200"/>
                    </a:cubicBezTo>
                    <a:cubicBezTo>
                      <a:pt x="630761" y="321355"/>
                      <a:pt x="624234" y="323509"/>
                      <a:pt x="619884" y="327818"/>
                    </a:cubicBezTo>
                    <a:cubicBezTo>
                      <a:pt x="611182" y="332127"/>
                      <a:pt x="604655" y="338591"/>
                      <a:pt x="595953" y="342900"/>
                    </a:cubicBezTo>
                    <a:cubicBezTo>
                      <a:pt x="595953" y="342900"/>
                      <a:pt x="593778" y="342900"/>
                      <a:pt x="593778" y="342900"/>
                    </a:cubicBezTo>
                    <a:cubicBezTo>
                      <a:pt x="591602" y="342900"/>
                      <a:pt x="591602" y="340745"/>
                      <a:pt x="593778" y="338591"/>
                    </a:cubicBezTo>
                    <a:cubicBezTo>
                      <a:pt x="602480" y="334282"/>
                      <a:pt x="611182" y="327818"/>
                      <a:pt x="622059" y="321355"/>
                    </a:cubicBezTo>
                    <a:cubicBezTo>
                      <a:pt x="626410" y="319200"/>
                      <a:pt x="632936" y="314891"/>
                      <a:pt x="637287" y="314891"/>
                    </a:cubicBezTo>
                    <a:cubicBezTo>
                      <a:pt x="639463" y="312737"/>
                      <a:pt x="641638" y="312737"/>
                      <a:pt x="643814" y="312737"/>
                    </a:cubicBezTo>
                    <a:close/>
                    <a:moveTo>
                      <a:pt x="645960" y="292100"/>
                    </a:moveTo>
                    <a:cubicBezTo>
                      <a:pt x="648150" y="292100"/>
                      <a:pt x="648150" y="292100"/>
                      <a:pt x="648150" y="292100"/>
                    </a:cubicBezTo>
                    <a:cubicBezTo>
                      <a:pt x="650339" y="292100"/>
                      <a:pt x="650339" y="294248"/>
                      <a:pt x="650339" y="296396"/>
                    </a:cubicBezTo>
                    <a:cubicBezTo>
                      <a:pt x="650339" y="296396"/>
                      <a:pt x="648150" y="296396"/>
                      <a:pt x="648150" y="296396"/>
                    </a:cubicBezTo>
                    <a:cubicBezTo>
                      <a:pt x="645960" y="296396"/>
                      <a:pt x="643770" y="296396"/>
                      <a:pt x="641581" y="298543"/>
                    </a:cubicBezTo>
                    <a:cubicBezTo>
                      <a:pt x="624063" y="307135"/>
                      <a:pt x="608736" y="317874"/>
                      <a:pt x="591219" y="326465"/>
                    </a:cubicBezTo>
                    <a:cubicBezTo>
                      <a:pt x="591219" y="328613"/>
                      <a:pt x="591219" y="328613"/>
                      <a:pt x="591219" y="328613"/>
                    </a:cubicBezTo>
                    <a:cubicBezTo>
                      <a:pt x="589029" y="328613"/>
                      <a:pt x="586839" y="324317"/>
                      <a:pt x="589029" y="324317"/>
                    </a:cubicBezTo>
                    <a:cubicBezTo>
                      <a:pt x="589029" y="324317"/>
                      <a:pt x="589029" y="324317"/>
                      <a:pt x="591219" y="322169"/>
                    </a:cubicBezTo>
                    <a:cubicBezTo>
                      <a:pt x="606546" y="313578"/>
                      <a:pt x="624063" y="302839"/>
                      <a:pt x="641581" y="294248"/>
                    </a:cubicBezTo>
                    <a:cubicBezTo>
                      <a:pt x="643770" y="292100"/>
                      <a:pt x="645960" y="292100"/>
                      <a:pt x="645960" y="292100"/>
                    </a:cubicBezTo>
                    <a:close/>
                    <a:moveTo>
                      <a:pt x="240197" y="292100"/>
                    </a:moveTo>
                    <a:cubicBezTo>
                      <a:pt x="240197" y="292100"/>
                      <a:pt x="240197" y="294183"/>
                      <a:pt x="240197" y="294183"/>
                    </a:cubicBezTo>
                    <a:cubicBezTo>
                      <a:pt x="242352" y="294183"/>
                      <a:pt x="242352" y="294183"/>
                      <a:pt x="242352" y="294183"/>
                    </a:cubicBezTo>
                    <a:cubicBezTo>
                      <a:pt x="242352" y="296267"/>
                      <a:pt x="242352" y="296267"/>
                      <a:pt x="240197" y="296267"/>
                    </a:cubicBezTo>
                    <a:cubicBezTo>
                      <a:pt x="240197" y="296267"/>
                      <a:pt x="240197" y="296267"/>
                      <a:pt x="238043" y="296267"/>
                    </a:cubicBezTo>
                    <a:cubicBezTo>
                      <a:pt x="235888" y="298351"/>
                      <a:pt x="231579" y="300434"/>
                      <a:pt x="229425" y="300434"/>
                    </a:cubicBezTo>
                    <a:cubicBezTo>
                      <a:pt x="214344" y="308769"/>
                      <a:pt x="199262" y="315020"/>
                      <a:pt x="186336" y="325438"/>
                    </a:cubicBezTo>
                    <a:cubicBezTo>
                      <a:pt x="186336" y="325438"/>
                      <a:pt x="186336" y="325438"/>
                      <a:pt x="184181" y="325438"/>
                    </a:cubicBezTo>
                    <a:cubicBezTo>
                      <a:pt x="184181" y="325438"/>
                      <a:pt x="182027" y="323354"/>
                      <a:pt x="184181" y="321271"/>
                    </a:cubicBezTo>
                    <a:cubicBezTo>
                      <a:pt x="190645" y="315020"/>
                      <a:pt x="201417" y="310852"/>
                      <a:pt x="210035" y="304602"/>
                    </a:cubicBezTo>
                    <a:cubicBezTo>
                      <a:pt x="220807" y="302518"/>
                      <a:pt x="231579" y="298351"/>
                      <a:pt x="240197" y="292100"/>
                    </a:cubicBezTo>
                    <a:close/>
                    <a:moveTo>
                      <a:pt x="256039" y="277812"/>
                    </a:moveTo>
                    <a:cubicBezTo>
                      <a:pt x="256039" y="277812"/>
                      <a:pt x="258227" y="280017"/>
                      <a:pt x="258227" y="282222"/>
                    </a:cubicBezTo>
                    <a:cubicBezTo>
                      <a:pt x="258227" y="282222"/>
                      <a:pt x="256039" y="282222"/>
                      <a:pt x="256039" y="282222"/>
                    </a:cubicBezTo>
                    <a:cubicBezTo>
                      <a:pt x="256039" y="282222"/>
                      <a:pt x="256039" y="284427"/>
                      <a:pt x="256039" y="284427"/>
                    </a:cubicBezTo>
                    <a:cubicBezTo>
                      <a:pt x="251662" y="286631"/>
                      <a:pt x="249474" y="286631"/>
                      <a:pt x="245098" y="288836"/>
                    </a:cubicBezTo>
                    <a:cubicBezTo>
                      <a:pt x="245098" y="291041"/>
                      <a:pt x="242909" y="291041"/>
                      <a:pt x="242909" y="291041"/>
                    </a:cubicBezTo>
                    <a:cubicBezTo>
                      <a:pt x="242909" y="291041"/>
                      <a:pt x="240721" y="291041"/>
                      <a:pt x="240721" y="291041"/>
                    </a:cubicBezTo>
                    <a:cubicBezTo>
                      <a:pt x="231968" y="297656"/>
                      <a:pt x="221028" y="302066"/>
                      <a:pt x="210087" y="304271"/>
                    </a:cubicBezTo>
                    <a:cubicBezTo>
                      <a:pt x="201334" y="308680"/>
                      <a:pt x="190393" y="313090"/>
                      <a:pt x="181640" y="317500"/>
                    </a:cubicBezTo>
                    <a:cubicBezTo>
                      <a:pt x="179452" y="317500"/>
                      <a:pt x="179452" y="317500"/>
                      <a:pt x="179452" y="317500"/>
                    </a:cubicBezTo>
                    <a:cubicBezTo>
                      <a:pt x="179452" y="317500"/>
                      <a:pt x="177264" y="315295"/>
                      <a:pt x="177264" y="315295"/>
                    </a:cubicBezTo>
                    <a:cubicBezTo>
                      <a:pt x="177264" y="313090"/>
                      <a:pt x="177264" y="313090"/>
                      <a:pt x="179452" y="313090"/>
                    </a:cubicBezTo>
                    <a:cubicBezTo>
                      <a:pt x="196957" y="304271"/>
                      <a:pt x="216651" y="297656"/>
                      <a:pt x="236345" y="288836"/>
                    </a:cubicBezTo>
                    <a:cubicBezTo>
                      <a:pt x="242909" y="286631"/>
                      <a:pt x="247286" y="282222"/>
                      <a:pt x="253850" y="280017"/>
                    </a:cubicBezTo>
                    <a:cubicBezTo>
                      <a:pt x="253850" y="280017"/>
                      <a:pt x="253850" y="277812"/>
                      <a:pt x="256039" y="277812"/>
                    </a:cubicBezTo>
                    <a:close/>
                    <a:moveTo>
                      <a:pt x="638680" y="276225"/>
                    </a:moveTo>
                    <a:cubicBezTo>
                      <a:pt x="638680" y="276225"/>
                      <a:pt x="638680" y="278373"/>
                      <a:pt x="640815" y="278373"/>
                    </a:cubicBezTo>
                    <a:cubicBezTo>
                      <a:pt x="640815" y="278373"/>
                      <a:pt x="640815" y="280521"/>
                      <a:pt x="640815" y="280521"/>
                    </a:cubicBezTo>
                    <a:cubicBezTo>
                      <a:pt x="640815" y="280521"/>
                      <a:pt x="640815" y="280521"/>
                      <a:pt x="638680" y="280521"/>
                    </a:cubicBezTo>
                    <a:cubicBezTo>
                      <a:pt x="623736" y="289112"/>
                      <a:pt x="606656" y="299851"/>
                      <a:pt x="591712" y="308442"/>
                    </a:cubicBezTo>
                    <a:cubicBezTo>
                      <a:pt x="589577" y="308442"/>
                      <a:pt x="587442" y="308442"/>
                      <a:pt x="587442" y="310590"/>
                    </a:cubicBezTo>
                    <a:cubicBezTo>
                      <a:pt x="587442" y="310590"/>
                      <a:pt x="587442" y="310590"/>
                      <a:pt x="585307" y="310590"/>
                    </a:cubicBezTo>
                    <a:cubicBezTo>
                      <a:pt x="585307" y="310590"/>
                      <a:pt x="585307" y="310590"/>
                      <a:pt x="583172" y="312738"/>
                    </a:cubicBezTo>
                    <a:cubicBezTo>
                      <a:pt x="581037" y="312738"/>
                      <a:pt x="581037" y="312738"/>
                      <a:pt x="581037" y="310590"/>
                    </a:cubicBezTo>
                    <a:cubicBezTo>
                      <a:pt x="578902" y="310590"/>
                      <a:pt x="578902" y="308442"/>
                      <a:pt x="581037" y="308442"/>
                    </a:cubicBezTo>
                    <a:cubicBezTo>
                      <a:pt x="583172" y="308442"/>
                      <a:pt x="585307" y="306294"/>
                      <a:pt x="585307" y="306294"/>
                    </a:cubicBezTo>
                    <a:cubicBezTo>
                      <a:pt x="587442" y="306294"/>
                      <a:pt x="587442" y="306294"/>
                      <a:pt x="587442" y="306294"/>
                    </a:cubicBezTo>
                    <a:cubicBezTo>
                      <a:pt x="587442" y="304147"/>
                      <a:pt x="589577" y="304147"/>
                      <a:pt x="591712" y="304147"/>
                    </a:cubicBezTo>
                    <a:cubicBezTo>
                      <a:pt x="606656" y="295555"/>
                      <a:pt x="621601" y="284816"/>
                      <a:pt x="638680" y="278373"/>
                    </a:cubicBezTo>
                    <a:cubicBezTo>
                      <a:pt x="638680" y="276225"/>
                      <a:pt x="638680" y="276225"/>
                      <a:pt x="638680" y="276225"/>
                    </a:cubicBezTo>
                    <a:close/>
                    <a:moveTo>
                      <a:pt x="259285" y="263525"/>
                    </a:moveTo>
                    <a:cubicBezTo>
                      <a:pt x="261402" y="263525"/>
                      <a:pt x="263518" y="263525"/>
                      <a:pt x="265635" y="263525"/>
                    </a:cubicBezTo>
                    <a:cubicBezTo>
                      <a:pt x="267752" y="263525"/>
                      <a:pt x="267752" y="267921"/>
                      <a:pt x="265635" y="267921"/>
                    </a:cubicBezTo>
                    <a:cubicBezTo>
                      <a:pt x="261402" y="267921"/>
                      <a:pt x="255052" y="270119"/>
                      <a:pt x="250818" y="272317"/>
                    </a:cubicBezTo>
                    <a:cubicBezTo>
                      <a:pt x="236002" y="278911"/>
                      <a:pt x="223302" y="285506"/>
                      <a:pt x="208485" y="292100"/>
                    </a:cubicBezTo>
                    <a:cubicBezTo>
                      <a:pt x="206368" y="292100"/>
                      <a:pt x="204252" y="289902"/>
                      <a:pt x="206368" y="289902"/>
                    </a:cubicBezTo>
                    <a:cubicBezTo>
                      <a:pt x="225418" y="281109"/>
                      <a:pt x="242352" y="270119"/>
                      <a:pt x="259285" y="263525"/>
                    </a:cubicBezTo>
                    <a:close/>
                    <a:moveTo>
                      <a:pt x="638678" y="244475"/>
                    </a:moveTo>
                    <a:cubicBezTo>
                      <a:pt x="640815" y="246564"/>
                      <a:pt x="640815" y="248653"/>
                      <a:pt x="640815" y="248653"/>
                    </a:cubicBezTo>
                    <a:cubicBezTo>
                      <a:pt x="640815" y="248653"/>
                      <a:pt x="640815" y="248653"/>
                      <a:pt x="638678" y="248653"/>
                    </a:cubicBezTo>
                    <a:cubicBezTo>
                      <a:pt x="638678" y="250741"/>
                      <a:pt x="636541" y="250741"/>
                      <a:pt x="636541" y="250741"/>
                    </a:cubicBezTo>
                    <a:cubicBezTo>
                      <a:pt x="619445" y="259097"/>
                      <a:pt x="604486" y="271630"/>
                      <a:pt x="589526" y="282074"/>
                    </a:cubicBezTo>
                    <a:cubicBezTo>
                      <a:pt x="589526" y="284163"/>
                      <a:pt x="589526" y="284163"/>
                      <a:pt x="587389" y="284163"/>
                    </a:cubicBezTo>
                    <a:cubicBezTo>
                      <a:pt x="587389" y="284163"/>
                      <a:pt x="585252" y="279985"/>
                      <a:pt x="587389" y="279985"/>
                    </a:cubicBezTo>
                    <a:cubicBezTo>
                      <a:pt x="587389" y="277896"/>
                      <a:pt x="587389" y="277896"/>
                      <a:pt x="589526" y="277896"/>
                    </a:cubicBezTo>
                    <a:cubicBezTo>
                      <a:pt x="604486" y="267452"/>
                      <a:pt x="619445" y="254919"/>
                      <a:pt x="634404" y="246564"/>
                    </a:cubicBezTo>
                    <a:cubicBezTo>
                      <a:pt x="636541" y="246564"/>
                      <a:pt x="636541" y="246564"/>
                      <a:pt x="638678" y="246564"/>
                    </a:cubicBezTo>
                    <a:cubicBezTo>
                      <a:pt x="638678" y="244475"/>
                      <a:pt x="638678" y="244475"/>
                      <a:pt x="638678" y="244475"/>
                    </a:cubicBezTo>
                    <a:close/>
                    <a:moveTo>
                      <a:pt x="281462" y="244475"/>
                    </a:moveTo>
                    <a:cubicBezTo>
                      <a:pt x="281462" y="244475"/>
                      <a:pt x="283627" y="246592"/>
                      <a:pt x="283627" y="246592"/>
                    </a:cubicBezTo>
                    <a:cubicBezTo>
                      <a:pt x="283627" y="248708"/>
                      <a:pt x="283627" y="248708"/>
                      <a:pt x="281462" y="248708"/>
                    </a:cubicBezTo>
                    <a:cubicBezTo>
                      <a:pt x="281462" y="248708"/>
                      <a:pt x="279297" y="248708"/>
                      <a:pt x="279297" y="248708"/>
                    </a:cubicBezTo>
                    <a:cubicBezTo>
                      <a:pt x="257649" y="252942"/>
                      <a:pt x="238166" y="263525"/>
                      <a:pt x="216518" y="269875"/>
                    </a:cubicBezTo>
                    <a:cubicBezTo>
                      <a:pt x="214354" y="269875"/>
                      <a:pt x="212189" y="265642"/>
                      <a:pt x="216518" y="265642"/>
                    </a:cubicBezTo>
                    <a:cubicBezTo>
                      <a:pt x="225177" y="261408"/>
                      <a:pt x="236001" y="259292"/>
                      <a:pt x="244661" y="255058"/>
                    </a:cubicBezTo>
                    <a:cubicBezTo>
                      <a:pt x="255485" y="250825"/>
                      <a:pt x="268473" y="248708"/>
                      <a:pt x="279297" y="246592"/>
                    </a:cubicBezTo>
                    <a:cubicBezTo>
                      <a:pt x="281462" y="244475"/>
                      <a:pt x="281462" y="244475"/>
                      <a:pt x="281462" y="244475"/>
                    </a:cubicBezTo>
                    <a:close/>
                    <a:moveTo>
                      <a:pt x="639688" y="222250"/>
                    </a:moveTo>
                    <a:cubicBezTo>
                      <a:pt x="639688" y="222250"/>
                      <a:pt x="641838" y="222250"/>
                      <a:pt x="641838" y="222250"/>
                    </a:cubicBezTo>
                    <a:cubicBezTo>
                      <a:pt x="643989" y="222250"/>
                      <a:pt x="643989" y="226615"/>
                      <a:pt x="641838" y="226615"/>
                    </a:cubicBezTo>
                    <a:cubicBezTo>
                      <a:pt x="639688" y="226615"/>
                      <a:pt x="637537" y="228798"/>
                      <a:pt x="637537" y="228798"/>
                    </a:cubicBezTo>
                    <a:cubicBezTo>
                      <a:pt x="635386" y="228798"/>
                      <a:pt x="633235" y="228798"/>
                      <a:pt x="633235" y="230981"/>
                    </a:cubicBezTo>
                    <a:cubicBezTo>
                      <a:pt x="616029" y="237530"/>
                      <a:pt x="600973" y="246261"/>
                      <a:pt x="585917" y="254992"/>
                    </a:cubicBezTo>
                    <a:cubicBezTo>
                      <a:pt x="583767" y="254992"/>
                      <a:pt x="583767" y="254992"/>
                      <a:pt x="581616" y="257175"/>
                    </a:cubicBezTo>
                    <a:cubicBezTo>
                      <a:pt x="581616" y="257175"/>
                      <a:pt x="581616" y="257175"/>
                      <a:pt x="579465" y="257175"/>
                    </a:cubicBezTo>
                    <a:cubicBezTo>
                      <a:pt x="577314" y="257175"/>
                      <a:pt x="577314" y="252809"/>
                      <a:pt x="579465" y="252809"/>
                    </a:cubicBezTo>
                    <a:cubicBezTo>
                      <a:pt x="581616" y="252809"/>
                      <a:pt x="583767" y="250626"/>
                      <a:pt x="585917" y="250626"/>
                    </a:cubicBezTo>
                    <a:cubicBezTo>
                      <a:pt x="590219" y="248444"/>
                      <a:pt x="594521" y="246261"/>
                      <a:pt x="598822" y="241895"/>
                    </a:cubicBezTo>
                    <a:cubicBezTo>
                      <a:pt x="603124" y="241895"/>
                      <a:pt x="605275" y="239712"/>
                      <a:pt x="609576" y="237530"/>
                    </a:cubicBezTo>
                    <a:cubicBezTo>
                      <a:pt x="616029" y="233164"/>
                      <a:pt x="624632" y="228798"/>
                      <a:pt x="631084" y="226615"/>
                    </a:cubicBezTo>
                    <a:cubicBezTo>
                      <a:pt x="633235" y="224433"/>
                      <a:pt x="635386" y="224433"/>
                      <a:pt x="635386" y="224433"/>
                    </a:cubicBezTo>
                    <a:cubicBezTo>
                      <a:pt x="637537" y="224433"/>
                      <a:pt x="637537" y="222250"/>
                      <a:pt x="639688" y="222250"/>
                    </a:cubicBezTo>
                    <a:close/>
                    <a:moveTo>
                      <a:pt x="632348" y="215900"/>
                    </a:moveTo>
                    <a:cubicBezTo>
                      <a:pt x="634464" y="215900"/>
                      <a:pt x="634464" y="218017"/>
                      <a:pt x="634464" y="220133"/>
                    </a:cubicBezTo>
                    <a:cubicBezTo>
                      <a:pt x="632348" y="220133"/>
                      <a:pt x="630231" y="222250"/>
                      <a:pt x="630231" y="222250"/>
                    </a:cubicBezTo>
                    <a:cubicBezTo>
                      <a:pt x="621764" y="226483"/>
                      <a:pt x="615414" y="232833"/>
                      <a:pt x="609064" y="237067"/>
                    </a:cubicBezTo>
                    <a:cubicBezTo>
                      <a:pt x="604831" y="239183"/>
                      <a:pt x="602714" y="241300"/>
                      <a:pt x="598481" y="241300"/>
                    </a:cubicBezTo>
                    <a:cubicBezTo>
                      <a:pt x="598481" y="241300"/>
                      <a:pt x="596364" y="239183"/>
                      <a:pt x="598481" y="239183"/>
                    </a:cubicBezTo>
                    <a:cubicBezTo>
                      <a:pt x="609064" y="230717"/>
                      <a:pt x="619648" y="224367"/>
                      <a:pt x="628114" y="218017"/>
                    </a:cubicBezTo>
                    <a:cubicBezTo>
                      <a:pt x="630231" y="218017"/>
                      <a:pt x="630231" y="218017"/>
                      <a:pt x="632348" y="215900"/>
                    </a:cubicBezTo>
                    <a:close/>
                    <a:moveTo>
                      <a:pt x="625407" y="203200"/>
                    </a:moveTo>
                    <a:cubicBezTo>
                      <a:pt x="627554" y="203200"/>
                      <a:pt x="629702" y="207530"/>
                      <a:pt x="627554" y="207530"/>
                    </a:cubicBezTo>
                    <a:cubicBezTo>
                      <a:pt x="625407" y="207530"/>
                      <a:pt x="625407" y="209694"/>
                      <a:pt x="625407" y="209694"/>
                    </a:cubicBezTo>
                    <a:cubicBezTo>
                      <a:pt x="616815" y="214024"/>
                      <a:pt x="606076" y="220518"/>
                      <a:pt x="597485" y="227013"/>
                    </a:cubicBezTo>
                    <a:cubicBezTo>
                      <a:pt x="597485" y="227013"/>
                      <a:pt x="597485" y="227013"/>
                      <a:pt x="595337" y="227013"/>
                    </a:cubicBezTo>
                    <a:cubicBezTo>
                      <a:pt x="595337" y="227013"/>
                      <a:pt x="593189" y="224848"/>
                      <a:pt x="595337" y="222683"/>
                    </a:cubicBezTo>
                    <a:cubicBezTo>
                      <a:pt x="603928" y="216189"/>
                      <a:pt x="614667" y="209694"/>
                      <a:pt x="623259" y="205365"/>
                    </a:cubicBezTo>
                    <a:cubicBezTo>
                      <a:pt x="623259" y="205365"/>
                      <a:pt x="625407" y="205365"/>
                      <a:pt x="625407" y="205365"/>
                    </a:cubicBezTo>
                    <a:cubicBezTo>
                      <a:pt x="625407" y="203200"/>
                      <a:pt x="625407" y="203200"/>
                      <a:pt x="625407" y="203200"/>
                    </a:cubicBezTo>
                    <a:close/>
                    <a:moveTo>
                      <a:pt x="619592" y="179387"/>
                    </a:moveTo>
                    <a:cubicBezTo>
                      <a:pt x="619592" y="179387"/>
                      <a:pt x="619592" y="181504"/>
                      <a:pt x="619592" y="181504"/>
                    </a:cubicBezTo>
                    <a:cubicBezTo>
                      <a:pt x="621764" y="181504"/>
                      <a:pt x="621764" y="181504"/>
                      <a:pt x="621764" y="181504"/>
                    </a:cubicBezTo>
                    <a:cubicBezTo>
                      <a:pt x="621764" y="183620"/>
                      <a:pt x="621764" y="183620"/>
                      <a:pt x="619592" y="183620"/>
                    </a:cubicBezTo>
                    <a:cubicBezTo>
                      <a:pt x="619592" y="185737"/>
                      <a:pt x="617420" y="185737"/>
                      <a:pt x="617420" y="185737"/>
                    </a:cubicBezTo>
                    <a:cubicBezTo>
                      <a:pt x="606558" y="189970"/>
                      <a:pt x="595696" y="196320"/>
                      <a:pt x="584834" y="204787"/>
                    </a:cubicBezTo>
                    <a:cubicBezTo>
                      <a:pt x="582662" y="204787"/>
                      <a:pt x="582662" y="204787"/>
                      <a:pt x="582662" y="204787"/>
                    </a:cubicBezTo>
                    <a:cubicBezTo>
                      <a:pt x="580489" y="204787"/>
                      <a:pt x="580489" y="200554"/>
                      <a:pt x="582662" y="200554"/>
                    </a:cubicBezTo>
                    <a:cubicBezTo>
                      <a:pt x="593523" y="194204"/>
                      <a:pt x="604385" y="185737"/>
                      <a:pt x="617420" y="181504"/>
                    </a:cubicBezTo>
                    <a:cubicBezTo>
                      <a:pt x="619592" y="179387"/>
                      <a:pt x="619592" y="179387"/>
                      <a:pt x="619592" y="179387"/>
                    </a:cubicBezTo>
                    <a:close/>
                    <a:moveTo>
                      <a:pt x="621236" y="160337"/>
                    </a:moveTo>
                    <a:cubicBezTo>
                      <a:pt x="623352" y="160337"/>
                      <a:pt x="623352" y="162491"/>
                      <a:pt x="623352" y="164646"/>
                    </a:cubicBezTo>
                    <a:cubicBezTo>
                      <a:pt x="623352" y="164646"/>
                      <a:pt x="621236" y="164646"/>
                      <a:pt x="621236" y="164646"/>
                    </a:cubicBezTo>
                    <a:cubicBezTo>
                      <a:pt x="621236" y="164646"/>
                      <a:pt x="619119" y="164646"/>
                      <a:pt x="619119" y="166800"/>
                    </a:cubicBezTo>
                    <a:cubicBezTo>
                      <a:pt x="617002" y="166800"/>
                      <a:pt x="614886" y="166800"/>
                      <a:pt x="614886" y="166800"/>
                    </a:cubicBezTo>
                    <a:cubicBezTo>
                      <a:pt x="612769" y="168955"/>
                      <a:pt x="612769" y="168955"/>
                      <a:pt x="610652" y="168955"/>
                    </a:cubicBezTo>
                    <a:cubicBezTo>
                      <a:pt x="597952" y="175418"/>
                      <a:pt x="587369" y="184036"/>
                      <a:pt x="576786" y="190500"/>
                    </a:cubicBezTo>
                    <a:cubicBezTo>
                      <a:pt x="574669" y="190500"/>
                      <a:pt x="572552" y="188345"/>
                      <a:pt x="574669" y="188345"/>
                    </a:cubicBezTo>
                    <a:cubicBezTo>
                      <a:pt x="585252" y="179727"/>
                      <a:pt x="595836" y="171109"/>
                      <a:pt x="608536" y="164646"/>
                    </a:cubicBezTo>
                    <a:cubicBezTo>
                      <a:pt x="610652" y="164646"/>
                      <a:pt x="610652" y="164646"/>
                      <a:pt x="612769" y="164646"/>
                    </a:cubicBezTo>
                    <a:cubicBezTo>
                      <a:pt x="612769" y="162491"/>
                      <a:pt x="614886" y="162491"/>
                      <a:pt x="617002" y="162491"/>
                    </a:cubicBezTo>
                    <a:cubicBezTo>
                      <a:pt x="617002" y="162491"/>
                      <a:pt x="619119" y="160337"/>
                      <a:pt x="621236" y="160337"/>
                    </a:cubicBezTo>
                    <a:close/>
                    <a:moveTo>
                      <a:pt x="600929" y="149225"/>
                    </a:moveTo>
                    <a:cubicBezTo>
                      <a:pt x="603112" y="149225"/>
                      <a:pt x="603112" y="149225"/>
                      <a:pt x="603112" y="149225"/>
                    </a:cubicBezTo>
                    <a:cubicBezTo>
                      <a:pt x="605294" y="149225"/>
                      <a:pt x="607477" y="153534"/>
                      <a:pt x="605294" y="153534"/>
                    </a:cubicBezTo>
                    <a:cubicBezTo>
                      <a:pt x="605294" y="153534"/>
                      <a:pt x="603112" y="153534"/>
                      <a:pt x="603112" y="153534"/>
                    </a:cubicBezTo>
                    <a:cubicBezTo>
                      <a:pt x="587832" y="157843"/>
                      <a:pt x="574735" y="168615"/>
                      <a:pt x="559454" y="177233"/>
                    </a:cubicBezTo>
                    <a:cubicBezTo>
                      <a:pt x="559454" y="177233"/>
                      <a:pt x="559454" y="177233"/>
                      <a:pt x="557272" y="177233"/>
                    </a:cubicBezTo>
                    <a:lnTo>
                      <a:pt x="557272" y="175079"/>
                    </a:lnTo>
                    <a:cubicBezTo>
                      <a:pt x="557272" y="175079"/>
                      <a:pt x="557272" y="172924"/>
                      <a:pt x="557272" y="172924"/>
                    </a:cubicBezTo>
                    <a:cubicBezTo>
                      <a:pt x="572552" y="164306"/>
                      <a:pt x="585649" y="155688"/>
                      <a:pt x="600929" y="149225"/>
                    </a:cubicBezTo>
                    <a:close/>
                    <a:moveTo>
                      <a:pt x="587251" y="133350"/>
                    </a:moveTo>
                    <a:cubicBezTo>
                      <a:pt x="589427" y="133350"/>
                      <a:pt x="589427" y="133350"/>
                      <a:pt x="589427" y="133350"/>
                    </a:cubicBezTo>
                    <a:cubicBezTo>
                      <a:pt x="591602" y="133350"/>
                      <a:pt x="591602" y="137715"/>
                      <a:pt x="589427" y="137715"/>
                    </a:cubicBezTo>
                    <a:cubicBezTo>
                      <a:pt x="576374" y="144264"/>
                      <a:pt x="563321" y="152995"/>
                      <a:pt x="550268" y="159544"/>
                    </a:cubicBezTo>
                    <a:cubicBezTo>
                      <a:pt x="548092" y="161726"/>
                      <a:pt x="548092" y="161726"/>
                      <a:pt x="545917" y="163909"/>
                    </a:cubicBezTo>
                    <a:cubicBezTo>
                      <a:pt x="543741" y="163909"/>
                      <a:pt x="543741" y="163909"/>
                      <a:pt x="541566" y="166092"/>
                    </a:cubicBezTo>
                    <a:cubicBezTo>
                      <a:pt x="539390" y="166092"/>
                      <a:pt x="539390" y="168275"/>
                      <a:pt x="537215" y="168275"/>
                    </a:cubicBezTo>
                    <a:cubicBezTo>
                      <a:pt x="535039" y="168275"/>
                      <a:pt x="532864" y="166092"/>
                      <a:pt x="535039" y="163909"/>
                    </a:cubicBezTo>
                    <a:cubicBezTo>
                      <a:pt x="537215" y="163909"/>
                      <a:pt x="537215" y="161726"/>
                      <a:pt x="539390" y="161726"/>
                    </a:cubicBezTo>
                    <a:cubicBezTo>
                      <a:pt x="539390" y="161726"/>
                      <a:pt x="541566" y="159544"/>
                      <a:pt x="543741" y="159544"/>
                    </a:cubicBezTo>
                    <a:cubicBezTo>
                      <a:pt x="545917" y="157361"/>
                      <a:pt x="545917" y="157361"/>
                      <a:pt x="548092" y="157361"/>
                    </a:cubicBezTo>
                    <a:cubicBezTo>
                      <a:pt x="561145" y="148630"/>
                      <a:pt x="574198" y="139898"/>
                      <a:pt x="587251" y="133350"/>
                    </a:cubicBezTo>
                    <a:close/>
                    <a:moveTo>
                      <a:pt x="572023" y="119062"/>
                    </a:moveTo>
                    <a:cubicBezTo>
                      <a:pt x="574139" y="119062"/>
                      <a:pt x="574139" y="121216"/>
                      <a:pt x="572023" y="123371"/>
                    </a:cubicBezTo>
                    <a:cubicBezTo>
                      <a:pt x="559322" y="127680"/>
                      <a:pt x="548739" y="134143"/>
                      <a:pt x="538155" y="142761"/>
                    </a:cubicBezTo>
                    <a:cubicBezTo>
                      <a:pt x="536039" y="142761"/>
                      <a:pt x="536039" y="144916"/>
                      <a:pt x="533922" y="144916"/>
                    </a:cubicBezTo>
                    <a:cubicBezTo>
                      <a:pt x="533922" y="144916"/>
                      <a:pt x="533922" y="144916"/>
                      <a:pt x="531805" y="144916"/>
                    </a:cubicBezTo>
                    <a:cubicBezTo>
                      <a:pt x="531805" y="147070"/>
                      <a:pt x="529689" y="147070"/>
                      <a:pt x="529689" y="147070"/>
                    </a:cubicBezTo>
                    <a:cubicBezTo>
                      <a:pt x="527572" y="147070"/>
                      <a:pt x="527572" y="149225"/>
                      <a:pt x="527572" y="149225"/>
                    </a:cubicBezTo>
                    <a:cubicBezTo>
                      <a:pt x="525455" y="149225"/>
                      <a:pt x="523339" y="144916"/>
                      <a:pt x="525455" y="144916"/>
                    </a:cubicBezTo>
                    <a:cubicBezTo>
                      <a:pt x="527572" y="142761"/>
                      <a:pt x="527572" y="142761"/>
                      <a:pt x="529689" y="142761"/>
                    </a:cubicBezTo>
                    <a:cubicBezTo>
                      <a:pt x="529689" y="142761"/>
                      <a:pt x="529689" y="142761"/>
                      <a:pt x="531805" y="140607"/>
                    </a:cubicBezTo>
                    <a:cubicBezTo>
                      <a:pt x="531805" y="140607"/>
                      <a:pt x="533922" y="140607"/>
                      <a:pt x="533922" y="138452"/>
                    </a:cubicBezTo>
                    <a:cubicBezTo>
                      <a:pt x="546622" y="131989"/>
                      <a:pt x="557205" y="123371"/>
                      <a:pt x="572023" y="119062"/>
                    </a:cubicBezTo>
                    <a:close/>
                    <a:moveTo>
                      <a:pt x="563850" y="100012"/>
                    </a:moveTo>
                    <a:cubicBezTo>
                      <a:pt x="566026" y="100012"/>
                      <a:pt x="566026" y="100012"/>
                      <a:pt x="566026" y="100012"/>
                    </a:cubicBezTo>
                    <a:cubicBezTo>
                      <a:pt x="568201" y="100012"/>
                      <a:pt x="570377" y="100012"/>
                      <a:pt x="570377" y="100012"/>
                    </a:cubicBezTo>
                    <a:cubicBezTo>
                      <a:pt x="572552" y="100012"/>
                      <a:pt x="572552" y="104245"/>
                      <a:pt x="570377" y="104245"/>
                    </a:cubicBezTo>
                    <a:cubicBezTo>
                      <a:pt x="568201" y="104245"/>
                      <a:pt x="568201" y="104245"/>
                      <a:pt x="568201" y="104245"/>
                    </a:cubicBezTo>
                    <a:cubicBezTo>
                      <a:pt x="568201" y="104245"/>
                      <a:pt x="568201" y="104245"/>
                      <a:pt x="566026" y="104245"/>
                    </a:cubicBezTo>
                    <a:cubicBezTo>
                      <a:pt x="563850" y="104245"/>
                      <a:pt x="559499" y="106362"/>
                      <a:pt x="555148" y="108479"/>
                    </a:cubicBezTo>
                    <a:cubicBezTo>
                      <a:pt x="550797" y="110595"/>
                      <a:pt x="546446" y="112712"/>
                      <a:pt x="542095" y="114829"/>
                    </a:cubicBezTo>
                    <a:cubicBezTo>
                      <a:pt x="535569" y="119062"/>
                      <a:pt x="529042" y="123295"/>
                      <a:pt x="524691" y="127529"/>
                    </a:cubicBezTo>
                    <a:cubicBezTo>
                      <a:pt x="522516" y="127529"/>
                      <a:pt x="522516" y="129645"/>
                      <a:pt x="520340" y="129645"/>
                    </a:cubicBezTo>
                    <a:cubicBezTo>
                      <a:pt x="520340" y="129645"/>
                      <a:pt x="520340" y="129645"/>
                      <a:pt x="518165" y="131762"/>
                    </a:cubicBezTo>
                    <a:cubicBezTo>
                      <a:pt x="515989" y="131762"/>
                      <a:pt x="515989" y="131762"/>
                      <a:pt x="515989" y="131762"/>
                    </a:cubicBezTo>
                    <a:cubicBezTo>
                      <a:pt x="513814" y="131762"/>
                      <a:pt x="513814" y="129645"/>
                      <a:pt x="515989" y="127529"/>
                    </a:cubicBezTo>
                    <a:cubicBezTo>
                      <a:pt x="515989" y="127529"/>
                      <a:pt x="515989" y="127529"/>
                      <a:pt x="518165" y="127529"/>
                    </a:cubicBezTo>
                    <a:cubicBezTo>
                      <a:pt x="518165" y="125412"/>
                      <a:pt x="520340" y="125412"/>
                      <a:pt x="520340" y="125412"/>
                    </a:cubicBezTo>
                    <a:cubicBezTo>
                      <a:pt x="529042" y="119062"/>
                      <a:pt x="535569" y="114829"/>
                      <a:pt x="542095" y="110595"/>
                    </a:cubicBezTo>
                    <a:cubicBezTo>
                      <a:pt x="548621" y="106362"/>
                      <a:pt x="557323" y="100012"/>
                      <a:pt x="563850" y="100012"/>
                    </a:cubicBezTo>
                    <a:close/>
                    <a:moveTo>
                      <a:pt x="541834" y="82550"/>
                    </a:moveTo>
                    <a:cubicBezTo>
                      <a:pt x="543977" y="82550"/>
                      <a:pt x="543977" y="84704"/>
                      <a:pt x="543977" y="86859"/>
                    </a:cubicBezTo>
                    <a:cubicBezTo>
                      <a:pt x="531118" y="95477"/>
                      <a:pt x="518259" y="101940"/>
                      <a:pt x="507543" y="110558"/>
                    </a:cubicBezTo>
                    <a:cubicBezTo>
                      <a:pt x="505400" y="112713"/>
                      <a:pt x="505400" y="112713"/>
                      <a:pt x="505400" y="112713"/>
                    </a:cubicBezTo>
                    <a:cubicBezTo>
                      <a:pt x="505400" y="112713"/>
                      <a:pt x="503257" y="112713"/>
                      <a:pt x="503257" y="112713"/>
                    </a:cubicBezTo>
                    <a:cubicBezTo>
                      <a:pt x="501114" y="112713"/>
                      <a:pt x="501114" y="110558"/>
                      <a:pt x="503257" y="108404"/>
                    </a:cubicBezTo>
                    <a:cubicBezTo>
                      <a:pt x="516116" y="99786"/>
                      <a:pt x="528975" y="91168"/>
                      <a:pt x="541834" y="82550"/>
                    </a:cubicBezTo>
                    <a:close/>
                    <a:moveTo>
                      <a:pt x="526997" y="69850"/>
                    </a:moveTo>
                    <a:cubicBezTo>
                      <a:pt x="526997" y="69850"/>
                      <a:pt x="526997" y="69850"/>
                      <a:pt x="529137" y="69850"/>
                    </a:cubicBezTo>
                    <a:cubicBezTo>
                      <a:pt x="529137" y="69850"/>
                      <a:pt x="531277" y="71926"/>
                      <a:pt x="531277" y="71926"/>
                    </a:cubicBezTo>
                    <a:cubicBezTo>
                      <a:pt x="531277" y="74002"/>
                      <a:pt x="531277" y="74002"/>
                      <a:pt x="529137" y="74002"/>
                    </a:cubicBezTo>
                    <a:cubicBezTo>
                      <a:pt x="514159" y="78154"/>
                      <a:pt x="501321" y="88534"/>
                      <a:pt x="488483" y="96838"/>
                    </a:cubicBezTo>
                    <a:cubicBezTo>
                      <a:pt x="488483" y="96838"/>
                      <a:pt x="486343" y="96838"/>
                      <a:pt x="486343" y="96838"/>
                    </a:cubicBezTo>
                    <a:cubicBezTo>
                      <a:pt x="484203" y="96838"/>
                      <a:pt x="482064" y="94762"/>
                      <a:pt x="484203" y="92686"/>
                    </a:cubicBezTo>
                    <a:cubicBezTo>
                      <a:pt x="499181" y="84382"/>
                      <a:pt x="512019" y="74002"/>
                      <a:pt x="526997" y="69850"/>
                    </a:cubicBezTo>
                    <a:close/>
                    <a:moveTo>
                      <a:pt x="503178" y="53975"/>
                    </a:moveTo>
                    <a:cubicBezTo>
                      <a:pt x="503178" y="53975"/>
                      <a:pt x="505322" y="53975"/>
                      <a:pt x="505322" y="53975"/>
                    </a:cubicBezTo>
                    <a:cubicBezTo>
                      <a:pt x="507465" y="53975"/>
                      <a:pt x="507465" y="56173"/>
                      <a:pt x="507465" y="56173"/>
                    </a:cubicBezTo>
                    <a:cubicBezTo>
                      <a:pt x="505322" y="58371"/>
                      <a:pt x="505322" y="58371"/>
                      <a:pt x="505322" y="58371"/>
                    </a:cubicBezTo>
                    <a:cubicBezTo>
                      <a:pt x="494606" y="67163"/>
                      <a:pt x="479604" y="73758"/>
                      <a:pt x="466745" y="82550"/>
                    </a:cubicBezTo>
                    <a:cubicBezTo>
                      <a:pt x="466745" y="82550"/>
                      <a:pt x="464602" y="82550"/>
                      <a:pt x="464602" y="82550"/>
                    </a:cubicBezTo>
                    <a:cubicBezTo>
                      <a:pt x="464602" y="80352"/>
                      <a:pt x="464602" y="80352"/>
                      <a:pt x="464602" y="78154"/>
                    </a:cubicBezTo>
                    <a:cubicBezTo>
                      <a:pt x="477461" y="71559"/>
                      <a:pt x="490320" y="64965"/>
                      <a:pt x="501035" y="56173"/>
                    </a:cubicBezTo>
                    <a:cubicBezTo>
                      <a:pt x="501035" y="56173"/>
                      <a:pt x="503178" y="53975"/>
                      <a:pt x="503178" y="53975"/>
                    </a:cubicBezTo>
                    <a:close/>
                    <a:moveTo>
                      <a:pt x="492609" y="42862"/>
                    </a:moveTo>
                    <a:cubicBezTo>
                      <a:pt x="494764" y="42862"/>
                      <a:pt x="494764" y="42862"/>
                      <a:pt x="494764" y="45103"/>
                    </a:cubicBezTo>
                    <a:cubicBezTo>
                      <a:pt x="494764" y="45103"/>
                      <a:pt x="494764" y="45103"/>
                      <a:pt x="494764" y="47344"/>
                    </a:cubicBezTo>
                    <a:cubicBezTo>
                      <a:pt x="494764" y="47344"/>
                      <a:pt x="494764" y="47344"/>
                      <a:pt x="492609" y="47344"/>
                    </a:cubicBezTo>
                    <a:cubicBezTo>
                      <a:pt x="492609" y="47344"/>
                      <a:pt x="490455" y="49585"/>
                      <a:pt x="490455" y="49585"/>
                    </a:cubicBezTo>
                    <a:cubicBezTo>
                      <a:pt x="475374" y="54068"/>
                      <a:pt x="462447" y="63032"/>
                      <a:pt x="449520" y="71997"/>
                    </a:cubicBezTo>
                    <a:cubicBezTo>
                      <a:pt x="447366" y="74238"/>
                      <a:pt x="445211" y="76480"/>
                      <a:pt x="443057" y="76480"/>
                    </a:cubicBezTo>
                    <a:cubicBezTo>
                      <a:pt x="443057" y="78721"/>
                      <a:pt x="440902" y="78721"/>
                      <a:pt x="438748" y="78721"/>
                    </a:cubicBezTo>
                    <a:cubicBezTo>
                      <a:pt x="438748" y="80962"/>
                      <a:pt x="438748" y="80962"/>
                      <a:pt x="438748" y="80962"/>
                    </a:cubicBezTo>
                    <a:cubicBezTo>
                      <a:pt x="436593" y="80962"/>
                      <a:pt x="434439" y="76480"/>
                      <a:pt x="436593" y="76480"/>
                    </a:cubicBezTo>
                    <a:cubicBezTo>
                      <a:pt x="438748" y="76480"/>
                      <a:pt x="438748" y="74238"/>
                      <a:pt x="438748" y="74238"/>
                    </a:cubicBezTo>
                    <a:cubicBezTo>
                      <a:pt x="440902" y="74238"/>
                      <a:pt x="443057" y="71997"/>
                      <a:pt x="447366" y="69756"/>
                    </a:cubicBezTo>
                    <a:cubicBezTo>
                      <a:pt x="458138" y="60791"/>
                      <a:pt x="471065" y="51827"/>
                      <a:pt x="486146" y="47344"/>
                    </a:cubicBezTo>
                    <a:cubicBezTo>
                      <a:pt x="486146" y="45103"/>
                      <a:pt x="488300" y="45103"/>
                      <a:pt x="490455" y="45103"/>
                    </a:cubicBezTo>
                    <a:cubicBezTo>
                      <a:pt x="490455" y="42862"/>
                      <a:pt x="490455" y="42862"/>
                      <a:pt x="492609" y="42862"/>
                    </a:cubicBezTo>
                    <a:close/>
                    <a:moveTo>
                      <a:pt x="460322" y="34925"/>
                    </a:moveTo>
                    <a:cubicBezTo>
                      <a:pt x="462462" y="34925"/>
                      <a:pt x="462462" y="34925"/>
                      <a:pt x="462462" y="34925"/>
                    </a:cubicBezTo>
                    <a:cubicBezTo>
                      <a:pt x="462462" y="34925"/>
                      <a:pt x="464602" y="34925"/>
                      <a:pt x="464602" y="34925"/>
                    </a:cubicBezTo>
                    <a:cubicBezTo>
                      <a:pt x="464602" y="37042"/>
                      <a:pt x="462462" y="37042"/>
                      <a:pt x="462462" y="39158"/>
                    </a:cubicBezTo>
                    <a:cubicBezTo>
                      <a:pt x="449624" y="43392"/>
                      <a:pt x="438925" y="49742"/>
                      <a:pt x="428227" y="58208"/>
                    </a:cubicBezTo>
                    <a:cubicBezTo>
                      <a:pt x="428227" y="60325"/>
                      <a:pt x="426087" y="60325"/>
                      <a:pt x="426087" y="60325"/>
                    </a:cubicBezTo>
                    <a:cubicBezTo>
                      <a:pt x="423948" y="62442"/>
                      <a:pt x="423948" y="62442"/>
                      <a:pt x="423948" y="62442"/>
                    </a:cubicBezTo>
                    <a:cubicBezTo>
                      <a:pt x="421808" y="64558"/>
                      <a:pt x="419668" y="64558"/>
                      <a:pt x="419668" y="64558"/>
                    </a:cubicBezTo>
                    <a:cubicBezTo>
                      <a:pt x="419668" y="66675"/>
                      <a:pt x="419668" y="66675"/>
                      <a:pt x="419668" y="66675"/>
                    </a:cubicBezTo>
                    <a:cubicBezTo>
                      <a:pt x="417528" y="66675"/>
                      <a:pt x="417528" y="66675"/>
                      <a:pt x="417528" y="66675"/>
                    </a:cubicBezTo>
                    <a:cubicBezTo>
                      <a:pt x="415389" y="66675"/>
                      <a:pt x="415389" y="64558"/>
                      <a:pt x="415389" y="64558"/>
                    </a:cubicBezTo>
                    <a:cubicBezTo>
                      <a:pt x="415389" y="62442"/>
                      <a:pt x="415389" y="62442"/>
                      <a:pt x="415389" y="62442"/>
                    </a:cubicBezTo>
                    <a:cubicBezTo>
                      <a:pt x="417528" y="62442"/>
                      <a:pt x="417528" y="62442"/>
                      <a:pt x="417528" y="60325"/>
                    </a:cubicBezTo>
                    <a:cubicBezTo>
                      <a:pt x="419668" y="60325"/>
                      <a:pt x="419668" y="60325"/>
                      <a:pt x="421808" y="58208"/>
                    </a:cubicBezTo>
                    <a:cubicBezTo>
                      <a:pt x="421808" y="58208"/>
                      <a:pt x="423948" y="58208"/>
                      <a:pt x="423948" y="56092"/>
                    </a:cubicBezTo>
                    <a:cubicBezTo>
                      <a:pt x="436786" y="47625"/>
                      <a:pt x="447484" y="39158"/>
                      <a:pt x="460322" y="34925"/>
                    </a:cubicBezTo>
                    <a:close/>
                    <a:moveTo>
                      <a:pt x="447522" y="23812"/>
                    </a:moveTo>
                    <a:cubicBezTo>
                      <a:pt x="449712" y="23812"/>
                      <a:pt x="449712" y="23812"/>
                      <a:pt x="449712" y="23812"/>
                    </a:cubicBezTo>
                    <a:cubicBezTo>
                      <a:pt x="449712" y="23812"/>
                      <a:pt x="451902" y="23812"/>
                      <a:pt x="451902" y="26017"/>
                    </a:cubicBezTo>
                    <a:cubicBezTo>
                      <a:pt x="451902" y="26017"/>
                      <a:pt x="451902" y="28222"/>
                      <a:pt x="449712" y="28222"/>
                    </a:cubicBezTo>
                    <a:cubicBezTo>
                      <a:pt x="449712" y="28222"/>
                      <a:pt x="449712" y="28222"/>
                      <a:pt x="447522" y="28222"/>
                    </a:cubicBezTo>
                    <a:cubicBezTo>
                      <a:pt x="436574" y="34836"/>
                      <a:pt x="423436" y="43656"/>
                      <a:pt x="410298" y="50271"/>
                    </a:cubicBezTo>
                    <a:cubicBezTo>
                      <a:pt x="410298" y="52475"/>
                      <a:pt x="408109" y="52475"/>
                      <a:pt x="408109" y="54680"/>
                    </a:cubicBezTo>
                    <a:cubicBezTo>
                      <a:pt x="405919" y="54680"/>
                      <a:pt x="403729" y="54680"/>
                      <a:pt x="401540" y="56885"/>
                    </a:cubicBezTo>
                    <a:cubicBezTo>
                      <a:pt x="401540" y="56885"/>
                      <a:pt x="399350" y="59090"/>
                      <a:pt x="397160" y="59090"/>
                    </a:cubicBezTo>
                    <a:cubicBezTo>
                      <a:pt x="397160" y="61295"/>
                      <a:pt x="397160" y="61295"/>
                      <a:pt x="394971" y="61295"/>
                    </a:cubicBezTo>
                    <a:cubicBezTo>
                      <a:pt x="394971" y="61295"/>
                      <a:pt x="392781" y="63500"/>
                      <a:pt x="392781" y="63500"/>
                    </a:cubicBezTo>
                    <a:cubicBezTo>
                      <a:pt x="392781" y="63500"/>
                      <a:pt x="392781" y="63500"/>
                      <a:pt x="390591" y="63500"/>
                    </a:cubicBezTo>
                    <a:cubicBezTo>
                      <a:pt x="390591" y="63500"/>
                      <a:pt x="388402" y="61295"/>
                      <a:pt x="390591" y="59090"/>
                    </a:cubicBezTo>
                    <a:cubicBezTo>
                      <a:pt x="390591" y="59090"/>
                      <a:pt x="392781" y="59090"/>
                      <a:pt x="392781" y="59090"/>
                    </a:cubicBezTo>
                    <a:cubicBezTo>
                      <a:pt x="394971" y="56885"/>
                      <a:pt x="394971" y="56885"/>
                      <a:pt x="397160" y="54680"/>
                    </a:cubicBezTo>
                    <a:cubicBezTo>
                      <a:pt x="399350" y="54680"/>
                      <a:pt x="401540" y="52475"/>
                      <a:pt x="401540" y="52475"/>
                    </a:cubicBezTo>
                    <a:cubicBezTo>
                      <a:pt x="403729" y="50271"/>
                      <a:pt x="405919" y="50271"/>
                      <a:pt x="405919" y="48066"/>
                    </a:cubicBezTo>
                    <a:cubicBezTo>
                      <a:pt x="419057" y="41451"/>
                      <a:pt x="430005" y="34836"/>
                      <a:pt x="443143" y="26017"/>
                    </a:cubicBezTo>
                    <a:cubicBezTo>
                      <a:pt x="445333" y="26017"/>
                      <a:pt x="447522" y="26017"/>
                      <a:pt x="447522" y="23812"/>
                    </a:cubicBezTo>
                    <a:close/>
                    <a:moveTo>
                      <a:pt x="419547" y="15875"/>
                    </a:moveTo>
                    <a:cubicBezTo>
                      <a:pt x="419547" y="15875"/>
                      <a:pt x="421740" y="18058"/>
                      <a:pt x="419547" y="20240"/>
                    </a:cubicBezTo>
                    <a:cubicBezTo>
                      <a:pt x="408586" y="28972"/>
                      <a:pt x="399817" y="35520"/>
                      <a:pt x="388855" y="42069"/>
                    </a:cubicBezTo>
                    <a:cubicBezTo>
                      <a:pt x="386663" y="44251"/>
                      <a:pt x="386663" y="44251"/>
                      <a:pt x="384471" y="46434"/>
                    </a:cubicBezTo>
                    <a:cubicBezTo>
                      <a:pt x="382279" y="46434"/>
                      <a:pt x="382279" y="48617"/>
                      <a:pt x="380086" y="48617"/>
                    </a:cubicBezTo>
                    <a:cubicBezTo>
                      <a:pt x="380086" y="50800"/>
                      <a:pt x="377894" y="50800"/>
                      <a:pt x="377894" y="50800"/>
                    </a:cubicBezTo>
                    <a:cubicBezTo>
                      <a:pt x="375702" y="50800"/>
                      <a:pt x="375702" y="48617"/>
                      <a:pt x="375702" y="46434"/>
                    </a:cubicBezTo>
                    <a:cubicBezTo>
                      <a:pt x="377894" y="46434"/>
                      <a:pt x="377894" y="44251"/>
                      <a:pt x="380086" y="44251"/>
                    </a:cubicBezTo>
                    <a:cubicBezTo>
                      <a:pt x="380086" y="44251"/>
                      <a:pt x="382279" y="42069"/>
                      <a:pt x="384471" y="42069"/>
                    </a:cubicBezTo>
                    <a:cubicBezTo>
                      <a:pt x="393240" y="33337"/>
                      <a:pt x="404201" y="26789"/>
                      <a:pt x="415163" y="18058"/>
                    </a:cubicBezTo>
                    <a:cubicBezTo>
                      <a:pt x="415163" y="18058"/>
                      <a:pt x="417355" y="18058"/>
                      <a:pt x="417355" y="18058"/>
                    </a:cubicBezTo>
                    <a:cubicBezTo>
                      <a:pt x="417355" y="18058"/>
                      <a:pt x="417355" y="15875"/>
                      <a:pt x="419547" y="15875"/>
                    </a:cubicBezTo>
                    <a:close/>
                    <a:moveTo>
                      <a:pt x="284013" y="11112"/>
                    </a:moveTo>
                    <a:cubicBezTo>
                      <a:pt x="286202" y="11112"/>
                      <a:pt x="288390" y="13249"/>
                      <a:pt x="286202" y="15386"/>
                    </a:cubicBezTo>
                    <a:cubicBezTo>
                      <a:pt x="273072" y="19660"/>
                      <a:pt x="262131" y="28208"/>
                      <a:pt x="251191" y="36756"/>
                    </a:cubicBezTo>
                    <a:cubicBezTo>
                      <a:pt x="249002" y="36756"/>
                      <a:pt x="246814" y="38893"/>
                      <a:pt x="244626" y="41030"/>
                    </a:cubicBezTo>
                    <a:cubicBezTo>
                      <a:pt x="240250" y="45304"/>
                      <a:pt x="235873" y="49579"/>
                      <a:pt x="229309" y="51716"/>
                    </a:cubicBezTo>
                    <a:cubicBezTo>
                      <a:pt x="227120" y="55990"/>
                      <a:pt x="224932" y="58127"/>
                      <a:pt x="220556" y="60264"/>
                    </a:cubicBezTo>
                    <a:cubicBezTo>
                      <a:pt x="218368" y="62401"/>
                      <a:pt x="213991" y="64538"/>
                      <a:pt x="211803" y="66675"/>
                    </a:cubicBezTo>
                    <a:cubicBezTo>
                      <a:pt x="211803" y="66675"/>
                      <a:pt x="211803" y="66675"/>
                      <a:pt x="209615" y="66675"/>
                    </a:cubicBezTo>
                    <a:cubicBezTo>
                      <a:pt x="209615" y="66675"/>
                      <a:pt x="207427" y="64538"/>
                      <a:pt x="209615" y="62401"/>
                    </a:cubicBezTo>
                    <a:cubicBezTo>
                      <a:pt x="213991" y="60264"/>
                      <a:pt x="216180" y="58127"/>
                      <a:pt x="220556" y="55990"/>
                    </a:cubicBezTo>
                    <a:cubicBezTo>
                      <a:pt x="224932" y="51716"/>
                      <a:pt x="231497" y="47442"/>
                      <a:pt x="235873" y="43167"/>
                    </a:cubicBezTo>
                    <a:cubicBezTo>
                      <a:pt x="238061" y="41030"/>
                      <a:pt x="240250" y="38893"/>
                      <a:pt x="242438" y="36756"/>
                    </a:cubicBezTo>
                    <a:cubicBezTo>
                      <a:pt x="255567" y="26071"/>
                      <a:pt x="268696" y="17523"/>
                      <a:pt x="284013" y="11112"/>
                    </a:cubicBezTo>
                    <a:close/>
                    <a:moveTo>
                      <a:pt x="261868" y="9525"/>
                    </a:moveTo>
                    <a:cubicBezTo>
                      <a:pt x="261868" y="9525"/>
                      <a:pt x="264016" y="9525"/>
                      <a:pt x="264016" y="9525"/>
                    </a:cubicBezTo>
                    <a:cubicBezTo>
                      <a:pt x="264016" y="9525"/>
                      <a:pt x="266164" y="11679"/>
                      <a:pt x="266164" y="11679"/>
                    </a:cubicBezTo>
                    <a:cubicBezTo>
                      <a:pt x="266164" y="11679"/>
                      <a:pt x="264016" y="13834"/>
                      <a:pt x="264016" y="13834"/>
                    </a:cubicBezTo>
                    <a:cubicBezTo>
                      <a:pt x="253277" y="22452"/>
                      <a:pt x="242538" y="31070"/>
                      <a:pt x="231799" y="39687"/>
                    </a:cubicBezTo>
                    <a:cubicBezTo>
                      <a:pt x="229651" y="41842"/>
                      <a:pt x="227503" y="43996"/>
                      <a:pt x="225356" y="46151"/>
                    </a:cubicBezTo>
                    <a:cubicBezTo>
                      <a:pt x="218912" y="50460"/>
                      <a:pt x="214617" y="54769"/>
                      <a:pt x="210321" y="59078"/>
                    </a:cubicBezTo>
                    <a:cubicBezTo>
                      <a:pt x="206026" y="61232"/>
                      <a:pt x="203878" y="65541"/>
                      <a:pt x="199582" y="67695"/>
                    </a:cubicBezTo>
                    <a:cubicBezTo>
                      <a:pt x="199582" y="67695"/>
                      <a:pt x="199582" y="67695"/>
                      <a:pt x="197434" y="69850"/>
                    </a:cubicBezTo>
                    <a:cubicBezTo>
                      <a:pt x="195287" y="69850"/>
                      <a:pt x="195287" y="69850"/>
                      <a:pt x="195287" y="69850"/>
                    </a:cubicBezTo>
                    <a:cubicBezTo>
                      <a:pt x="195287" y="67695"/>
                      <a:pt x="193139" y="67695"/>
                      <a:pt x="195287" y="65541"/>
                    </a:cubicBezTo>
                    <a:cubicBezTo>
                      <a:pt x="195287" y="65541"/>
                      <a:pt x="197434" y="63386"/>
                      <a:pt x="199582" y="63386"/>
                    </a:cubicBezTo>
                    <a:cubicBezTo>
                      <a:pt x="203878" y="56923"/>
                      <a:pt x="210321" y="52614"/>
                      <a:pt x="216764" y="48305"/>
                    </a:cubicBezTo>
                    <a:cubicBezTo>
                      <a:pt x="218912" y="46151"/>
                      <a:pt x="221060" y="43996"/>
                      <a:pt x="223208" y="41842"/>
                    </a:cubicBezTo>
                    <a:cubicBezTo>
                      <a:pt x="233947" y="33224"/>
                      <a:pt x="244686" y="22452"/>
                      <a:pt x="255425" y="13834"/>
                    </a:cubicBezTo>
                    <a:cubicBezTo>
                      <a:pt x="257573" y="13834"/>
                      <a:pt x="259720" y="11679"/>
                      <a:pt x="261868" y="9525"/>
                    </a:cubicBezTo>
                    <a:close/>
                    <a:moveTo>
                      <a:pt x="395280" y="6350"/>
                    </a:moveTo>
                    <a:cubicBezTo>
                      <a:pt x="395280" y="6350"/>
                      <a:pt x="397397" y="6350"/>
                      <a:pt x="397397" y="6350"/>
                    </a:cubicBezTo>
                    <a:cubicBezTo>
                      <a:pt x="399514" y="6350"/>
                      <a:pt x="399514" y="6350"/>
                      <a:pt x="399514" y="8533"/>
                    </a:cubicBezTo>
                    <a:cubicBezTo>
                      <a:pt x="399514" y="8533"/>
                      <a:pt x="399514" y="8533"/>
                      <a:pt x="399514" y="10715"/>
                    </a:cubicBezTo>
                    <a:cubicBezTo>
                      <a:pt x="397397" y="10715"/>
                      <a:pt x="395280" y="12898"/>
                      <a:pt x="393164" y="12898"/>
                    </a:cubicBezTo>
                    <a:cubicBezTo>
                      <a:pt x="382580" y="19447"/>
                      <a:pt x="371997" y="28178"/>
                      <a:pt x="361414" y="34726"/>
                    </a:cubicBezTo>
                    <a:cubicBezTo>
                      <a:pt x="361414" y="36909"/>
                      <a:pt x="359297" y="36909"/>
                      <a:pt x="357180" y="39092"/>
                    </a:cubicBezTo>
                    <a:cubicBezTo>
                      <a:pt x="355064" y="39092"/>
                      <a:pt x="355064" y="41275"/>
                      <a:pt x="352947" y="41275"/>
                    </a:cubicBezTo>
                    <a:cubicBezTo>
                      <a:pt x="352947" y="41275"/>
                      <a:pt x="352947" y="41275"/>
                      <a:pt x="350830" y="41275"/>
                    </a:cubicBezTo>
                    <a:cubicBezTo>
                      <a:pt x="350830" y="41275"/>
                      <a:pt x="348714" y="39092"/>
                      <a:pt x="350830" y="36909"/>
                    </a:cubicBezTo>
                    <a:cubicBezTo>
                      <a:pt x="352947" y="36909"/>
                      <a:pt x="355064" y="34726"/>
                      <a:pt x="357180" y="34726"/>
                    </a:cubicBezTo>
                    <a:cubicBezTo>
                      <a:pt x="365647" y="25995"/>
                      <a:pt x="376230" y="19447"/>
                      <a:pt x="386814" y="12898"/>
                    </a:cubicBezTo>
                    <a:cubicBezTo>
                      <a:pt x="388930" y="10715"/>
                      <a:pt x="391047" y="10715"/>
                      <a:pt x="393164" y="8533"/>
                    </a:cubicBezTo>
                    <a:cubicBezTo>
                      <a:pt x="393164" y="8533"/>
                      <a:pt x="395280" y="8533"/>
                      <a:pt x="395280" y="6350"/>
                    </a:cubicBezTo>
                    <a:close/>
                    <a:moveTo>
                      <a:pt x="367219" y="4762"/>
                    </a:moveTo>
                    <a:cubicBezTo>
                      <a:pt x="367219" y="4762"/>
                      <a:pt x="367219" y="4762"/>
                      <a:pt x="369352" y="4762"/>
                    </a:cubicBezTo>
                    <a:cubicBezTo>
                      <a:pt x="369352" y="4762"/>
                      <a:pt x="369352" y="6927"/>
                      <a:pt x="369352" y="6927"/>
                    </a:cubicBezTo>
                    <a:cubicBezTo>
                      <a:pt x="369352" y="6927"/>
                      <a:pt x="369352" y="9091"/>
                      <a:pt x="367219" y="9091"/>
                    </a:cubicBezTo>
                    <a:cubicBezTo>
                      <a:pt x="365085" y="9091"/>
                      <a:pt x="365085" y="11256"/>
                      <a:pt x="362952" y="11256"/>
                    </a:cubicBezTo>
                    <a:cubicBezTo>
                      <a:pt x="350153" y="15586"/>
                      <a:pt x="341620" y="24245"/>
                      <a:pt x="330954" y="30739"/>
                    </a:cubicBezTo>
                    <a:cubicBezTo>
                      <a:pt x="328821" y="32904"/>
                      <a:pt x="326687" y="35069"/>
                      <a:pt x="324554" y="35069"/>
                    </a:cubicBezTo>
                    <a:cubicBezTo>
                      <a:pt x="322421" y="37233"/>
                      <a:pt x="320288" y="41563"/>
                      <a:pt x="318155" y="43728"/>
                    </a:cubicBezTo>
                    <a:cubicBezTo>
                      <a:pt x="316021" y="43728"/>
                      <a:pt x="313888" y="45893"/>
                      <a:pt x="311755" y="45893"/>
                    </a:cubicBezTo>
                    <a:cubicBezTo>
                      <a:pt x="311755" y="48057"/>
                      <a:pt x="311755" y="48057"/>
                      <a:pt x="309622" y="48057"/>
                    </a:cubicBezTo>
                    <a:cubicBezTo>
                      <a:pt x="309622" y="50222"/>
                      <a:pt x="307488" y="50222"/>
                      <a:pt x="305355" y="52387"/>
                    </a:cubicBezTo>
                    <a:cubicBezTo>
                      <a:pt x="303222" y="52387"/>
                      <a:pt x="303222" y="52387"/>
                      <a:pt x="303222" y="52387"/>
                    </a:cubicBezTo>
                    <a:cubicBezTo>
                      <a:pt x="303222" y="52387"/>
                      <a:pt x="301089" y="50222"/>
                      <a:pt x="303222" y="48057"/>
                    </a:cubicBezTo>
                    <a:cubicBezTo>
                      <a:pt x="303222" y="48057"/>
                      <a:pt x="303222" y="48057"/>
                      <a:pt x="305355" y="48057"/>
                    </a:cubicBezTo>
                    <a:cubicBezTo>
                      <a:pt x="307488" y="45893"/>
                      <a:pt x="307488" y="43728"/>
                      <a:pt x="309622" y="43728"/>
                    </a:cubicBezTo>
                    <a:cubicBezTo>
                      <a:pt x="313888" y="41563"/>
                      <a:pt x="316021" y="37233"/>
                      <a:pt x="318155" y="35069"/>
                    </a:cubicBezTo>
                    <a:cubicBezTo>
                      <a:pt x="320288" y="35069"/>
                      <a:pt x="322421" y="32904"/>
                      <a:pt x="324554" y="30739"/>
                    </a:cubicBezTo>
                    <a:cubicBezTo>
                      <a:pt x="333087" y="24245"/>
                      <a:pt x="343753" y="15586"/>
                      <a:pt x="354419" y="11256"/>
                    </a:cubicBezTo>
                    <a:cubicBezTo>
                      <a:pt x="356552" y="9091"/>
                      <a:pt x="358686" y="6927"/>
                      <a:pt x="360819" y="6927"/>
                    </a:cubicBezTo>
                    <a:cubicBezTo>
                      <a:pt x="362952" y="6927"/>
                      <a:pt x="365085" y="4762"/>
                      <a:pt x="367219" y="4762"/>
                    </a:cubicBezTo>
                    <a:close/>
                    <a:moveTo>
                      <a:pt x="328573" y="0"/>
                    </a:moveTo>
                    <a:cubicBezTo>
                      <a:pt x="330707" y="0"/>
                      <a:pt x="330707" y="0"/>
                      <a:pt x="330707" y="0"/>
                    </a:cubicBezTo>
                    <a:cubicBezTo>
                      <a:pt x="332840" y="0"/>
                      <a:pt x="332840" y="2209"/>
                      <a:pt x="332840" y="4417"/>
                    </a:cubicBezTo>
                    <a:cubicBezTo>
                      <a:pt x="330707" y="4417"/>
                      <a:pt x="330707" y="4417"/>
                      <a:pt x="330707" y="4417"/>
                    </a:cubicBezTo>
                    <a:cubicBezTo>
                      <a:pt x="328573" y="4417"/>
                      <a:pt x="328573" y="4417"/>
                      <a:pt x="326440" y="4417"/>
                    </a:cubicBezTo>
                    <a:cubicBezTo>
                      <a:pt x="324307" y="6626"/>
                      <a:pt x="320040" y="8835"/>
                      <a:pt x="315774" y="8835"/>
                    </a:cubicBezTo>
                    <a:cubicBezTo>
                      <a:pt x="305108" y="15461"/>
                      <a:pt x="296575" y="24296"/>
                      <a:pt x="285909" y="33130"/>
                    </a:cubicBezTo>
                    <a:cubicBezTo>
                      <a:pt x="283776" y="35339"/>
                      <a:pt x="283776" y="35339"/>
                      <a:pt x="281643" y="37548"/>
                    </a:cubicBezTo>
                    <a:cubicBezTo>
                      <a:pt x="277376" y="41965"/>
                      <a:pt x="275243" y="44174"/>
                      <a:pt x="270976" y="46382"/>
                    </a:cubicBezTo>
                    <a:cubicBezTo>
                      <a:pt x="270976" y="48591"/>
                      <a:pt x="268843" y="48591"/>
                      <a:pt x="266710" y="48591"/>
                    </a:cubicBezTo>
                    <a:cubicBezTo>
                      <a:pt x="266710" y="50800"/>
                      <a:pt x="266710" y="50800"/>
                      <a:pt x="266710" y="50800"/>
                    </a:cubicBezTo>
                    <a:cubicBezTo>
                      <a:pt x="264577" y="50800"/>
                      <a:pt x="264577" y="48591"/>
                      <a:pt x="264577" y="46382"/>
                    </a:cubicBezTo>
                    <a:cubicBezTo>
                      <a:pt x="266710" y="44174"/>
                      <a:pt x="270976" y="41965"/>
                      <a:pt x="273110" y="37548"/>
                    </a:cubicBezTo>
                    <a:cubicBezTo>
                      <a:pt x="275243" y="37548"/>
                      <a:pt x="277376" y="35339"/>
                      <a:pt x="279509" y="33130"/>
                    </a:cubicBezTo>
                    <a:cubicBezTo>
                      <a:pt x="288042" y="24296"/>
                      <a:pt x="298708" y="15461"/>
                      <a:pt x="307241" y="8835"/>
                    </a:cubicBezTo>
                    <a:cubicBezTo>
                      <a:pt x="311508" y="8835"/>
                      <a:pt x="313641" y="6626"/>
                      <a:pt x="315774" y="4417"/>
                    </a:cubicBezTo>
                    <a:cubicBezTo>
                      <a:pt x="317907" y="4417"/>
                      <a:pt x="317907" y="4417"/>
                      <a:pt x="320040" y="4417"/>
                    </a:cubicBezTo>
                    <a:cubicBezTo>
                      <a:pt x="322174" y="2209"/>
                      <a:pt x="326440" y="0"/>
                      <a:pt x="32857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733146" y="2196106"/>
              <a:ext cx="961981" cy="1311131"/>
              <a:chOff x="4902519" y="2902742"/>
              <a:chExt cx="779462" cy="1062040"/>
            </a:xfrm>
            <a:grpFill/>
          </p:grpSpPr>
          <p:sp>
            <p:nvSpPr>
              <p:cNvPr id="11" name="Freeform 88"/>
              <p:cNvSpPr>
                <a:spLocks noEditPoints="1"/>
              </p:cNvSpPr>
              <p:nvPr/>
            </p:nvSpPr>
            <p:spPr bwMode="auto">
              <a:xfrm>
                <a:off x="4902519" y="2937669"/>
                <a:ext cx="717550" cy="1022350"/>
              </a:xfrm>
              <a:custGeom>
                <a:avLst/>
                <a:gdLst>
                  <a:gd name="T0" fmla="*/ 154 w 333"/>
                  <a:gd name="T1" fmla="*/ 469 h 475"/>
                  <a:gd name="T2" fmla="*/ 324 w 333"/>
                  <a:gd name="T3" fmla="*/ 376 h 475"/>
                  <a:gd name="T4" fmla="*/ 303 w 333"/>
                  <a:gd name="T5" fmla="*/ 472 h 475"/>
                  <a:gd name="T6" fmla="*/ 332 w 333"/>
                  <a:gd name="T7" fmla="*/ 466 h 475"/>
                  <a:gd name="T8" fmla="*/ 324 w 333"/>
                  <a:gd name="T9" fmla="*/ 372 h 475"/>
                  <a:gd name="T10" fmla="*/ 324 w 333"/>
                  <a:gd name="T11" fmla="*/ 361 h 475"/>
                  <a:gd name="T12" fmla="*/ 296 w 333"/>
                  <a:gd name="T13" fmla="*/ 357 h 475"/>
                  <a:gd name="T14" fmla="*/ 227 w 333"/>
                  <a:gd name="T15" fmla="*/ 356 h 475"/>
                  <a:gd name="T16" fmla="*/ 186 w 333"/>
                  <a:gd name="T17" fmla="*/ 352 h 475"/>
                  <a:gd name="T18" fmla="*/ 313 w 333"/>
                  <a:gd name="T19" fmla="*/ 353 h 475"/>
                  <a:gd name="T20" fmla="*/ 208 w 333"/>
                  <a:gd name="T21" fmla="*/ 304 h 475"/>
                  <a:gd name="T22" fmla="*/ 252 w 333"/>
                  <a:gd name="T23" fmla="*/ 261 h 475"/>
                  <a:gd name="T24" fmla="*/ 258 w 333"/>
                  <a:gd name="T25" fmla="*/ 255 h 475"/>
                  <a:gd name="T26" fmla="*/ 280 w 333"/>
                  <a:gd name="T27" fmla="*/ 83 h 475"/>
                  <a:gd name="T28" fmla="*/ 123 w 333"/>
                  <a:gd name="T29" fmla="*/ 255 h 475"/>
                  <a:gd name="T30" fmla="*/ 104 w 333"/>
                  <a:gd name="T31" fmla="*/ 268 h 475"/>
                  <a:gd name="T32" fmla="*/ 29 w 333"/>
                  <a:gd name="T33" fmla="*/ 182 h 475"/>
                  <a:gd name="T34" fmla="*/ 160 w 333"/>
                  <a:gd name="T35" fmla="*/ 208 h 475"/>
                  <a:gd name="T36" fmla="*/ 9 w 333"/>
                  <a:gd name="T37" fmla="*/ 149 h 475"/>
                  <a:gd name="T38" fmla="*/ 280 w 333"/>
                  <a:gd name="T39" fmla="*/ 199 h 475"/>
                  <a:gd name="T40" fmla="*/ 77 w 333"/>
                  <a:gd name="T41" fmla="*/ 177 h 475"/>
                  <a:gd name="T42" fmla="*/ 84 w 333"/>
                  <a:gd name="T43" fmla="*/ 177 h 475"/>
                  <a:gd name="T44" fmla="*/ 184 w 333"/>
                  <a:gd name="T45" fmla="*/ 145 h 475"/>
                  <a:gd name="T46" fmla="*/ 60 w 333"/>
                  <a:gd name="T47" fmla="*/ 44 h 475"/>
                  <a:gd name="T48" fmla="*/ 173 w 333"/>
                  <a:gd name="T49" fmla="*/ 3 h 475"/>
                  <a:gd name="T50" fmla="*/ 57 w 333"/>
                  <a:gd name="T51" fmla="*/ 44 h 475"/>
                  <a:gd name="T52" fmla="*/ 99 w 333"/>
                  <a:gd name="T53" fmla="*/ 13 h 475"/>
                  <a:gd name="T54" fmla="*/ 5 w 333"/>
                  <a:gd name="T55" fmla="*/ 178 h 475"/>
                  <a:gd name="T56" fmla="*/ 73 w 333"/>
                  <a:gd name="T57" fmla="*/ 186 h 475"/>
                  <a:gd name="T58" fmla="*/ 89 w 333"/>
                  <a:gd name="T59" fmla="*/ 169 h 475"/>
                  <a:gd name="T60" fmla="*/ 95 w 333"/>
                  <a:gd name="T61" fmla="*/ 160 h 475"/>
                  <a:gd name="T62" fmla="*/ 107 w 333"/>
                  <a:gd name="T63" fmla="*/ 144 h 475"/>
                  <a:gd name="T64" fmla="*/ 132 w 333"/>
                  <a:gd name="T65" fmla="*/ 124 h 475"/>
                  <a:gd name="T66" fmla="*/ 146 w 333"/>
                  <a:gd name="T67" fmla="*/ 124 h 475"/>
                  <a:gd name="T68" fmla="*/ 169 w 333"/>
                  <a:gd name="T69" fmla="*/ 136 h 475"/>
                  <a:gd name="T70" fmla="*/ 2 w 333"/>
                  <a:gd name="T71" fmla="*/ 432 h 475"/>
                  <a:gd name="T72" fmla="*/ 37 w 333"/>
                  <a:gd name="T73" fmla="*/ 474 h 475"/>
                  <a:gd name="T74" fmla="*/ 54 w 333"/>
                  <a:gd name="T75" fmla="*/ 319 h 475"/>
                  <a:gd name="T76" fmla="*/ 145 w 333"/>
                  <a:gd name="T77" fmla="*/ 115 h 475"/>
                  <a:gd name="T78" fmla="*/ 14 w 333"/>
                  <a:gd name="T79" fmla="*/ 178 h 475"/>
                  <a:gd name="T80" fmla="*/ 79 w 333"/>
                  <a:gd name="T81" fmla="*/ 31 h 475"/>
                  <a:gd name="T82" fmla="*/ 271 w 333"/>
                  <a:gd name="T83" fmla="*/ 218 h 475"/>
                  <a:gd name="T84" fmla="*/ 165 w 333"/>
                  <a:gd name="T85" fmla="*/ 356 h 475"/>
                  <a:gd name="T86" fmla="*/ 182 w 333"/>
                  <a:gd name="T87" fmla="*/ 352 h 475"/>
                  <a:gd name="T88" fmla="*/ 172 w 333"/>
                  <a:gd name="T89" fmla="*/ 337 h 475"/>
                  <a:gd name="T90" fmla="*/ 198 w 333"/>
                  <a:gd name="T91" fmla="*/ 311 h 475"/>
                  <a:gd name="T92" fmla="*/ 182 w 333"/>
                  <a:gd name="T93" fmla="*/ 322 h 475"/>
                  <a:gd name="T94" fmla="*/ 267 w 333"/>
                  <a:gd name="T95" fmla="*/ 230 h 475"/>
                  <a:gd name="T96" fmla="*/ 277 w 333"/>
                  <a:gd name="T97" fmla="*/ 220 h 475"/>
                  <a:gd name="T98" fmla="*/ 290 w 333"/>
                  <a:gd name="T99" fmla="*/ 174 h 475"/>
                  <a:gd name="T100" fmla="*/ 291 w 333"/>
                  <a:gd name="T101" fmla="*/ 179 h 475"/>
                  <a:gd name="T102" fmla="*/ 278 w 333"/>
                  <a:gd name="T103" fmla="*/ 86 h 475"/>
                  <a:gd name="T104" fmla="*/ 261 w 333"/>
                  <a:gd name="T105" fmla="*/ 52 h 475"/>
                  <a:gd name="T106" fmla="*/ 263 w 333"/>
                  <a:gd name="T107" fmla="*/ 52 h 475"/>
                  <a:gd name="T108" fmla="*/ 245 w 333"/>
                  <a:gd name="T109" fmla="*/ 36 h 475"/>
                  <a:gd name="T110" fmla="*/ 227 w 333"/>
                  <a:gd name="T111" fmla="*/ 22 h 475"/>
                  <a:gd name="T112" fmla="*/ 262 w 333"/>
                  <a:gd name="T113" fmla="*/ 58 h 475"/>
                  <a:gd name="T114" fmla="*/ 169 w 333"/>
                  <a:gd name="T115" fmla="*/ 5 h 475"/>
                  <a:gd name="T116" fmla="*/ 195 w 333"/>
                  <a:gd name="T117" fmla="*/ 6 h 475"/>
                  <a:gd name="T118" fmla="*/ 164 w 333"/>
                  <a:gd name="T11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3" h="475">
                    <a:moveTo>
                      <a:pt x="45" y="472"/>
                    </a:moveTo>
                    <a:cubicBezTo>
                      <a:pt x="43" y="472"/>
                      <a:pt x="41" y="472"/>
                      <a:pt x="39" y="472"/>
                    </a:cubicBezTo>
                    <a:cubicBezTo>
                      <a:pt x="42" y="473"/>
                      <a:pt x="46" y="473"/>
                      <a:pt x="50" y="474"/>
                    </a:cubicBezTo>
                    <a:cubicBezTo>
                      <a:pt x="55" y="473"/>
                      <a:pt x="60" y="473"/>
                      <a:pt x="66" y="472"/>
                    </a:cubicBezTo>
                    <a:cubicBezTo>
                      <a:pt x="59" y="472"/>
                      <a:pt x="52" y="472"/>
                      <a:pt x="45" y="472"/>
                    </a:cubicBezTo>
                    <a:moveTo>
                      <a:pt x="228" y="470"/>
                    </a:moveTo>
                    <a:cubicBezTo>
                      <a:pt x="226" y="470"/>
                      <a:pt x="224" y="470"/>
                      <a:pt x="222" y="470"/>
                    </a:cubicBezTo>
                    <a:cubicBezTo>
                      <a:pt x="225" y="470"/>
                      <a:pt x="227" y="470"/>
                      <a:pt x="230" y="470"/>
                    </a:cubicBezTo>
                    <a:cubicBezTo>
                      <a:pt x="230" y="470"/>
                      <a:pt x="229" y="470"/>
                      <a:pt x="228" y="470"/>
                    </a:cubicBezTo>
                    <a:moveTo>
                      <a:pt x="154" y="469"/>
                    </a:moveTo>
                    <a:cubicBezTo>
                      <a:pt x="146" y="469"/>
                      <a:pt x="137" y="469"/>
                      <a:pt x="129" y="469"/>
                    </a:cubicBezTo>
                    <a:cubicBezTo>
                      <a:pt x="119" y="469"/>
                      <a:pt x="108" y="469"/>
                      <a:pt x="98" y="469"/>
                    </a:cubicBezTo>
                    <a:cubicBezTo>
                      <a:pt x="93" y="469"/>
                      <a:pt x="88" y="469"/>
                      <a:pt x="83" y="469"/>
                    </a:cubicBezTo>
                    <a:cubicBezTo>
                      <a:pt x="78" y="469"/>
                      <a:pt x="73" y="469"/>
                      <a:pt x="68" y="470"/>
                    </a:cubicBezTo>
                    <a:cubicBezTo>
                      <a:pt x="72" y="470"/>
                      <a:pt x="77" y="470"/>
                      <a:pt x="81" y="470"/>
                    </a:cubicBezTo>
                    <a:cubicBezTo>
                      <a:pt x="85" y="470"/>
                      <a:pt x="89" y="470"/>
                      <a:pt x="93" y="470"/>
                    </a:cubicBezTo>
                    <a:cubicBezTo>
                      <a:pt x="113" y="470"/>
                      <a:pt x="134" y="470"/>
                      <a:pt x="154" y="469"/>
                    </a:cubicBezTo>
                    <a:moveTo>
                      <a:pt x="324" y="372"/>
                    </a:moveTo>
                    <a:cubicBezTo>
                      <a:pt x="324" y="373"/>
                      <a:pt x="323" y="373"/>
                      <a:pt x="323" y="374"/>
                    </a:cubicBezTo>
                    <a:cubicBezTo>
                      <a:pt x="323" y="375"/>
                      <a:pt x="323" y="375"/>
                      <a:pt x="324" y="376"/>
                    </a:cubicBezTo>
                    <a:cubicBezTo>
                      <a:pt x="324" y="384"/>
                      <a:pt x="325" y="392"/>
                      <a:pt x="326" y="399"/>
                    </a:cubicBezTo>
                    <a:cubicBezTo>
                      <a:pt x="326" y="408"/>
                      <a:pt x="327" y="417"/>
                      <a:pt x="328" y="426"/>
                    </a:cubicBezTo>
                    <a:cubicBezTo>
                      <a:pt x="328" y="429"/>
                      <a:pt x="329" y="432"/>
                      <a:pt x="329" y="434"/>
                    </a:cubicBezTo>
                    <a:cubicBezTo>
                      <a:pt x="329" y="435"/>
                      <a:pt x="329" y="436"/>
                      <a:pt x="329" y="436"/>
                    </a:cubicBezTo>
                    <a:cubicBezTo>
                      <a:pt x="329" y="437"/>
                      <a:pt x="329" y="438"/>
                      <a:pt x="329" y="439"/>
                    </a:cubicBezTo>
                    <a:cubicBezTo>
                      <a:pt x="330" y="445"/>
                      <a:pt x="331" y="451"/>
                      <a:pt x="331" y="457"/>
                    </a:cubicBezTo>
                    <a:cubicBezTo>
                      <a:pt x="331" y="462"/>
                      <a:pt x="331" y="468"/>
                      <a:pt x="328" y="471"/>
                    </a:cubicBezTo>
                    <a:cubicBezTo>
                      <a:pt x="325" y="473"/>
                      <a:pt x="322" y="473"/>
                      <a:pt x="318" y="473"/>
                    </a:cubicBezTo>
                    <a:cubicBezTo>
                      <a:pt x="318" y="473"/>
                      <a:pt x="317" y="473"/>
                      <a:pt x="317" y="473"/>
                    </a:cubicBezTo>
                    <a:cubicBezTo>
                      <a:pt x="312" y="473"/>
                      <a:pt x="307" y="472"/>
                      <a:pt x="303" y="472"/>
                    </a:cubicBezTo>
                    <a:cubicBezTo>
                      <a:pt x="292" y="470"/>
                      <a:pt x="280" y="470"/>
                      <a:pt x="269" y="469"/>
                    </a:cubicBezTo>
                    <a:cubicBezTo>
                      <a:pt x="263" y="469"/>
                      <a:pt x="257" y="469"/>
                      <a:pt x="251" y="469"/>
                    </a:cubicBezTo>
                    <a:cubicBezTo>
                      <a:pt x="245" y="469"/>
                      <a:pt x="240" y="469"/>
                      <a:pt x="235" y="469"/>
                    </a:cubicBezTo>
                    <a:cubicBezTo>
                      <a:pt x="235" y="470"/>
                      <a:pt x="235" y="470"/>
                      <a:pt x="235" y="470"/>
                    </a:cubicBezTo>
                    <a:cubicBezTo>
                      <a:pt x="246" y="470"/>
                      <a:pt x="257" y="471"/>
                      <a:pt x="267" y="471"/>
                    </a:cubicBezTo>
                    <a:cubicBezTo>
                      <a:pt x="279" y="472"/>
                      <a:pt x="291" y="472"/>
                      <a:pt x="303" y="474"/>
                    </a:cubicBezTo>
                    <a:cubicBezTo>
                      <a:pt x="307" y="474"/>
                      <a:pt x="311" y="475"/>
                      <a:pt x="316" y="475"/>
                    </a:cubicBezTo>
                    <a:cubicBezTo>
                      <a:pt x="316" y="475"/>
                      <a:pt x="317" y="475"/>
                      <a:pt x="318" y="475"/>
                    </a:cubicBezTo>
                    <a:cubicBezTo>
                      <a:pt x="321" y="475"/>
                      <a:pt x="324" y="475"/>
                      <a:pt x="327" y="474"/>
                    </a:cubicBezTo>
                    <a:cubicBezTo>
                      <a:pt x="330" y="472"/>
                      <a:pt x="332" y="470"/>
                      <a:pt x="332" y="466"/>
                    </a:cubicBezTo>
                    <a:cubicBezTo>
                      <a:pt x="333" y="463"/>
                      <a:pt x="333" y="459"/>
                      <a:pt x="333" y="456"/>
                    </a:cubicBezTo>
                    <a:cubicBezTo>
                      <a:pt x="333" y="456"/>
                      <a:pt x="333" y="455"/>
                      <a:pt x="333" y="455"/>
                    </a:cubicBezTo>
                    <a:cubicBezTo>
                      <a:pt x="330" y="448"/>
                      <a:pt x="330" y="439"/>
                      <a:pt x="330" y="431"/>
                    </a:cubicBezTo>
                    <a:cubicBezTo>
                      <a:pt x="330" y="431"/>
                      <a:pt x="330" y="431"/>
                      <a:pt x="330" y="431"/>
                    </a:cubicBezTo>
                    <a:cubicBezTo>
                      <a:pt x="330" y="425"/>
                      <a:pt x="329" y="418"/>
                      <a:pt x="329" y="412"/>
                    </a:cubicBezTo>
                    <a:cubicBezTo>
                      <a:pt x="328" y="404"/>
                      <a:pt x="328" y="397"/>
                      <a:pt x="327" y="389"/>
                    </a:cubicBezTo>
                    <a:cubicBezTo>
                      <a:pt x="327" y="386"/>
                      <a:pt x="326" y="383"/>
                      <a:pt x="326" y="381"/>
                    </a:cubicBezTo>
                    <a:cubicBezTo>
                      <a:pt x="326" y="381"/>
                      <a:pt x="326" y="380"/>
                      <a:pt x="326" y="380"/>
                    </a:cubicBezTo>
                    <a:cubicBezTo>
                      <a:pt x="326" y="378"/>
                      <a:pt x="325" y="376"/>
                      <a:pt x="325" y="374"/>
                    </a:cubicBezTo>
                    <a:cubicBezTo>
                      <a:pt x="325" y="374"/>
                      <a:pt x="324" y="373"/>
                      <a:pt x="324" y="372"/>
                    </a:cubicBezTo>
                    <a:moveTo>
                      <a:pt x="322" y="358"/>
                    </a:moveTo>
                    <a:cubicBezTo>
                      <a:pt x="322" y="359"/>
                      <a:pt x="322" y="361"/>
                      <a:pt x="322" y="362"/>
                    </a:cubicBezTo>
                    <a:cubicBezTo>
                      <a:pt x="323" y="364"/>
                      <a:pt x="323" y="367"/>
                      <a:pt x="323" y="369"/>
                    </a:cubicBezTo>
                    <a:cubicBezTo>
                      <a:pt x="323" y="369"/>
                      <a:pt x="323" y="369"/>
                      <a:pt x="323" y="369"/>
                    </a:cubicBezTo>
                    <a:cubicBezTo>
                      <a:pt x="324" y="369"/>
                      <a:pt x="324" y="369"/>
                      <a:pt x="324" y="370"/>
                    </a:cubicBezTo>
                    <a:cubicBezTo>
                      <a:pt x="324" y="370"/>
                      <a:pt x="325" y="370"/>
                      <a:pt x="325" y="370"/>
                    </a:cubicBezTo>
                    <a:cubicBezTo>
                      <a:pt x="325" y="370"/>
                      <a:pt x="325" y="369"/>
                      <a:pt x="325" y="369"/>
                    </a:cubicBezTo>
                    <a:cubicBezTo>
                      <a:pt x="325" y="366"/>
                      <a:pt x="325" y="363"/>
                      <a:pt x="324" y="361"/>
                    </a:cubicBezTo>
                    <a:cubicBezTo>
                      <a:pt x="324" y="361"/>
                      <a:pt x="324" y="361"/>
                      <a:pt x="324" y="360"/>
                    </a:cubicBezTo>
                    <a:cubicBezTo>
                      <a:pt x="324" y="360"/>
                      <a:pt x="324" y="361"/>
                      <a:pt x="324" y="361"/>
                    </a:cubicBezTo>
                    <a:cubicBezTo>
                      <a:pt x="324" y="361"/>
                      <a:pt x="323" y="361"/>
                      <a:pt x="323" y="361"/>
                    </a:cubicBezTo>
                    <a:cubicBezTo>
                      <a:pt x="323" y="361"/>
                      <a:pt x="322" y="360"/>
                      <a:pt x="323" y="359"/>
                    </a:cubicBezTo>
                    <a:cubicBezTo>
                      <a:pt x="322" y="359"/>
                      <a:pt x="322" y="359"/>
                      <a:pt x="322" y="358"/>
                    </a:cubicBezTo>
                    <a:moveTo>
                      <a:pt x="206" y="354"/>
                    </a:moveTo>
                    <a:cubicBezTo>
                      <a:pt x="203" y="354"/>
                      <a:pt x="200" y="354"/>
                      <a:pt x="197" y="354"/>
                    </a:cubicBezTo>
                    <a:cubicBezTo>
                      <a:pt x="196" y="354"/>
                      <a:pt x="196" y="354"/>
                      <a:pt x="195" y="354"/>
                    </a:cubicBezTo>
                    <a:cubicBezTo>
                      <a:pt x="198" y="354"/>
                      <a:pt x="201" y="355"/>
                      <a:pt x="204" y="355"/>
                    </a:cubicBezTo>
                    <a:cubicBezTo>
                      <a:pt x="220" y="356"/>
                      <a:pt x="235" y="358"/>
                      <a:pt x="250" y="359"/>
                    </a:cubicBezTo>
                    <a:cubicBezTo>
                      <a:pt x="253" y="359"/>
                      <a:pt x="256" y="359"/>
                      <a:pt x="259" y="359"/>
                    </a:cubicBezTo>
                    <a:cubicBezTo>
                      <a:pt x="272" y="359"/>
                      <a:pt x="284" y="358"/>
                      <a:pt x="296" y="357"/>
                    </a:cubicBezTo>
                    <a:cubicBezTo>
                      <a:pt x="300" y="356"/>
                      <a:pt x="304" y="356"/>
                      <a:pt x="307" y="355"/>
                    </a:cubicBezTo>
                    <a:cubicBezTo>
                      <a:pt x="307" y="355"/>
                      <a:pt x="307" y="355"/>
                      <a:pt x="306" y="355"/>
                    </a:cubicBezTo>
                    <a:cubicBezTo>
                      <a:pt x="302" y="355"/>
                      <a:pt x="298" y="355"/>
                      <a:pt x="294" y="355"/>
                    </a:cubicBezTo>
                    <a:cubicBezTo>
                      <a:pt x="291" y="355"/>
                      <a:pt x="289" y="356"/>
                      <a:pt x="286" y="356"/>
                    </a:cubicBezTo>
                    <a:cubicBezTo>
                      <a:pt x="282" y="356"/>
                      <a:pt x="278" y="356"/>
                      <a:pt x="274" y="356"/>
                    </a:cubicBezTo>
                    <a:cubicBezTo>
                      <a:pt x="269" y="357"/>
                      <a:pt x="265" y="357"/>
                      <a:pt x="260" y="357"/>
                    </a:cubicBezTo>
                    <a:cubicBezTo>
                      <a:pt x="249" y="357"/>
                      <a:pt x="239" y="356"/>
                      <a:pt x="228" y="355"/>
                    </a:cubicBezTo>
                    <a:cubicBezTo>
                      <a:pt x="228" y="355"/>
                      <a:pt x="228" y="355"/>
                      <a:pt x="228" y="355"/>
                    </a:cubicBezTo>
                    <a:cubicBezTo>
                      <a:pt x="227" y="355"/>
                      <a:pt x="227" y="355"/>
                      <a:pt x="227" y="355"/>
                    </a:cubicBezTo>
                    <a:cubicBezTo>
                      <a:pt x="227" y="355"/>
                      <a:pt x="227" y="356"/>
                      <a:pt x="227" y="356"/>
                    </a:cubicBezTo>
                    <a:cubicBezTo>
                      <a:pt x="226" y="356"/>
                      <a:pt x="226" y="355"/>
                      <a:pt x="226" y="355"/>
                    </a:cubicBezTo>
                    <a:cubicBezTo>
                      <a:pt x="224" y="355"/>
                      <a:pt x="223" y="355"/>
                      <a:pt x="222" y="355"/>
                    </a:cubicBezTo>
                    <a:cubicBezTo>
                      <a:pt x="220" y="354"/>
                      <a:pt x="218" y="354"/>
                      <a:pt x="216" y="354"/>
                    </a:cubicBezTo>
                    <a:cubicBezTo>
                      <a:pt x="213" y="354"/>
                      <a:pt x="209" y="354"/>
                      <a:pt x="206" y="354"/>
                    </a:cubicBezTo>
                    <a:moveTo>
                      <a:pt x="309" y="353"/>
                    </a:move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8" y="353"/>
                      <a:pt x="308" y="353"/>
                      <a:pt x="307" y="353"/>
                    </a:cubicBezTo>
                    <a:cubicBezTo>
                      <a:pt x="308" y="353"/>
                      <a:pt x="309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moveTo>
                      <a:pt x="186" y="352"/>
                    </a:moveTo>
                    <a:cubicBezTo>
                      <a:pt x="185" y="352"/>
                      <a:pt x="185" y="352"/>
                      <a:pt x="185" y="352"/>
                    </a:cubicBezTo>
                    <a:cubicBezTo>
                      <a:pt x="186" y="353"/>
                      <a:pt x="188" y="353"/>
                      <a:pt x="189" y="353"/>
                    </a:cubicBezTo>
                    <a:cubicBezTo>
                      <a:pt x="191" y="353"/>
                      <a:pt x="193" y="352"/>
                      <a:pt x="195" y="352"/>
                    </a:cubicBezTo>
                    <a:cubicBezTo>
                      <a:pt x="195" y="352"/>
                      <a:pt x="194" y="352"/>
                      <a:pt x="193" y="352"/>
                    </a:cubicBezTo>
                    <a:cubicBezTo>
                      <a:pt x="191" y="352"/>
                      <a:pt x="188" y="352"/>
                      <a:pt x="186" y="352"/>
                    </a:cubicBezTo>
                    <a:moveTo>
                      <a:pt x="318" y="352"/>
                    </a:moveTo>
                    <a:cubicBezTo>
                      <a:pt x="318" y="352"/>
                      <a:pt x="317" y="352"/>
                      <a:pt x="316" y="352"/>
                    </a:cubicBezTo>
                    <a:cubicBezTo>
                      <a:pt x="315" y="352"/>
                      <a:pt x="314" y="352"/>
                      <a:pt x="312" y="352"/>
                    </a:cubicBezTo>
                    <a:cubicBezTo>
                      <a:pt x="312" y="353"/>
                      <a:pt x="312" y="353"/>
                      <a:pt x="311" y="353"/>
                    </a:cubicBezTo>
                    <a:cubicBezTo>
                      <a:pt x="312" y="353"/>
                      <a:pt x="312" y="353"/>
                      <a:pt x="313" y="353"/>
                    </a:cubicBezTo>
                    <a:cubicBezTo>
                      <a:pt x="314" y="353"/>
                      <a:pt x="315" y="354"/>
                      <a:pt x="316" y="354"/>
                    </a:cubicBezTo>
                    <a:cubicBezTo>
                      <a:pt x="317" y="354"/>
                      <a:pt x="317" y="353"/>
                      <a:pt x="318" y="353"/>
                    </a:cubicBezTo>
                    <a:cubicBezTo>
                      <a:pt x="319" y="353"/>
                      <a:pt x="320" y="354"/>
                      <a:pt x="321" y="355"/>
                    </a:cubicBezTo>
                    <a:cubicBezTo>
                      <a:pt x="321" y="355"/>
                      <a:pt x="321" y="355"/>
                      <a:pt x="321" y="356"/>
                    </a:cubicBezTo>
                    <a:cubicBezTo>
                      <a:pt x="322" y="356"/>
                      <a:pt x="323" y="357"/>
                      <a:pt x="324" y="357"/>
                    </a:cubicBezTo>
                    <a:cubicBezTo>
                      <a:pt x="324" y="357"/>
                      <a:pt x="324" y="357"/>
                      <a:pt x="324" y="356"/>
                    </a:cubicBezTo>
                    <a:cubicBezTo>
                      <a:pt x="323" y="353"/>
                      <a:pt x="321" y="352"/>
                      <a:pt x="318" y="352"/>
                    </a:cubicBezTo>
                    <a:moveTo>
                      <a:pt x="244" y="273"/>
                    </a:moveTo>
                    <a:cubicBezTo>
                      <a:pt x="242" y="274"/>
                      <a:pt x="240" y="275"/>
                      <a:pt x="239" y="276"/>
                    </a:cubicBezTo>
                    <a:cubicBezTo>
                      <a:pt x="229" y="286"/>
                      <a:pt x="218" y="295"/>
                      <a:pt x="208" y="304"/>
                    </a:cubicBezTo>
                    <a:cubicBezTo>
                      <a:pt x="207" y="304"/>
                      <a:pt x="207" y="305"/>
                      <a:pt x="207" y="305"/>
                    </a:cubicBezTo>
                    <a:cubicBezTo>
                      <a:pt x="211" y="302"/>
                      <a:pt x="215" y="300"/>
                      <a:pt x="218" y="297"/>
                    </a:cubicBezTo>
                    <a:cubicBezTo>
                      <a:pt x="227" y="290"/>
                      <a:pt x="236" y="282"/>
                      <a:pt x="244" y="273"/>
                    </a:cubicBezTo>
                    <a:moveTo>
                      <a:pt x="247" y="264"/>
                    </a:moveTo>
                    <a:cubicBezTo>
                      <a:pt x="245" y="265"/>
                      <a:pt x="243" y="266"/>
                      <a:pt x="241" y="267"/>
                    </a:cubicBezTo>
                    <a:cubicBezTo>
                      <a:pt x="237" y="271"/>
                      <a:pt x="233" y="276"/>
                      <a:pt x="228" y="280"/>
                    </a:cubicBezTo>
                    <a:cubicBezTo>
                      <a:pt x="231" y="278"/>
                      <a:pt x="233" y="277"/>
                      <a:pt x="235" y="276"/>
                    </a:cubicBezTo>
                    <a:cubicBezTo>
                      <a:pt x="239" y="272"/>
                      <a:pt x="243" y="268"/>
                      <a:pt x="247" y="264"/>
                    </a:cubicBezTo>
                    <a:moveTo>
                      <a:pt x="256" y="258"/>
                    </a:moveTo>
                    <a:cubicBezTo>
                      <a:pt x="255" y="259"/>
                      <a:pt x="253" y="260"/>
                      <a:pt x="252" y="261"/>
                    </a:cubicBezTo>
                    <a:cubicBezTo>
                      <a:pt x="249" y="264"/>
                      <a:pt x="246" y="268"/>
                      <a:pt x="243" y="271"/>
                    </a:cubicBezTo>
                    <a:cubicBezTo>
                      <a:pt x="245" y="271"/>
                      <a:pt x="247" y="270"/>
                      <a:pt x="248" y="269"/>
                    </a:cubicBezTo>
                    <a:cubicBezTo>
                      <a:pt x="248" y="268"/>
                      <a:pt x="249" y="268"/>
                      <a:pt x="249" y="268"/>
                    </a:cubicBezTo>
                    <a:cubicBezTo>
                      <a:pt x="251" y="265"/>
                      <a:pt x="254" y="262"/>
                      <a:pt x="256" y="258"/>
                    </a:cubicBezTo>
                    <a:moveTo>
                      <a:pt x="264" y="245"/>
                    </a:moveTo>
                    <a:cubicBezTo>
                      <a:pt x="263" y="245"/>
                      <a:pt x="263" y="246"/>
                      <a:pt x="262" y="246"/>
                    </a:cubicBezTo>
                    <a:cubicBezTo>
                      <a:pt x="262" y="246"/>
                      <a:pt x="262" y="246"/>
                      <a:pt x="262" y="246"/>
                    </a:cubicBezTo>
                    <a:cubicBezTo>
                      <a:pt x="262" y="246"/>
                      <a:pt x="261" y="246"/>
                      <a:pt x="261" y="246"/>
                    </a:cubicBezTo>
                    <a:cubicBezTo>
                      <a:pt x="259" y="250"/>
                      <a:pt x="257" y="253"/>
                      <a:pt x="255" y="257"/>
                    </a:cubicBezTo>
                    <a:cubicBezTo>
                      <a:pt x="256" y="256"/>
                      <a:pt x="257" y="255"/>
                      <a:pt x="258" y="255"/>
                    </a:cubicBezTo>
                    <a:cubicBezTo>
                      <a:pt x="260" y="252"/>
                      <a:pt x="262" y="248"/>
                      <a:pt x="264" y="245"/>
                    </a:cubicBezTo>
                    <a:moveTo>
                      <a:pt x="283" y="83"/>
                    </a:moveTo>
                    <a:cubicBezTo>
                      <a:pt x="282" y="84"/>
                      <a:pt x="281" y="84"/>
                      <a:pt x="281" y="85"/>
                    </a:cubicBezTo>
                    <a:cubicBezTo>
                      <a:pt x="281" y="85"/>
                      <a:pt x="281" y="85"/>
                      <a:pt x="281" y="86"/>
                    </a:cubicBezTo>
                    <a:cubicBezTo>
                      <a:pt x="282" y="88"/>
                      <a:pt x="283" y="90"/>
                      <a:pt x="283" y="92"/>
                    </a:cubicBezTo>
                    <a:cubicBezTo>
                      <a:pt x="284" y="91"/>
                      <a:pt x="284" y="91"/>
                      <a:pt x="285" y="91"/>
                    </a:cubicBezTo>
                    <a:cubicBezTo>
                      <a:pt x="284" y="88"/>
                      <a:pt x="283" y="86"/>
                      <a:pt x="283" y="83"/>
                    </a:cubicBezTo>
                    <a:moveTo>
                      <a:pt x="279" y="75"/>
                    </a:moveTo>
                    <a:cubicBezTo>
                      <a:pt x="278" y="75"/>
                      <a:pt x="278" y="75"/>
                      <a:pt x="277" y="76"/>
                    </a:cubicBezTo>
                    <a:cubicBezTo>
                      <a:pt x="278" y="78"/>
                      <a:pt x="279" y="80"/>
                      <a:pt x="280" y="83"/>
                    </a:cubicBezTo>
                    <a:cubicBezTo>
                      <a:pt x="281" y="82"/>
                      <a:pt x="281" y="82"/>
                      <a:pt x="282" y="82"/>
                    </a:cubicBezTo>
                    <a:cubicBezTo>
                      <a:pt x="281" y="79"/>
                      <a:pt x="280" y="77"/>
                      <a:pt x="279" y="75"/>
                    </a:cubicBezTo>
                    <a:moveTo>
                      <a:pt x="161" y="354"/>
                    </a:moveTo>
                    <a:cubicBezTo>
                      <a:pt x="163" y="350"/>
                      <a:pt x="165" y="346"/>
                      <a:pt x="167" y="342"/>
                    </a:cubicBezTo>
                    <a:cubicBezTo>
                      <a:pt x="167" y="345"/>
                      <a:pt x="166" y="347"/>
                      <a:pt x="166" y="350"/>
                    </a:cubicBezTo>
                    <a:cubicBezTo>
                      <a:pt x="165" y="351"/>
                      <a:pt x="165" y="353"/>
                      <a:pt x="165" y="354"/>
                    </a:cubicBezTo>
                    <a:cubicBezTo>
                      <a:pt x="164" y="354"/>
                      <a:pt x="163" y="354"/>
                      <a:pt x="162" y="354"/>
                    </a:cubicBezTo>
                    <a:cubicBezTo>
                      <a:pt x="162" y="354"/>
                      <a:pt x="162" y="354"/>
                      <a:pt x="161" y="354"/>
                    </a:cubicBezTo>
                    <a:moveTo>
                      <a:pt x="122" y="255"/>
                    </a:moveTo>
                    <a:cubicBezTo>
                      <a:pt x="122" y="255"/>
                      <a:pt x="122" y="255"/>
                      <a:pt x="123" y="255"/>
                    </a:cubicBezTo>
                    <a:cubicBezTo>
                      <a:pt x="129" y="250"/>
                      <a:pt x="135" y="245"/>
                      <a:pt x="140" y="239"/>
                    </a:cubicBezTo>
                    <a:cubicBezTo>
                      <a:pt x="133" y="246"/>
                      <a:pt x="125" y="253"/>
                      <a:pt x="118" y="260"/>
                    </a:cubicBezTo>
                    <a:cubicBezTo>
                      <a:pt x="97" y="278"/>
                      <a:pt x="76" y="295"/>
                      <a:pt x="56" y="314"/>
                    </a:cubicBezTo>
                    <a:cubicBezTo>
                      <a:pt x="38" y="332"/>
                      <a:pt x="20" y="352"/>
                      <a:pt x="10" y="377"/>
                    </a:cubicBezTo>
                    <a:cubicBezTo>
                      <a:pt x="7" y="386"/>
                      <a:pt x="5" y="396"/>
                      <a:pt x="4" y="406"/>
                    </a:cubicBezTo>
                    <a:cubicBezTo>
                      <a:pt x="3" y="397"/>
                      <a:pt x="3" y="388"/>
                      <a:pt x="3" y="379"/>
                    </a:cubicBezTo>
                    <a:cubicBezTo>
                      <a:pt x="3" y="378"/>
                      <a:pt x="3" y="378"/>
                      <a:pt x="3" y="378"/>
                    </a:cubicBezTo>
                    <a:cubicBezTo>
                      <a:pt x="4" y="369"/>
                      <a:pt x="6" y="359"/>
                      <a:pt x="11" y="351"/>
                    </a:cubicBezTo>
                    <a:cubicBezTo>
                      <a:pt x="18" y="340"/>
                      <a:pt x="28" y="333"/>
                      <a:pt x="38" y="325"/>
                    </a:cubicBezTo>
                    <a:cubicBezTo>
                      <a:pt x="61" y="308"/>
                      <a:pt x="83" y="288"/>
                      <a:pt x="104" y="268"/>
                    </a:cubicBezTo>
                    <a:cubicBezTo>
                      <a:pt x="110" y="264"/>
                      <a:pt x="115" y="259"/>
                      <a:pt x="121" y="254"/>
                    </a:cubicBezTo>
                    <a:cubicBezTo>
                      <a:pt x="121" y="255"/>
                      <a:pt x="121" y="255"/>
                      <a:pt x="122" y="255"/>
                    </a:cubicBezTo>
                    <a:moveTo>
                      <a:pt x="174" y="198"/>
                    </a:moveTo>
                    <a:cubicBezTo>
                      <a:pt x="174" y="198"/>
                      <a:pt x="175" y="197"/>
                      <a:pt x="175" y="196"/>
                    </a:cubicBezTo>
                    <a:cubicBezTo>
                      <a:pt x="174" y="198"/>
                      <a:pt x="173" y="200"/>
                      <a:pt x="172" y="202"/>
                    </a:cubicBezTo>
                    <a:cubicBezTo>
                      <a:pt x="166" y="211"/>
                      <a:pt x="160" y="219"/>
                      <a:pt x="153" y="227"/>
                    </a:cubicBezTo>
                    <a:cubicBezTo>
                      <a:pt x="161" y="218"/>
                      <a:pt x="168" y="209"/>
                      <a:pt x="174" y="198"/>
                    </a:cubicBezTo>
                    <a:moveTo>
                      <a:pt x="24" y="182"/>
                    </a:moveTo>
                    <a:cubicBezTo>
                      <a:pt x="24" y="182"/>
                      <a:pt x="25" y="182"/>
                      <a:pt x="25" y="182"/>
                    </a:cubicBezTo>
                    <a:cubicBezTo>
                      <a:pt x="26" y="182"/>
                      <a:pt x="28" y="182"/>
                      <a:pt x="29" y="182"/>
                    </a:cubicBezTo>
                    <a:cubicBezTo>
                      <a:pt x="32" y="182"/>
                      <a:pt x="34" y="182"/>
                      <a:pt x="36" y="182"/>
                    </a:cubicBezTo>
                    <a:cubicBezTo>
                      <a:pt x="38" y="182"/>
                      <a:pt x="39" y="182"/>
                      <a:pt x="41" y="182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45" y="182"/>
                      <a:pt x="47" y="183"/>
                      <a:pt x="49" y="183"/>
                    </a:cubicBezTo>
                    <a:cubicBezTo>
                      <a:pt x="41" y="183"/>
                      <a:pt x="34" y="182"/>
                      <a:pt x="26" y="182"/>
                    </a:cubicBezTo>
                    <a:cubicBezTo>
                      <a:pt x="26" y="182"/>
                      <a:pt x="25" y="182"/>
                      <a:pt x="24" y="182"/>
                    </a:cubicBezTo>
                    <a:moveTo>
                      <a:pt x="26" y="332"/>
                    </a:moveTo>
                    <a:cubicBezTo>
                      <a:pt x="42" y="316"/>
                      <a:pt x="59" y="302"/>
                      <a:pt x="77" y="287"/>
                    </a:cubicBezTo>
                    <a:cubicBezTo>
                      <a:pt x="97" y="271"/>
                      <a:pt x="117" y="255"/>
                      <a:pt x="135" y="237"/>
                    </a:cubicBezTo>
                    <a:cubicBezTo>
                      <a:pt x="144" y="228"/>
                      <a:pt x="153" y="218"/>
                      <a:pt x="160" y="208"/>
                    </a:cubicBezTo>
                    <a:cubicBezTo>
                      <a:pt x="168" y="197"/>
                      <a:pt x="174" y="186"/>
                      <a:pt x="179" y="173"/>
                    </a:cubicBezTo>
                    <a:cubicBezTo>
                      <a:pt x="181" y="166"/>
                      <a:pt x="182" y="159"/>
                      <a:pt x="181" y="152"/>
                    </a:cubicBezTo>
                    <a:cubicBezTo>
                      <a:pt x="182" y="156"/>
                      <a:pt x="183" y="160"/>
                      <a:pt x="183" y="164"/>
                    </a:cubicBezTo>
                    <a:cubicBezTo>
                      <a:pt x="183" y="176"/>
                      <a:pt x="178" y="188"/>
                      <a:pt x="171" y="198"/>
                    </a:cubicBezTo>
                    <a:cubicBezTo>
                      <a:pt x="165" y="209"/>
                      <a:pt x="156" y="219"/>
                      <a:pt x="147" y="228"/>
                    </a:cubicBezTo>
                    <a:cubicBezTo>
                      <a:pt x="137" y="237"/>
                      <a:pt x="127" y="246"/>
                      <a:pt x="117" y="255"/>
                    </a:cubicBezTo>
                    <a:cubicBezTo>
                      <a:pt x="95" y="274"/>
                      <a:pt x="74" y="294"/>
                      <a:pt x="51" y="312"/>
                    </a:cubicBezTo>
                    <a:cubicBezTo>
                      <a:pt x="43" y="319"/>
                      <a:pt x="35" y="325"/>
                      <a:pt x="26" y="332"/>
                    </a:cubicBezTo>
                    <a:moveTo>
                      <a:pt x="8" y="162"/>
                    </a:moveTo>
                    <a:cubicBezTo>
                      <a:pt x="9" y="158"/>
                      <a:pt x="9" y="154"/>
                      <a:pt x="9" y="149"/>
                    </a:cubicBezTo>
                    <a:cubicBezTo>
                      <a:pt x="9" y="150"/>
                      <a:pt x="9" y="150"/>
                      <a:pt x="9" y="150"/>
                    </a:cubicBezTo>
                    <a:cubicBezTo>
                      <a:pt x="9" y="157"/>
                      <a:pt x="10" y="163"/>
                      <a:pt x="9" y="169"/>
                    </a:cubicBezTo>
                    <a:cubicBezTo>
                      <a:pt x="9" y="173"/>
                      <a:pt x="8" y="179"/>
                      <a:pt x="12" y="181"/>
                    </a:cubicBezTo>
                    <a:cubicBezTo>
                      <a:pt x="12" y="181"/>
                      <a:pt x="13" y="182"/>
                      <a:pt x="13" y="182"/>
                    </a:cubicBezTo>
                    <a:cubicBezTo>
                      <a:pt x="13" y="182"/>
                      <a:pt x="12" y="182"/>
                      <a:pt x="12" y="182"/>
                    </a:cubicBezTo>
                    <a:cubicBezTo>
                      <a:pt x="10" y="182"/>
                      <a:pt x="9" y="182"/>
                      <a:pt x="8" y="181"/>
                    </a:cubicBezTo>
                    <a:cubicBezTo>
                      <a:pt x="7" y="181"/>
                      <a:pt x="7" y="177"/>
                      <a:pt x="7" y="176"/>
                    </a:cubicBezTo>
                    <a:cubicBezTo>
                      <a:pt x="8" y="172"/>
                      <a:pt x="8" y="168"/>
                      <a:pt x="8" y="164"/>
                    </a:cubicBezTo>
                    <a:cubicBezTo>
                      <a:pt x="8" y="163"/>
                      <a:pt x="8" y="163"/>
                      <a:pt x="8" y="162"/>
                    </a:cubicBezTo>
                    <a:moveTo>
                      <a:pt x="280" y="199"/>
                    </a:moveTo>
                    <a:cubicBezTo>
                      <a:pt x="281" y="197"/>
                      <a:pt x="281" y="195"/>
                      <a:pt x="282" y="192"/>
                    </a:cubicBezTo>
                    <a:cubicBezTo>
                      <a:pt x="285" y="179"/>
                      <a:pt x="287" y="165"/>
                      <a:pt x="287" y="152"/>
                    </a:cubicBezTo>
                    <a:cubicBezTo>
                      <a:pt x="288" y="146"/>
                      <a:pt x="287" y="140"/>
                      <a:pt x="287" y="135"/>
                    </a:cubicBezTo>
                    <a:cubicBezTo>
                      <a:pt x="287" y="135"/>
                      <a:pt x="287" y="136"/>
                      <a:pt x="287" y="136"/>
                    </a:cubicBezTo>
                    <a:cubicBezTo>
                      <a:pt x="288" y="145"/>
                      <a:pt x="289" y="154"/>
                      <a:pt x="290" y="162"/>
                    </a:cubicBezTo>
                    <a:cubicBezTo>
                      <a:pt x="288" y="175"/>
                      <a:pt x="285" y="187"/>
                      <a:pt x="280" y="199"/>
                    </a:cubicBezTo>
                    <a:moveTo>
                      <a:pt x="44" y="180"/>
                    </a:moveTo>
                    <a:cubicBezTo>
                      <a:pt x="49" y="180"/>
                      <a:pt x="54" y="180"/>
                      <a:pt x="59" y="180"/>
                    </a:cubicBezTo>
                    <a:cubicBezTo>
                      <a:pt x="62" y="179"/>
                      <a:pt x="66" y="179"/>
                      <a:pt x="69" y="179"/>
                    </a:cubicBezTo>
                    <a:cubicBezTo>
                      <a:pt x="72" y="178"/>
                      <a:pt x="75" y="178"/>
                      <a:pt x="77" y="177"/>
                    </a:cubicBezTo>
                    <a:cubicBezTo>
                      <a:pt x="81" y="176"/>
                      <a:pt x="84" y="172"/>
                      <a:pt x="86" y="168"/>
                    </a:cubicBezTo>
                    <a:cubicBezTo>
                      <a:pt x="88" y="164"/>
                      <a:pt x="90" y="160"/>
                      <a:pt x="92" y="156"/>
                    </a:cubicBezTo>
                    <a:cubicBezTo>
                      <a:pt x="94" y="152"/>
                      <a:pt x="98" y="149"/>
                      <a:pt x="101" y="145"/>
                    </a:cubicBezTo>
                    <a:cubicBezTo>
                      <a:pt x="107" y="138"/>
                      <a:pt x="114" y="132"/>
                      <a:pt x="123" y="127"/>
                    </a:cubicBezTo>
                    <a:cubicBezTo>
                      <a:pt x="126" y="125"/>
                      <a:pt x="129" y="123"/>
                      <a:pt x="132" y="121"/>
                    </a:cubicBezTo>
                    <a:cubicBezTo>
                      <a:pt x="125" y="125"/>
                      <a:pt x="119" y="130"/>
                      <a:pt x="114" y="135"/>
                    </a:cubicBezTo>
                    <a:cubicBezTo>
                      <a:pt x="112" y="137"/>
                      <a:pt x="110" y="139"/>
                      <a:pt x="108" y="142"/>
                    </a:cubicBezTo>
                    <a:cubicBezTo>
                      <a:pt x="106" y="143"/>
                      <a:pt x="104" y="145"/>
                      <a:pt x="103" y="146"/>
                    </a:cubicBezTo>
                    <a:cubicBezTo>
                      <a:pt x="98" y="151"/>
                      <a:pt x="94" y="155"/>
                      <a:pt x="91" y="161"/>
                    </a:cubicBezTo>
                    <a:cubicBezTo>
                      <a:pt x="88" y="166"/>
                      <a:pt x="87" y="172"/>
                      <a:pt x="84" y="177"/>
                    </a:cubicBezTo>
                    <a:cubicBezTo>
                      <a:pt x="84" y="179"/>
                      <a:pt x="82" y="180"/>
                      <a:pt x="80" y="180"/>
                    </a:cubicBezTo>
                    <a:cubicBezTo>
                      <a:pt x="76" y="180"/>
                      <a:pt x="73" y="180"/>
                      <a:pt x="69" y="180"/>
                    </a:cubicBezTo>
                    <a:cubicBezTo>
                      <a:pt x="64" y="180"/>
                      <a:pt x="59" y="180"/>
                      <a:pt x="54" y="180"/>
                    </a:cubicBezTo>
                    <a:cubicBezTo>
                      <a:pt x="51" y="180"/>
                      <a:pt x="48" y="180"/>
                      <a:pt x="46" y="180"/>
                    </a:cubicBezTo>
                    <a:cubicBezTo>
                      <a:pt x="45" y="180"/>
                      <a:pt x="45" y="180"/>
                      <a:pt x="44" y="180"/>
                    </a:cubicBezTo>
                    <a:moveTo>
                      <a:pt x="152" y="115"/>
                    </a:moveTo>
                    <a:cubicBezTo>
                      <a:pt x="156" y="114"/>
                      <a:pt x="160" y="113"/>
                      <a:pt x="164" y="113"/>
                    </a:cubicBezTo>
                    <a:cubicBezTo>
                      <a:pt x="171" y="113"/>
                      <a:pt x="178" y="116"/>
                      <a:pt x="183" y="123"/>
                    </a:cubicBezTo>
                    <a:cubicBezTo>
                      <a:pt x="189" y="133"/>
                      <a:pt x="188" y="144"/>
                      <a:pt x="186" y="155"/>
                    </a:cubicBezTo>
                    <a:cubicBezTo>
                      <a:pt x="186" y="152"/>
                      <a:pt x="185" y="148"/>
                      <a:pt x="184" y="145"/>
                    </a:cubicBezTo>
                    <a:cubicBezTo>
                      <a:pt x="182" y="135"/>
                      <a:pt x="175" y="125"/>
                      <a:pt x="167" y="119"/>
                    </a:cubicBezTo>
                    <a:cubicBezTo>
                      <a:pt x="162" y="117"/>
                      <a:pt x="157" y="115"/>
                      <a:pt x="152" y="115"/>
                    </a:cubicBezTo>
                    <a:moveTo>
                      <a:pt x="9" y="139"/>
                    </a:moveTo>
                    <a:cubicBezTo>
                      <a:pt x="10" y="132"/>
                      <a:pt x="10" y="125"/>
                      <a:pt x="12" y="118"/>
                    </a:cubicBezTo>
                    <a:cubicBezTo>
                      <a:pt x="13" y="115"/>
                      <a:pt x="14" y="111"/>
                      <a:pt x="15" y="108"/>
                    </a:cubicBezTo>
                    <a:cubicBezTo>
                      <a:pt x="13" y="115"/>
                      <a:pt x="11" y="122"/>
                      <a:pt x="10" y="129"/>
                    </a:cubicBezTo>
                    <a:cubicBezTo>
                      <a:pt x="10" y="132"/>
                      <a:pt x="10" y="135"/>
                      <a:pt x="10" y="137"/>
                    </a:cubicBezTo>
                    <a:cubicBezTo>
                      <a:pt x="10" y="138"/>
                      <a:pt x="10" y="138"/>
                      <a:pt x="9" y="139"/>
                    </a:cubicBezTo>
                    <a:moveTo>
                      <a:pt x="36" y="69"/>
                    </a:moveTo>
                    <a:cubicBezTo>
                      <a:pt x="43" y="60"/>
                      <a:pt x="51" y="51"/>
                      <a:pt x="60" y="44"/>
                    </a:cubicBezTo>
                    <a:cubicBezTo>
                      <a:pt x="50" y="53"/>
                      <a:pt x="42" y="64"/>
                      <a:pt x="35" y="76"/>
                    </a:cubicBezTo>
                    <a:cubicBezTo>
                      <a:pt x="27" y="89"/>
                      <a:pt x="22" y="104"/>
                      <a:pt x="16" y="119"/>
                    </a:cubicBezTo>
                    <a:cubicBezTo>
                      <a:pt x="15" y="122"/>
                      <a:pt x="14" y="125"/>
                      <a:pt x="13" y="128"/>
                    </a:cubicBezTo>
                    <a:cubicBezTo>
                      <a:pt x="13" y="125"/>
                      <a:pt x="13" y="123"/>
                      <a:pt x="14" y="121"/>
                    </a:cubicBezTo>
                    <a:cubicBezTo>
                      <a:pt x="16" y="107"/>
                      <a:pt x="22" y="94"/>
                      <a:pt x="29" y="82"/>
                    </a:cubicBezTo>
                    <a:cubicBezTo>
                      <a:pt x="31" y="78"/>
                      <a:pt x="33" y="74"/>
                      <a:pt x="36" y="69"/>
                    </a:cubicBezTo>
                    <a:moveTo>
                      <a:pt x="164" y="0"/>
                    </a:moveTo>
                    <a:cubicBezTo>
                      <a:pt x="163" y="1"/>
                      <a:pt x="162" y="1"/>
                      <a:pt x="162" y="2"/>
                    </a:cubicBezTo>
                    <a:cubicBezTo>
                      <a:pt x="167" y="2"/>
                      <a:pt x="173" y="2"/>
                      <a:pt x="178" y="4"/>
                    </a:cubicBezTo>
                    <a:cubicBezTo>
                      <a:pt x="176" y="4"/>
                      <a:pt x="175" y="3"/>
                      <a:pt x="173" y="3"/>
                    </a:cubicBezTo>
                    <a:cubicBezTo>
                      <a:pt x="172" y="3"/>
                      <a:pt x="170" y="3"/>
                      <a:pt x="169" y="3"/>
                    </a:cubicBezTo>
                    <a:cubicBezTo>
                      <a:pt x="165" y="3"/>
                      <a:pt x="162" y="3"/>
                      <a:pt x="159" y="4"/>
                    </a:cubicBezTo>
                    <a:cubicBezTo>
                      <a:pt x="158" y="4"/>
                      <a:pt x="158" y="5"/>
                      <a:pt x="157" y="5"/>
                    </a:cubicBezTo>
                    <a:cubicBezTo>
                      <a:pt x="157" y="5"/>
                      <a:pt x="157" y="5"/>
                      <a:pt x="156" y="5"/>
                    </a:cubicBezTo>
                    <a:cubicBezTo>
                      <a:pt x="156" y="5"/>
                      <a:pt x="155" y="5"/>
                      <a:pt x="156" y="4"/>
                    </a:cubicBezTo>
                    <a:cubicBezTo>
                      <a:pt x="144" y="5"/>
                      <a:pt x="132" y="8"/>
                      <a:pt x="121" y="11"/>
                    </a:cubicBezTo>
                    <a:cubicBezTo>
                      <a:pt x="109" y="14"/>
                      <a:pt x="96" y="19"/>
                      <a:pt x="85" y="25"/>
                    </a:cubicBezTo>
                    <a:cubicBezTo>
                      <a:pt x="83" y="26"/>
                      <a:pt x="81" y="28"/>
                      <a:pt x="79" y="29"/>
                    </a:cubicBezTo>
                    <a:cubicBezTo>
                      <a:pt x="74" y="31"/>
                      <a:pt x="70" y="34"/>
                      <a:pt x="66" y="36"/>
                    </a:cubicBezTo>
                    <a:cubicBezTo>
                      <a:pt x="63" y="39"/>
                      <a:pt x="60" y="41"/>
                      <a:pt x="57" y="44"/>
                    </a:cubicBezTo>
                    <a:cubicBezTo>
                      <a:pt x="64" y="37"/>
                      <a:pt x="72" y="30"/>
                      <a:pt x="81" y="25"/>
                    </a:cubicBezTo>
                    <a:cubicBezTo>
                      <a:pt x="92" y="18"/>
                      <a:pt x="104" y="13"/>
                      <a:pt x="117" y="10"/>
                    </a:cubicBezTo>
                    <a:cubicBezTo>
                      <a:pt x="118" y="10"/>
                      <a:pt x="119" y="10"/>
                      <a:pt x="120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22" y="8"/>
                      <a:pt x="124" y="7"/>
                      <a:pt x="125" y="6"/>
                    </a:cubicBezTo>
                    <a:cubicBezTo>
                      <a:pt x="124" y="6"/>
                      <a:pt x="122" y="7"/>
                      <a:pt x="120" y="7"/>
                    </a:cubicBezTo>
                    <a:cubicBezTo>
                      <a:pt x="115" y="9"/>
                      <a:pt x="109" y="10"/>
                      <a:pt x="104" y="12"/>
                    </a:cubicBezTo>
                    <a:cubicBezTo>
                      <a:pt x="103" y="13"/>
                      <a:pt x="102" y="13"/>
                      <a:pt x="101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4"/>
                      <a:pt x="99" y="14"/>
                      <a:pt x="99" y="13"/>
                    </a:cubicBezTo>
                    <a:cubicBezTo>
                      <a:pt x="88" y="18"/>
                      <a:pt x="78" y="24"/>
                      <a:pt x="68" y="31"/>
                    </a:cubicBezTo>
                    <a:cubicBezTo>
                      <a:pt x="56" y="41"/>
                      <a:pt x="45" y="52"/>
                      <a:pt x="36" y="66"/>
                    </a:cubicBezTo>
                    <a:cubicBezTo>
                      <a:pt x="30" y="74"/>
                      <a:pt x="25" y="84"/>
                      <a:pt x="20" y="94"/>
                    </a:cubicBezTo>
                    <a:cubicBezTo>
                      <a:pt x="16" y="100"/>
                      <a:pt x="14" y="106"/>
                      <a:pt x="11" y="113"/>
                    </a:cubicBezTo>
                    <a:cubicBezTo>
                      <a:pt x="9" y="120"/>
                      <a:pt x="8" y="127"/>
                      <a:pt x="8" y="134"/>
                    </a:cubicBezTo>
                    <a:cubicBezTo>
                      <a:pt x="7" y="141"/>
                      <a:pt x="7" y="149"/>
                      <a:pt x="7" y="156"/>
                    </a:cubicBezTo>
                    <a:cubicBezTo>
                      <a:pt x="7" y="159"/>
                      <a:pt x="6" y="161"/>
                      <a:pt x="6" y="163"/>
                    </a:cubicBezTo>
                    <a:cubicBezTo>
                      <a:pt x="6" y="165"/>
                      <a:pt x="6" y="167"/>
                      <a:pt x="5" y="168"/>
                    </a:cubicBezTo>
                    <a:cubicBezTo>
                      <a:pt x="5" y="169"/>
                      <a:pt x="5" y="169"/>
                      <a:pt x="6" y="169"/>
                    </a:cubicBezTo>
                    <a:cubicBezTo>
                      <a:pt x="6" y="172"/>
                      <a:pt x="5" y="175"/>
                      <a:pt x="5" y="178"/>
                    </a:cubicBezTo>
                    <a:cubicBezTo>
                      <a:pt x="5" y="182"/>
                      <a:pt x="7" y="183"/>
                      <a:pt x="10" y="184"/>
                    </a:cubicBezTo>
                    <a:cubicBezTo>
                      <a:pt x="11" y="184"/>
                      <a:pt x="13" y="184"/>
                      <a:pt x="14" y="184"/>
                    </a:cubicBezTo>
                    <a:cubicBezTo>
                      <a:pt x="14" y="184"/>
                      <a:pt x="15" y="184"/>
                      <a:pt x="16" y="184"/>
                    </a:cubicBezTo>
                    <a:cubicBezTo>
                      <a:pt x="16" y="184"/>
                      <a:pt x="17" y="184"/>
                      <a:pt x="18" y="184"/>
                    </a:cubicBezTo>
                    <a:cubicBezTo>
                      <a:pt x="18" y="184"/>
                      <a:pt x="19" y="184"/>
                      <a:pt x="19" y="184"/>
                    </a:cubicBezTo>
                    <a:cubicBezTo>
                      <a:pt x="23" y="184"/>
                      <a:pt x="27" y="184"/>
                      <a:pt x="31" y="184"/>
                    </a:cubicBezTo>
                    <a:cubicBezTo>
                      <a:pt x="43" y="185"/>
                      <a:pt x="55" y="185"/>
                      <a:pt x="67" y="186"/>
                    </a:cubicBezTo>
                    <a:cubicBezTo>
                      <a:pt x="68" y="186"/>
                      <a:pt x="70" y="186"/>
                      <a:pt x="71" y="186"/>
                    </a:cubicBezTo>
                    <a:cubicBezTo>
                      <a:pt x="72" y="186"/>
                      <a:pt x="72" y="186"/>
                      <a:pt x="73" y="186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74" y="186"/>
                      <a:pt x="74" y="184"/>
                      <a:pt x="73" y="184"/>
                    </a:cubicBezTo>
                    <a:cubicBezTo>
                      <a:pt x="71" y="184"/>
                      <a:pt x="69" y="184"/>
                      <a:pt x="67" y="184"/>
                    </a:cubicBezTo>
                    <a:cubicBezTo>
                      <a:pt x="63" y="184"/>
                      <a:pt x="60" y="183"/>
                      <a:pt x="56" y="182"/>
                    </a:cubicBezTo>
                    <a:cubicBezTo>
                      <a:pt x="60" y="182"/>
                      <a:pt x="64" y="182"/>
                      <a:pt x="67" y="182"/>
                    </a:cubicBezTo>
                    <a:cubicBezTo>
                      <a:pt x="71" y="182"/>
                      <a:pt x="75" y="182"/>
                      <a:pt x="78" y="182"/>
                    </a:cubicBezTo>
                    <a:cubicBezTo>
                      <a:pt x="80" y="182"/>
                      <a:pt x="82" y="182"/>
                      <a:pt x="84" y="181"/>
                    </a:cubicBezTo>
                    <a:cubicBezTo>
                      <a:pt x="85" y="180"/>
                      <a:pt x="86" y="179"/>
                      <a:pt x="87" y="178"/>
                    </a:cubicBezTo>
                    <a:cubicBezTo>
                      <a:pt x="88" y="175"/>
                      <a:pt x="89" y="172"/>
                      <a:pt x="89" y="169"/>
                    </a:cubicBezTo>
                    <a:cubicBezTo>
                      <a:pt x="89" y="169"/>
                      <a:pt x="89" y="169"/>
                      <a:pt x="90" y="169"/>
                    </a:cubicBezTo>
                    <a:cubicBezTo>
                      <a:pt x="89" y="171"/>
                      <a:pt x="90" y="172"/>
                      <a:pt x="90" y="173"/>
                    </a:cubicBezTo>
                    <a:cubicBezTo>
                      <a:pt x="90" y="174"/>
                      <a:pt x="90" y="174"/>
                      <a:pt x="91" y="174"/>
                    </a:cubicBezTo>
                    <a:cubicBezTo>
                      <a:pt x="91" y="174"/>
                      <a:pt x="91" y="174"/>
                      <a:pt x="91" y="174"/>
                    </a:cubicBezTo>
                    <a:cubicBezTo>
                      <a:pt x="95" y="171"/>
                      <a:pt x="96" y="166"/>
                      <a:pt x="98" y="162"/>
                    </a:cubicBezTo>
                    <a:cubicBezTo>
                      <a:pt x="97" y="162"/>
                      <a:pt x="97" y="163"/>
                      <a:pt x="96" y="163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95" y="166"/>
                      <a:pt x="93" y="168"/>
                      <a:pt x="92" y="171"/>
                    </a:cubicBezTo>
                    <a:cubicBezTo>
                      <a:pt x="91" y="167"/>
                      <a:pt x="93" y="163"/>
                      <a:pt x="95" y="160"/>
                    </a:cubicBezTo>
                    <a:cubicBezTo>
                      <a:pt x="97" y="157"/>
                      <a:pt x="98" y="155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5"/>
                      <a:pt x="98" y="158"/>
                      <a:pt x="97" y="161"/>
                    </a:cubicBezTo>
                    <a:cubicBezTo>
                      <a:pt x="98" y="160"/>
                      <a:pt x="98" y="160"/>
                      <a:pt x="99" y="160"/>
                    </a:cubicBezTo>
                    <a:cubicBezTo>
                      <a:pt x="100" y="158"/>
                      <a:pt x="101" y="156"/>
                      <a:pt x="102" y="155"/>
                    </a:cubicBezTo>
                    <a:cubicBezTo>
                      <a:pt x="101" y="154"/>
                      <a:pt x="101" y="154"/>
                      <a:pt x="102" y="154"/>
                    </a:cubicBezTo>
                    <a:cubicBezTo>
                      <a:pt x="102" y="153"/>
                      <a:pt x="103" y="152"/>
                      <a:pt x="103" y="152"/>
                    </a:cubicBezTo>
                    <a:cubicBezTo>
                      <a:pt x="104" y="150"/>
                      <a:pt x="106" y="148"/>
                      <a:pt x="107" y="146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7" y="146"/>
                      <a:pt x="106" y="145"/>
                      <a:pt x="107" y="144"/>
                    </a:cubicBezTo>
                    <a:cubicBezTo>
                      <a:pt x="109" y="143"/>
                      <a:pt x="111" y="142"/>
                      <a:pt x="113" y="141"/>
                    </a:cubicBezTo>
                    <a:cubicBezTo>
                      <a:pt x="119" y="137"/>
                      <a:pt x="125" y="134"/>
                      <a:pt x="132" y="132"/>
                    </a:cubicBezTo>
                    <a:cubicBezTo>
                      <a:pt x="133" y="132"/>
                      <a:pt x="134" y="132"/>
                      <a:pt x="135" y="131"/>
                    </a:cubicBezTo>
                    <a:cubicBezTo>
                      <a:pt x="136" y="130"/>
                      <a:pt x="137" y="130"/>
                      <a:pt x="138" y="129"/>
                    </a:cubicBezTo>
                    <a:cubicBezTo>
                      <a:pt x="133" y="130"/>
                      <a:pt x="129" y="131"/>
                      <a:pt x="124" y="133"/>
                    </a:cubicBezTo>
                    <a:cubicBezTo>
                      <a:pt x="129" y="130"/>
                      <a:pt x="134" y="128"/>
                      <a:pt x="140" y="127"/>
                    </a:cubicBezTo>
                    <a:cubicBezTo>
                      <a:pt x="141" y="126"/>
                      <a:pt x="142" y="126"/>
                      <a:pt x="143" y="125"/>
                    </a:cubicBezTo>
                    <a:cubicBezTo>
                      <a:pt x="133" y="126"/>
                      <a:pt x="125" y="130"/>
                      <a:pt x="117" y="135"/>
                    </a:cubicBezTo>
                    <a:cubicBezTo>
                      <a:pt x="117" y="135"/>
                      <a:pt x="117" y="135"/>
                      <a:pt x="116" y="135"/>
                    </a:cubicBezTo>
                    <a:cubicBezTo>
                      <a:pt x="121" y="131"/>
                      <a:pt x="126" y="127"/>
                      <a:pt x="132" y="124"/>
                    </a:cubicBezTo>
                    <a:cubicBezTo>
                      <a:pt x="136" y="121"/>
                      <a:pt x="141" y="119"/>
                      <a:pt x="145" y="117"/>
                    </a:cubicBezTo>
                    <a:cubicBezTo>
                      <a:pt x="146" y="117"/>
                      <a:pt x="147" y="117"/>
                      <a:pt x="148" y="117"/>
                    </a:cubicBezTo>
                    <a:cubicBezTo>
                      <a:pt x="149" y="117"/>
                      <a:pt x="150" y="117"/>
                      <a:pt x="151" y="117"/>
                    </a:cubicBezTo>
                    <a:cubicBezTo>
                      <a:pt x="159" y="117"/>
                      <a:pt x="166" y="120"/>
                      <a:pt x="172" y="126"/>
                    </a:cubicBezTo>
                    <a:cubicBezTo>
                      <a:pt x="179" y="134"/>
                      <a:pt x="183" y="143"/>
                      <a:pt x="184" y="153"/>
                    </a:cubicBezTo>
                    <a:cubicBezTo>
                      <a:pt x="183" y="149"/>
                      <a:pt x="181" y="145"/>
                      <a:pt x="177" y="141"/>
                    </a:cubicBezTo>
                    <a:cubicBezTo>
                      <a:pt x="177" y="140"/>
                      <a:pt x="176" y="139"/>
                      <a:pt x="175" y="138"/>
                    </a:cubicBezTo>
                    <a:cubicBezTo>
                      <a:pt x="169" y="129"/>
                      <a:pt x="160" y="125"/>
                      <a:pt x="150" y="124"/>
                    </a:cubicBezTo>
                    <a:cubicBezTo>
                      <a:pt x="149" y="124"/>
                      <a:pt x="148" y="124"/>
                      <a:pt x="148" y="124"/>
                    </a:cubicBezTo>
                    <a:cubicBezTo>
                      <a:pt x="147" y="124"/>
                      <a:pt x="147" y="124"/>
                      <a:pt x="146" y="124"/>
                    </a:cubicBezTo>
                    <a:cubicBezTo>
                      <a:pt x="145" y="125"/>
                      <a:pt x="144" y="126"/>
                      <a:pt x="143" y="127"/>
                    </a:cubicBezTo>
                    <a:cubicBezTo>
                      <a:pt x="145" y="126"/>
                      <a:pt x="147" y="126"/>
                      <a:pt x="148" y="126"/>
                    </a:cubicBezTo>
                    <a:cubicBezTo>
                      <a:pt x="148" y="126"/>
                      <a:pt x="148" y="126"/>
                      <a:pt x="149" y="126"/>
                    </a:cubicBezTo>
                    <a:cubicBezTo>
                      <a:pt x="156" y="126"/>
                      <a:pt x="164" y="129"/>
                      <a:pt x="169" y="134"/>
                    </a:cubicBezTo>
                    <a:cubicBezTo>
                      <a:pt x="163" y="130"/>
                      <a:pt x="156" y="129"/>
                      <a:pt x="149" y="128"/>
                    </a:cubicBezTo>
                    <a:cubicBezTo>
                      <a:pt x="148" y="128"/>
                      <a:pt x="147" y="128"/>
                      <a:pt x="146" y="128"/>
                    </a:cubicBezTo>
                    <a:cubicBezTo>
                      <a:pt x="145" y="128"/>
                      <a:pt x="143" y="128"/>
                      <a:pt x="141" y="128"/>
                    </a:cubicBezTo>
                    <a:cubicBezTo>
                      <a:pt x="140" y="129"/>
                      <a:pt x="140" y="130"/>
                      <a:pt x="139" y="131"/>
                    </a:cubicBezTo>
                    <a:cubicBezTo>
                      <a:pt x="141" y="130"/>
                      <a:pt x="144" y="130"/>
                      <a:pt x="146" y="130"/>
                    </a:cubicBezTo>
                    <a:cubicBezTo>
                      <a:pt x="154" y="130"/>
                      <a:pt x="162" y="132"/>
                      <a:pt x="169" y="136"/>
                    </a:cubicBezTo>
                    <a:cubicBezTo>
                      <a:pt x="172" y="138"/>
                      <a:pt x="174" y="140"/>
                      <a:pt x="176" y="142"/>
                    </a:cubicBezTo>
                    <a:cubicBezTo>
                      <a:pt x="183" y="155"/>
                      <a:pt x="179" y="170"/>
                      <a:pt x="173" y="182"/>
                    </a:cubicBezTo>
                    <a:cubicBezTo>
                      <a:pt x="167" y="194"/>
                      <a:pt x="160" y="206"/>
                      <a:pt x="151" y="216"/>
                    </a:cubicBezTo>
                    <a:cubicBezTo>
                      <a:pt x="136" y="236"/>
                      <a:pt x="116" y="253"/>
                      <a:pt x="96" y="269"/>
                    </a:cubicBezTo>
                    <a:cubicBezTo>
                      <a:pt x="75" y="287"/>
                      <a:pt x="53" y="304"/>
                      <a:pt x="33" y="323"/>
                    </a:cubicBezTo>
                    <a:cubicBezTo>
                      <a:pt x="28" y="327"/>
                      <a:pt x="23" y="333"/>
                      <a:pt x="18" y="338"/>
                    </a:cubicBezTo>
                    <a:cubicBezTo>
                      <a:pt x="14" y="343"/>
                      <a:pt x="9" y="348"/>
                      <a:pt x="6" y="353"/>
                    </a:cubicBezTo>
                    <a:cubicBezTo>
                      <a:pt x="1" y="361"/>
                      <a:pt x="1" y="370"/>
                      <a:pt x="1" y="379"/>
                    </a:cubicBezTo>
                    <a:cubicBezTo>
                      <a:pt x="0" y="386"/>
                      <a:pt x="0" y="394"/>
                      <a:pt x="1" y="402"/>
                    </a:cubicBezTo>
                    <a:cubicBezTo>
                      <a:pt x="1" y="412"/>
                      <a:pt x="2" y="422"/>
                      <a:pt x="2" y="432"/>
                    </a:cubicBezTo>
                    <a:cubicBezTo>
                      <a:pt x="2" y="444"/>
                      <a:pt x="3" y="457"/>
                      <a:pt x="7" y="469"/>
                    </a:cubicBezTo>
                    <a:cubicBezTo>
                      <a:pt x="7" y="469"/>
                      <a:pt x="7" y="469"/>
                      <a:pt x="7" y="469"/>
                    </a:cubicBezTo>
                    <a:cubicBezTo>
                      <a:pt x="7" y="469"/>
                      <a:pt x="7" y="469"/>
                      <a:pt x="7" y="469"/>
                    </a:cubicBezTo>
                    <a:cubicBezTo>
                      <a:pt x="7" y="470"/>
                      <a:pt x="7" y="470"/>
                      <a:pt x="7" y="470"/>
                    </a:cubicBezTo>
                    <a:cubicBezTo>
                      <a:pt x="8" y="470"/>
                      <a:pt x="9" y="469"/>
                      <a:pt x="8" y="468"/>
                    </a:cubicBezTo>
                    <a:cubicBezTo>
                      <a:pt x="7" y="463"/>
                      <a:pt x="6" y="458"/>
                      <a:pt x="6" y="452"/>
                    </a:cubicBezTo>
                    <a:cubicBezTo>
                      <a:pt x="7" y="456"/>
                      <a:pt x="8" y="460"/>
                      <a:pt x="10" y="464"/>
                    </a:cubicBezTo>
                    <a:cubicBezTo>
                      <a:pt x="12" y="467"/>
                      <a:pt x="15" y="470"/>
                      <a:pt x="19" y="472"/>
                    </a:cubicBezTo>
                    <a:cubicBezTo>
                      <a:pt x="24" y="474"/>
                      <a:pt x="30" y="474"/>
                      <a:pt x="35" y="474"/>
                    </a:cubicBezTo>
                    <a:cubicBezTo>
                      <a:pt x="36" y="474"/>
                      <a:pt x="36" y="474"/>
                      <a:pt x="37" y="474"/>
                    </a:cubicBezTo>
                    <a:cubicBezTo>
                      <a:pt x="38" y="474"/>
                      <a:pt x="38" y="474"/>
                      <a:pt x="38" y="474"/>
                    </a:cubicBezTo>
                    <a:cubicBezTo>
                      <a:pt x="38" y="474"/>
                      <a:pt x="37" y="474"/>
                      <a:pt x="36" y="474"/>
                    </a:cubicBezTo>
                    <a:cubicBezTo>
                      <a:pt x="33" y="473"/>
                      <a:pt x="31" y="473"/>
                      <a:pt x="28" y="472"/>
                    </a:cubicBezTo>
                    <a:cubicBezTo>
                      <a:pt x="25" y="472"/>
                      <a:pt x="22" y="471"/>
                      <a:pt x="19" y="470"/>
                    </a:cubicBezTo>
                    <a:cubicBezTo>
                      <a:pt x="15" y="468"/>
                      <a:pt x="12" y="464"/>
                      <a:pt x="10" y="459"/>
                    </a:cubicBezTo>
                    <a:cubicBezTo>
                      <a:pt x="8" y="455"/>
                      <a:pt x="8" y="450"/>
                      <a:pt x="7" y="446"/>
                    </a:cubicBezTo>
                    <a:cubicBezTo>
                      <a:pt x="6" y="439"/>
                      <a:pt x="5" y="432"/>
                      <a:pt x="5" y="425"/>
                    </a:cubicBezTo>
                    <a:cubicBezTo>
                      <a:pt x="5" y="424"/>
                      <a:pt x="5" y="423"/>
                      <a:pt x="5" y="422"/>
                    </a:cubicBezTo>
                    <a:cubicBezTo>
                      <a:pt x="5" y="409"/>
                      <a:pt x="6" y="397"/>
                      <a:pt x="10" y="385"/>
                    </a:cubicBezTo>
                    <a:cubicBezTo>
                      <a:pt x="17" y="359"/>
                      <a:pt x="35" y="338"/>
                      <a:pt x="54" y="319"/>
                    </a:cubicBezTo>
                    <a:cubicBezTo>
                      <a:pt x="73" y="300"/>
                      <a:pt x="94" y="283"/>
                      <a:pt x="115" y="266"/>
                    </a:cubicBezTo>
                    <a:cubicBezTo>
                      <a:pt x="125" y="257"/>
                      <a:pt x="135" y="247"/>
                      <a:pt x="144" y="238"/>
                    </a:cubicBezTo>
                    <a:cubicBezTo>
                      <a:pt x="154" y="229"/>
                      <a:pt x="162" y="220"/>
                      <a:pt x="170" y="209"/>
                    </a:cubicBezTo>
                    <a:cubicBezTo>
                      <a:pt x="177" y="198"/>
                      <a:pt x="182" y="186"/>
                      <a:pt x="185" y="172"/>
                    </a:cubicBezTo>
                    <a:cubicBezTo>
                      <a:pt x="186" y="165"/>
                      <a:pt x="187" y="158"/>
                      <a:pt x="189" y="152"/>
                    </a:cubicBezTo>
                    <a:cubicBezTo>
                      <a:pt x="190" y="146"/>
                      <a:pt x="190" y="140"/>
                      <a:pt x="189" y="134"/>
                    </a:cubicBezTo>
                    <a:cubicBezTo>
                      <a:pt x="188" y="124"/>
                      <a:pt x="181" y="115"/>
                      <a:pt x="172" y="112"/>
                    </a:cubicBezTo>
                    <a:cubicBezTo>
                      <a:pt x="169" y="111"/>
                      <a:pt x="167" y="111"/>
                      <a:pt x="164" y="111"/>
                    </a:cubicBezTo>
                    <a:cubicBezTo>
                      <a:pt x="158" y="111"/>
                      <a:pt x="151" y="113"/>
                      <a:pt x="146" y="115"/>
                    </a:cubicBezTo>
                    <a:cubicBezTo>
                      <a:pt x="146" y="115"/>
                      <a:pt x="145" y="115"/>
                      <a:pt x="145" y="115"/>
                    </a:cubicBezTo>
                    <a:cubicBezTo>
                      <a:pt x="145" y="115"/>
                      <a:pt x="144" y="115"/>
                      <a:pt x="144" y="115"/>
                    </a:cubicBezTo>
                    <a:cubicBezTo>
                      <a:pt x="135" y="117"/>
                      <a:pt x="127" y="121"/>
                      <a:pt x="119" y="126"/>
                    </a:cubicBezTo>
                    <a:cubicBezTo>
                      <a:pt x="111" y="132"/>
                      <a:pt x="104" y="138"/>
                      <a:pt x="98" y="145"/>
                    </a:cubicBezTo>
                    <a:cubicBezTo>
                      <a:pt x="95" y="148"/>
                      <a:pt x="92" y="151"/>
                      <a:pt x="90" y="155"/>
                    </a:cubicBezTo>
                    <a:cubicBezTo>
                      <a:pt x="88" y="159"/>
                      <a:pt x="86" y="164"/>
                      <a:pt x="84" y="168"/>
                    </a:cubicBezTo>
                    <a:cubicBezTo>
                      <a:pt x="81" y="172"/>
                      <a:pt x="78" y="176"/>
                      <a:pt x="73" y="176"/>
                    </a:cubicBezTo>
                    <a:cubicBezTo>
                      <a:pt x="65" y="177"/>
                      <a:pt x="58" y="178"/>
                      <a:pt x="50" y="178"/>
                    </a:cubicBezTo>
                    <a:cubicBezTo>
                      <a:pt x="46" y="178"/>
                      <a:pt x="42" y="178"/>
                      <a:pt x="37" y="178"/>
                    </a:cubicBezTo>
                    <a:cubicBezTo>
                      <a:pt x="30" y="178"/>
                      <a:pt x="22" y="178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8"/>
                      <a:pt x="14" y="178"/>
                      <a:pt x="13" y="178"/>
                    </a:cubicBezTo>
                    <a:cubicBezTo>
                      <a:pt x="13" y="178"/>
                      <a:pt x="12" y="179"/>
                      <a:pt x="13" y="179"/>
                    </a:cubicBezTo>
                    <a:cubicBezTo>
                      <a:pt x="12" y="179"/>
                      <a:pt x="12" y="179"/>
                      <a:pt x="12" y="178"/>
                    </a:cubicBezTo>
                    <a:cubicBezTo>
                      <a:pt x="11" y="177"/>
                      <a:pt x="11" y="174"/>
                      <a:pt x="11" y="171"/>
                    </a:cubicBezTo>
                    <a:cubicBezTo>
                      <a:pt x="11" y="169"/>
                      <a:pt x="11" y="166"/>
                      <a:pt x="11" y="163"/>
                    </a:cubicBezTo>
                    <a:cubicBezTo>
                      <a:pt x="11" y="155"/>
                      <a:pt x="11" y="146"/>
                      <a:pt x="12" y="137"/>
                    </a:cubicBezTo>
                    <a:cubicBezTo>
                      <a:pt x="13" y="133"/>
                      <a:pt x="14" y="130"/>
                      <a:pt x="15" y="126"/>
                    </a:cubicBezTo>
                    <a:cubicBezTo>
                      <a:pt x="20" y="113"/>
                      <a:pt x="25" y="100"/>
                      <a:pt x="31" y="87"/>
                    </a:cubicBezTo>
                    <a:cubicBezTo>
                      <a:pt x="42" y="64"/>
                      <a:pt x="58" y="45"/>
                      <a:pt x="79" y="31"/>
                    </a:cubicBezTo>
                    <a:cubicBezTo>
                      <a:pt x="81" y="30"/>
                      <a:pt x="82" y="30"/>
                      <a:pt x="83" y="29"/>
                    </a:cubicBezTo>
                    <a:cubicBezTo>
                      <a:pt x="95" y="23"/>
                      <a:pt x="107" y="18"/>
                      <a:pt x="120" y="14"/>
                    </a:cubicBezTo>
                    <a:cubicBezTo>
                      <a:pt x="129" y="11"/>
                      <a:pt x="138" y="10"/>
                      <a:pt x="147" y="9"/>
                    </a:cubicBezTo>
                    <a:cubicBezTo>
                      <a:pt x="150" y="9"/>
                      <a:pt x="153" y="9"/>
                      <a:pt x="156" y="9"/>
                    </a:cubicBezTo>
                    <a:cubicBezTo>
                      <a:pt x="178" y="9"/>
                      <a:pt x="198" y="15"/>
                      <a:pt x="217" y="26"/>
                    </a:cubicBezTo>
                    <a:cubicBezTo>
                      <a:pt x="238" y="39"/>
                      <a:pt x="254" y="60"/>
                      <a:pt x="267" y="82"/>
                    </a:cubicBezTo>
                    <a:cubicBezTo>
                      <a:pt x="273" y="93"/>
                      <a:pt x="278" y="104"/>
                      <a:pt x="282" y="117"/>
                    </a:cubicBezTo>
                    <a:cubicBezTo>
                      <a:pt x="285" y="130"/>
                      <a:pt x="286" y="143"/>
                      <a:pt x="285" y="157"/>
                    </a:cubicBezTo>
                    <a:cubicBezTo>
                      <a:pt x="285" y="171"/>
                      <a:pt x="282" y="185"/>
                      <a:pt x="278" y="198"/>
                    </a:cubicBezTo>
                    <a:cubicBezTo>
                      <a:pt x="276" y="205"/>
                      <a:pt x="274" y="212"/>
                      <a:pt x="271" y="218"/>
                    </a:cubicBezTo>
                    <a:cubicBezTo>
                      <a:pt x="271" y="219"/>
                      <a:pt x="271" y="219"/>
                      <a:pt x="271" y="220"/>
                    </a:cubicBezTo>
                    <a:cubicBezTo>
                      <a:pt x="268" y="224"/>
                      <a:pt x="266" y="229"/>
                      <a:pt x="263" y="233"/>
                    </a:cubicBezTo>
                    <a:cubicBezTo>
                      <a:pt x="257" y="244"/>
                      <a:pt x="248" y="254"/>
                      <a:pt x="239" y="263"/>
                    </a:cubicBezTo>
                    <a:cubicBezTo>
                      <a:pt x="229" y="273"/>
                      <a:pt x="218" y="282"/>
                      <a:pt x="208" y="291"/>
                    </a:cubicBezTo>
                    <a:cubicBezTo>
                      <a:pt x="199" y="299"/>
                      <a:pt x="190" y="309"/>
                      <a:pt x="182" y="319"/>
                    </a:cubicBezTo>
                    <a:cubicBezTo>
                      <a:pt x="177" y="324"/>
                      <a:pt x="173" y="330"/>
                      <a:pt x="170" y="336"/>
                    </a:cubicBezTo>
                    <a:cubicBezTo>
                      <a:pt x="165" y="342"/>
                      <a:pt x="161" y="348"/>
                      <a:pt x="159" y="355"/>
                    </a:cubicBezTo>
                    <a:cubicBezTo>
                      <a:pt x="159" y="355"/>
                      <a:pt x="159" y="356"/>
                      <a:pt x="160" y="356"/>
                    </a:cubicBezTo>
                    <a:cubicBezTo>
                      <a:pt x="161" y="356"/>
                      <a:pt x="162" y="356"/>
                      <a:pt x="162" y="356"/>
                    </a:cubicBezTo>
                    <a:cubicBezTo>
                      <a:pt x="163" y="356"/>
                      <a:pt x="164" y="356"/>
                      <a:pt x="165" y="356"/>
                    </a:cubicBezTo>
                    <a:cubicBezTo>
                      <a:pt x="165" y="356"/>
                      <a:pt x="165" y="356"/>
                      <a:pt x="165" y="356"/>
                    </a:cubicBezTo>
                    <a:cubicBezTo>
                      <a:pt x="165" y="357"/>
                      <a:pt x="166" y="357"/>
                      <a:pt x="166" y="357"/>
                    </a:cubicBezTo>
                    <a:cubicBezTo>
                      <a:pt x="167" y="357"/>
                      <a:pt x="167" y="357"/>
                      <a:pt x="167" y="356"/>
                    </a:cubicBezTo>
                    <a:cubicBezTo>
                      <a:pt x="167" y="356"/>
                      <a:pt x="168" y="356"/>
                      <a:pt x="168" y="355"/>
                    </a:cubicBezTo>
                    <a:cubicBezTo>
                      <a:pt x="168" y="355"/>
                      <a:pt x="169" y="355"/>
                      <a:pt x="169" y="355"/>
                    </a:cubicBezTo>
                    <a:cubicBezTo>
                      <a:pt x="173" y="354"/>
                      <a:pt x="178" y="354"/>
                      <a:pt x="182" y="354"/>
                    </a:cubicBezTo>
                    <a:cubicBezTo>
                      <a:pt x="182" y="354"/>
                      <a:pt x="183" y="354"/>
                      <a:pt x="184" y="354"/>
                    </a:cubicBezTo>
                    <a:cubicBezTo>
                      <a:pt x="183" y="354"/>
                      <a:pt x="183" y="354"/>
                      <a:pt x="182" y="354"/>
                    </a:cubicBezTo>
                    <a:cubicBezTo>
                      <a:pt x="182" y="353"/>
                      <a:pt x="181" y="353"/>
                      <a:pt x="182" y="352"/>
                    </a:cubicBezTo>
                    <a:cubicBezTo>
                      <a:pt x="182" y="352"/>
                      <a:pt x="182" y="352"/>
                      <a:pt x="182" y="352"/>
                    </a:cubicBezTo>
                    <a:cubicBezTo>
                      <a:pt x="180" y="352"/>
                      <a:pt x="178" y="352"/>
                      <a:pt x="176" y="352"/>
                    </a:cubicBezTo>
                    <a:cubicBezTo>
                      <a:pt x="174" y="353"/>
                      <a:pt x="171" y="353"/>
                      <a:pt x="169" y="353"/>
                    </a:cubicBezTo>
                    <a:cubicBezTo>
                      <a:pt x="169" y="353"/>
                      <a:pt x="169" y="353"/>
                      <a:pt x="168" y="353"/>
                    </a:cubicBezTo>
                    <a:cubicBezTo>
                      <a:pt x="171" y="346"/>
                      <a:pt x="175" y="339"/>
                      <a:pt x="179" y="332"/>
                    </a:cubicBezTo>
                    <a:cubicBezTo>
                      <a:pt x="179" y="333"/>
                      <a:pt x="179" y="333"/>
                      <a:pt x="178" y="333"/>
                    </a:cubicBezTo>
                    <a:cubicBezTo>
                      <a:pt x="178" y="333"/>
                      <a:pt x="178" y="333"/>
                      <a:pt x="178" y="333"/>
                    </a:cubicBezTo>
                    <a:cubicBezTo>
                      <a:pt x="177" y="333"/>
                      <a:pt x="177" y="333"/>
                      <a:pt x="177" y="332"/>
                    </a:cubicBezTo>
                    <a:cubicBezTo>
                      <a:pt x="174" y="337"/>
                      <a:pt x="171" y="341"/>
                      <a:pt x="169" y="346"/>
                    </a:cubicBezTo>
                    <a:cubicBezTo>
                      <a:pt x="169" y="347"/>
                      <a:pt x="168" y="348"/>
                      <a:pt x="168" y="349"/>
                    </a:cubicBezTo>
                    <a:cubicBezTo>
                      <a:pt x="168" y="345"/>
                      <a:pt x="170" y="341"/>
                      <a:pt x="172" y="337"/>
                    </a:cubicBezTo>
                    <a:cubicBezTo>
                      <a:pt x="173" y="335"/>
                      <a:pt x="175" y="334"/>
                      <a:pt x="177" y="332"/>
                    </a:cubicBezTo>
                    <a:cubicBezTo>
                      <a:pt x="177" y="332"/>
                      <a:pt x="177" y="331"/>
                      <a:pt x="177" y="331"/>
                    </a:cubicBezTo>
                    <a:cubicBezTo>
                      <a:pt x="179" y="330"/>
                      <a:pt x="181" y="329"/>
                      <a:pt x="182" y="328"/>
                    </a:cubicBezTo>
                    <a:cubicBezTo>
                      <a:pt x="183" y="327"/>
                      <a:pt x="184" y="326"/>
                      <a:pt x="184" y="325"/>
                    </a:cubicBezTo>
                    <a:cubicBezTo>
                      <a:pt x="192" y="319"/>
                      <a:pt x="200" y="313"/>
                      <a:pt x="207" y="307"/>
                    </a:cubicBezTo>
                    <a:cubicBezTo>
                      <a:pt x="205" y="308"/>
                      <a:pt x="202" y="310"/>
                      <a:pt x="200" y="312"/>
                    </a:cubicBezTo>
                    <a:cubicBezTo>
                      <a:pt x="199" y="312"/>
                      <a:pt x="199" y="312"/>
                      <a:pt x="199" y="312"/>
                    </a:cubicBezTo>
                    <a:cubicBezTo>
                      <a:pt x="199" y="312"/>
                      <a:pt x="199" y="312"/>
                      <a:pt x="198" y="311"/>
                    </a:cubicBezTo>
                    <a:cubicBezTo>
                      <a:pt x="197" y="313"/>
                      <a:pt x="195" y="314"/>
                      <a:pt x="193" y="316"/>
                    </a:cubicBezTo>
                    <a:cubicBezTo>
                      <a:pt x="195" y="314"/>
                      <a:pt x="196" y="312"/>
                      <a:pt x="198" y="311"/>
                    </a:cubicBezTo>
                    <a:cubicBezTo>
                      <a:pt x="198" y="310"/>
                      <a:pt x="198" y="310"/>
                      <a:pt x="199" y="310"/>
                    </a:cubicBezTo>
                    <a:cubicBezTo>
                      <a:pt x="199" y="310"/>
                      <a:pt x="199" y="310"/>
                      <a:pt x="199" y="309"/>
                    </a:cubicBezTo>
                    <a:cubicBezTo>
                      <a:pt x="206" y="303"/>
                      <a:pt x="212" y="297"/>
                      <a:pt x="218" y="292"/>
                    </a:cubicBezTo>
                    <a:cubicBezTo>
                      <a:pt x="222" y="288"/>
                      <a:pt x="226" y="285"/>
                      <a:pt x="230" y="281"/>
                    </a:cubicBezTo>
                    <a:cubicBezTo>
                      <a:pt x="227" y="283"/>
                      <a:pt x="225" y="284"/>
                      <a:pt x="223" y="285"/>
                    </a:cubicBezTo>
                    <a:cubicBezTo>
                      <a:pt x="212" y="295"/>
                      <a:pt x="202" y="304"/>
                      <a:pt x="192" y="314"/>
                    </a:cubicBezTo>
                    <a:cubicBezTo>
                      <a:pt x="189" y="317"/>
                      <a:pt x="186" y="320"/>
                      <a:pt x="183" y="324"/>
                    </a:cubicBezTo>
                    <a:cubicBezTo>
                      <a:pt x="182" y="325"/>
                      <a:pt x="180" y="327"/>
                      <a:pt x="178" y="328"/>
                    </a:cubicBezTo>
                    <a:cubicBezTo>
                      <a:pt x="177" y="329"/>
                      <a:pt x="176" y="330"/>
                      <a:pt x="175" y="331"/>
                    </a:cubicBezTo>
                    <a:cubicBezTo>
                      <a:pt x="177" y="328"/>
                      <a:pt x="179" y="325"/>
                      <a:pt x="182" y="322"/>
                    </a:cubicBezTo>
                    <a:cubicBezTo>
                      <a:pt x="189" y="312"/>
                      <a:pt x="198" y="303"/>
                      <a:pt x="208" y="294"/>
                    </a:cubicBezTo>
                    <a:cubicBezTo>
                      <a:pt x="209" y="293"/>
                      <a:pt x="210" y="292"/>
                      <a:pt x="211" y="291"/>
                    </a:cubicBezTo>
                    <a:cubicBezTo>
                      <a:pt x="210" y="291"/>
                      <a:pt x="210" y="290"/>
                      <a:pt x="211" y="289"/>
                    </a:cubicBezTo>
                    <a:cubicBezTo>
                      <a:pt x="213" y="288"/>
                      <a:pt x="215" y="287"/>
                      <a:pt x="216" y="286"/>
                    </a:cubicBezTo>
                    <a:cubicBezTo>
                      <a:pt x="223" y="280"/>
                      <a:pt x="231" y="274"/>
                      <a:pt x="237" y="267"/>
                    </a:cubicBezTo>
                    <a:cubicBezTo>
                      <a:pt x="237" y="267"/>
                      <a:pt x="237" y="267"/>
                      <a:pt x="238" y="267"/>
                    </a:cubicBezTo>
                    <a:cubicBezTo>
                      <a:pt x="238" y="267"/>
                      <a:pt x="238" y="266"/>
                      <a:pt x="238" y="266"/>
                    </a:cubicBezTo>
                    <a:cubicBezTo>
                      <a:pt x="238" y="266"/>
                      <a:pt x="239" y="266"/>
                      <a:pt x="239" y="266"/>
                    </a:cubicBezTo>
                    <a:cubicBezTo>
                      <a:pt x="248" y="257"/>
                      <a:pt x="256" y="247"/>
                      <a:pt x="263" y="237"/>
                    </a:cubicBezTo>
                    <a:cubicBezTo>
                      <a:pt x="265" y="235"/>
                      <a:pt x="266" y="232"/>
                      <a:pt x="267" y="230"/>
                    </a:cubicBezTo>
                    <a:cubicBezTo>
                      <a:pt x="267" y="232"/>
                      <a:pt x="266" y="233"/>
                      <a:pt x="266" y="235"/>
                    </a:cubicBezTo>
                    <a:cubicBezTo>
                      <a:pt x="262" y="241"/>
                      <a:pt x="257" y="248"/>
                      <a:pt x="252" y="254"/>
                    </a:cubicBezTo>
                    <a:cubicBezTo>
                      <a:pt x="250" y="257"/>
                      <a:pt x="248" y="260"/>
                      <a:pt x="245" y="262"/>
                    </a:cubicBezTo>
                    <a:cubicBezTo>
                      <a:pt x="247" y="261"/>
                      <a:pt x="249" y="260"/>
                      <a:pt x="251" y="259"/>
                    </a:cubicBezTo>
                    <a:cubicBezTo>
                      <a:pt x="254" y="255"/>
                      <a:pt x="258" y="250"/>
                      <a:pt x="261" y="246"/>
                    </a:cubicBezTo>
                    <a:cubicBezTo>
                      <a:pt x="261" y="245"/>
                      <a:pt x="261" y="245"/>
                      <a:pt x="261" y="244"/>
                    </a:cubicBezTo>
                    <a:cubicBezTo>
                      <a:pt x="263" y="243"/>
                      <a:pt x="264" y="243"/>
                      <a:pt x="265" y="242"/>
                    </a:cubicBezTo>
                    <a:cubicBezTo>
                      <a:pt x="266" y="240"/>
                      <a:pt x="267" y="238"/>
                      <a:pt x="267" y="236"/>
                    </a:cubicBezTo>
                    <a:cubicBezTo>
                      <a:pt x="269" y="234"/>
                      <a:pt x="270" y="231"/>
                      <a:pt x="272" y="229"/>
                    </a:cubicBezTo>
                    <a:cubicBezTo>
                      <a:pt x="274" y="226"/>
                      <a:pt x="275" y="223"/>
                      <a:pt x="277" y="220"/>
                    </a:cubicBezTo>
                    <a:cubicBezTo>
                      <a:pt x="276" y="220"/>
                      <a:pt x="276" y="219"/>
                      <a:pt x="277" y="218"/>
                    </a:cubicBezTo>
                    <a:cubicBezTo>
                      <a:pt x="277" y="218"/>
                      <a:pt x="278" y="218"/>
                      <a:pt x="278" y="218"/>
                    </a:cubicBezTo>
                    <a:cubicBezTo>
                      <a:pt x="280" y="215"/>
                      <a:pt x="281" y="212"/>
                      <a:pt x="282" y="210"/>
                    </a:cubicBezTo>
                    <a:cubicBezTo>
                      <a:pt x="282" y="210"/>
                      <a:pt x="281" y="210"/>
                      <a:pt x="281" y="210"/>
                    </a:cubicBezTo>
                    <a:cubicBezTo>
                      <a:pt x="281" y="210"/>
                      <a:pt x="280" y="211"/>
                      <a:pt x="280" y="211"/>
                    </a:cubicBezTo>
                    <a:cubicBezTo>
                      <a:pt x="280" y="211"/>
                      <a:pt x="280" y="210"/>
                      <a:pt x="280" y="210"/>
                    </a:cubicBezTo>
                    <a:cubicBezTo>
                      <a:pt x="278" y="213"/>
                      <a:pt x="277" y="216"/>
                      <a:pt x="275" y="219"/>
                    </a:cubicBezTo>
                    <a:cubicBezTo>
                      <a:pt x="274" y="222"/>
                      <a:pt x="272" y="225"/>
                      <a:pt x="270" y="227"/>
                    </a:cubicBezTo>
                    <a:cubicBezTo>
                      <a:pt x="271" y="225"/>
                      <a:pt x="272" y="223"/>
                      <a:pt x="273" y="221"/>
                    </a:cubicBezTo>
                    <a:cubicBezTo>
                      <a:pt x="280" y="206"/>
                      <a:pt x="286" y="190"/>
                      <a:pt x="290" y="174"/>
                    </a:cubicBezTo>
                    <a:cubicBezTo>
                      <a:pt x="290" y="175"/>
                      <a:pt x="289" y="177"/>
                      <a:pt x="289" y="179"/>
                    </a:cubicBezTo>
                    <a:cubicBezTo>
                      <a:pt x="288" y="189"/>
                      <a:pt x="285" y="199"/>
                      <a:pt x="280" y="208"/>
                    </a:cubicBezTo>
                    <a:cubicBezTo>
                      <a:pt x="282" y="208"/>
                      <a:pt x="283" y="207"/>
                      <a:pt x="284" y="207"/>
                    </a:cubicBezTo>
                    <a:cubicBezTo>
                      <a:pt x="286" y="202"/>
                      <a:pt x="287" y="197"/>
                      <a:pt x="289" y="192"/>
                    </a:cubicBezTo>
                    <a:cubicBezTo>
                      <a:pt x="289" y="192"/>
                      <a:pt x="288" y="192"/>
                      <a:pt x="288" y="192"/>
                    </a:cubicBezTo>
                    <a:cubicBezTo>
                      <a:pt x="287" y="192"/>
                      <a:pt x="287" y="191"/>
                      <a:pt x="288" y="190"/>
                    </a:cubicBezTo>
                    <a:cubicBezTo>
                      <a:pt x="288" y="190"/>
                      <a:pt x="289" y="190"/>
                      <a:pt x="289" y="189"/>
                    </a:cubicBezTo>
                    <a:cubicBezTo>
                      <a:pt x="290" y="186"/>
                      <a:pt x="291" y="182"/>
                      <a:pt x="291" y="179"/>
                    </a:cubicBezTo>
                    <a:cubicBezTo>
                      <a:pt x="291" y="179"/>
                      <a:pt x="291" y="179"/>
                      <a:pt x="291" y="179"/>
                    </a:cubicBezTo>
                    <a:cubicBezTo>
                      <a:pt x="291" y="179"/>
                      <a:pt x="291" y="179"/>
                      <a:pt x="291" y="179"/>
                    </a:cubicBezTo>
                    <a:cubicBezTo>
                      <a:pt x="290" y="179"/>
                      <a:pt x="289" y="177"/>
                      <a:pt x="290" y="177"/>
                    </a:cubicBezTo>
                    <a:cubicBezTo>
                      <a:pt x="290" y="177"/>
                      <a:pt x="291" y="176"/>
                      <a:pt x="291" y="176"/>
                    </a:cubicBezTo>
                    <a:cubicBezTo>
                      <a:pt x="292" y="171"/>
                      <a:pt x="292" y="167"/>
                      <a:pt x="292" y="162"/>
                    </a:cubicBezTo>
                    <a:cubicBezTo>
                      <a:pt x="295" y="139"/>
                      <a:pt x="292" y="116"/>
                      <a:pt x="286" y="93"/>
                    </a:cubicBezTo>
                    <a:cubicBezTo>
                      <a:pt x="286" y="93"/>
                      <a:pt x="286" y="93"/>
                      <a:pt x="286" y="92"/>
                    </a:cubicBezTo>
                    <a:cubicBezTo>
                      <a:pt x="285" y="93"/>
                      <a:pt x="284" y="93"/>
                      <a:pt x="284" y="94"/>
                    </a:cubicBezTo>
                    <a:cubicBezTo>
                      <a:pt x="287" y="103"/>
                      <a:pt x="289" y="114"/>
                      <a:pt x="290" y="124"/>
                    </a:cubicBezTo>
                    <a:cubicBezTo>
                      <a:pt x="291" y="133"/>
                      <a:pt x="291" y="141"/>
                      <a:pt x="291" y="150"/>
                    </a:cubicBezTo>
                    <a:cubicBezTo>
                      <a:pt x="291" y="150"/>
                      <a:pt x="291" y="150"/>
                      <a:pt x="291" y="150"/>
                    </a:cubicBezTo>
                    <a:cubicBezTo>
                      <a:pt x="289" y="128"/>
                      <a:pt x="285" y="107"/>
                      <a:pt x="278" y="86"/>
                    </a:cubicBezTo>
                    <a:cubicBezTo>
                      <a:pt x="278" y="86"/>
                      <a:pt x="278" y="86"/>
                      <a:pt x="278" y="86"/>
                    </a:cubicBezTo>
                    <a:cubicBezTo>
                      <a:pt x="277" y="86"/>
                      <a:pt x="277" y="85"/>
                      <a:pt x="277" y="84"/>
                    </a:cubicBezTo>
                    <a:cubicBezTo>
                      <a:pt x="276" y="82"/>
                      <a:pt x="275" y="80"/>
                      <a:pt x="274" y="77"/>
                    </a:cubicBezTo>
                    <a:cubicBezTo>
                      <a:pt x="274" y="77"/>
                      <a:pt x="274" y="77"/>
                      <a:pt x="274" y="77"/>
                    </a:cubicBezTo>
                    <a:cubicBezTo>
                      <a:pt x="274" y="78"/>
                      <a:pt x="273" y="78"/>
                      <a:pt x="273" y="78"/>
                    </a:cubicBezTo>
                    <a:cubicBezTo>
                      <a:pt x="272" y="78"/>
                      <a:pt x="272" y="76"/>
                      <a:pt x="273" y="76"/>
                    </a:cubicBezTo>
                    <a:cubicBezTo>
                      <a:pt x="273" y="76"/>
                      <a:pt x="273" y="75"/>
                      <a:pt x="274" y="75"/>
                    </a:cubicBezTo>
                    <a:cubicBezTo>
                      <a:pt x="273" y="74"/>
                      <a:pt x="273" y="73"/>
                      <a:pt x="272" y="72"/>
                    </a:cubicBezTo>
                    <a:cubicBezTo>
                      <a:pt x="267" y="61"/>
                      <a:pt x="260" y="51"/>
                      <a:pt x="252" y="43"/>
                    </a:cubicBezTo>
                    <a:cubicBezTo>
                      <a:pt x="255" y="46"/>
                      <a:pt x="258" y="49"/>
                      <a:pt x="261" y="52"/>
                    </a:cubicBezTo>
                    <a:cubicBezTo>
                      <a:pt x="267" y="58"/>
                      <a:pt x="272" y="66"/>
                      <a:pt x="276" y="74"/>
                    </a:cubicBezTo>
                    <a:cubicBezTo>
                      <a:pt x="277" y="74"/>
                      <a:pt x="277" y="73"/>
                      <a:pt x="278" y="73"/>
                    </a:cubicBezTo>
                    <a:cubicBezTo>
                      <a:pt x="277" y="71"/>
                      <a:pt x="276" y="69"/>
                      <a:pt x="275" y="68"/>
                    </a:cubicBezTo>
                    <a:cubicBezTo>
                      <a:pt x="275" y="68"/>
                      <a:pt x="275" y="68"/>
                      <a:pt x="274" y="68"/>
                    </a:cubicBezTo>
                    <a:cubicBezTo>
                      <a:pt x="274" y="68"/>
                      <a:pt x="274" y="68"/>
                      <a:pt x="274" y="68"/>
                    </a:cubicBezTo>
                    <a:cubicBezTo>
                      <a:pt x="273" y="68"/>
                      <a:pt x="272" y="67"/>
                      <a:pt x="273" y="67"/>
                    </a:cubicBezTo>
                    <a:cubicBezTo>
                      <a:pt x="274" y="66"/>
                      <a:pt x="274" y="66"/>
                      <a:pt x="274" y="66"/>
                    </a:cubicBezTo>
                    <a:cubicBezTo>
                      <a:pt x="273" y="64"/>
                      <a:pt x="271" y="61"/>
                      <a:pt x="269" y="59"/>
                    </a:cubicBezTo>
                    <a:cubicBezTo>
                      <a:pt x="268" y="56"/>
                      <a:pt x="266" y="54"/>
                      <a:pt x="264" y="52"/>
                    </a:cubicBezTo>
                    <a:cubicBezTo>
                      <a:pt x="264" y="52"/>
                      <a:pt x="264" y="52"/>
                      <a:pt x="263" y="52"/>
                    </a:cubicBezTo>
                    <a:cubicBezTo>
                      <a:pt x="263" y="52"/>
                      <a:pt x="263" y="52"/>
                      <a:pt x="263" y="52"/>
                    </a:cubicBezTo>
                    <a:cubicBezTo>
                      <a:pt x="262" y="52"/>
                      <a:pt x="261" y="51"/>
                      <a:pt x="262" y="50"/>
                    </a:cubicBezTo>
                    <a:cubicBezTo>
                      <a:pt x="262" y="50"/>
                      <a:pt x="262" y="50"/>
                      <a:pt x="263" y="50"/>
                    </a:cubicBezTo>
                    <a:cubicBezTo>
                      <a:pt x="261" y="49"/>
                      <a:pt x="260" y="48"/>
                      <a:pt x="259" y="47"/>
                    </a:cubicBezTo>
                    <a:cubicBezTo>
                      <a:pt x="259" y="47"/>
                      <a:pt x="259" y="47"/>
                      <a:pt x="259" y="47"/>
                    </a:cubicBezTo>
                    <a:cubicBezTo>
                      <a:pt x="259" y="47"/>
                      <a:pt x="258" y="47"/>
                      <a:pt x="258" y="47"/>
                    </a:cubicBezTo>
                    <a:cubicBezTo>
                      <a:pt x="258" y="47"/>
                      <a:pt x="257" y="46"/>
                      <a:pt x="258" y="45"/>
                    </a:cubicBezTo>
                    <a:cubicBezTo>
                      <a:pt x="254" y="42"/>
                      <a:pt x="250" y="38"/>
                      <a:pt x="246" y="35"/>
                    </a:cubicBezTo>
                    <a:cubicBezTo>
                      <a:pt x="246" y="35"/>
                      <a:pt x="245" y="35"/>
                      <a:pt x="245" y="35"/>
                    </a:cubicBezTo>
                    <a:cubicBezTo>
                      <a:pt x="245" y="36"/>
                      <a:pt x="245" y="36"/>
                      <a:pt x="245" y="36"/>
                    </a:cubicBezTo>
                    <a:cubicBezTo>
                      <a:pt x="244" y="36"/>
                      <a:pt x="243" y="34"/>
                      <a:pt x="244" y="34"/>
                    </a:cubicBezTo>
                    <a:cubicBezTo>
                      <a:pt x="244" y="34"/>
                      <a:pt x="244" y="34"/>
                      <a:pt x="244" y="34"/>
                    </a:cubicBezTo>
                    <a:cubicBezTo>
                      <a:pt x="243" y="33"/>
                      <a:pt x="243" y="32"/>
                      <a:pt x="242" y="32"/>
                    </a:cubicBezTo>
                    <a:cubicBezTo>
                      <a:pt x="240" y="30"/>
                      <a:pt x="238" y="29"/>
                      <a:pt x="236" y="28"/>
                    </a:cubicBezTo>
                    <a:cubicBezTo>
                      <a:pt x="236" y="28"/>
                      <a:pt x="236" y="28"/>
                      <a:pt x="236" y="28"/>
                    </a:cubicBezTo>
                    <a:cubicBezTo>
                      <a:pt x="236" y="28"/>
                      <a:pt x="235" y="28"/>
                      <a:pt x="235" y="28"/>
                    </a:cubicBezTo>
                    <a:cubicBezTo>
                      <a:pt x="235" y="28"/>
                      <a:pt x="234" y="27"/>
                      <a:pt x="235" y="26"/>
                    </a:cubicBezTo>
                    <a:cubicBezTo>
                      <a:pt x="233" y="25"/>
                      <a:pt x="231" y="24"/>
                      <a:pt x="229" y="22"/>
                    </a:cubicBezTo>
                    <a:cubicBezTo>
                      <a:pt x="229" y="22"/>
                      <a:pt x="229" y="22"/>
                      <a:pt x="228" y="22"/>
                    </a:cubicBezTo>
                    <a:cubicBezTo>
                      <a:pt x="228" y="22"/>
                      <a:pt x="228" y="22"/>
                      <a:pt x="227" y="22"/>
                    </a:cubicBezTo>
                    <a:cubicBezTo>
                      <a:pt x="224" y="20"/>
                      <a:pt x="221" y="18"/>
                      <a:pt x="218" y="16"/>
                    </a:cubicBezTo>
                    <a:cubicBezTo>
                      <a:pt x="217" y="17"/>
                      <a:pt x="216" y="17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4" y="18"/>
                      <a:pt x="213" y="16"/>
                      <a:pt x="214" y="16"/>
                    </a:cubicBezTo>
                    <a:cubicBezTo>
                      <a:pt x="215" y="16"/>
                      <a:pt x="215" y="15"/>
                      <a:pt x="216" y="15"/>
                    </a:cubicBezTo>
                    <a:cubicBezTo>
                      <a:pt x="214" y="14"/>
                      <a:pt x="211" y="12"/>
                      <a:pt x="209" y="11"/>
                    </a:cubicBezTo>
                    <a:cubicBezTo>
                      <a:pt x="209" y="11"/>
                      <a:pt x="209" y="11"/>
                      <a:pt x="209" y="11"/>
                    </a:cubicBezTo>
                    <a:cubicBezTo>
                      <a:pt x="207" y="12"/>
                      <a:pt x="206" y="12"/>
                      <a:pt x="205" y="13"/>
                    </a:cubicBezTo>
                    <a:cubicBezTo>
                      <a:pt x="215" y="18"/>
                      <a:pt x="226" y="25"/>
                      <a:pt x="235" y="32"/>
                    </a:cubicBezTo>
                    <a:cubicBezTo>
                      <a:pt x="246" y="39"/>
                      <a:pt x="255" y="47"/>
                      <a:pt x="262" y="58"/>
                    </a:cubicBezTo>
                    <a:cubicBezTo>
                      <a:pt x="270" y="70"/>
                      <a:pt x="275" y="83"/>
                      <a:pt x="279" y="95"/>
                    </a:cubicBezTo>
                    <a:cubicBezTo>
                      <a:pt x="282" y="104"/>
                      <a:pt x="284" y="113"/>
                      <a:pt x="285" y="122"/>
                    </a:cubicBezTo>
                    <a:cubicBezTo>
                      <a:pt x="284" y="119"/>
                      <a:pt x="284" y="116"/>
                      <a:pt x="283" y="113"/>
                    </a:cubicBezTo>
                    <a:cubicBezTo>
                      <a:pt x="279" y="101"/>
                      <a:pt x="274" y="90"/>
                      <a:pt x="268" y="79"/>
                    </a:cubicBezTo>
                    <a:cubicBezTo>
                      <a:pt x="255" y="58"/>
                      <a:pt x="240" y="38"/>
                      <a:pt x="219" y="25"/>
                    </a:cubicBezTo>
                    <a:cubicBezTo>
                      <a:pt x="200" y="13"/>
                      <a:pt x="179" y="7"/>
                      <a:pt x="157" y="7"/>
                    </a:cubicBezTo>
                    <a:cubicBezTo>
                      <a:pt x="155" y="7"/>
                      <a:pt x="153" y="7"/>
                      <a:pt x="151" y="7"/>
                    </a:cubicBezTo>
                    <a:cubicBezTo>
                      <a:pt x="149" y="7"/>
                      <a:pt x="146" y="8"/>
                      <a:pt x="143" y="8"/>
                    </a:cubicBezTo>
                    <a:cubicBezTo>
                      <a:pt x="148" y="7"/>
                      <a:pt x="152" y="6"/>
                      <a:pt x="157" y="6"/>
                    </a:cubicBezTo>
                    <a:cubicBezTo>
                      <a:pt x="161" y="5"/>
                      <a:pt x="165" y="5"/>
                      <a:pt x="169" y="5"/>
                    </a:cubicBezTo>
                    <a:cubicBezTo>
                      <a:pt x="177" y="5"/>
                      <a:pt x="185" y="6"/>
                      <a:pt x="192" y="8"/>
                    </a:cubicBezTo>
                    <a:cubicBezTo>
                      <a:pt x="195" y="9"/>
                      <a:pt x="198" y="10"/>
                      <a:pt x="201" y="11"/>
                    </a:cubicBezTo>
                    <a:cubicBezTo>
                      <a:pt x="202" y="12"/>
                      <a:pt x="202" y="12"/>
                      <a:pt x="202" y="12"/>
                    </a:cubicBezTo>
                    <a:cubicBezTo>
                      <a:pt x="202" y="12"/>
                      <a:pt x="203" y="12"/>
                      <a:pt x="203" y="12"/>
                    </a:cubicBezTo>
                    <a:cubicBezTo>
                      <a:pt x="204" y="11"/>
                      <a:pt x="205" y="11"/>
                      <a:pt x="206" y="10"/>
                    </a:cubicBezTo>
                    <a:cubicBezTo>
                      <a:pt x="203" y="9"/>
                      <a:pt x="200" y="8"/>
                      <a:pt x="197" y="7"/>
                    </a:cubicBezTo>
                    <a:cubicBezTo>
                      <a:pt x="196" y="8"/>
                      <a:pt x="196" y="8"/>
                      <a:pt x="195" y="8"/>
                    </a:cubicBezTo>
                    <a:cubicBezTo>
                      <a:pt x="195" y="9"/>
                      <a:pt x="195" y="9"/>
                      <a:pt x="194" y="9"/>
                    </a:cubicBezTo>
                    <a:cubicBezTo>
                      <a:pt x="194" y="9"/>
                      <a:pt x="193" y="7"/>
                      <a:pt x="194" y="7"/>
                    </a:cubicBezTo>
                    <a:cubicBezTo>
                      <a:pt x="194" y="7"/>
                      <a:pt x="194" y="6"/>
                      <a:pt x="195" y="6"/>
                    </a:cubicBezTo>
                    <a:cubicBezTo>
                      <a:pt x="194" y="6"/>
                      <a:pt x="193" y="6"/>
                      <a:pt x="193" y="6"/>
                    </a:cubicBezTo>
                    <a:cubicBezTo>
                      <a:pt x="190" y="5"/>
                      <a:pt x="188" y="4"/>
                      <a:pt x="185" y="3"/>
                    </a:cubicBezTo>
                    <a:cubicBezTo>
                      <a:pt x="185" y="3"/>
                      <a:pt x="185" y="3"/>
                      <a:pt x="185" y="3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3" y="3"/>
                      <a:pt x="183" y="3"/>
                      <a:pt x="182" y="3"/>
                    </a:cubicBezTo>
                    <a:cubicBezTo>
                      <a:pt x="179" y="2"/>
                      <a:pt x="176" y="1"/>
                      <a:pt x="173" y="1"/>
                    </a:cubicBezTo>
                    <a:cubicBezTo>
                      <a:pt x="173" y="1"/>
                      <a:pt x="172" y="2"/>
                      <a:pt x="171" y="2"/>
                    </a:cubicBezTo>
                    <a:cubicBezTo>
                      <a:pt x="171" y="2"/>
                      <a:pt x="171" y="2"/>
                      <a:pt x="171" y="2"/>
                    </a:cubicBezTo>
                    <a:cubicBezTo>
                      <a:pt x="170" y="2"/>
                      <a:pt x="170" y="1"/>
                      <a:pt x="170" y="0"/>
                    </a:cubicBezTo>
                    <a:cubicBezTo>
                      <a:pt x="168" y="0"/>
                      <a:pt x="166" y="0"/>
                      <a:pt x="164" y="0"/>
                    </a:cubicBezTo>
                    <a:moveTo>
                      <a:pt x="161" y="0"/>
                    </a:moveTo>
                    <a:cubicBezTo>
                      <a:pt x="155" y="0"/>
                      <a:pt x="149" y="1"/>
                      <a:pt x="143" y="2"/>
                    </a:cubicBezTo>
                    <a:cubicBezTo>
                      <a:pt x="141" y="2"/>
                      <a:pt x="140" y="3"/>
                      <a:pt x="139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38" y="4"/>
                      <a:pt x="138" y="3"/>
                      <a:pt x="138" y="3"/>
                    </a:cubicBezTo>
                    <a:cubicBezTo>
                      <a:pt x="136" y="3"/>
                      <a:pt x="134" y="4"/>
                      <a:pt x="131" y="4"/>
                    </a:cubicBezTo>
                    <a:cubicBezTo>
                      <a:pt x="130" y="5"/>
                      <a:pt x="128" y="7"/>
                      <a:pt x="126" y="8"/>
                    </a:cubicBezTo>
                    <a:cubicBezTo>
                      <a:pt x="136" y="5"/>
                      <a:pt x="147" y="2"/>
                      <a:pt x="158" y="2"/>
                    </a:cubicBezTo>
                    <a:cubicBezTo>
                      <a:pt x="159" y="1"/>
                      <a:pt x="160" y="1"/>
                      <a:pt x="161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2" name="Freeform 89"/>
              <p:cNvSpPr>
                <a:spLocks noEditPoints="1"/>
              </p:cNvSpPr>
              <p:nvPr/>
            </p:nvSpPr>
            <p:spPr bwMode="auto">
              <a:xfrm>
                <a:off x="4916806" y="3691732"/>
                <a:ext cx="709613" cy="273050"/>
              </a:xfrm>
              <a:custGeom>
                <a:avLst/>
                <a:gdLst>
                  <a:gd name="T0" fmla="*/ 321 w 329"/>
                  <a:gd name="T1" fmla="*/ 50 h 127"/>
                  <a:gd name="T2" fmla="*/ 326 w 329"/>
                  <a:gd name="T3" fmla="*/ 105 h 127"/>
                  <a:gd name="T4" fmla="*/ 329 w 329"/>
                  <a:gd name="T5" fmla="*/ 92 h 127"/>
                  <a:gd name="T6" fmla="*/ 325 w 329"/>
                  <a:gd name="T7" fmla="*/ 86 h 127"/>
                  <a:gd name="T8" fmla="*/ 327 w 329"/>
                  <a:gd name="T9" fmla="*/ 82 h 127"/>
                  <a:gd name="T10" fmla="*/ 326 w 329"/>
                  <a:gd name="T11" fmla="*/ 65 h 127"/>
                  <a:gd name="T12" fmla="*/ 325 w 329"/>
                  <a:gd name="T13" fmla="*/ 53 h 127"/>
                  <a:gd name="T14" fmla="*/ 325 w 329"/>
                  <a:gd name="T15" fmla="*/ 51 h 127"/>
                  <a:gd name="T16" fmla="*/ 322 w 329"/>
                  <a:gd name="T17" fmla="*/ 39 h 127"/>
                  <a:gd name="T18" fmla="*/ 322 w 329"/>
                  <a:gd name="T19" fmla="*/ 29 h 127"/>
                  <a:gd name="T20" fmla="*/ 225 w 329"/>
                  <a:gd name="T21" fmla="*/ 120 h 127"/>
                  <a:gd name="T22" fmla="*/ 169 w 329"/>
                  <a:gd name="T23" fmla="*/ 123 h 127"/>
                  <a:gd name="T24" fmla="*/ 43 w 329"/>
                  <a:gd name="T25" fmla="*/ 124 h 127"/>
                  <a:gd name="T26" fmla="*/ 59 w 329"/>
                  <a:gd name="T27" fmla="*/ 122 h 127"/>
                  <a:gd name="T28" fmla="*/ 117 w 329"/>
                  <a:gd name="T29" fmla="*/ 122 h 127"/>
                  <a:gd name="T30" fmla="*/ 321 w 329"/>
                  <a:gd name="T31" fmla="*/ 20 h 127"/>
                  <a:gd name="T32" fmla="*/ 317 w 329"/>
                  <a:gd name="T33" fmla="*/ 20 h 127"/>
                  <a:gd name="T34" fmla="*/ 314 w 329"/>
                  <a:gd name="T35" fmla="*/ 31 h 127"/>
                  <a:gd name="T36" fmla="*/ 321 w 329"/>
                  <a:gd name="T37" fmla="*/ 102 h 127"/>
                  <a:gd name="T38" fmla="*/ 289 w 329"/>
                  <a:gd name="T39" fmla="*/ 113 h 127"/>
                  <a:gd name="T40" fmla="*/ 193 w 329"/>
                  <a:gd name="T41" fmla="*/ 118 h 127"/>
                  <a:gd name="T42" fmla="*/ 74 w 329"/>
                  <a:gd name="T43" fmla="*/ 120 h 127"/>
                  <a:gd name="T44" fmla="*/ 26 w 329"/>
                  <a:gd name="T45" fmla="*/ 120 h 127"/>
                  <a:gd name="T46" fmla="*/ 3 w 329"/>
                  <a:gd name="T47" fmla="*/ 96 h 127"/>
                  <a:gd name="T48" fmla="*/ 21 w 329"/>
                  <a:gd name="T49" fmla="*/ 122 h 127"/>
                  <a:gd name="T50" fmla="*/ 104 w 329"/>
                  <a:gd name="T51" fmla="*/ 126 h 127"/>
                  <a:gd name="T52" fmla="*/ 208 w 329"/>
                  <a:gd name="T53" fmla="*/ 125 h 127"/>
                  <a:gd name="T54" fmla="*/ 244 w 329"/>
                  <a:gd name="T55" fmla="*/ 119 h 127"/>
                  <a:gd name="T56" fmla="*/ 323 w 329"/>
                  <a:gd name="T57" fmla="*/ 106 h 127"/>
                  <a:gd name="T58" fmla="*/ 321 w 329"/>
                  <a:gd name="T59" fmla="*/ 76 h 127"/>
                  <a:gd name="T60" fmla="*/ 317 w 329"/>
                  <a:gd name="T61" fmla="*/ 22 h 127"/>
                  <a:gd name="T62" fmla="*/ 322 w 329"/>
                  <a:gd name="T63" fmla="*/ 19 h 127"/>
                  <a:gd name="T64" fmla="*/ 320 w 329"/>
                  <a:gd name="T65" fmla="*/ 18 h 127"/>
                  <a:gd name="T66" fmla="*/ 224 w 329"/>
                  <a:gd name="T67" fmla="*/ 3 h 127"/>
                  <a:gd name="T68" fmla="*/ 279 w 329"/>
                  <a:gd name="T69" fmla="*/ 6 h 127"/>
                  <a:gd name="T70" fmla="*/ 306 w 329"/>
                  <a:gd name="T71" fmla="*/ 5 h 127"/>
                  <a:gd name="T72" fmla="*/ 317 w 329"/>
                  <a:gd name="T73" fmla="*/ 8 h 127"/>
                  <a:gd name="T74" fmla="*/ 306 w 329"/>
                  <a:gd name="T75" fmla="*/ 3 h 127"/>
                  <a:gd name="T76" fmla="*/ 302 w 329"/>
                  <a:gd name="T77" fmla="*/ 3 h 127"/>
                  <a:gd name="T78" fmla="*/ 279 w 329"/>
                  <a:gd name="T79" fmla="*/ 4 h 127"/>
                  <a:gd name="T80" fmla="*/ 252 w 329"/>
                  <a:gd name="T81" fmla="*/ 4 h 127"/>
                  <a:gd name="T82" fmla="*/ 179 w 329"/>
                  <a:gd name="T83" fmla="*/ 0 h 127"/>
                  <a:gd name="T84" fmla="*/ 177 w 329"/>
                  <a:gd name="T85" fmla="*/ 4 h 127"/>
                  <a:gd name="T86" fmla="*/ 199 w 329"/>
                  <a:gd name="T87" fmla="*/ 4 h 127"/>
                  <a:gd name="T88" fmla="*/ 219 w 329"/>
                  <a:gd name="T89" fmla="*/ 4 h 127"/>
                  <a:gd name="T90" fmla="*/ 211 w 329"/>
                  <a:gd name="T91" fmla="*/ 3 h 127"/>
                  <a:gd name="T92" fmla="*/ 189 w 329"/>
                  <a:gd name="T93" fmla="*/ 2 h 127"/>
                  <a:gd name="T94" fmla="*/ 179 w 329"/>
                  <a:gd name="T95" fmla="*/ 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9" h="127">
                    <a:moveTo>
                      <a:pt x="322" y="29"/>
                    </a:moveTo>
                    <a:cubicBezTo>
                      <a:pt x="322" y="30"/>
                      <a:pt x="321" y="31"/>
                      <a:pt x="321" y="31"/>
                    </a:cubicBezTo>
                    <a:cubicBezTo>
                      <a:pt x="320" y="31"/>
                      <a:pt x="320" y="31"/>
                      <a:pt x="320" y="31"/>
                    </a:cubicBezTo>
                    <a:cubicBezTo>
                      <a:pt x="321" y="38"/>
                      <a:pt x="321" y="44"/>
                      <a:pt x="321" y="50"/>
                    </a:cubicBezTo>
                    <a:cubicBezTo>
                      <a:pt x="322" y="58"/>
                      <a:pt x="323" y="65"/>
                      <a:pt x="324" y="73"/>
                    </a:cubicBezTo>
                    <a:cubicBezTo>
                      <a:pt x="324" y="75"/>
                      <a:pt x="323" y="78"/>
                      <a:pt x="323" y="81"/>
                    </a:cubicBezTo>
                    <a:cubicBezTo>
                      <a:pt x="323" y="81"/>
                      <a:pt x="323" y="81"/>
                      <a:pt x="323" y="81"/>
                    </a:cubicBezTo>
                    <a:cubicBezTo>
                      <a:pt x="323" y="89"/>
                      <a:pt x="323" y="98"/>
                      <a:pt x="326" y="105"/>
                    </a:cubicBezTo>
                    <a:cubicBezTo>
                      <a:pt x="326" y="105"/>
                      <a:pt x="326" y="106"/>
                      <a:pt x="326" y="106"/>
                    </a:cubicBezTo>
                    <a:cubicBezTo>
                      <a:pt x="326" y="106"/>
                      <a:pt x="327" y="106"/>
                      <a:pt x="327" y="106"/>
                    </a:cubicBezTo>
                    <a:cubicBezTo>
                      <a:pt x="327" y="106"/>
                      <a:pt x="327" y="106"/>
                      <a:pt x="328" y="105"/>
                    </a:cubicBezTo>
                    <a:cubicBezTo>
                      <a:pt x="329" y="101"/>
                      <a:pt x="329" y="96"/>
                      <a:pt x="329" y="92"/>
                    </a:cubicBezTo>
                    <a:cubicBezTo>
                      <a:pt x="328" y="89"/>
                      <a:pt x="328" y="87"/>
                      <a:pt x="327" y="84"/>
                    </a:cubicBezTo>
                    <a:cubicBezTo>
                      <a:pt x="327" y="84"/>
                      <a:pt x="326" y="85"/>
                      <a:pt x="325" y="85"/>
                    </a:cubicBezTo>
                    <a:cubicBezTo>
                      <a:pt x="327" y="91"/>
                      <a:pt x="328" y="96"/>
                      <a:pt x="327" y="102"/>
                    </a:cubicBezTo>
                    <a:cubicBezTo>
                      <a:pt x="325" y="96"/>
                      <a:pt x="325" y="91"/>
                      <a:pt x="325" y="86"/>
                    </a:cubicBezTo>
                    <a:cubicBezTo>
                      <a:pt x="325" y="86"/>
                      <a:pt x="325" y="86"/>
                      <a:pt x="325" y="86"/>
                    </a:cubicBezTo>
                    <a:cubicBezTo>
                      <a:pt x="325" y="86"/>
                      <a:pt x="325" y="86"/>
                      <a:pt x="324" y="86"/>
                    </a:cubicBezTo>
                    <a:cubicBezTo>
                      <a:pt x="324" y="86"/>
                      <a:pt x="323" y="85"/>
                      <a:pt x="324" y="84"/>
                    </a:cubicBezTo>
                    <a:cubicBezTo>
                      <a:pt x="325" y="83"/>
                      <a:pt x="326" y="83"/>
                      <a:pt x="327" y="82"/>
                    </a:cubicBezTo>
                    <a:cubicBezTo>
                      <a:pt x="327" y="80"/>
                      <a:pt x="326" y="78"/>
                      <a:pt x="326" y="76"/>
                    </a:cubicBezTo>
                    <a:cubicBezTo>
                      <a:pt x="326" y="75"/>
                      <a:pt x="326" y="73"/>
                      <a:pt x="326" y="72"/>
                    </a:cubicBezTo>
                    <a:cubicBezTo>
                      <a:pt x="326" y="69"/>
                      <a:pt x="326" y="67"/>
                      <a:pt x="326" y="65"/>
                    </a:cubicBezTo>
                    <a:cubicBezTo>
                      <a:pt x="326" y="65"/>
                      <a:pt x="326" y="65"/>
                      <a:pt x="326" y="65"/>
                    </a:cubicBezTo>
                    <a:cubicBezTo>
                      <a:pt x="325" y="65"/>
                      <a:pt x="324" y="64"/>
                      <a:pt x="325" y="63"/>
                    </a:cubicBezTo>
                    <a:cubicBezTo>
                      <a:pt x="325" y="63"/>
                      <a:pt x="325" y="63"/>
                      <a:pt x="326" y="62"/>
                    </a:cubicBezTo>
                    <a:cubicBezTo>
                      <a:pt x="326" y="60"/>
                      <a:pt x="325" y="58"/>
                      <a:pt x="325" y="55"/>
                    </a:cubicBezTo>
                    <a:cubicBezTo>
                      <a:pt x="325" y="55"/>
                      <a:pt x="325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5" y="53"/>
                      <a:pt x="325" y="53"/>
                      <a:pt x="324" y="53"/>
                    </a:cubicBezTo>
                    <a:cubicBezTo>
                      <a:pt x="324" y="53"/>
                      <a:pt x="323" y="52"/>
                      <a:pt x="324" y="51"/>
                    </a:cubicBezTo>
                    <a:cubicBezTo>
                      <a:pt x="324" y="51"/>
                      <a:pt x="325" y="51"/>
                      <a:pt x="325" y="51"/>
                    </a:cubicBezTo>
                    <a:cubicBezTo>
                      <a:pt x="325" y="47"/>
                      <a:pt x="324" y="44"/>
                      <a:pt x="324" y="40"/>
                    </a:cubicBezTo>
                    <a:cubicBezTo>
                      <a:pt x="324" y="41"/>
                      <a:pt x="323" y="41"/>
                      <a:pt x="323" y="41"/>
                    </a:cubicBezTo>
                    <a:cubicBezTo>
                      <a:pt x="323" y="41"/>
                      <a:pt x="323" y="41"/>
                      <a:pt x="323" y="41"/>
                    </a:cubicBezTo>
                    <a:cubicBezTo>
                      <a:pt x="322" y="41"/>
                      <a:pt x="321" y="40"/>
                      <a:pt x="322" y="39"/>
                    </a:cubicBezTo>
                    <a:cubicBezTo>
                      <a:pt x="323" y="39"/>
                      <a:pt x="323" y="38"/>
                      <a:pt x="324" y="38"/>
                    </a:cubicBezTo>
                    <a:cubicBezTo>
                      <a:pt x="324" y="37"/>
                      <a:pt x="324" y="37"/>
                      <a:pt x="323" y="36"/>
                    </a:cubicBezTo>
                    <a:cubicBezTo>
                      <a:pt x="323" y="34"/>
                      <a:pt x="323" y="32"/>
                      <a:pt x="322" y="30"/>
                    </a:cubicBezTo>
                    <a:cubicBezTo>
                      <a:pt x="322" y="30"/>
                      <a:pt x="322" y="30"/>
                      <a:pt x="322" y="29"/>
                    </a:cubicBezTo>
                    <a:moveTo>
                      <a:pt x="215" y="120"/>
                    </a:moveTo>
                    <a:cubicBezTo>
                      <a:pt x="217" y="120"/>
                      <a:pt x="219" y="120"/>
                      <a:pt x="221" y="120"/>
                    </a:cubicBezTo>
                    <a:cubicBezTo>
                      <a:pt x="222" y="120"/>
                      <a:pt x="223" y="120"/>
                      <a:pt x="223" y="120"/>
                    </a:cubicBezTo>
                    <a:cubicBezTo>
                      <a:pt x="224" y="120"/>
                      <a:pt x="224" y="120"/>
                      <a:pt x="225" y="120"/>
                    </a:cubicBezTo>
                    <a:cubicBezTo>
                      <a:pt x="220" y="122"/>
                      <a:pt x="214" y="123"/>
                      <a:pt x="209" y="123"/>
                    </a:cubicBezTo>
                    <a:cubicBezTo>
                      <a:pt x="206" y="123"/>
                      <a:pt x="203" y="123"/>
                      <a:pt x="200" y="122"/>
                    </a:cubicBezTo>
                    <a:cubicBezTo>
                      <a:pt x="196" y="122"/>
                      <a:pt x="192" y="122"/>
                      <a:pt x="187" y="122"/>
                    </a:cubicBezTo>
                    <a:cubicBezTo>
                      <a:pt x="181" y="122"/>
                      <a:pt x="175" y="122"/>
                      <a:pt x="169" y="123"/>
                    </a:cubicBezTo>
                    <a:cubicBezTo>
                      <a:pt x="156" y="123"/>
                      <a:pt x="143" y="124"/>
                      <a:pt x="130" y="124"/>
                    </a:cubicBezTo>
                    <a:cubicBezTo>
                      <a:pt x="117" y="124"/>
                      <a:pt x="104" y="124"/>
                      <a:pt x="91" y="124"/>
                    </a:cubicBezTo>
                    <a:cubicBezTo>
                      <a:pt x="83" y="125"/>
                      <a:pt x="75" y="125"/>
                      <a:pt x="68" y="125"/>
                    </a:cubicBezTo>
                    <a:cubicBezTo>
                      <a:pt x="59" y="125"/>
                      <a:pt x="51" y="124"/>
                      <a:pt x="43" y="124"/>
                    </a:cubicBezTo>
                    <a:cubicBezTo>
                      <a:pt x="39" y="123"/>
                      <a:pt x="35" y="123"/>
                      <a:pt x="32" y="122"/>
                    </a:cubicBezTo>
                    <a:cubicBezTo>
                      <a:pt x="31" y="122"/>
                      <a:pt x="30" y="122"/>
                      <a:pt x="30" y="122"/>
                    </a:cubicBezTo>
                    <a:cubicBezTo>
                      <a:pt x="32" y="122"/>
                      <a:pt x="35" y="122"/>
                      <a:pt x="38" y="122"/>
                    </a:cubicBezTo>
                    <a:cubicBezTo>
                      <a:pt x="45" y="122"/>
                      <a:pt x="52" y="122"/>
                      <a:pt x="59" y="122"/>
                    </a:cubicBezTo>
                    <a:cubicBezTo>
                      <a:pt x="62" y="122"/>
                      <a:pt x="66" y="122"/>
                      <a:pt x="70" y="122"/>
                    </a:cubicBezTo>
                    <a:cubicBezTo>
                      <a:pt x="81" y="122"/>
                      <a:pt x="92" y="122"/>
                      <a:pt x="102" y="122"/>
                    </a:cubicBezTo>
                    <a:cubicBezTo>
                      <a:pt x="103" y="122"/>
                      <a:pt x="104" y="122"/>
                      <a:pt x="105" y="122"/>
                    </a:cubicBezTo>
                    <a:cubicBezTo>
                      <a:pt x="109" y="122"/>
                      <a:pt x="113" y="122"/>
                      <a:pt x="117" y="122"/>
                    </a:cubicBezTo>
                    <a:cubicBezTo>
                      <a:pt x="139" y="122"/>
                      <a:pt x="161" y="121"/>
                      <a:pt x="183" y="121"/>
                    </a:cubicBezTo>
                    <a:cubicBezTo>
                      <a:pt x="194" y="121"/>
                      <a:pt x="204" y="120"/>
                      <a:pt x="215" y="120"/>
                    </a:cubicBezTo>
                    <a:moveTo>
                      <a:pt x="322" y="19"/>
                    </a:moveTo>
                    <a:cubicBezTo>
                      <a:pt x="321" y="19"/>
                      <a:pt x="321" y="19"/>
                      <a:pt x="321" y="2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21"/>
                      <a:pt x="320" y="23"/>
                      <a:pt x="320" y="24"/>
                    </a:cubicBezTo>
                    <a:cubicBezTo>
                      <a:pt x="319" y="23"/>
                      <a:pt x="319" y="21"/>
                      <a:pt x="318" y="20"/>
                    </a:cubicBezTo>
                    <a:cubicBezTo>
                      <a:pt x="318" y="20"/>
                      <a:pt x="317" y="20"/>
                      <a:pt x="317" y="20"/>
                    </a:cubicBezTo>
                    <a:cubicBezTo>
                      <a:pt x="317" y="19"/>
                      <a:pt x="317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4" y="23"/>
                      <a:pt x="314" y="27"/>
                      <a:pt x="314" y="31"/>
                    </a:cubicBezTo>
                    <a:cubicBezTo>
                      <a:pt x="314" y="35"/>
                      <a:pt x="314" y="39"/>
                      <a:pt x="315" y="44"/>
                    </a:cubicBezTo>
                    <a:cubicBezTo>
                      <a:pt x="317" y="54"/>
                      <a:pt x="318" y="65"/>
                      <a:pt x="319" y="75"/>
                    </a:cubicBezTo>
                    <a:cubicBezTo>
                      <a:pt x="320" y="82"/>
                      <a:pt x="320" y="88"/>
                      <a:pt x="321" y="95"/>
                    </a:cubicBezTo>
                    <a:cubicBezTo>
                      <a:pt x="321" y="97"/>
                      <a:pt x="321" y="100"/>
                      <a:pt x="321" y="102"/>
                    </a:cubicBezTo>
                    <a:cubicBezTo>
                      <a:pt x="321" y="104"/>
                      <a:pt x="321" y="106"/>
                      <a:pt x="321" y="107"/>
                    </a:cubicBezTo>
                    <a:cubicBezTo>
                      <a:pt x="320" y="108"/>
                      <a:pt x="319" y="109"/>
                      <a:pt x="317" y="110"/>
                    </a:cubicBezTo>
                    <a:cubicBezTo>
                      <a:pt x="315" y="110"/>
                      <a:pt x="312" y="111"/>
                      <a:pt x="309" y="111"/>
                    </a:cubicBezTo>
                    <a:cubicBezTo>
                      <a:pt x="302" y="112"/>
                      <a:pt x="296" y="113"/>
                      <a:pt x="289" y="113"/>
                    </a:cubicBezTo>
                    <a:cubicBezTo>
                      <a:pt x="266" y="115"/>
                      <a:pt x="244" y="117"/>
                      <a:pt x="221" y="118"/>
                    </a:cubicBezTo>
                    <a:cubicBezTo>
                      <a:pt x="219" y="117"/>
                      <a:pt x="217" y="117"/>
                      <a:pt x="214" y="117"/>
                    </a:cubicBezTo>
                    <a:cubicBezTo>
                      <a:pt x="213" y="117"/>
                      <a:pt x="212" y="117"/>
                      <a:pt x="211" y="117"/>
                    </a:cubicBezTo>
                    <a:cubicBezTo>
                      <a:pt x="205" y="118"/>
                      <a:pt x="199" y="118"/>
                      <a:pt x="193" y="118"/>
                    </a:cubicBezTo>
                    <a:cubicBezTo>
                      <a:pt x="180" y="118"/>
                      <a:pt x="167" y="118"/>
                      <a:pt x="153" y="119"/>
                    </a:cubicBezTo>
                    <a:cubicBezTo>
                      <a:pt x="151" y="119"/>
                      <a:pt x="149" y="119"/>
                      <a:pt x="147" y="119"/>
                    </a:cubicBezTo>
                    <a:cubicBezTo>
                      <a:pt x="127" y="120"/>
                      <a:pt x="106" y="120"/>
                      <a:pt x="86" y="120"/>
                    </a:cubicBezTo>
                    <a:cubicBezTo>
                      <a:pt x="82" y="120"/>
                      <a:pt x="78" y="120"/>
                      <a:pt x="74" y="120"/>
                    </a:cubicBezTo>
                    <a:cubicBezTo>
                      <a:pt x="70" y="120"/>
                      <a:pt x="65" y="120"/>
                      <a:pt x="61" y="120"/>
                    </a:cubicBezTo>
                    <a:cubicBezTo>
                      <a:pt x="49" y="120"/>
                      <a:pt x="38" y="120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0"/>
                      <a:pt x="25" y="120"/>
                      <a:pt x="25" y="121"/>
                    </a:cubicBezTo>
                    <a:cubicBezTo>
                      <a:pt x="20" y="120"/>
                      <a:pt x="15" y="118"/>
                      <a:pt x="11" y="113"/>
                    </a:cubicBezTo>
                    <a:cubicBezTo>
                      <a:pt x="6" y="109"/>
                      <a:pt x="4" y="102"/>
                      <a:pt x="3" y="96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5"/>
                      <a:pt x="0" y="95"/>
                      <a:pt x="1" y="96"/>
                    </a:cubicBezTo>
                    <a:cubicBezTo>
                      <a:pt x="3" y="103"/>
                      <a:pt x="5" y="110"/>
                      <a:pt x="10" y="115"/>
                    </a:cubicBezTo>
                    <a:cubicBezTo>
                      <a:pt x="13" y="119"/>
                      <a:pt x="17" y="120"/>
                      <a:pt x="21" y="122"/>
                    </a:cubicBezTo>
                    <a:cubicBezTo>
                      <a:pt x="24" y="123"/>
                      <a:pt x="26" y="123"/>
                      <a:pt x="29" y="124"/>
                    </a:cubicBezTo>
                    <a:cubicBezTo>
                      <a:pt x="30" y="124"/>
                      <a:pt x="31" y="124"/>
                      <a:pt x="31" y="124"/>
                    </a:cubicBezTo>
                    <a:cubicBezTo>
                      <a:pt x="44" y="126"/>
                      <a:pt x="56" y="127"/>
                      <a:pt x="68" y="127"/>
                    </a:cubicBezTo>
                    <a:cubicBezTo>
                      <a:pt x="80" y="127"/>
                      <a:pt x="92" y="126"/>
                      <a:pt x="104" y="126"/>
                    </a:cubicBezTo>
                    <a:cubicBezTo>
                      <a:pt x="128" y="126"/>
                      <a:pt x="153" y="125"/>
                      <a:pt x="177" y="124"/>
                    </a:cubicBezTo>
                    <a:cubicBezTo>
                      <a:pt x="180" y="124"/>
                      <a:pt x="183" y="124"/>
                      <a:pt x="186" y="124"/>
                    </a:cubicBezTo>
                    <a:cubicBezTo>
                      <a:pt x="192" y="124"/>
                      <a:pt x="198" y="124"/>
                      <a:pt x="204" y="125"/>
                    </a:cubicBezTo>
                    <a:cubicBezTo>
                      <a:pt x="206" y="125"/>
                      <a:pt x="207" y="125"/>
                      <a:pt x="208" y="125"/>
                    </a:cubicBezTo>
                    <a:cubicBezTo>
                      <a:pt x="215" y="125"/>
                      <a:pt x="222" y="124"/>
                      <a:pt x="228" y="121"/>
                    </a:cubicBezTo>
                    <a:cubicBezTo>
                      <a:pt x="228" y="121"/>
                      <a:pt x="228" y="120"/>
                      <a:pt x="228" y="120"/>
                    </a:cubicBezTo>
                    <a:cubicBezTo>
                      <a:pt x="228" y="120"/>
                      <a:pt x="228" y="120"/>
                      <a:pt x="228" y="119"/>
                    </a:cubicBezTo>
                    <a:cubicBezTo>
                      <a:pt x="233" y="119"/>
                      <a:pt x="238" y="119"/>
                      <a:pt x="244" y="119"/>
                    </a:cubicBezTo>
                    <a:cubicBezTo>
                      <a:pt x="250" y="118"/>
                      <a:pt x="256" y="118"/>
                      <a:pt x="262" y="117"/>
                    </a:cubicBezTo>
                    <a:cubicBezTo>
                      <a:pt x="275" y="116"/>
                      <a:pt x="288" y="115"/>
                      <a:pt x="301" y="114"/>
                    </a:cubicBezTo>
                    <a:cubicBezTo>
                      <a:pt x="306" y="114"/>
                      <a:pt x="312" y="113"/>
                      <a:pt x="318" y="111"/>
                    </a:cubicBezTo>
                    <a:cubicBezTo>
                      <a:pt x="321" y="111"/>
                      <a:pt x="322" y="109"/>
                      <a:pt x="323" y="106"/>
                    </a:cubicBezTo>
                    <a:cubicBezTo>
                      <a:pt x="323" y="104"/>
                      <a:pt x="323" y="101"/>
                      <a:pt x="323" y="98"/>
                    </a:cubicBezTo>
                    <a:cubicBezTo>
                      <a:pt x="323" y="94"/>
                      <a:pt x="322" y="90"/>
                      <a:pt x="322" y="86"/>
                    </a:cubicBezTo>
                    <a:cubicBezTo>
                      <a:pt x="322" y="86"/>
                      <a:pt x="322" y="85"/>
                      <a:pt x="322" y="84"/>
                    </a:cubicBezTo>
                    <a:cubicBezTo>
                      <a:pt x="322" y="82"/>
                      <a:pt x="321" y="79"/>
                      <a:pt x="321" y="76"/>
                    </a:cubicBezTo>
                    <a:cubicBezTo>
                      <a:pt x="320" y="70"/>
                      <a:pt x="319" y="63"/>
                      <a:pt x="319" y="57"/>
                    </a:cubicBezTo>
                    <a:cubicBezTo>
                      <a:pt x="318" y="51"/>
                      <a:pt x="317" y="45"/>
                      <a:pt x="316" y="39"/>
                    </a:cubicBezTo>
                    <a:cubicBezTo>
                      <a:pt x="316" y="34"/>
                      <a:pt x="315" y="29"/>
                      <a:pt x="316" y="24"/>
                    </a:cubicBezTo>
                    <a:cubicBezTo>
                      <a:pt x="316" y="23"/>
                      <a:pt x="317" y="23"/>
                      <a:pt x="317" y="22"/>
                    </a:cubicBezTo>
                    <a:cubicBezTo>
                      <a:pt x="317" y="23"/>
                      <a:pt x="318" y="24"/>
                      <a:pt x="318" y="24"/>
                    </a:cubicBezTo>
                    <a:cubicBezTo>
                      <a:pt x="319" y="26"/>
                      <a:pt x="320" y="27"/>
                      <a:pt x="320" y="29"/>
                    </a:cubicBezTo>
                    <a:cubicBezTo>
                      <a:pt x="321" y="28"/>
                      <a:pt x="322" y="27"/>
                      <a:pt x="322" y="27"/>
                    </a:cubicBezTo>
                    <a:cubicBezTo>
                      <a:pt x="322" y="24"/>
                      <a:pt x="322" y="21"/>
                      <a:pt x="322" y="19"/>
                    </a:cubicBezTo>
                    <a:moveTo>
                      <a:pt x="318" y="9"/>
                    </a:moveTo>
                    <a:cubicBezTo>
                      <a:pt x="318" y="10"/>
                      <a:pt x="318" y="10"/>
                      <a:pt x="317" y="10"/>
                    </a:cubicBezTo>
                    <a:cubicBezTo>
                      <a:pt x="317" y="11"/>
                      <a:pt x="317" y="11"/>
                      <a:pt x="317" y="11"/>
                    </a:cubicBezTo>
                    <a:cubicBezTo>
                      <a:pt x="319" y="13"/>
                      <a:pt x="319" y="15"/>
                      <a:pt x="320" y="18"/>
                    </a:cubicBezTo>
                    <a:cubicBezTo>
                      <a:pt x="320" y="17"/>
                      <a:pt x="321" y="17"/>
                      <a:pt x="321" y="16"/>
                    </a:cubicBezTo>
                    <a:cubicBezTo>
                      <a:pt x="321" y="16"/>
                      <a:pt x="321" y="15"/>
                      <a:pt x="321" y="14"/>
                    </a:cubicBezTo>
                    <a:cubicBezTo>
                      <a:pt x="320" y="12"/>
                      <a:pt x="319" y="11"/>
                      <a:pt x="318" y="9"/>
                    </a:cubicBezTo>
                    <a:moveTo>
                      <a:pt x="224" y="3"/>
                    </a:moveTo>
                    <a:cubicBezTo>
                      <a:pt x="223" y="4"/>
                      <a:pt x="222" y="4"/>
                      <a:pt x="221" y="5"/>
                    </a:cubicBezTo>
                    <a:cubicBezTo>
                      <a:pt x="230" y="5"/>
                      <a:pt x="239" y="6"/>
                      <a:pt x="248" y="6"/>
                    </a:cubicBezTo>
                    <a:cubicBezTo>
                      <a:pt x="249" y="6"/>
                      <a:pt x="250" y="6"/>
                      <a:pt x="251" y="6"/>
                    </a:cubicBezTo>
                    <a:cubicBezTo>
                      <a:pt x="261" y="6"/>
                      <a:pt x="270" y="6"/>
                      <a:pt x="279" y="6"/>
                    </a:cubicBezTo>
                    <a:cubicBezTo>
                      <a:pt x="282" y="6"/>
                      <a:pt x="284" y="5"/>
                      <a:pt x="287" y="5"/>
                    </a:cubicBezTo>
                    <a:cubicBezTo>
                      <a:pt x="291" y="5"/>
                      <a:pt x="295" y="5"/>
                      <a:pt x="299" y="5"/>
                    </a:cubicBezTo>
                    <a:cubicBezTo>
                      <a:pt x="300" y="5"/>
                      <a:pt x="300" y="5"/>
                      <a:pt x="300" y="5"/>
                    </a:cubicBezTo>
                    <a:cubicBezTo>
                      <a:pt x="302" y="5"/>
                      <a:pt x="304" y="5"/>
                      <a:pt x="306" y="5"/>
                    </a:cubicBezTo>
                    <a:cubicBezTo>
                      <a:pt x="310" y="6"/>
                      <a:pt x="313" y="6"/>
                      <a:pt x="315" y="8"/>
                    </a:cubicBezTo>
                    <a:cubicBezTo>
                      <a:pt x="315" y="9"/>
                      <a:pt x="315" y="9"/>
                      <a:pt x="316" y="9"/>
                    </a:cubicBezTo>
                    <a:cubicBezTo>
                      <a:pt x="316" y="9"/>
                      <a:pt x="316" y="9"/>
                      <a:pt x="316" y="9"/>
                    </a:cubicBezTo>
                    <a:cubicBezTo>
                      <a:pt x="316" y="8"/>
                      <a:pt x="317" y="8"/>
                      <a:pt x="317" y="8"/>
                    </a:cubicBezTo>
                    <a:cubicBezTo>
                      <a:pt x="317" y="8"/>
                      <a:pt x="317" y="8"/>
                      <a:pt x="317" y="7"/>
                    </a:cubicBezTo>
                    <a:cubicBezTo>
                      <a:pt x="316" y="7"/>
                      <a:pt x="315" y="6"/>
                      <a:pt x="314" y="6"/>
                    </a:cubicBezTo>
                    <a:cubicBezTo>
                      <a:pt x="313" y="5"/>
                      <a:pt x="311" y="4"/>
                      <a:pt x="309" y="4"/>
                    </a:cubicBezTo>
                    <a:cubicBezTo>
                      <a:pt x="308" y="4"/>
                      <a:pt x="307" y="3"/>
                      <a:pt x="306" y="3"/>
                    </a:cubicBezTo>
                    <a:cubicBezTo>
                      <a:pt x="305" y="3"/>
                      <a:pt x="305" y="3"/>
                      <a:pt x="304" y="3"/>
                    </a:cubicBezTo>
                    <a:cubicBezTo>
                      <a:pt x="304" y="3"/>
                      <a:pt x="304" y="4"/>
                      <a:pt x="304" y="4"/>
                    </a:cubicBezTo>
                    <a:cubicBezTo>
                      <a:pt x="303" y="4"/>
                      <a:pt x="303" y="4"/>
                      <a:pt x="303" y="4"/>
                    </a:cubicBezTo>
                    <a:cubicBezTo>
                      <a:pt x="303" y="4"/>
                      <a:pt x="302" y="4"/>
                      <a:pt x="302" y="3"/>
                    </a:cubicBezTo>
                    <a:cubicBezTo>
                      <a:pt x="302" y="3"/>
                      <a:pt x="301" y="3"/>
                      <a:pt x="300" y="3"/>
                    </a:cubicBezTo>
                    <a:cubicBezTo>
                      <a:pt x="299" y="3"/>
                      <a:pt x="298" y="3"/>
                      <a:pt x="297" y="3"/>
                    </a:cubicBezTo>
                    <a:cubicBezTo>
                      <a:pt x="292" y="3"/>
                      <a:pt x="286" y="3"/>
                      <a:pt x="280" y="4"/>
                    </a:cubicBezTo>
                    <a:cubicBezTo>
                      <a:pt x="280" y="4"/>
                      <a:pt x="280" y="4"/>
                      <a:pt x="279" y="4"/>
                    </a:cubicBezTo>
                    <a:cubicBezTo>
                      <a:pt x="279" y="4"/>
                      <a:pt x="279" y="4"/>
                      <a:pt x="279" y="4"/>
                    </a:cubicBezTo>
                    <a:cubicBezTo>
                      <a:pt x="278" y="4"/>
                      <a:pt x="278" y="4"/>
                      <a:pt x="278" y="4"/>
                    </a:cubicBezTo>
                    <a:cubicBezTo>
                      <a:pt x="276" y="4"/>
                      <a:pt x="274" y="4"/>
                      <a:pt x="272" y="4"/>
                    </a:cubicBezTo>
                    <a:cubicBezTo>
                      <a:pt x="265" y="4"/>
                      <a:pt x="259" y="4"/>
                      <a:pt x="252" y="4"/>
                    </a:cubicBezTo>
                    <a:cubicBezTo>
                      <a:pt x="247" y="4"/>
                      <a:pt x="243" y="4"/>
                      <a:pt x="239" y="4"/>
                    </a:cubicBezTo>
                    <a:cubicBezTo>
                      <a:pt x="234" y="4"/>
                      <a:pt x="229" y="3"/>
                      <a:pt x="224" y="3"/>
                    </a:cubicBezTo>
                    <a:moveTo>
                      <a:pt x="179" y="0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6" y="1"/>
                      <a:pt x="175" y="2"/>
                    </a:cubicBezTo>
                    <a:cubicBezTo>
                      <a:pt x="175" y="2"/>
                      <a:pt x="175" y="2"/>
                      <a:pt x="175" y="2"/>
                    </a:cubicBezTo>
                    <a:cubicBezTo>
                      <a:pt x="174" y="3"/>
                      <a:pt x="175" y="3"/>
                      <a:pt x="175" y="4"/>
                    </a:cubicBezTo>
                    <a:cubicBezTo>
                      <a:pt x="176" y="4"/>
                      <a:pt x="176" y="4"/>
                      <a:pt x="177" y="4"/>
                    </a:cubicBezTo>
                    <a:cubicBezTo>
                      <a:pt x="178" y="5"/>
                      <a:pt x="180" y="5"/>
                      <a:pt x="182" y="5"/>
                    </a:cubicBezTo>
                    <a:cubicBezTo>
                      <a:pt x="184" y="5"/>
                      <a:pt x="186" y="4"/>
                      <a:pt x="188" y="4"/>
                    </a:cubicBezTo>
                    <a:cubicBezTo>
                      <a:pt x="189" y="4"/>
                      <a:pt x="189" y="4"/>
                      <a:pt x="190" y="4"/>
                    </a:cubicBezTo>
                    <a:cubicBezTo>
                      <a:pt x="193" y="4"/>
                      <a:pt x="196" y="4"/>
                      <a:pt x="199" y="4"/>
                    </a:cubicBezTo>
                    <a:cubicBezTo>
                      <a:pt x="202" y="4"/>
                      <a:pt x="206" y="4"/>
                      <a:pt x="209" y="4"/>
                    </a:cubicBezTo>
                    <a:cubicBezTo>
                      <a:pt x="211" y="4"/>
                      <a:pt x="213" y="4"/>
                      <a:pt x="215" y="5"/>
                    </a:cubicBezTo>
                    <a:cubicBezTo>
                      <a:pt x="216" y="5"/>
                      <a:pt x="217" y="5"/>
                      <a:pt x="219" y="5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20" y="3"/>
                      <a:pt x="220" y="3"/>
                      <a:pt x="220" y="3"/>
                    </a:cubicBezTo>
                    <a:cubicBezTo>
                      <a:pt x="217" y="3"/>
                      <a:pt x="215" y="3"/>
                      <a:pt x="212" y="2"/>
                    </a:cubicBezTo>
                    <a:cubicBezTo>
                      <a:pt x="212" y="2"/>
                      <a:pt x="212" y="2"/>
                      <a:pt x="212" y="2"/>
                    </a:cubicBezTo>
                    <a:cubicBezTo>
                      <a:pt x="211" y="3"/>
                      <a:pt x="211" y="3"/>
                      <a:pt x="211" y="3"/>
                    </a:cubicBezTo>
                    <a:cubicBezTo>
                      <a:pt x="211" y="3"/>
                      <a:pt x="211" y="3"/>
                      <a:pt x="210" y="2"/>
                    </a:cubicBezTo>
                    <a:cubicBezTo>
                      <a:pt x="209" y="2"/>
                      <a:pt x="207" y="2"/>
                      <a:pt x="205" y="2"/>
                    </a:cubicBezTo>
                    <a:cubicBezTo>
                      <a:pt x="203" y="2"/>
                      <a:pt x="200" y="2"/>
                      <a:pt x="198" y="2"/>
                    </a:cubicBezTo>
                    <a:cubicBezTo>
                      <a:pt x="195" y="2"/>
                      <a:pt x="192" y="2"/>
                      <a:pt x="189" y="2"/>
                    </a:cubicBezTo>
                    <a:cubicBezTo>
                      <a:pt x="189" y="2"/>
                      <a:pt x="188" y="2"/>
                      <a:pt x="188" y="2"/>
                    </a:cubicBezTo>
                    <a:cubicBezTo>
                      <a:pt x="186" y="2"/>
                      <a:pt x="184" y="3"/>
                      <a:pt x="182" y="3"/>
                    </a:cubicBezTo>
                    <a:cubicBezTo>
                      <a:pt x="181" y="3"/>
                      <a:pt x="179" y="3"/>
                      <a:pt x="178" y="2"/>
                    </a:cubicBezTo>
                    <a:cubicBezTo>
                      <a:pt x="178" y="2"/>
                      <a:pt x="178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80" y="2"/>
                      <a:pt x="180" y="0"/>
                      <a:pt x="179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4" name="Freeform 90"/>
              <p:cNvSpPr>
                <a:spLocks noEditPoints="1"/>
              </p:cNvSpPr>
              <p:nvPr/>
            </p:nvSpPr>
            <p:spPr bwMode="auto">
              <a:xfrm>
                <a:off x="5112069" y="2909094"/>
                <a:ext cx="509588" cy="787400"/>
              </a:xfrm>
              <a:custGeom>
                <a:avLst/>
                <a:gdLst>
                  <a:gd name="T0" fmla="*/ 213 w 237"/>
                  <a:gd name="T1" fmla="*/ 234 h 365"/>
                  <a:gd name="T2" fmla="*/ 223 w 237"/>
                  <a:gd name="T3" fmla="*/ 198 h 365"/>
                  <a:gd name="T4" fmla="*/ 213 w 237"/>
                  <a:gd name="T5" fmla="*/ 227 h 365"/>
                  <a:gd name="T6" fmla="*/ 205 w 237"/>
                  <a:gd name="T7" fmla="*/ 249 h 365"/>
                  <a:gd name="T8" fmla="*/ 189 w 237"/>
                  <a:gd name="T9" fmla="*/ 274 h 365"/>
                  <a:gd name="T10" fmla="*/ 165 w 237"/>
                  <a:gd name="T11" fmla="*/ 303 h 365"/>
                  <a:gd name="T12" fmla="*/ 185 w 237"/>
                  <a:gd name="T13" fmla="*/ 276 h 365"/>
                  <a:gd name="T14" fmla="*/ 129 w 237"/>
                  <a:gd name="T15" fmla="*/ 331 h 365"/>
                  <a:gd name="T16" fmla="*/ 80 w 237"/>
                  <a:gd name="T17" fmla="*/ 365 h 365"/>
                  <a:gd name="T18" fmla="*/ 110 w 237"/>
                  <a:gd name="T19" fmla="*/ 342 h 365"/>
                  <a:gd name="T20" fmla="*/ 150 w 237"/>
                  <a:gd name="T21" fmla="*/ 319 h 365"/>
                  <a:gd name="T22" fmla="*/ 219 w 237"/>
                  <a:gd name="T23" fmla="*/ 222 h 365"/>
                  <a:gd name="T24" fmla="*/ 228 w 237"/>
                  <a:gd name="T25" fmla="*/ 187 h 365"/>
                  <a:gd name="T26" fmla="*/ 227 w 237"/>
                  <a:gd name="T27" fmla="*/ 158 h 365"/>
                  <a:gd name="T28" fmla="*/ 230 w 237"/>
                  <a:gd name="T29" fmla="*/ 154 h 365"/>
                  <a:gd name="T30" fmla="*/ 226 w 237"/>
                  <a:gd name="T31" fmla="*/ 110 h 365"/>
                  <a:gd name="T32" fmla="*/ 230 w 237"/>
                  <a:gd name="T33" fmla="*/ 120 h 365"/>
                  <a:gd name="T34" fmla="*/ 194 w 237"/>
                  <a:gd name="T35" fmla="*/ 47 h 365"/>
                  <a:gd name="T36" fmla="*/ 195 w 237"/>
                  <a:gd name="T37" fmla="*/ 48 h 365"/>
                  <a:gd name="T38" fmla="*/ 206 w 237"/>
                  <a:gd name="T39" fmla="*/ 63 h 365"/>
                  <a:gd name="T40" fmla="*/ 213 w 237"/>
                  <a:gd name="T41" fmla="*/ 79 h 365"/>
                  <a:gd name="T42" fmla="*/ 219 w 237"/>
                  <a:gd name="T43" fmla="*/ 87 h 365"/>
                  <a:gd name="T44" fmla="*/ 224 w 237"/>
                  <a:gd name="T45" fmla="*/ 102 h 365"/>
                  <a:gd name="T46" fmla="*/ 228 w 237"/>
                  <a:gd name="T47" fmla="*/ 108 h 365"/>
                  <a:gd name="T48" fmla="*/ 210 w 237"/>
                  <a:gd name="T49" fmla="*/ 63 h 365"/>
                  <a:gd name="T50" fmla="*/ 232 w 237"/>
                  <a:gd name="T51" fmla="*/ 163 h 365"/>
                  <a:gd name="T52" fmla="*/ 228 w 237"/>
                  <a:gd name="T53" fmla="*/ 161 h 365"/>
                  <a:gd name="T54" fmla="*/ 228 w 237"/>
                  <a:gd name="T55" fmla="*/ 185 h 365"/>
                  <a:gd name="T56" fmla="*/ 237 w 237"/>
                  <a:gd name="T57" fmla="*/ 142 h 365"/>
                  <a:gd name="T58" fmla="*/ 115 w 237"/>
                  <a:gd name="T59" fmla="*/ 2 h 365"/>
                  <a:gd name="T60" fmla="*/ 125 w 237"/>
                  <a:gd name="T61" fmla="*/ 4 h 365"/>
                  <a:gd name="T62" fmla="*/ 124 w 237"/>
                  <a:gd name="T63" fmla="*/ 7 h 365"/>
                  <a:gd name="T64" fmla="*/ 139 w 237"/>
                  <a:gd name="T65" fmla="*/ 11 h 365"/>
                  <a:gd name="T66" fmla="*/ 136 w 237"/>
                  <a:gd name="T67" fmla="*/ 8 h 365"/>
                  <a:gd name="T68" fmla="*/ 166 w 237"/>
                  <a:gd name="T69" fmla="*/ 21 h 365"/>
                  <a:gd name="T70" fmla="*/ 155 w 237"/>
                  <a:gd name="T71" fmla="*/ 18 h 365"/>
                  <a:gd name="T72" fmla="*/ 159 w 237"/>
                  <a:gd name="T73" fmla="*/ 20 h 365"/>
                  <a:gd name="T74" fmla="*/ 166 w 237"/>
                  <a:gd name="T75" fmla="*/ 22 h 365"/>
                  <a:gd name="T76" fmla="*/ 177 w 237"/>
                  <a:gd name="T77" fmla="*/ 29 h 365"/>
                  <a:gd name="T78" fmla="*/ 187 w 237"/>
                  <a:gd name="T79" fmla="*/ 39 h 365"/>
                  <a:gd name="T80" fmla="*/ 188 w 237"/>
                  <a:gd name="T81" fmla="*/ 37 h 365"/>
                  <a:gd name="T82" fmla="*/ 115 w 237"/>
                  <a:gd name="T83" fmla="*/ 2 h 365"/>
                  <a:gd name="T84" fmla="*/ 7 w 237"/>
                  <a:gd name="T85" fmla="*/ 23 h 365"/>
                  <a:gd name="T86" fmla="*/ 33 w 237"/>
                  <a:gd name="T87" fmla="*/ 5 h 365"/>
                  <a:gd name="T88" fmla="*/ 12 w 237"/>
                  <a:gd name="T89" fmla="*/ 15 h 365"/>
                  <a:gd name="T90" fmla="*/ 2 w 237"/>
                  <a:gd name="T91" fmla="*/ 25 h 365"/>
                  <a:gd name="T92" fmla="*/ 3 w 237"/>
                  <a:gd name="T93" fmla="*/ 27 h 365"/>
                  <a:gd name="T94" fmla="*/ 30 w 237"/>
                  <a:gd name="T95" fmla="*/ 8 h 365"/>
                  <a:gd name="T96" fmla="*/ 40 w 237"/>
                  <a:gd name="T97" fmla="*/ 5 h 365"/>
                  <a:gd name="T98" fmla="*/ 55 w 237"/>
                  <a:gd name="T99" fmla="*/ 3 h 365"/>
                  <a:gd name="T100" fmla="*/ 93 w 237"/>
                  <a:gd name="T101" fmla="*/ 2 h 365"/>
                  <a:gd name="T102" fmla="*/ 106 w 237"/>
                  <a:gd name="T103" fmla="*/ 3 h 365"/>
                  <a:gd name="T104" fmla="*/ 97 w 237"/>
                  <a:gd name="T105" fmla="*/ 0 h 365"/>
                  <a:gd name="T106" fmla="*/ 92 w 237"/>
                  <a:gd name="T107" fmla="*/ 0 h 365"/>
                  <a:gd name="T108" fmla="*/ 66 w 237"/>
                  <a:gd name="T109" fmla="*/ 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7" h="365">
                    <a:moveTo>
                      <a:pt x="213" y="234"/>
                    </a:moveTo>
                    <a:cubicBezTo>
                      <a:pt x="213" y="233"/>
                      <a:pt x="214" y="231"/>
                      <a:pt x="214" y="229"/>
                    </a:cubicBezTo>
                    <a:cubicBezTo>
                      <a:pt x="215" y="225"/>
                      <a:pt x="217" y="222"/>
                      <a:pt x="218" y="219"/>
                    </a:cubicBezTo>
                    <a:cubicBezTo>
                      <a:pt x="216" y="224"/>
                      <a:pt x="215" y="229"/>
                      <a:pt x="213" y="234"/>
                    </a:cubicBezTo>
                    <a:moveTo>
                      <a:pt x="228" y="187"/>
                    </a:moveTo>
                    <a:cubicBezTo>
                      <a:pt x="227" y="187"/>
                      <a:pt x="226" y="187"/>
                      <a:pt x="224" y="188"/>
                    </a:cubicBezTo>
                    <a:cubicBezTo>
                      <a:pt x="224" y="191"/>
                      <a:pt x="224" y="194"/>
                      <a:pt x="223" y="197"/>
                    </a:cubicBezTo>
                    <a:cubicBezTo>
                      <a:pt x="223" y="197"/>
                      <a:pt x="223" y="198"/>
                      <a:pt x="223" y="198"/>
                    </a:cubicBezTo>
                    <a:cubicBezTo>
                      <a:pt x="222" y="200"/>
                      <a:pt x="221" y="202"/>
                      <a:pt x="221" y="203"/>
                    </a:cubicBezTo>
                    <a:cubicBezTo>
                      <a:pt x="221" y="204"/>
                      <a:pt x="221" y="205"/>
                      <a:pt x="220" y="205"/>
                    </a:cubicBezTo>
                    <a:cubicBezTo>
                      <a:pt x="218" y="212"/>
                      <a:pt x="215" y="220"/>
                      <a:pt x="213" y="227"/>
                    </a:cubicBezTo>
                    <a:cubicBezTo>
                      <a:pt x="213" y="227"/>
                      <a:pt x="213" y="227"/>
                      <a:pt x="213" y="227"/>
                    </a:cubicBezTo>
                    <a:cubicBezTo>
                      <a:pt x="214" y="227"/>
                      <a:pt x="214" y="229"/>
                      <a:pt x="213" y="229"/>
                    </a:cubicBezTo>
                    <a:cubicBezTo>
                      <a:pt x="213" y="229"/>
                      <a:pt x="212" y="230"/>
                      <a:pt x="212" y="230"/>
                    </a:cubicBezTo>
                    <a:cubicBezTo>
                      <a:pt x="212" y="231"/>
                      <a:pt x="211" y="231"/>
                      <a:pt x="211" y="232"/>
                    </a:cubicBezTo>
                    <a:cubicBezTo>
                      <a:pt x="209" y="238"/>
                      <a:pt x="207" y="243"/>
                      <a:pt x="205" y="249"/>
                    </a:cubicBezTo>
                    <a:cubicBezTo>
                      <a:pt x="202" y="254"/>
                      <a:pt x="198" y="259"/>
                      <a:pt x="195" y="263"/>
                    </a:cubicBezTo>
                    <a:cubicBezTo>
                      <a:pt x="192" y="267"/>
                      <a:pt x="189" y="270"/>
                      <a:pt x="187" y="274"/>
                    </a:cubicBezTo>
                    <a:cubicBezTo>
                      <a:pt x="187" y="274"/>
                      <a:pt x="188" y="274"/>
                      <a:pt x="188" y="274"/>
                    </a:cubicBezTo>
                    <a:cubicBezTo>
                      <a:pt x="188" y="274"/>
                      <a:pt x="189" y="274"/>
                      <a:pt x="189" y="274"/>
                    </a:cubicBezTo>
                    <a:cubicBezTo>
                      <a:pt x="193" y="270"/>
                      <a:pt x="197" y="265"/>
                      <a:pt x="200" y="260"/>
                    </a:cubicBezTo>
                    <a:cubicBezTo>
                      <a:pt x="200" y="259"/>
                      <a:pt x="201" y="259"/>
                      <a:pt x="201" y="259"/>
                    </a:cubicBezTo>
                    <a:cubicBezTo>
                      <a:pt x="196" y="266"/>
                      <a:pt x="192" y="272"/>
                      <a:pt x="186" y="278"/>
                    </a:cubicBezTo>
                    <a:cubicBezTo>
                      <a:pt x="180" y="287"/>
                      <a:pt x="172" y="295"/>
                      <a:pt x="165" y="303"/>
                    </a:cubicBezTo>
                    <a:cubicBezTo>
                      <a:pt x="169" y="298"/>
                      <a:pt x="173" y="293"/>
                      <a:pt x="177" y="288"/>
                    </a:cubicBezTo>
                    <a:cubicBezTo>
                      <a:pt x="181" y="284"/>
                      <a:pt x="184" y="280"/>
                      <a:pt x="187" y="276"/>
                    </a:cubicBezTo>
                    <a:cubicBezTo>
                      <a:pt x="187" y="276"/>
                      <a:pt x="187" y="276"/>
                      <a:pt x="186" y="276"/>
                    </a:cubicBezTo>
                    <a:cubicBezTo>
                      <a:pt x="186" y="276"/>
                      <a:pt x="185" y="276"/>
                      <a:pt x="185" y="276"/>
                    </a:cubicBezTo>
                    <a:cubicBezTo>
                      <a:pt x="180" y="281"/>
                      <a:pt x="175" y="287"/>
                      <a:pt x="171" y="292"/>
                    </a:cubicBezTo>
                    <a:cubicBezTo>
                      <a:pt x="164" y="300"/>
                      <a:pt x="158" y="310"/>
                      <a:pt x="149" y="317"/>
                    </a:cubicBezTo>
                    <a:cubicBezTo>
                      <a:pt x="145" y="321"/>
                      <a:pt x="141" y="324"/>
                      <a:pt x="137" y="326"/>
                    </a:cubicBezTo>
                    <a:cubicBezTo>
                      <a:pt x="134" y="328"/>
                      <a:pt x="131" y="330"/>
                      <a:pt x="129" y="331"/>
                    </a:cubicBezTo>
                    <a:cubicBezTo>
                      <a:pt x="111" y="341"/>
                      <a:pt x="92" y="348"/>
                      <a:pt x="79" y="363"/>
                    </a:cubicBezTo>
                    <a:cubicBezTo>
                      <a:pt x="78" y="364"/>
                      <a:pt x="79" y="365"/>
                      <a:pt x="80" y="365"/>
                    </a:cubicBezTo>
                    <a:cubicBezTo>
                      <a:pt x="80" y="365"/>
                      <a:pt x="80" y="365"/>
                      <a:pt x="80" y="365"/>
                    </a:cubicBezTo>
                    <a:cubicBezTo>
                      <a:pt x="80" y="365"/>
                      <a:pt x="80" y="365"/>
                      <a:pt x="80" y="365"/>
                    </a:cubicBezTo>
                    <a:cubicBezTo>
                      <a:pt x="80" y="365"/>
                      <a:pt x="80" y="365"/>
                      <a:pt x="80" y="365"/>
                    </a:cubicBezTo>
                    <a:cubicBezTo>
                      <a:pt x="89" y="357"/>
                      <a:pt x="98" y="351"/>
                      <a:pt x="108" y="345"/>
                    </a:cubicBezTo>
                    <a:cubicBezTo>
                      <a:pt x="108" y="345"/>
                      <a:pt x="108" y="344"/>
                      <a:pt x="108" y="344"/>
                    </a:cubicBezTo>
                    <a:cubicBezTo>
                      <a:pt x="108" y="343"/>
                      <a:pt x="109" y="343"/>
                      <a:pt x="110" y="342"/>
                    </a:cubicBezTo>
                    <a:cubicBezTo>
                      <a:pt x="110" y="342"/>
                      <a:pt x="111" y="342"/>
                      <a:pt x="111" y="342"/>
                    </a:cubicBezTo>
                    <a:cubicBezTo>
                      <a:pt x="111" y="342"/>
                      <a:pt x="112" y="343"/>
                      <a:pt x="112" y="343"/>
                    </a:cubicBezTo>
                    <a:cubicBezTo>
                      <a:pt x="118" y="339"/>
                      <a:pt x="125" y="336"/>
                      <a:pt x="132" y="332"/>
                    </a:cubicBezTo>
                    <a:cubicBezTo>
                      <a:pt x="138" y="328"/>
                      <a:pt x="145" y="324"/>
                      <a:pt x="150" y="319"/>
                    </a:cubicBezTo>
                    <a:cubicBezTo>
                      <a:pt x="155" y="315"/>
                      <a:pt x="160" y="311"/>
                      <a:pt x="165" y="306"/>
                    </a:cubicBezTo>
                    <a:cubicBezTo>
                      <a:pt x="172" y="298"/>
                      <a:pt x="180" y="289"/>
                      <a:pt x="187" y="281"/>
                    </a:cubicBezTo>
                    <a:cubicBezTo>
                      <a:pt x="194" y="272"/>
                      <a:pt x="201" y="263"/>
                      <a:pt x="206" y="254"/>
                    </a:cubicBezTo>
                    <a:cubicBezTo>
                      <a:pt x="212" y="244"/>
                      <a:pt x="215" y="233"/>
                      <a:pt x="219" y="222"/>
                    </a:cubicBezTo>
                    <a:cubicBezTo>
                      <a:pt x="221" y="214"/>
                      <a:pt x="223" y="206"/>
                      <a:pt x="225" y="198"/>
                    </a:cubicBezTo>
                    <a:cubicBezTo>
                      <a:pt x="225" y="197"/>
                      <a:pt x="226" y="196"/>
                      <a:pt x="226" y="195"/>
                    </a:cubicBezTo>
                    <a:cubicBezTo>
                      <a:pt x="227" y="192"/>
                      <a:pt x="227" y="190"/>
                      <a:pt x="228" y="187"/>
                    </a:cubicBezTo>
                    <a:cubicBezTo>
                      <a:pt x="228" y="187"/>
                      <a:pt x="228" y="187"/>
                      <a:pt x="228" y="187"/>
                    </a:cubicBezTo>
                    <a:moveTo>
                      <a:pt x="230" y="143"/>
                    </a:moveTo>
                    <a:cubicBezTo>
                      <a:pt x="230" y="143"/>
                      <a:pt x="229" y="144"/>
                      <a:pt x="228" y="144"/>
                    </a:cubicBezTo>
                    <a:cubicBezTo>
                      <a:pt x="228" y="145"/>
                      <a:pt x="228" y="147"/>
                      <a:pt x="228" y="148"/>
                    </a:cubicBezTo>
                    <a:cubicBezTo>
                      <a:pt x="228" y="152"/>
                      <a:pt x="228" y="155"/>
                      <a:pt x="227" y="158"/>
                    </a:cubicBezTo>
                    <a:cubicBezTo>
                      <a:pt x="228" y="158"/>
                      <a:pt x="229" y="158"/>
                      <a:pt x="229" y="158"/>
                    </a:cubicBezTo>
                    <a:cubicBezTo>
                      <a:pt x="229" y="158"/>
                      <a:pt x="229" y="158"/>
                      <a:pt x="229" y="158"/>
                    </a:cubicBezTo>
                    <a:cubicBezTo>
                      <a:pt x="229" y="158"/>
                      <a:pt x="229" y="158"/>
                      <a:pt x="229" y="158"/>
                    </a:cubicBezTo>
                    <a:cubicBezTo>
                      <a:pt x="230" y="157"/>
                      <a:pt x="230" y="155"/>
                      <a:pt x="230" y="154"/>
                    </a:cubicBezTo>
                    <a:cubicBezTo>
                      <a:pt x="230" y="150"/>
                      <a:pt x="230" y="147"/>
                      <a:pt x="230" y="143"/>
                    </a:cubicBezTo>
                    <a:moveTo>
                      <a:pt x="228" y="108"/>
                    </a:moveTo>
                    <a:cubicBezTo>
                      <a:pt x="228" y="109"/>
                      <a:pt x="228" y="110"/>
                      <a:pt x="227" y="110"/>
                    </a:cubicBezTo>
                    <a:cubicBezTo>
                      <a:pt x="227" y="110"/>
                      <a:pt x="226" y="110"/>
                      <a:pt x="226" y="110"/>
                    </a:cubicBezTo>
                    <a:cubicBezTo>
                      <a:pt x="226" y="111"/>
                      <a:pt x="227" y="113"/>
                      <a:pt x="227" y="114"/>
                    </a:cubicBezTo>
                    <a:cubicBezTo>
                      <a:pt x="229" y="123"/>
                      <a:pt x="229" y="133"/>
                      <a:pt x="229" y="142"/>
                    </a:cubicBezTo>
                    <a:cubicBezTo>
                      <a:pt x="229" y="142"/>
                      <a:pt x="230" y="141"/>
                      <a:pt x="231" y="141"/>
                    </a:cubicBezTo>
                    <a:cubicBezTo>
                      <a:pt x="231" y="134"/>
                      <a:pt x="231" y="127"/>
                      <a:pt x="230" y="120"/>
                    </a:cubicBezTo>
                    <a:cubicBezTo>
                      <a:pt x="229" y="116"/>
                      <a:pt x="229" y="112"/>
                      <a:pt x="228" y="108"/>
                    </a:cubicBezTo>
                    <a:moveTo>
                      <a:pt x="193" y="42"/>
                    </a:moveTo>
                    <a:cubicBezTo>
                      <a:pt x="192" y="42"/>
                      <a:pt x="191" y="42"/>
                      <a:pt x="190" y="42"/>
                    </a:cubicBezTo>
                    <a:cubicBezTo>
                      <a:pt x="192" y="44"/>
                      <a:pt x="193" y="45"/>
                      <a:pt x="194" y="47"/>
                    </a:cubicBezTo>
                    <a:cubicBezTo>
                      <a:pt x="195" y="46"/>
                      <a:pt x="195" y="46"/>
                      <a:pt x="196" y="46"/>
                    </a:cubicBezTo>
                    <a:cubicBezTo>
                      <a:pt x="196" y="46"/>
                      <a:pt x="196" y="46"/>
                      <a:pt x="196" y="46"/>
                    </a:cubicBezTo>
                    <a:cubicBezTo>
                      <a:pt x="198" y="46"/>
                      <a:pt x="198" y="48"/>
                      <a:pt x="197" y="48"/>
                    </a:cubicBezTo>
                    <a:cubicBezTo>
                      <a:pt x="196" y="48"/>
                      <a:pt x="196" y="48"/>
                      <a:pt x="195" y="48"/>
                    </a:cubicBezTo>
                    <a:cubicBezTo>
                      <a:pt x="199" y="53"/>
                      <a:pt x="202" y="57"/>
                      <a:pt x="204" y="62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6" y="62"/>
                      <a:pt x="206" y="62"/>
                      <a:pt x="206" y="62"/>
                    </a:cubicBezTo>
                    <a:cubicBezTo>
                      <a:pt x="207" y="62"/>
                      <a:pt x="207" y="63"/>
                      <a:pt x="206" y="63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8" y="68"/>
                      <a:pt x="210" y="73"/>
                      <a:pt x="213" y="77"/>
                    </a:cubicBezTo>
                    <a:cubicBezTo>
                      <a:pt x="213" y="77"/>
                      <a:pt x="214" y="78"/>
                      <a:pt x="213" y="79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4" y="81"/>
                      <a:pt x="215" y="82"/>
                      <a:pt x="216" y="84"/>
                    </a:cubicBezTo>
                    <a:cubicBezTo>
                      <a:pt x="217" y="85"/>
                      <a:pt x="217" y="86"/>
                      <a:pt x="217" y="87"/>
                    </a:cubicBezTo>
                    <a:cubicBezTo>
                      <a:pt x="217" y="87"/>
                      <a:pt x="217" y="87"/>
                      <a:pt x="217" y="87"/>
                    </a:cubicBezTo>
                    <a:cubicBezTo>
                      <a:pt x="218" y="87"/>
                      <a:pt x="218" y="87"/>
                      <a:pt x="219" y="87"/>
                    </a:cubicBezTo>
                    <a:cubicBezTo>
                      <a:pt x="220" y="87"/>
                      <a:pt x="219" y="89"/>
                      <a:pt x="218" y="89"/>
                    </a:cubicBezTo>
                    <a:cubicBezTo>
                      <a:pt x="220" y="92"/>
                      <a:pt x="222" y="96"/>
                      <a:pt x="223" y="100"/>
                    </a:cubicBezTo>
                    <a:cubicBezTo>
                      <a:pt x="223" y="100"/>
                      <a:pt x="224" y="100"/>
                      <a:pt x="224" y="100"/>
                    </a:cubicBezTo>
                    <a:cubicBezTo>
                      <a:pt x="225" y="101"/>
                      <a:pt x="224" y="102"/>
                      <a:pt x="224" y="102"/>
                    </a:cubicBezTo>
                    <a:cubicBezTo>
                      <a:pt x="224" y="104"/>
                      <a:pt x="225" y="106"/>
                      <a:pt x="226" y="108"/>
                    </a:cubicBezTo>
                    <a:cubicBezTo>
                      <a:pt x="226" y="108"/>
                      <a:pt x="227" y="108"/>
                      <a:pt x="227" y="108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7" y="108"/>
                      <a:pt x="228" y="108"/>
                      <a:pt x="228" y="108"/>
                    </a:cubicBezTo>
                    <a:cubicBezTo>
                      <a:pt x="227" y="107"/>
                      <a:pt x="227" y="105"/>
                      <a:pt x="227" y="104"/>
                    </a:cubicBezTo>
                    <a:cubicBezTo>
                      <a:pt x="225" y="99"/>
                      <a:pt x="223" y="94"/>
                      <a:pt x="221" y="90"/>
                    </a:cubicBezTo>
                    <a:cubicBezTo>
                      <a:pt x="215" y="76"/>
                      <a:pt x="208" y="63"/>
                      <a:pt x="200" y="51"/>
                    </a:cubicBezTo>
                    <a:cubicBezTo>
                      <a:pt x="203" y="55"/>
                      <a:pt x="207" y="59"/>
                      <a:pt x="210" y="63"/>
                    </a:cubicBezTo>
                    <a:cubicBezTo>
                      <a:pt x="217" y="72"/>
                      <a:pt x="223" y="82"/>
                      <a:pt x="227" y="93"/>
                    </a:cubicBezTo>
                    <a:cubicBezTo>
                      <a:pt x="231" y="104"/>
                      <a:pt x="233" y="116"/>
                      <a:pt x="234" y="127"/>
                    </a:cubicBezTo>
                    <a:cubicBezTo>
                      <a:pt x="235" y="133"/>
                      <a:pt x="235" y="139"/>
                      <a:pt x="235" y="145"/>
                    </a:cubicBezTo>
                    <a:cubicBezTo>
                      <a:pt x="235" y="151"/>
                      <a:pt x="234" y="157"/>
                      <a:pt x="232" y="163"/>
                    </a:cubicBezTo>
                    <a:cubicBezTo>
                      <a:pt x="231" y="170"/>
                      <a:pt x="229" y="177"/>
                      <a:pt x="227" y="184"/>
                    </a:cubicBezTo>
                    <a:cubicBezTo>
                      <a:pt x="228" y="176"/>
                      <a:pt x="229" y="168"/>
                      <a:pt x="229" y="161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28" y="161"/>
                      <a:pt x="228" y="161"/>
                      <a:pt x="228" y="161"/>
                    </a:cubicBezTo>
                    <a:cubicBezTo>
                      <a:pt x="228" y="161"/>
                      <a:pt x="227" y="161"/>
                      <a:pt x="227" y="161"/>
                    </a:cubicBezTo>
                    <a:cubicBezTo>
                      <a:pt x="227" y="168"/>
                      <a:pt x="226" y="175"/>
                      <a:pt x="225" y="182"/>
                    </a:cubicBezTo>
                    <a:cubicBezTo>
                      <a:pt x="225" y="183"/>
                      <a:pt x="225" y="184"/>
                      <a:pt x="225" y="186"/>
                    </a:cubicBezTo>
                    <a:cubicBezTo>
                      <a:pt x="226" y="185"/>
                      <a:pt x="227" y="185"/>
                      <a:pt x="228" y="185"/>
                    </a:cubicBezTo>
                    <a:cubicBezTo>
                      <a:pt x="228" y="185"/>
                      <a:pt x="228" y="185"/>
                      <a:pt x="229" y="185"/>
                    </a:cubicBezTo>
                    <a:cubicBezTo>
                      <a:pt x="229" y="182"/>
                      <a:pt x="230" y="180"/>
                      <a:pt x="231" y="177"/>
                    </a:cubicBezTo>
                    <a:cubicBezTo>
                      <a:pt x="232" y="171"/>
                      <a:pt x="234" y="165"/>
                      <a:pt x="235" y="159"/>
                    </a:cubicBezTo>
                    <a:cubicBezTo>
                      <a:pt x="236" y="154"/>
                      <a:pt x="237" y="148"/>
                      <a:pt x="237" y="142"/>
                    </a:cubicBezTo>
                    <a:cubicBezTo>
                      <a:pt x="237" y="136"/>
                      <a:pt x="236" y="130"/>
                      <a:pt x="236" y="125"/>
                    </a:cubicBezTo>
                    <a:cubicBezTo>
                      <a:pt x="234" y="113"/>
                      <a:pt x="232" y="102"/>
                      <a:pt x="228" y="91"/>
                    </a:cubicBezTo>
                    <a:cubicBezTo>
                      <a:pt x="221" y="72"/>
                      <a:pt x="208" y="55"/>
                      <a:pt x="193" y="42"/>
                    </a:cubicBezTo>
                    <a:moveTo>
                      <a:pt x="115" y="2"/>
                    </a:moveTo>
                    <a:cubicBezTo>
                      <a:pt x="115" y="2"/>
                      <a:pt x="115" y="2"/>
                      <a:pt x="114" y="3"/>
                    </a:cubicBezTo>
                    <a:cubicBezTo>
                      <a:pt x="113" y="3"/>
                      <a:pt x="111" y="3"/>
                      <a:pt x="110" y="4"/>
                    </a:cubicBezTo>
                    <a:cubicBezTo>
                      <a:pt x="113" y="4"/>
                      <a:pt x="117" y="5"/>
                      <a:pt x="120" y="6"/>
                    </a:cubicBezTo>
                    <a:cubicBezTo>
                      <a:pt x="122" y="5"/>
                      <a:pt x="123" y="4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6" y="4"/>
                      <a:pt x="127" y="6"/>
                      <a:pt x="125" y="6"/>
                    </a:cubicBezTo>
                    <a:cubicBezTo>
                      <a:pt x="125" y="6"/>
                      <a:pt x="124" y="6"/>
                      <a:pt x="124" y="6"/>
                    </a:cubicBezTo>
                    <a:cubicBezTo>
                      <a:pt x="124" y="6"/>
                      <a:pt x="124" y="7"/>
                      <a:pt x="124" y="7"/>
                    </a:cubicBezTo>
                    <a:cubicBezTo>
                      <a:pt x="128" y="8"/>
                      <a:pt x="132" y="9"/>
                      <a:pt x="136" y="10"/>
                    </a:cubicBezTo>
                    <a:cubicBezTo>
                      <a:pt x="137" y="10"/>
                      <a:pt x="138" y="10"/>
                      <a:pt x="139" y="9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40" y="9"/>
                      <a:pt x="140" y="11"/>
                      <a:pt x="139" y="11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41" y="12"/>
                      <a:pt x="143" y="13"/>
                      <a:pt x="145" y="13"/>
                    </a:cubicBezTo>
                    <a:cubicBezTo>
                      <a:pt x="146" y="13"/>
                      <a:pt x="147" y="13"/>
                      <a:pt x="148" y="13"/>
                    </a:cubicBezTo>
                    <a:cubicBezTo>
                      <a:pt x="144" y="11"/>
                      <a:pt x="140" y="9"/>
                      <a:pt x="136" y="8"/>
                    </a:cubicBezTo>
                    <a:cubicBezTo>
                      <a:pt x="134" y="7"/>
                      <a:pt x="132" y="7"/>
                      <a:pt x="130" y="6"/>
                    </a:cubicBezTo>
                    <a:cubicBezTo>
                      <a:pt x="140" y="8"/>
                      <a:pt x="151" y="12"/>
                      <a:pt x="160" y="17"/>
                    </a:cubicBezTo>
                    <a:cubicBezTo>
                      <a:pt x="163" y="19"/>
                      <a:pt x="166" y="21"/>
                      <a:pt x="169" y="23"/>
                    </a:cubicBezTo>
                    <a:cubicBezTo>
                      <a:pt x="168" y="23"/>
                      <a:pt x="167" y="22"/>
                      <a:pt x="166" y="21"/>
                    </a:cubicBezTo>
                    <a:cubicBezTo>
                      <a:pt x="161" y="19"/>
                      <a:pt x="156" y="16"/>
                      <a:pt x="150" y="14"/>
                    </a:cubicBezTo>
                    <a:cubicBezTo>
                      <a:pt x="150" y="14"/>
                      <a:pt x="150" y="15"/>
                      <a:pt x="149" y="15"/>
                    </a:cubicBezTo>
                    <a:cubicBezTo>
                      <a:pt x="149" y="15"/>
                      <a:pt x="148" y="15"/>
                      <a:pt x="148" y="15"/>
                    </a:cubicBezTo>
                    <a:cubicBezTo>
                      <a:pt x="151" y="16"/>
                      <a:pt x="153" y="17"/>
                      <a:pt x="155" y="18"/>
                    </a:cubicBezTo>
                    <a:cubicBezTo>
                      <a:pt x="156" y="18"/>
                      <a:pt x="156" y="19"/>
                      <a:pt x="157" y="19"/>
                    </a:cubicBezTo>
                    <a:cubicBezTo>
                      <a:pt x="157" y="18"/>
                      <a:pt x="157" y="18"/>
                      <a:pt x="158" y="18"/>
                    </a:cubicBezTo>
                    <a:cubicBezTo>
                      <a:pt x="158" y="18"/>
                      <a:pt x="158" y="18"/>
                      <a:pt x="158" y="18"/>
                    </a:cubicBezTo>
                    <a:cubicBezTo>
                      <a:pt x="159" y="18"/>
                      <a:pt x="160" y="19"/>
                      <a:pt x="159" y="20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61" y="21"/>
                      <a:pt x="163" y="22"/>
                      <a:pt x="165" y="23"/>
                    </a:cubicBezTo>
                    <a:cubicBezTo>
                      <a:pt x="165" y="23"/>
                      <a:pt x="165" y="23"/>
                      <a:pt x="165" y="23"/>
                    </a:cubicBezTo>
                    <a:cubicBezTo>
                      <a:pt x="166" y="22"/>
                      <a:pt x="166" y="22"/>
                      <a:pt x="166" y="22"/>
                    </a:cubicBezTo>
                    <a:cubicBezTo>
                      <a:pt x="167" y="22"/>
                      <a:pt x="167" y="23"/>
                      <a:pt x="167" y="24"/>
                    </a:cubicBezTo>
                    <a:cubicBezTo>
                      <a:pt x="170" y="26"/>
                      <a:pt x="173" y="28"/>
                      <a:pt x="176" y="30"/>
                    </a:cubicBezTo>
                    <a:cubicBezTo>
                      <a:pt x="176" y="29"/>
                      <a:pt x="176" y="29"/>
                      <a:pt x="177" y="29"/>
                    </a:cubicBezTo>
                    <a:cubicBezTo>
                      <a:pt x="177" y="29"/>
                      <a:pt x="177" y="29"/>
                      <a:pt x="177" y="29"/>
                    </a:cubicBezTo>
                    <a:cubicBezTo>
                      <a:pt x="178" y="29"/>
                      <a:pt x="178" y="30"/>
                      <a:pt x="178" y="31"/>
                    </a:cubicBezTo>
                    <a:cubicBezTo>
                      <a:pt x="179" y="32"/>
                      <a:pt x="180" y="32"/>
                      <a:pt x="180" y="33"/>
                    </a:cubicBezTo>
                    <a:cubicBezTo>
                      <a:pt x="183" y="35"/>
                      <a:pt x="185" y="37"/>
                      <a:pt x="187" y="39"/>
                    </a:cubicBezTo>
                    <a:cubicBezTo>
                      <a:pt x="187" y="39"/>
                      <a:pt x="187" y="39"/>
                      <a:pt x="187" y="39"/>
                    </a:cubicBezTo>
                    <a:cubicBezTo>
                      <a:pt x="188" y="39"/>
                      <a:pt x="188" y="40"/>
                      <a:pt x="189" y="41"/>
                    </a:cubicBezTo>
                    <a:cubicBezTo>
                      <a:pt x="190" y="40"/>
                      <a:pt x="191" y="40"/>
                      <a:pt x="191" y="40"/>
                    </a:cubicBezTo>
                    <a:cubicBezTo>
                      <a:pt x="191" y="39"/>
                      <a:pt x="190" y="39"/>
                      <a:pt x="189" y="38"/>
                    </a:cubicBezTo>
                    <a:cubicBezTo>
                      <a:pt x="189" y="38"/>
                      <a:pt x="188" y="37"/>
                      <a:pt x="188" y="37"/>
                    </a:cubicBezTo>
                    <a:cubicBezTo>
                      <a:pt x="186" y="35"/>
                      <a:pt x="185" y="34"/>
                      <a:pt x="183" y="33"/>
                    </a:cubicBezTo>
                    <a:cubicBezTo>
                      <a:pt x="179" y="29"/>
                      <a:pt x="174" y="25"/>
                      <a:pt x="169" y="21"/>
                    </a:cubicBezTo>
                    <a:cubicBezTo>
                      <a:pt x="162" y="16"/>
                      <a:pt x="155" y="12"/>
                      <a:pt x="146" y="9"/>
                    </a:cubicBezTo>
                    <a:cubicBezTo>
                      <a:pt x="136" y="5"/>
                      <a:pt x="126" y="3"/>
                      <a:pt x="115" y="2"/>
                    </a:cubicBezTo>
                    <a:moveTo>
                      <a:pt x="16" y="15"/>
                    </a:moveTo>
                    <a:cubicBezTo>
                      <a:pt x="18" y="13"/>
                      <a:pt x="21" y="12"/>
                      <a:pt x="24" y="11"/>
                    </a:cubicBezTo>
                    <a:cubicBezTo>
                      <a:pt x="22" y="12"/>
                      <a:pt x="20" y="13"/>
                      <a:pt x="18" y="14"/>
                    </a:cubicBezTo>
                    <a:cubicBezTo>
                      <a:pt x="14" y="17"/>
                      <a:pt x="11" y="20"/>
                      <a:pt x="7" y="23"/>
                    </a:cubicBezTo>
                    <a:cubicBezTo>
                      <a:pt x="8" y="21"/>
                      <a:pt x="9" y="20"/>
                      <a:pt x="10" y="19"/>
                    </a:cubicBezTo>
                    <a:cubicBezTo>
                      <a:pt x="12" y="17"/>
                      <a:pt x="14" y="16"/>
                      <a:pt x="16" y="15"/>
                    </a:cubicBezTo>
                    <a:moveTo>
                      <a:pt x="65" y="0"/>
                    </a:moveTo>
                    <a:cubicBezTo>
                      <a:pt x="54" y="1"/>
                      <a:pt x="43" y="2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6"/>
                      <a:pt x="18" y="10"/>
                      <a:pt x="12" y="15"/>
                    </a:cubicBezTo>
                    <a:cubicBezTo>
                      <a:pt x="12" y="15"/>
                      <a:pt x="11" y="15"/>
                      <a:pt x="11" y="16"/>
                    </a:cubicBezTo>
                    <a:cubicBezTo>
                      <a:pt x="7" y="18"/>
                      <a:pt x="4" y="21"/>
                      <a:pt x="1" y="23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3" y="24"/>
                      <a:pt x="3" y="24"/>
                    </a:cubicBezTo>
                    <a:cubicBezTo>
                      <a:pt x="3" y="24"/>
                      <a:pt x="3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5" y="26"/>
                      <a:pt x="6" y="26"/>
                      <a:pt x="7" y="25"/>
                    </a:cubicBezTo>
                    <a:cubicBezTo>
                      <a:pt x="11" y="22"/>
                      <a:pt x="16" y="18"/>
                      <a:pt x="20" y="15"/>
                    </a:cubicBezTo>
                    <a:cubicBezTo>
                      <a:pt x="24" y="13"/>
                      <a:pt x="27" y="11"/>
                      <a:pt x="30" y="8"/>
                    </a:cubicBezTo>
                    <a:cubicBezTo>
                      <a:pt x="32" y="7"/>
                      <a:pt x="34" y="7"/>
                      <a:pt x="36" y="6"/>
                    </a:cubicBezTo>
                    <a:cubicBezTo>
                      <a:pt x="37" y="6"/>
                      <a:pt x="38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4" y="5"/>
                      <a:pt x="48" y="4"/>
                      <a:pt x="52" y="4"/>
                    </a:cubicBezTo>
                    <a:cubicBezTo>
                      <a:pt x="53" y="3"/>
                      <a:pt x="53" y="3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5" y="2"/>
                      <a:pt x="55" y="3"/>
                      <a:pt x="55" y="3"/>
                    </a:cubicBezTo>
                    <a:cubicBezTo>
                      <a:pt x="57" y="3"/>
                      <a:pt x="59" y="3"/>
                      <a:pt x="61" y="3"/>
                    </a:cubicBezTo>
                    <a:cubicBezTo>
                      <a:pt x="63" y="2"/>
                      <a:pt x="64" y="1"/>
                      <a:pt x="65" y="0"/>
                    </a:cubicBezTo>
                    <a:moveTo>
                      <a:pt x="97" y="0"/>
                    </a:moveTo>
                    <a:cubicBezTo>
                      <a:pt x="95" y="1"/>
                      <a:pt x="94" y="1"/>
                      <a:pt x="93" y="2"/>
                    </a:cubicBezTo>
                    <a:cubicBezTo>
                      <a:pt x="93" y="2"/>
                      <a:pt x="94" y="2"/>
                      <a:pt x="95" y="2"/>
                    </a:cubicBezTo>
                    <a:cubicBezTo>
                      <a:pt x="95" y="3"/>
                      <a:pt x="95" y="3"/>
                      <a:pt x="96" y="3"/>
                    </a:cubicBezTo>
                    <a:cubicBezTo>
                      <a:pt x="97" y="3"/>
                      <a:pt x="99" y="3"/>
                      <a:pt x="100" y="3"/>
                    </a:cubicBezTo>
                    <a:cubicBezTo>
                      <a:pt x="102" y="3"/>
                      <a:pt x="104" y="3"/>
                      <a:pt x="106" y="3"/>
                    </a:cubicBezTo>
                    <a:cubicBezTo>
                      <a:pt x="107" y="2"/>
                      <a:pt x="109" y="2"/>
                      <a:pt x="110" y="1"/>
                    </a:cubicBezTo>
                    <a:cubicBezTo>
                      <a:pt x="109" y="1"/>
                      <a:pt x="108" y="1"/>
                      <a:pt x="107" y="1"/>
                    </a:cubicBezTo>
                    <a:cubicBezTo>
                      <a:pt x="106" y="1"/>
                      <a:pt x="106" y="1"/>
                      <a:pt x="105" y="1"/>
                    </a:cubicBezTo>
                    <a:cubicBezTo>
                      <a:pt x="102" y="1"/>
                      <a:pt x="99" y="0"/>
                      <a:pt x="97" y="0"/>
                    </a:cubicBezTo>
                    <a:moveTo>
                      <a:pt x="88" y="0"/>
                    </a:moveTo>
                    <a:cubicBezTo>
                      <a:pt x="87" y="1"/>
                      <a:pt x="85" y="1"/>
                      <a:pt x="84" y="2"/>
                    </a:cubicBezTo>
                    <a:cubicBezTo>
                      <a:pt x="85" y="2"/>
                      <a:pt x="87" y="2"/>
                      <a:pt x="89" y="2"/>
                    </a:cubicBezTo>
                    <a:cubicBezTo>
                      <a:pt x="90" y="1"/>
                      <a:pt x="91" y="1"/>
                      <a:pt x="92" y="0"/>
                    </a:cubicBezTo>
                    <a:cubicBezTo>
                      <a:pt x="91" y="0"/>
                      <a:pt x="89" y="0"/>
                      <a:pt x="88" y="0"/>
                    </a:cubicBezTo>
                    <a:moveTo>
                      <a:pt x="83" y="0"/>
                    </a:moveTo>
                    <a:cubicBezTo>
                      <a:pt x="79" y="0"/>
                      <a:pt x="75" y="0"/>
                      <a:pt x="70" y="0"/>
                    </a:cubicBezTo>
                    <a:cubicBezTo>
                      <a:pt x="69" y="1"/>
                      <a:pt x="67" y="2"/>
                      <a:pt x="66" y="2"/>
                    </a:cubicBezTo>
                    <a:cubicBezTo>
                      <a:pt x="70" y="2"/>
                      <a:pt x="75" y="2"/>
                      <a:pt x="80" y="2"/>
                    </a:cubicBezTo>
                    <a:cubicBezTo>
                      <a:pt x="81" y="1"/>
                      <a:pt x="82" y="1"/>
                      <a:pt x="83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5" name="Freeform 92"/>
              <p:cNvSpPr>
                <a:spLocks noEditPoints="1"/>
              </p:cNvSpPr>
              <p:nvPr/>
            </p:nvSpPr>
            <p:spPr bwMode="auto">
              <a:xfrm>
                <a:off x="5628006" y="3650457"/>
                <a:ext cx="53975" cy="265113"/>
              </a:xfrm>
              <a:custGeom>
                <a:avLst/>
                <a:gdLst>
                  <a:gd name="T0" fmla="*/ 11 w 25"/>
                  <a:gd name="T1" fmla="*/ 46 h 123"/>
                  <a:gd name="T2" fmla="*/ 13 w 25"/>
                  <a:gd name="T3" fmla="*/ 60 h 123"/>
                  <a:gd name="T4" fmla="*/ 13 w 25"/>
                  <a:gd name="T5" fmla="*/ 67 h 123"/>
                  <a:gd name="T6" fmla="*/ 15 w 25"/>
                  <a:gd name="T7" fmla="*/ 67 h 123"/>
                  <a:gd name="T8" fmla="*/ 11 w 25"/>
                  <a:gd name="T9" fmla="*/ 24 h 123"/>
                  <a:gd name="T10" fmla="*/ 10 w 25"/>
                  <a:gd name="T11" fmla="*/ 30 h 123"/>
                  <a:gd name="T12" fmla="*/ 11 w 25"/>
                  <a:gd name="T13" fmla="*/ 33 h 123"/>
                  <a:gd name="T14" fmla="*/ 10 w 25"/>
                  <a:gd name="T15" fmla="*/ 35 h 123"/>
                  <a:gd name="T16" fmla="*/ 11 w 25"/>
                  <a:gd name="T17" fmla="*/ 44 h 123"/>
                  <a:gd name="T18" fmla="*/ 12 w 25"/>
                  <a:gd name="T19" fmla="*/ 33 h 123"/>
                  <a:gd name="T20" fmla="*/ 10 w 25"/>
                  <a:gd name="T21" fmla="*/ 12 h 123"/>
                  <a:gd name="T22" fmla="*/ 9 w 25"/>
                  <a:gd name="T23" fmla="*/ 17 h 123"/>
                  <a:gd name="T24" fmla="*/ 11 w 25"/>
                  <a:gd name="T25" fmla="*/ 22 h 123"/>
                  <a:gd name="T26" fmla="*/ 10 w 25"/>
                  <a:gd name="T27" fmla="*/ 12 h 123"/>
                  <a:gd name="T28" fmla="*/ 9 w 25"/>
                  <a:gd name="T29" fmla="*/ 5 h 123"/>
                  <a:gd name="T30" fmla="*/ 10 w 25"/>
                  <a:gd name="T31" fmla="*/ 10 h 123"/>
                  <a:gd name="T32" fmla="*/ 10 w 25"/>
                  <a:gd name="T33" fmla="*/ 5 h 123"/>
                  <a:gd name="T34" fmla="*/ 12 w 25"/>
                  <a:gd name="T35" fmla="*/ 109 h 123"/>
                  <a:gd name="T36" fmla="*/ 20 w 25"/>
                  <a:gd name="T37" fmla="*/ 69 h 123"/>
                  <a:gd name="T38" fmla="*/ 17 w 25"/>
                  <a:gd name="T39" fmla="*/ 21 h 123"/>
                  <a:gd name="T40" fmla="*/ 21 w 25"/>
                  <a:gd name="T41" fmla="*/ 69 h 123"/>
                  <a:gd name="T42" fmla="*/ 10 w 25"/>
                  <a:gd name="T43" fmla="*/ 111 h 123"/>
                  <a:gd name="T44" fmla="*/ 15 w 25"/>
                  <a:gd name="T45" fmla="*/ 1 h 123"/>
                  <a:gd name="T46" fmla="*/ 15 w 25"/>
                  <a:gd name="T47" fmla="*/ 7 h 123"/>
                  <a:gd name="T48" fmla="*/ 16 w 25"/>
                  <a:gd name="T49" fmla="*/ 9 h 123"/>
                  <a:gd name="T50" fmla="*/ 15 w 25"/>
                  <a:gd name="T51" fmla="*/ 11 h 123"/>
                  <a:gd name="T52" fmla="*/ 15 w 25"/>
                  <a:gd name="T53" fmla="*/ 34 h 123"/>
                  <a:gd name="T54" fmla="*/ 18 w 25"/>
                  <a:gd name="T55" fmla="*/ 96 h 123"/>
                  <a:gd name="T56" fmla="*/ 16 w 25"/>
                  <a:gd name="T57" fmla="*/ 98 h 123"/>
                  <a:gd name="T58" fmla="*/ 16 w 25"/>
                  <a:gd name="T59" fmla="*/ 77 h 123"/>
                  <a:gd name="T60" fmla="*/ 15 w 25"/>
                  <a:gd name="T61" fmla="*/ 69 h 123"/>
                  <a:gd name="T62" fmla="*/ 14 w 25"/>
                  <a:gd name="T63" fmla="*/ 78 h 123"/>
                  <a:gd name="T64" fmla="*/ 15 w 25"/>
                  <a:gd name="T65" fmla="*/ 77 h 123"/>
                  <a:gd name="T66" fmla="*/ 15 w 25"/>
                  <a:gd name="T67" fmla="*/ 80 h 123"/>
                  <a:gd name="T68" fmla="*/ 15 w 25"/>
                  <a:gd name="T69" fmla="*/ 95 h 123"/>
                  <a:gd name="T70" fmla="*/ 6 w 25"/>
                  <a:gd name="T71" fmla="*/ 114 h 123"/>
                  <a:gd name="T72" fmla="*/ 5 w 25"/>
                  <a:gd name="T73" fmla="*/ 115 h 123"/>
                  <a:gd name="T74" fmla="*/ 1 w 25"/>
                  <a:gd name="T75" fmla="*/ 123 h 123"/>
                  <a:gd name="T76" fmla="*/ 7 w 25"/>
                  <a:gd name="T77" fmla="*/ 115 h 123"/>
                  <a:gd name="T78" fmla="*/ 23 w 25"/>
                  <a:gd name="T79" fmla="*/ 73 h 123"/>
                  <a:gd name="T80" fmla="*/ 18 w 25"/>
                  <a:gd name="T81" fmla="*/ 18 h 123"/>
                  <a:gd name="T82" fmla="*/ 17 w 25"/>
                  <a:gd name="T83" fmla="*/ 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" h="123">
                    <a:moveTo>
                      <a:pt x="13" y="46"/>
                    </a:moveTo>
                    <a:cubicBezTo>
                      <a:pt x="12" y="46"/>
                      <a:pt x="12" y="46"/>
                      <a:pt x="11" y="46"/>
                    </a:cubicBezTo>
                    <a:cubicBezTo>
                      <a:pt x="12" y="51"/>
                      <a:pt x="12" y="55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3"/>
                      <a:pt x="13" y="64"/>
                    </a:cubicBezTo>
                    <a:cubicBezTo>
                      <a:pt x="13" y="65"/>
                      <a:pt x="13" y="66"/>
                      <a:pt x="13" y="67"/>
                    </a:cubicBezTo>
                    <a:cubicBezTo>
                      <a:pt x="14" y="67"/>
                      <a:pt x="14" y="67"/>
                      <a:pt x="15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0"/>
                      <a:pt x="14" y="53"/>
                      <a:pt x="13" y="46"/>
                    </a:cubicBezTo>
                    <a:moveTo>
                      <a:pt x="11" y="24"/>
                    </a:moveTo>
                    <a:cubicBezTo>
                      <a:pt x="11" y="24"/>
                      <a:pt x="10" y="24"/>
                      <a:pt x="9" y="24"/>
                    </a:cubicBezTo>
                    <a:cubicBezTo>
                      <a:pt x="10" y="26"/>
                      <a:pt x="10" y="28"/>
                      <a:pt x="10" y="30"/>
                    </a:cubicBezTo>
                    <a:cubicBezTo>
                      <a:pt x="10" y="31"/>
                      <a:pt x="10" y="32"/>
                      <a:pt x="10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2" y="34"/>
                      <a:pt x="12" y="35"/>
                      <a:pt x="11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8"/>
                      <a:pt x="11" y="41"/>
                      <a:pt x="11" y="44"/>
                    </a:cubicBezTo>
                    <a:cubicBezTo>
                      <a:pt x="12" y="44"/>
                      <a:pt x="12" y="44"/>
                      <a:pt x="13" y="44"/>
                    </a:cubicBezTo>
                    <a:cubicBezTo>
                      <a:pt x="13" y="40"/>
                      <a:pt x="12" y="37"/>
                      <a:pt x="12" y="33"/>
                    </a:cubicBezTo>
                    <a:cubicBezTo>
                      <a:pt x="12" y="30"/>
                      <a:pt x="12" y="27"/>
                      <a:pt x="11" y="24"/>
                    </a:cubicBezTo>
                    <a:moveTo>
                      <a:pt x="10" y="12"/>
                    </a:moveTo>
                    <a:cubicBezTo>
                      <a:pt x="9" y="12"/>
                      <a:pt x="9" y="13"/>
                      <a:pt x="8" y="13"/>
                    </a:cubicBezTo>
                    <a:cubicBezTo>
                      <a:pt x="8" y="14"/>
                      <a:pt x="8" y="16"/>
                      <a:pt x="9" y="17"/>
                    </a:cubicBezTo>
                    <a:cubicBezTo>
                      <a:pt x="9" y="19"/>
                      <a:pt x="9" y="20"/>
                      <a:pt x="9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1"/>
                      <a:pt x="11" y="20"/>
                      <a:pt x="11" y="19"/>
                    </a:cubicBezTo>
                    <a:cubicBezTo>
                      <a:pt x="11" y="16"/>
                      <a:pt x="10" y="14"/>
                      <a:pt x="10" y="12"/>
                    </a:cubicBezTo>
                    <a:moveTo>
                      <a:pt x="10" y="5"/>
                    </a:moveTo>
                    <a:cubicBezTo>
                      <a:pt x="10" y="5"/>
                      <a:pt x="9" y="5"/>
                      <a:pt x="9" y="5"/>
                    </a:cubicBezTo>
                    <a:cubicBezTo>
                      <a:pt x="8" y="7"/>
                      <a:pt x="8" y="9"/>
                      <a:pt x="8" y="11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8"/>
                      <a:pt x="11" y="7"/>
                      <a:pt x="11" y="6"/>
                    </a:cubicBezTo>
                    <a:cubicBezTo>
                      <a:pt x="11" y="5"/>
                      <a:pt x="11" y="5"/>
                      <a:pt x="10" y="5"/>
                    </a:cubicBezTo>
                    <a:moveTo>
                      <a:pt x="10" y="111"/>
                    </a:moveTo>
                    <a:cubicBezTo>
                      <a:pt x="11" y="111"/>
                      <a:pt x="11" y="110"/>
                      <a:pt x="12" y="109"/>
                    </a:cubicBezTo>
                    <a:cubicBezTo>
                      <a:pt x="15" y="106"/>
                      <a:pt x="18" y="102"/>
                      <a:pt x="19" y="97"/>
                    </a:cubicBezTo>
                    <a:cubicBezTo>
                      <a:pt x="23" y="88"/>
                      <a:pt x="21" y="78"/>
                      <a:pt x="20" y="69"/>
                    </a:cubicBezTo>
                    <a:cubicBezTo>
                      <a:pt x="18" y="57"/>
                      <a:pt x="18" y="45"/>
                      <a:pt x="17" y="34"/>
                    </a:cubicBezTo>
                    <a:cubicBezTo>
                      <a:pt x="17" y="30"/>
                      <a:pt x="17" y="25"/>
                      <a:pt x="17" y="21"/>
                    </a:cubicBezTo>
                    <a:cubicBezTo>
                      <a:pt x="17" y="25"/>
                      <a:pt x="18" y="29"/>
                      <a:pt x="18" y="33"/>
                    </a:cubicBezTo>
                    <a:cubicBezTo>
                      <a:pt x="19" y="45"/>
                      <a:pt x="20" y="57"/>
                      <a:pt x="21" y="69"/>
                    </a:cubicBezTo>
                    <a:cubicBezTo>
                      <a:pt x="22" y="78"/>
                      <a:pt x="23" y="87"/>
                      <a:pt x="21" y="95"/>
                    </a:cubicBezTo>
                    <a:cubicBezTo>
                      <a:pt x="20" y="102"/>
                      <a:pt x="16" y="108"/>
                      <a:pt x="10" y="111"/>
                    </a:cubicBezTo>
                    <a:moveTo>
                      <a:pt x="16" y="0"/>
                    </a:moveTo>
                    <a:cubicBezTo>
                      <a:pt x="15" y="0"/>
                      <a:pt x="15" y="1"/>
                      <a:pt x="15" y="1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7" y="8"/>
                      <a:pt x="16" y="9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5" y="10"/>
                      <a:pt x="15" y="10"/>
                      <a:pt x="15" y="11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22"/>
                      <a:pt x="15" y="28"/>
                      <a:pt x="15" y="34"/>
                    </a:cubicBezTo>
                    <a:cubicBezTo>
                      <a:pt x="16" y="45"/>
                      <a:pt x="16" y="57"/>
                      <a:pt x="18" y="68"/>
                    </a:cubicBezTo>
                    <a:cubicBezTo>
                      <a:pt x="19" y="77"/>
                      <a:pt x="21" y="87"/>
                      <a:pt x="18" y="96"/>
                    </a:cubicBezTo>
                    <a:cubicBezTo>
                      <a:pt x="17" y="98"/>
                      <a:pt x="16" y="101"/>
                      <a:pt x="14" y="103"/>
                    </a:cubicBezTo>
                    <a:cubicBezTo>
                      <a:pt x="15" y="101"/>
                      <a:pt x="15" y="100"/>
                      <a:pt x="16" y="98"/>
                    </a:cubicBezTo>
                    <a:cubicBezTo>
                      <a:pt x="17" y="94"/>
                      <a:pt x="18" y="89"/>
                      <a:pt x="17" y="84"/>
                    </a:cubicBezTo>
                    <a:cubicBezTo>
                      <a:pt x="17" y="82"/>
                      <a:pt x="17" y="80"/>
                      <a:pt x="16" y="77"/>
                    </a:cubicBezTo>
                    <a:cubicBezTo>
                      <a:pt x="16" y="75"/>
                      <a:pt x="16" y="72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4" y="69"/>
                      <a:pt x="14" y="69"/>
                      <a:pt x="13" y="69"/>
                    </a:cubicBezTo>
                    <a:cubicBezTo>
                      <a:pt x="14" y="72"/>
                      <a:pt x="14" y="75"/>
                      <a:pt x="14" y="7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7" y="78"/>
                      <a:pt x="16" y="79"/>
                    </a:cubicBezTo>
                    <a:cubicBezTo>
                      <a:pt x="16" y="79"/>
                      <a:pt x="15" y="80"/>
                      <a:pt x="15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6" y="85"/>
                      <a:pt x="16" y="90"/>
                      <a:pt x="15" y="95"/>
                    </a:cubicBezTo>
                    <a:cubicBezTo>
                      <a:pt x="13" y="101"/>
                      <a:pt x="11" y="106"/>
                      <a:pt x="8" y="111"/>
                    </a:cubicBezTo>
                    <a:cubicBezTo>
                      <a:pt x="7" y="112"/>
                      <a:pt x="6" y="113"/>
                      <a:pt x="6" y="114"/>
                    </a:cubicBezTo>
                    <a:cubicBezTo>
                      <a:pt x="6" y="114"/>
                      <a:pt x="5" y="114"/>
                      <a:pt x="5" y="114"/>
                    </a:cubicBezTo>
                    <a:cubicBezTo>
                      <a:pt x="5" y="114"/>
                      <a:pt x="5" y="115"/>
                      <a:pt x="5" y="115"/>
                    </a:cubicBezTo>
                    <a:cubicBezTo>
                      <a:pt x="3" y="117"/>
                      <a:pt x="2" y="119"/>
                      <a:pt x="0" y="121"/>
                    </a:cubicBezTo>
                    <a:cubicBezTo>
                      <a:pt x="0" y="122"/>
                      <a:pt x="0" y="123"/>
                      <a:pt x="1" y="123"/>
                    </a:cubicBezTo>
                    <a:cubicBezTo>
                      <a:pt x="1" y="123"/>
                      <a:pt x="1" y="123"/>
                      <a:pt x="2" y="122"/>
                    </a:cubicBezTo>
                    <a:cubicBezTo>
                      <a:pt x="4" y="120"/>
                      <a:pt x="6" y="118"/>
                      <a:pt x="7" y="115"/>
                    </a:cubicBezTo>
                    <a:cubicBezTo>
                      <a:pt x="15" y="112"/>
                      <a:pt x="20" y="106"/>
                      <a:pt x="22" y="98"/>
                    </a:cubicBezTo>
                    <a:cubicBezTo>
                      <a:pt x="25" y="90"/>
                      <a:pt x="24" y="82"/>
                      <a:pt x="23" y="73"/>
                    </a:cubicBezTo>
                    <a:cubicBezTo>
                      <a:pt x="22" y="61"/>
                      <a:pt x="21" y="48"/>
                      <a:pt x="20" y="35"/>
                    </a:cubicBezTo>
                    <a:cubicBezTo>
                      <a:pt x="20" y="30"/>
                      <a:pt x="19" y="24"/>
                      <a:pt x="18" y="18"/>
                    </a:cubicBezTo>
                    <a:cubicBezTo>
                      <a:pt x="18" y="16"/>
                      <a:pt x="17" y="13"/>
                      <a:pt x="17" y="10"/>
                    </a:cubicBezTo>
                    <a:cubicBezTo>
                      <a:pt x="17" y="7"/>
                      <a:pt x="18" y="4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8" name="Freeform 93"/>
              <p:cNvSpPr>
                <a:spLocks noEditPoints="1"/>
              </p:cNvSpPr>
              <p:nvPr/>
            </p:nvSpPr>
            <p:spPr bwMode="auto">
              <a:xfrm>
                <a:off x="5107306" y="3193257"/>
                <a:ext cx="122238" cy="119063"/>
              </a:xfrm>
              <a:custGeom>
                <a:avLst/>
                <a:gdLst>
                  <a:gd name="T0" fmla="*/ 27 w 57"/>
                  <a:gd name="T1" fmla="*/ 34 h 55"/>
                  <a:gd name="T2" fmla="*/ 22 w 57"/>
                  <a:gd name="T3" fmla="*/ 37 h 55"/>
                  <a:gd name="T4" fmla="*/ 21 w 57"/>
                  <a:gd name="T5" fmla="*/ 40 h 55"/>
                  <a:gd name="T6" fmla="*/ 21 w 57"/>
                  <a:gd name="T7" fmla="*/ 40 h 55"/>
                  <a:gd name="T8" fmla="*/ 21 w 57"/>
                  <a:gd name="T9" fmla="*/ 40 h 55"/>
                  <a:gd name="T10" fmla="*/ 21 w 57"/>
                  <a:gd name="T11" fmla="*/ 40 h 55"/>
                  <a:gd name="T12" fmla="*/ 20 w 57"/>
                  <a:gd name="T13" fmla="*/ 41 h 55"/>
                  <a:gd name="T14" fmla="*/ 16 w 57"/>
                  <a:gd name="T15" fmla="*/ 44 h 55"/>
                  <a:gd name="T16" fmla="*/ 15 w 57"/>
                  <a:gd name="T17" fmla="*/ 44 h 55"/>
                  <a:gd name="T18" fmla="*/ 14 w 57"/>
                  <a:gd name="T19" fmla="*/ 44 h 55"/>
                  <a:gd name="T20" fmla="*/ 13 w 57"/>
                  <a:gd name="T21" fmla="*/ 44 h 55"/>
                  <a:gd name="T22" fmla="*/ 1 w 57"/>
                  <a:gd name="T23" fmla="*/ 50 h 55"/>
                  <a:gd name="T24" fmla="*/ 1 w 57"/>
                  <a:gd name="T25" fmla="*/ 52 h 55"/>
                  <a:gd name="T26" fmla="*/ 1 w 57"/>
                  <a:gd name="T27" fmla="*/ 52 h 55"/>
                  <a:gd name="T28" fmla="*/ 6 w 57"/>
                  <a:gd name="T29" fmla="*/ 50 h 55"/>
                  <a:gd name="T30" fmla="*/ 6 w 57"/>
                  <a:gd name="T31" fmla="*/ 50 h 55"/>
                  <a:gd name="T32" fmla="*/ 5 w 57"/>
                  <a:gd name="T33" fmla="*/ 50 h 55"/>
                  <a:gd name="T34" fmla="*/ 1 w 57"/>
                  <a:gd name="T35" fmla="*/ 53 h 55"/>
                  <a:gd name="T36" fmla="*/ 1 w 57"/>
                  <a:gd name="T37" fmla="*/ 55 h 55"/>
                  <a:gd name="T38" fmla="*/ 2 w 57"/>
                  <a:gd name="T39" fmla="*/ 55 h 55"/>
                  <a:gd name="T40" fmla="*/ 2 w 57"/>
                  <a:gd name="T41" fmla="*/ 55 h 55"/>
                  <a:gd name="T42" fmla="*/ 2 w 57"/>
                  <a:gd name="T43" fmla="*/ 55 h 55"/>
                  <a:gd name="T44" fmla="*/ 9 w 57"/>
                  <a:gd name="T45" fmla="*/ 51 h 55"/>
                  <a:gd name="T46" fmla="*/ 13 w 57"/>
                  <a:gd name="T47" fmla="*/ 49 h 55"/>
                  <a:gd name="T48" fmla="*/ 18 w 57"/>
                  <a:gd name="T49" fmla="*/ 46 h 55"/>
                  <a:gd name="T50" fmla="*/ 18 w 57"/>
                  <a:gd name="T51" fmla="*/ 45 h 55"/>
                  <a:gd name="T52" fmla="*/ 24 w 57"/>
                  <a:gd name="T53" fmla="*/ 40 h 55"/>
                  <a:gd name="T54" fmla="*/ 27 w 57"/>
                  <a:gd name="T55" fmla="*/ 34 h 55"/>
                  <a:gd name="T56" fmla="*/ 34 w 57"/>
                  <a:gd name="T57" fmla="*/ 25 h 55"/>
                  <a:gd name="T58" fmla="*/ 29 w 57"/>
                  <a:gd name="T59" fmla="*/ 26 h 55"/>
                  <a:gd name="T60" fmla="*/ 24 w 57"/>
                  <a:gd name="T61" fmla="*/ 34 h 55"/>
                  <a:gd name="T62" fmla="*/ 29 w 57"/>
                  <a:gd name="T63" fmla="*/ 31 h 55"/>
                  <a:gd name="T64" fmla="*/ 32 w 57"/>
                  <a:gd name="T65" fmla="*/ 27 h 55"/>
                  <a:gd name="T66" fmla="*/ 34 w 57"/>
                  <a:gd name="T67" fmla="*/ 25 h 55"/>
                  <a:gd name="T68" fmla="*/ 41 w 57"/>
                  <a:gd name="T69" fmla="*/ 15 h 55"/>
                  <a:gd name="T70" fmla="*/ 37 w 57"/>
                  <a:gd name="T71" fmla="*/ 16 h 55"/>
                  <a:gd name="T72" fmla="*/ 31 w 57"/>
                  <a:gd name="T73" fmla="*/ 23 h 55"/>
                  <a:gd name="T74" fmla="*/ 36 w 57"/>
                  <a:gd name="T75" fmla="*/ 22 h 55"/>
                  <a:gd name="T76" fmla="*/ 36 w 57"/>
                  <a:gd name="T77" fmla="*/ 22 h 55"/>
                  <a:gd name="T78" fmla="*/ 37 w 57"/>
                  <a:gd name="T79" fmla="*/ 22 h 55"/>
                  <a:gd name="T80" fmla="*/ 46 w 57"/>
                  <a:gd name="T81" fmla="*/ 17 h 55"/>
                  <a:gd name="T82" fmla="*/ 46 w 57"/>
                  <a:gd name="T83" fmla="*/ 15 h 55"/>
                  <a:gd name="T84" fmla="*/ 44 w 57"/>
                  <a:gd name="T85" fmla="*/ 15 h 55"/>
                  <a:gd name="T86" fmla="*/ 40 w 57"/>
                  <a:gd name="T87" fmla="*/ 16 h 55"/>
                  <a:gd name="T88" fmla="*/ 41 w 57"/>
                  <a:gd name="T89" fmla="*/ 15 h 55"/>
                  <a:gd name="T90" fmla="*/ 56 w 57"/>
                  <a:gd name="T91" fmla="*/ 0 h 55"/>
                  <a:gd name="T92" fmla="*/ 55 w 57"/>
                  <a:gd name="T93" fmla="*/ 0 h 55"/>
                  <a:gd name="T94" fmla="*/ 48 w 57"/>
                  <a:gd name="T95" fmla="*/ 6 h 55"/>
                  <a:gd name="T96" fmla="*/ 45 w 57"/>
                  <a:gd name="T97" fmla="*/ 8 h 55"/>
                  <a:gd name="T98" fmla="*/ 43 w 57"/>
                  <a:gd name="T99" fmla="*/ 10 h 55"/>
                  <a:gd name="T100" fmla="*/ 40 w 57"/>
                  <a:gd name="T101" fmla="*/ 12 h 55"/>
                  <a:gd name="T102" fmla="*/ 40 w 57"/>
                  <a:gd name="T103" fmla="*/ 13 h 55"/>
                  <a:gd name="T104" fmla="*/ 43 w 57"/>
                  <a:gd name="T105" fmla="*/ 12 h 55"/>
                  <a:gd name="T106" fmla="*/ 43 w 57"/>
                  <a:gd name="T107" fmla="*/ 12 h 55"/>
                  <a:gd name="T108" fmla="*/ 44 w 57"/>
                  <a:gd name="T109" fmla="*/ 12 h 55"/>
                  <a:gd name="T110" fmla="*/ 44 w 57"/>
                  <a:gd name="T111" fmla="*/ 12 h 55"/>
                  <a:gd name="T112" fmla="*/ 46 w 57"/>
                  <a:gd name="T113" fmla="*/ 9 h 55"/>
                  <a:gd name="T114" fmla="*/ 48 w 57"/>
                  <a:gd name="T115" fmla="*/ 8 h 55"/>
                  <a:gd name="T116" fmla="*/ 51 w 57"/>
                  <a:gd name="T117" fmla="*/ 5 h 55"/>
                  <a:gd name="T118" fmla="*/ 56 w 57"/>
                  <a:gd name="T119" fmla="*/ 2 h 55"/>
                  <a:gd name="T120" fmla="*/ 56 w 57"/>
                  <a:gd name="T1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" h="55">
                    <a:moveTo>
                      <a:pt x="27" y="34"/>
                    </a:moveTo>
                    <a:cubicBezTo>
                      <a:pt x="26" y="35"/>
                      <a:pt x="24" y="36"/>
                      <a:pt x="22" y="37"/>
                    </a:cubicBezTo>
                    <a:cubicBezTo>
                      <a:pt x="22" y="38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0" y="40"/>
                      <a:pt x="20" y="40"/>
                      <a:pt x="20" y="41"/>
                    </a:cubicBezTo>
                    <a:cubicBezTo>
                      <a:pt x="19" y="42"/>
                      <a:pt x="18" y="43"/>
                      <a:pt x="16" y="44"/>
                    </a:cubicBezTo>
                    <a:cubicBezTo>
                      <a:pt x="16" y="44"/>
                      <a:pt x="15" y="44"/>
                      <a:pt x="15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6"/>
                      <a:pt x="5" y="49"/>
                      <a:pt x="1" y="50"/>
                    </a:cubicBezTo>
                    <a:cubicBezTo>
                      <a:pt x="0" y="50"/>
                      <a:pt x="0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3" y="51"/>
                      <a:pt x="4" y="51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50"/>
                      <a:pt x="5" y="50"/>
                      <a:pt x="5" y="50"/>
                    </a:cubicBezTo>
                    <a:cubicBezTo>
                      <a:pt x="4" y="51"/>
                      <a:pt x="2" y="52"/>
                      <a:pt x="1" y="53"/>
                    </a:cubicBezTo>
                    <a:cubicBezTo>
                      <a:pt x="0" y="54"/>
                      <a:pt x="0" y="55"/>
                      <a:pt x="1" y="55"/>
                    </a:cubicBezTo>
                    <a:cubicBezTo>
                      <a:pt x="1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4"/>
                      <a:pt x="6" y="53"/>
                      <a:pt x="9" y="51"/>
                    </a:cubicBezTo>
                    <a:cubicBezTo>
                      <a:pt x="10" y="51"/>
                      <a:pt x="11" y="50"/>
                      <a:pt x="13" y="49"/>
                    </a:cubicBezTo>
                    <a:cubicBezTo>
                      <a:pt x="15" y="48"/>
                      <a:pt x="17" y="47"/>
                      <a:pt x="18" y="46"/>
                    </a:cubicBezTo>
                    <a:cubicBezTo>
                      <a:pt x="19" y="46"/>
                      <a:pt x="19" y="45"/>
                      <a:pt x="18" y="45"/>
                    </a:cubicBezTo>
                    <a:cubicBezTo>
                      <a:pt x="21" y="43"/>
                      <a:pt x="22" y="42"/>
                      <a:pt x="24" y="40"/>
                    </a:cubicBezTo>
                    <a:cubicBezTo>
                      <a:pt x="25" y="38"/>
                      <a:pt x="26" y="36"/>
                      <a:pt x="27" y="34"/>
                    </a:cubicBezTo>
                    <a:moveTo>
                      <a:pt x="34" y="25"/>
                    </a:moveTo>
                    <a:cubicBezTo>
                      <a:pt x="32" y="25"/>
                      <a:pt x="31" y="26"/>
                      <a:pt x="29" y="26"/>
                    </a:cubicBezTo>
                    <a:cubicBezTo>
                      <a:pt x="27" y="28"/>
                      <a:pt x="26" y="31"/>
                      <a:pt x="24" y="34"/>
                    </a:cubicBezTo>
                    <a:cubicBezTo>
                      <a:pt x="26" y="33"/>
                      <a:pt x="28" y="32"/>
                      <a:pt x="29" y="31"/>
                    </a:cubicBezTo>
                    <a:cubicBezTo>
                      <a:pt x="30" y="30"/>
                      <a:pt x="31" y="28"/>
                      <a:pt x="32" y="27"/>
                    </a:cubicBezTo>
                    <a:cubicBezTo>
                      <a:pt x="32" y="26"/>
                      <a:pt x="33" y="26"/>
                      <a:pt x="34" y="25"/>
                    </a:cubicBezTo>
                    <a:moveTo>
                      <a:pt x="41" y="15"/>
                    </a:moveTo>
                    <a:cubicBezTo>
                      <a:pt x="40" y="15"/>
                      <a:pt x="38" y="16"/>
                      <a:pt x="37" y="16"/>
                    </a:cubicBezTo>
                    <a:cubicBezTo>
                      <a:pt x="35" y="18"/>
                      <a:pt x="33" y="21"/>
                      <a:pt x="31" y="23"/>
                    </a:cubicBezTo>
                    <a:cubicBezTo>
                      <a:pt x="33" y="23"/>
                      <a:pt x="34" y="23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2"/>
                      <a:pt x="36" y="22"/>
                      <a:pt x="37" y="22"/>
                    </a:cubicBezTo>
                    <a:cubicBezTo>
                      <a:pt x="40" y="20"/>
                      <a:pt x="43" y="18"/>
                      <a:pt x="46" y="17"/>
                    </a:cubicBezTo>
                    <a:cubicBezTo>
                      <a:pt x="47" y="16"/>
                      <a:pt x="47" y="15"/>
                      <a:pt x="46" y="15"/>
                    </a:cubicBezTo>
                    <a:cubicBezTo>
                      <a:pt x="45" y="15"/>
                      <a:pt x="45" y="15"/>
                      <a:pt x="44" y="15"/>
                    </a:cubicBezTo>
                    <a:cubicBezTo>
                      <a:pt x="43" y="15"/>
                      <a:pt x="41" y="15"/>
                      <a:pt x="40" y="16"/>
                    </a:cubicBezTo>
                    <a:cubicBezTo>
                      <a:pt x="40" y="15"/>
                      <a:pt x="41" y="15"/>
                      <a:pt x="41" y="15"/>
                    </a:cubicBezTo>
                    <a:moveTo>
                      <a:pt x="56" y="0"/>
                    </a:moveTo>
                    <a:cubicBezTo>
                      <a:pt x="56" y="0"/>
                      <a:pt x="55" y="0"/>
                      <a:pt x="55" y="0"/>
                    </a:cubicBezTo>
                    <a:cubicBezTo>
                      <a:pt x="53" y="2"/>
                      <a:pt x="50" y="4"/>
                      <a:pt x="48" y="6"/>
                    </a:cubicBezTo>
                    <a:cubicBezTo>
                      <a:pt x="47" y="7"/>
                      <a:pt x="46" y="7"/>
                      <a:pt x="45" y="8"/>
                    </a:cubicBezTo>
                    <a:cubicBezTo>
                      <a:pt x="44" y="9"/>
                      <a:pt x="43" y="9"/>
                      <a:pt x="43" y="10"/>
                    </a:cubicBezTo>
                    <a:cubicBezTo>
                      <a:pt x="42" y="11"/>
                      <a:pt x="41" y="11"/>
                      <a:pt x="40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1" y="13"/>
                      <a:pt x="42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10"/>
                      <a:pt x="46" y="9"/>
                    </a:cubicBezTo>
                    <a:cubicBezTo>
                      <a:pt x="47" y="9"/>
                      <a:pt x="48" y="8"/>
                      <a:pt x="48" y="8"/>
                    </a:cubicBezTo>
                    <a:cubicBezTo>
                      <a:pt x="49" y="7"/>
                      <a:pt x="50" y="6"/>
                      <a:pt x="51" y="5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7" y="1"/>
                      <a:pt x="57" y="0"/>
                      <a:pt x="56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 bwMode="auto">
              <a:xfrm>
                <a:off x="5107839" y="2902742"/>
                <a:ext cx="556147" cy="974725"/>
              </a:xfrm>
              <a:custGeom>
                <a:avLst/>
                <a:gdLst>
                  <a:gd name="connsiteX0" fmla="*/ 527047 w 556146"/>
                  <a:gd name="connsiteY0" fmla="*/ 954088 h 974726"/>
                  <a:gd name="connsiteX1" fmla="*/ 529164 w 556146"/>
                  <a:gd name="connsiteY1" fmla="*/ 954088 h 974726"/>
                  <a:gd name="connsiteX2" fmla="*/ 529164 w 556146"/>
                  <a:gd name="connsiteY2" fmla="*/ 958674 h 974726"/>
                  <a:gd name="connsiteX3" fmla="*/ 514347 w 556146"/>
                  <a:gd name="connsiteY3" fmla="*/ 970140 h 974726"/>
                  <a:gd name="connsiteX4" fmla="*/ 510114 w 556146"/>
                  <a:gd name="connsiteY4" fmla="*/ 972433 h 974726"/>
                  <a:gd name="connsiteX5" fmla="*/ 510114 w 556146"/>
                  <a:gd name="connsiteY5" fmla="*/ 974726 h 974726"/>
                  <a:gd name="connsiteX6" fmla="*/ 507997 w 556146"/>
                  <a:gd name="connsiteY6" fmla="*/ 974726 h 974726"/>
                  <a:gd name="connsiteX7" fmla="*/ 507997 w 556146"/>
                  <a:gd name="connsiteY7" fmla="*/ 970140 h 974726"/>
                  <a:gd name="connsiteX8" fmla="*/ 514347 w 556146"/>
                  <a:gd name="connsiteY8" fmla="*/ 965554 h 974726"/>
                  <a:gd name="connsiteX9" fmla="*/ 527047 w 556146"/>
                  <a:gd name="connsiteY9" fmla="*/ 954088 h 974726"/>
                  <a:gd name="connsiteX10" fmla="*/ 550414 w 556146"/>
                  <a:gd name="connsiteY10" fmla="*/ 914400 h 974726"/>
                  <a:gd name="connsiteX11" fmla="*/ 552503 w 556146"/>
                  <a:gd name="connsiteY11" fmla="*/ 914400 h 974726"/>
                  <a:gd name="connsiteX12" fmla="*/ 554591 w 556146"/>
                  <a:gd name="connsiteY12" fmla="*/ 918696 h 974726"/>
                  <a:gd name="connsiteX13" fmla="*/ 552503 w 556146"/>
                  <a:gd name="connsiteY13" fmla="*/ 920844 h 974726"/>
                  <a:gd name="connsiteX14" fmla="*/ 521170 w 556146"/>
                  <a:gd name="connsiteY14" fmla="*/ 948765 h 974726"/>
                  <a:gd name="connsiteX15" fmla="*/ 519081 w 556146"/>
                  <a:gd name="connsiteY15" fmla="*/ 950913 h 974726"/>
                  <a:gd name="connsiteX16" fmla="*/ 516992 w 556146"/>
                  <a:gd name="connsiteY16" fmla="*/ 946617 h 974726"/>
                  <a:gd name="connsiteX17" fmla="*/ 550414 w 556146"/>
                  <a:gd name="connsiteY17" fmla="*/ 916548 h 974726"/>
                  <a:gd name="connsiteX18" fmla="*/ 550414 w 556146"/>
                  <a:gd name="connsiteY18" fmla="*/ 914400 h 974726"/>
                  <a:gd name="connsiteX19" fmla="*/ 548121 w 556146"/>
                  <a:gd name="connsiteY19" fmla="*/ 892175 h 974726"/>
                  <a:gd name="connsiteX20" fmla="*/ 552401 w 556146"/>
                  <a:gd name="connsiteY20" fmla="*/ 892175 h 974726"/>
                  <a:gd name="connsiteX21" fmla="*/ 554541 w 556146"/>
                  <a:gd name="connsiteY21" fmla="*/ 892175 h 974726"/>
                  <a:gd name="connsiteX22" fmla="*/ 554541 w 556146"/>
                  <a:gd name="connsiteY22" fmla="*/ 896471 h 974726"/>
                  <a:gd name="connsiteX23" fmla="*/ 552401 w 556146"/>
                  <a:gd name="connsiteY23" fmla="*/ 896471 h 974726"/>
                  <a:gd name="connsiteX24" fmla="*/ 548121 w 556146"/>
                  <a:gd name="connsiteY24" fmla="*/ 896471 h 974726"/>
                  <a:gd name="connsiteX25" fmla="*/ 531004 w 556146"/>
                  <a:gd name="connsiteY25" fmla="*/ 909358 h 974726"/>
                  <a:gd name="connsiteX26" fmla="*/ 511747 w 556146"/>
                  <a:gd name="connsiteY26" fmla="*/ 926540 h 974726"/>
                  <a:gd name="connsiteX27" fmla="*/ 511747 w 556146"/>
                  <a:gd name="connsiteY27" fmla="*/ 928688 h 974726"/>
                  <a:gd name="connsiteX28" fmla="*/ 509607 w 556146"/>
                  <a:gd name="connsiteY28" fmla="*/ 924392 h 974726"/>
                  <a:gd name="connsiteX29" fmla="*/ 511747 w 556146"/>
                  <a:gd name="connsiteY29" fmla="*/ 922245 h 974726"/>
                  <a:gd name="connsiteX30" fmla="*/ 531004 w 556146"/>
                  <a:gd name="connsiteY30" fmla="*/ 902914 h 974726"/>
                  <a:gd name="connsiteX31" fmla="*/ 548121 w 556146"/>
                  <a:gd name="connsiteY31" fmla="*/ 892175 h 974726"/>
                  <a:gd name="connsiteX32" fmla="*/ 544457 w 556146"/>
                  <a:gd name="connsiteY32" fmla="*/ 874713 h 974726"/>
                  <a:gd name="connsiteX33" fmla="*/ 546600 w 556146"/>
                  <a:gd name="connsiteY33" fmla="*/ 874713 h 974726"/>
                  <a:gd name="connsiteX34" fmla="*/ 548743 w 556146"/>
                  <a:gd name="connsiteY34" fmla="*/ 876911 h 974726"/>
                  <a:gd name="connsiteX35" fmla="*/ 546600 w 556146"/>
                  <a:gd name="connsiteY35" fmla="*/ 879109 h 974726"/>
                  <a:gd name="connsiteX36" fmla="*/ 510167 w 556146"/>
                  <a:gd name="connsiteY36" fmla="*/ 903288 h 974726"/>
                  <a:gd name="connsiteX37" fmla="*/ 508023 w 556146"/>
                  <a:gd name="connsiteY37" fmla="*/ 903288 h 974726"/>
                  <a:gd name="connsiteX38" fmla="*/ 508023 w 556146"/>
                  <a:gd name="connsiteY38" fmla="*/ 898892 h 974726"/>
                  <a:gd name="connsiteX39" fmla="*/ 510167 w 556146"/>
                  <a:gd name="connsiteY39" fmla="*/ 898892 h 974726"/>
                  <a:gd name="connsiteX40" fmla="*/ 544457 w 556146"/>
                  <a:gd name="connsiteY40" fmla="*/ 874713 h 974726"/>
                  <a:gd name="connsiteX41" fmla="*/ 544297 w 556146"/>
                  <a:gd name="connsiteY41" fmla="*/ 842963 h 974726"/>
                  <a:gd name="connsiteX42" fmla="*/ 548615 w 556146"/>
                  <a:gd name="connsiteY42" fmla="*/ 842963 h 974726"/>
                  <a:gd name="connsiteX43" fmla="*/ 550774 w 556146"/>
                  <a:gd name="connsiteY43" fmla="*/ 842963 h 974726"/>
                  <a:gd name="connsiteX44" fmla="*/ 552933 w 556146"/>
                  <a:gd name="connsiteY44" fmla="*/ 842963 h 974726"/>
                  <a:gd name="connsiteX45" fmla="*/ 552933 w 556146"/>
                  <a:gd name="connsiteY45" fmla="*/ 847130 h 974726"/>
                  <a:gd name="connsiteX46" fmla="*/ 550774 w 556146"/>
                  <a:gd name="connsiteY46" fmla="*/ 847130 h 974726"/>
                  <a:gd name="connsiteX47" fmla="*/ 548615 w 556146"/>
                  <a:gd name="connsiteY47" fmla="*/ 847130 h 974726"/>
                  <a:gd name="connsiteX48" fmla="*/ 544297 w 556146"/>
                  <a:gd name="connsiteY48" fmla="*/ 847130 h 974726"/>
                  <a:gd name="connsiteX49" fmla="*/ 524866 w 556146"/>
                  <a:gd name="connsiteY49" fmla="*/ 859632 h 974726"/>
                  <a:gd name="connsiteX50" fmla="*/ 507594 w 556146"/>
                  <a:gd name="connsiteY50" fmla="*/ 874218 h 974726"/>
                  <a:gd name="connsiteX51" fmla="*/ 505435 w 556146"/>
                  <a:gd name="connsiteY51" fmla="*/ 876301 h 974726"/>
                  <a:gd name="connsiteX52" fmla="*/ 503276 w 556146"/>
                  <a:gd name="connsiteY52" fmla="*/ 872134 h 974726"/>
                  <a:gd name="connsiteX53" fmla="*/ 507594 w 556146"/>
                  <a:gd name="connsiteY53" fmla="*/ 870050 h 974726"/>
                  <a:gd name="connsiteX54" fmla="*/ 527025 w 556146"/>
                  <a:gd name="connsiteY54" fmla="*/ 853381 h 974726"/>
                  <a:gd name="connsiteX55" fmla="*/ 544297 w 556146"/>
                  <a:gd name="connsiteY55" fmla="*/ 842963 h 974726"/>
                  <a:gd name="connsiteX56" fmla="*/ 542738 w 556146"/>
                  <a:gd name="connsiteY56" fmla="*/ 819150 h 974726"/>
                  <a:gd name="connsiteX57" fmla="*/ 544947 w 556146"/>
                  <a:gd name="connsiteY57" fmla="*/ 819150 h 974726"/>
                  <a:gd name="connsiteX58" fmla="*/ 544947 w 556146"/>
                  <a:gd name="connsiteY58" fmla="*/ 823446 h 974726"/>
                  <a:gd name="connsiteX59" fmla="*/ 542738 w 556146"/>
                  <a:gd name="connsiteY59" fmla="*/ 823446 h 974726"/>
                  <a:gd name="connsiteX60" fmla="*/ 531694 w 556146"/>
                  <a:gd name="connsiteY60" fmla="*/ 827741 h 974726"/>
                  <a:gd name="connsiteX61" fmla="*/ 520651 w 556146"/>
                  <a:gd name="connsiteY61" fmla="*/ 838481 h 974726"/>
                  <a:gd name="connsiteX62" fmla="*/ 502981 w 556146"/>
                  <a:gd name="connsiteY62" fmla="*/ 851367 h 974726"/>
                  <a:gd name="connsiteX63" fmla="*/ 500773 w 556146"/>
                  <a:gd name="connsiteY63" fmla="*/ 855663 h 974726"/>
                  <a:gd name="connsiteX64" fmla="*/ 498564 w 556146"/>
                  <a:gd name="connsiteY64" fmla="*/ 855663 h 974726"/>
                  <a:gd name="connsiteX65" fmla="*/ 496355 w 556146"/>
                  <a:gd name="connsiteY65" fmla="*/ 855663 h 974726"/>
                  <a:gd name="connsiteX66" fmla="*/ 496355 w 556146"/>
                  <a:gd name="connsiteY66" fmla="*/ 853515 h 974726"/>
                  <a:gd name="connsiteX67" fmla="*/ 498564 w 556146"/>
                  <a:gd name="connsiteY67" fmla="*/ 851367 h 974726"/>
                  <a:gd name="connsiteX68" fmla="*/ 502981 w 556146"/>
                  <a:gd name="connsiteY68" fmla="*/ 847072 h 974726"/>
                  <a:gd name="connsiteX69" fmla="*/ 520651 w 556146"/>
                  <a:gd name="connsiteY69" fmla="*/ 832037 h 974726"/>
                  <a:gd name="connsiteX70" fmla="*/ 542738 w 556146"/>
                  <a:gd name="connsiteY70" fmla="*/ 819150 h 974726"/>
                  <a:gd name="connsiteX71" fmla="*/ 546583 w 556146"/>
                  <a:gd name="connsiteY71" fmla="*/ 793750 h 974726"/>
                  <a:gd name="connsiteX72" fmla="*/ 546583 w 556146"/>
                  <a:gd name="connsiteY72" fmla="*/ 797983 h 974726"/>
                  <a:gd name="connsiteX73" fmla="*/ 544424 w 556146"/>
                  <a:gd name="connsiteY73" fmla="*/ 800100 h 974726"/>
                  <a:gd name="connsiteX74" fmla="*/ 540106 w 556146"/>
                  <a:gd name="connsiteY74" fmla="*/ 800100 h 974726"/>
                  <a:gd name="connsiteX75" fmla="*/ 520675 w 556146"/>
                  <a:gd name="connsiteY75" fmla="*/ 812800 h 974726"/>
                  <a:gd name="connsiteX76" fmla="*/ 503403 w 556146"/>
                  <a:gd name="connsiteY76" fmla="*/ 829733 h 974726"/>
                  <a:gd name="connsiteX77" fmla="*/ 501244 w 556146"/>
                  <a:gd name="connsiteY77" fmla="*/ 831850 h 974726"/>
                  <a:gd name="connsiteX78" fmla="*/ 499085 w 556146"/>
                  <a:gd name="connsiteY78" fmla="*/ 831850 h 974726"/>
                  <a:gd name="connsiteX79" fmla="*/ 496926 w 556146"/>
                  <a:gd name="connsiteY79" fmla="*/ 827617 h 974726"/>
                  <a:gd name="connsiteX80" fmla="*/ 499085 w 556146"/>
                  <a:gd name="connsiteY80" fmla="*/ 827617 h 974726"/>
                  <a:gd name="connsiteX81" fmla="*/ 501244 w 556146"/>
                  <a:gd name="connsiteY81" fmla="*/ 823383 h 974726"/>
                  <a:gd name="connsiteX82" fmla="*/ 522834 w 556146"/>
                  <a:gd name="connsiteY82" fmla="*/ 806450 h 974726"/>
                  <a:gd name="connsiteX83" fmla="*/ 540106 w 556146"/>
                  <a:gd name="connsiteY83" fmla="*/ 795867 h 974726"/>
                  <a:gd name="connsiteX84" fmla="*/ 544424 w 556146"/>
                  <a:gd name="connsiteY84" fmla="*/ 795867 h 974726"/>
                  <a:gd name="connsiteX85" fmla="*/ 546583 w 556146"/>
                  <a:gd name="connsiteY85" fmla="*/ 793750 h 974726"/>
                  <a:gd name="connsiteX86" fmla="*/ 552414 w 556146"/>
                  <a:gd name="connsiteY86" fmla="*/ 763588 h 974726"/>
                  <a:gd name="connsiteX87" fmla="*/ 554547 w 556146"/>
                  <a:gd name="connsiteY87" fmla="*/ 763588 h 974726"/>
                  <a:gd name="connsiteX88" fmla="*/ 554547 w 556146"/>
                  <a:gd name="connsiteY88" fmla="*/ 767868 h 974726"/>
                  <a:gd name="connsiteX89" fmla="*/ 552414 w 556146"/>
                  <a:gd name="connsiteY89" fmla="*/ 767868 h 974726"/>
                  <a:gd name="connsiteX90" fmla="*/ 541748 w 556146"/>
                  <a:gd name="connsiteY90" fmla="*/ 774287 h 974726"/>
                  <a:gd name="connsiteX91" fmla="*/ 537481 w 556146"/>
                  <a:gd name="connsiteY91" fmla="*/ 776426 h 974726"/>
                  <a:gd name="connsiteX92" fmla="*/ 494817 w 556146"/>
                  <a:gd name="connsiteY92" fmla="*/ 808522 h 974726"/>
                  <a:gd name="connsiteX93" fmla="*/ 492684 w 556146"/>
                  <a:gd name="connsiteY93" fmla="*/ 810661 h 974726"/>
                  <a:gd name="connsiteX94" fmla="*/ 492684 w 556146"/>
                  <a:gd name="connsiteY94" fmla="*/ 812801 h 974726"/>
                  <a:gd name="connsiteX95" fmla="*/ 490550 w 556146"/>
                  <a:gd name="connsiteY95" fmla="*/ 812801 h 974726"/>
                  <a:gd name="connsiteX96" fmla="*/ 490550 w 556146"/>
                  <a:gd name="connsiteY96" fmla="*/ 808522 h 974726"/>
                  <a:gd name="connsiteX97" fmla="*/ 492684 w 556146"/>
                  <a:gd name="connsiteY97" fmla="*/ 806382 h 974726"/>
                  <a:gd name="connsiteX98" fmla="*/ 537481 w 556146"/>
                  <a:gd name="connsiteY98" fmla="*/ 772147 h 974726"/>
                  <a:gd name="connsiteX99" fmla="*/ 541748 w 556146"/>
                  <a:gd name="connsiteY99" fmla="*/ 770007 h 974726"/>
                  <a:gd name="connsiteX100" fmla="*/ 552414 w 556146"/>
                  <a:gd name="connsiteY100" fmla="*/ 763588 h 974726"/>
                  <a:gd name="connsiteX101" fmla="*/ 526951 w 556146"/>
                  <a:gd name="connsiteY101" fmla="*/ 752475 h 974726"/>
                  <a:gd name="connsiteX102" fmla="*/ 529115 w 556146"/>
                  <a:gd name="connsiteY102" fmla="*/ 752475 h 974726"/>
                  <a:gd name="connsiteX103" fmla="*/ 529115 w 556146"/>
                  <a:gd name="connsiteY103" fmla="*/ 756708 h 974726"/>
                  <a:gd name="connsiteX104" fmla="*/ 466337 w 556146"/>
                  <a:gd name="connsiteY104" fmla="*/ 792692 h 974726"/>
                  <a:gd name="connsiteX105" fmla="*/ 464172 w 556146"/>
                  <a:gd name="connsiteY105" fmla="*/ 794808 h 974726"/>
                  <a:gd name="connsiteX106" fmla="*/ 464172 w 556146"/>
                  <a:gd name="connsiteY106" fmla="*/ 796925 h 974726"/>
                  <a:gd name="connsiteX107" fmla="*/ 462007 w 556146"/>
                  <a:gd name="connsiteY107" fmla="*/ 796925 h 974726"/>
                  <a:gd name="connsiteX108" fmla="*/ 459842 w 556146"/>
                  <a:gd name="connsiteY108" fmla="*/ 794808 h 974726"/>
                  <a:gd name="connsiteX109" fmla="*/ 462007 w 556146"/>
                  <a:gd name="connsiteY109" fmla="*/ 792692 h 974726"/>
                  <a:gd name="connsiteX110" fmla="*/ 526951 w 556146"/>
                  <a:gd name="connsiteY110" fmla="*/ 752475 h 974726"/>
                  <a:gd name="connsiteX111" fmla="*/ 456090 w 556146"/>
                  <a:gd name="connsiteY111" fmla="*/ 752475 h 974726"/>
                  <a:gd name="connsiteX112" fmla="*/ 458255 w 556146"/>
                  <a:gd name="connsiteY112" fmla="*/ 754618 h 974726"/>
                  <a:gd name="connsiteX113" fmla="*/ 456090 w 556146"/>
                  <a:gd name="connsiteY113" fmla="*/ 756761 h 974726"/>
                  <a:gd name="connsiteX114" fmla="*/ 421454 w 556146"/>
                  <a:gd name="connsiteY114" fmla="*/ 773907 h 974726"/>
                  <a:gd name="connsiteX115" fmla="*/ 391147 w 556146"/>
                  <a:gd name="connsiteY115" fmla="*/ 795338 h 974726"/>
                  <a:gd name="connsiteX116" fmla="*/ 388982 w 556146"/>
                  <a:gd name="connsiteY116" fmla="*/ 791052 h 974726"/>
                  <a:gd name="connsiteX117" fmla="*/ 421454 w 556146"/>
                  <a:gd name="connsiteY117" fmla="*/ 767477 h 974726"/>
                  <a:gd name="connsiteX118" fmla="*/ 440937 w 556146"/>
                  <a:gd name="connsiteY118" fmla="*/ 756761 h 974726"/>
                  <a:gd name="connsiteX119" fmla="*/ 456090 w 556146"/>
                  <a:gd name="connsiteY119" fmla="*/ 752475 h 974726"/>
                  <a:gd name="connsiteX120" fmla="*/ 432175 w 556146"/>
                  <a:gd name="connsiteY120" fmla="*/ 749300 h 974726"/>
                  <a:gd name="connsiteX121" fmla="*/ 438639 w 556146"/>
                  <a:gd name="connsiteY121" fmla="*/ 749300 h 974726"/>
                  <a:gd name="connsiteX122" fmla="*/ 438639 w 556146"/>
                  <a:gd name="connsiteY122" fmla="*/ 751465 h 974726"/>
                  <a:gd name="connsiteX123" fmla="*/ 438639 w 556146"/>
                  <a:gd name="connsiteY123" fmla="*/ 753630 h 974726"/>
                  <a:gd name="connsiteX124" fmla="*/ 436484 w 556146"/>
                  <a:gd name="connsiteY124" fmla="*/ 753630 h 974726"/>
                  <a:gd name="connsiteX125" fmla="*/ 432175 w 556146"/>
                  <a:gd name="connsiteY125" fmla="*/ 753630 h 974726"/>
                  <a:gd name="connsiteX126" fmla="*/ 425712 w 556146"/>
                  <a:gd name="connsiteY126" fmla="*/ 755794 h 974726"/>
                  <a:gd name="connsiteX127" fmla="*/ 417094 w 556146"/>
                  <a:gd name="connsiteY127" fmla="*/ 760124 h 974726"/>
                  <a:gd name="connsiteX128" fmla="*/ 397704 w 556146"/>
                  <a:gd name="connsiteY128" fmla="*/ 770948 h 974726"/>
                  <a:gd name="connsiteX129" fmla="*/ 354614 w 556146"/>
                  <a:gd name="connsiteY129" fmla="*/ 796925 h 974726"/>
                  <a:gd name="connsiteX130" fmla="*/ 352460 w 556146"/>
                  <a:gd name="connsiteY130" fmla="*/ 796925 h 974726"/>
                  <a:gd name="connsiteX131" fmla="*/ 352460 w 556146"/>
                  <a:gd name="connsiteY131" fmla="*/ 792596 h 974726"/>
                  <a:gd name="connsiteX132" fmla="*/ 399858 w 556146"/>
                  <a:gd name="connsiteY132" fmla="*/ 764454 h 974726"/>
                  <a:gd name="connsiteX133" fmla="*/ 414940 w 556146"/>
                  <a:gd name="connsiteY133" fmla="*/ 755794 h 974726"/>
                  <a:gd name="connsiteX134" fmla="*/ 421403 w 556146"/>
                  <a:gd name="connsiteY134" fmla="*/ 751465 h 974726"/>
                  <a:gd name="connsiteX135" fmla="*/ 423557 w 556146"/>
                  <a:gd name="connsiteY135" fmla="*/ 751465 h 974726"/>
                  <a:gd name="connsiteX136" fmla="*/ 432175 w 556146"/>
                  <a:gd name="connsiteY136" fmla="*/ 749300 h 974726"/>
                  <a:gd name="connsiteX137" fmla="*/ 294198 w 556146"/>
                  <a:gd name="connsiteY137" fmla="*/ 748242 h 974726"/>
                  <a:gd name="connsiteX138" fmla="*/ 294198 w 556146"/>
                  <a:gd name="connsiteY138" fmla="*/ 750358 h 974726"/>
                  <a:gd name="connsiteX139" fmla="*/ 287803 w 556146"/>
                  <a:gd name="connsiteY139" fmla="*/ 754592 h 974726"/>
                  <a:gd name="connsiteX140" fmla="*/ 225981 w 556146"/>
                  <a:gd name="connsiteY140" fmla="*/ 790575 h 974726"/>
                  <a:gd name="connsiteX141" fmla="*/ 223849 w 556146"/>
                  <a:gd name="connsiteY141" fmla="*/ 790575 h 974726"/>
                  <a:gd name="connsiteX142" fmla="*/ 223849 w 556146"/>
                  <a:gd name="connsiteY142" fmla="*/ 786342 h 974726"/>
                  <a:gd name="connsiteX143" fmla="*/ 275012 w 556146"/>
                  <a:gd name="connsiteY143" fmla="*/ 754592 h 974726"/>
                  <a:gd name="connsiteX144" fmla="*/ 294198 w 556146"/>
                  <a:gd name="connsiteY144" fmla="*/ 748242 h 974726"/>
                  <a:gd name="connsiteX145" fmla="*/ 503541 w 556146"/>
                  <a:gd name="connsiteY145" fmla="*/ 747713 h 974726"/>
                  <a:gd name="connsiteX146" fmla="*/ 510058 w 556146"/>
                  <a:gd name="connsiteY146" fmla="*/ 749878 h 974726"/>
                  <a:gd name="connsiteX147" fmla="*/ 507886 w 556146"/>
                  <a:gd name="connsiteY147" fmla="*/ 754207 h 974726"/>
                  <a:gd name="connsiteX148" fmla="*/ 507886 w 556146"/>
                  <a:gd name="connsiteY148" fmla="*/ 752043 h 974726"/>
                  <a:gd name="connsiteX149" fmla="*/ 503541 w 556146"/>
                  <a:gd name="connsiteY149" fmla="*/ 752043 h 974726"/>
                  <a:gd name="connsiteX150" fmla="*/ 492679 w 556146"/>
                  <a:gd name="connsiteY150" fmla="*/ 756372 h 974726"/>
                  <a:gd name="connsiteX151" fmla="*/ 468783 w 556146"/>
                  <a:gd name="connsiteY151" fmla="*/ 769361 h 974726"/>
                  <a:gd name="connsiteX152" fmla="*/ 434025 w 556146"/>
                  <a:gd name="connsiteY152" fmla="*/ 795338 h 974726"/>
                  <a:gd name="connsiteX153" fmla="*/ 431853 w 556146"/>
                  <a:gd name="connsiteY153" fmla="*/ 795338 h 974726"/>
                  <a:gd name="connsiteX154" fmla="*/ 431853 w 556146"/>
                  <a:gd name="connsiteY154" fmla="*/ 791009 h 974726"/>
                  <a:gd name="connsiteX155" fmla="*/ 470955 w 556146"/>
                  <a:gd name="connsiteY155" fmla="*/ 762867 h 974726"/>
                  <a:gd name="connsiteX156" fmla="*/ 488334 w 556146"/>
                  <a:gd name="connsiteY156" fmla="*/ 752043 h 974726"/>
                  <a:gd name="connsiteX157" fmla="*/ 494851 w 556146"/>
                  <a:gd name="connsiteY157" fmla="*/ 749878 h 974726"/>
                  <a:gd name="connsiteX158" fmla="*/ 503541 w 556146"/>
                  <a:gd name="connsiteY158" fmla="*/ 747713 h 974726"/>
                  <a:gd name="connsiteX159" fmla="*/ 368221 w 556146"/>
                  <a:gd name="connsiteY159" fmla="*/ 747713 h 974726"/>
                  <a:gd name="connsiteX160" fmla="*/ 370376 w 556146"/>
                  <a:gd name="connsiteY160" fmla="*/ 747713 h 974726"/>
                  <a:gd name="connsiteX161" fmla="*/ 368221 w 556146"/>
                  <a:gd name="connsiteY161" fmla="*/ 752031 h 974726"/>
                  <a:gd name="connsiteX162" fmla="*/ 359603 w 556146"/>
                  <a:gd name="connsiteY162" fmla="*/ 754190 h 974726"/>
                  <a:gd name="connsiteX163" fmla="*/ 348831 w 556146"/>
                  <a:gd name="connsiteY163" fmla="*/ 760667 h 974726"/>
                  <a:gd name="connsiteX164" fmla="*/ 329441 w 556146"/>
                  <a:gd name="connsiteY164" fmla="*/ 773621 h 974726"/>
                  <a:gd name="connsiteX165" fmla="*/ 292815 w 556146"/>
                  <a:gd name="connsiteY165" fmla="*/ 795211 h 974726"/>
                  <a:gd name="connsiteX166" fmla="*/ 286351 w 556146"/>
                  <a:gd name="connsiteY166" fmla="*/ 799529 h 974726"/>
                  <a:gd name="connsiteX167" fmla="*/ 284197 w 556146"/>
                  <a:gd name="connsiteY167" fmla="*/ 799529 h 974726"/>
                  <a:gd name="connsiteX168" fmla="*/ 284197 w 556146"/>
                  <a:gd name="connsiteY168" fmla="*/ 801688 h 974726"/>
                  <a:gd name="connsiteX169" fmla="*/ 282042 w 556146"/>
                  <a:gd name="connsiteY169" fmla="*/ 799529 h 974726"/>
                  <a:gd name="connsiteX170" fmla="*/ 282042 w 556146"/>
                  <a:gd name="connsiteY170" fmla="*/ 797370 h 974726"/>
                  <a:gd name="connsiteX171" fmla="*/ 284197 w 556146"/>
                  <a:gd name="connsiteY171" fmla="*/ 795211 h 974726"/>
                  <a:gd name="connsiteX172" fmla="*/ 331595 w 556146"/>
                  <a:gd name="connsiteY172" fmla="*/ 767144 h 974726"/>
                  <a:gd name="connsiteX173" fmla="*/ 350985 w 556146"/>
                  <a:gd name="connsiteY173" fmla="*/ 754190 h 974726"/>
                  <a:gd name="connsiteX174" fmla="*/ 368221 w 556146"/>
                  <a:gd name="connsiteY174" fmla="*/ 747713 h 974726"/>
                  <a:gd name="connsiteX175" fmla="*/ 333251 w 556146"/>
                  <a:gd name="connsiteY175" fmla="*/ 747713 h 974726"/>
                  <a:gd name="connsiteX176" fmla="*/ 335428 w 556146"/>
                  <a:gd name="connsiteY176" fmla="*/ 747713 h 974726"/>
                  <a:gd name="connsiteX177" fmla="*/ 335428 w 556146"/>
                  <a:gd name="connsiteY177" fmla="*/ 752043 h 974726"/>
                  <a:gd name="connsiteX178" fmla="*/ 333251 w 556146"/>
                  <a:gd name="connsiteY178" fmla="*/ 754207 h 974726"/>
                  <a:gd name="connsiteX179" fmla="*/ 265760 w 556146"/>
                  <a:gd name="connsiteY179" fmla="*/ 793173 h 974726"/>
                  <a:gd name="connsiteX180" fmla="*/ 263582 w 556146"/>
                  <a:gd name="connsiteY180" fmla="*/ 795338 h 974726"/>
                  <a:gd name="connsiteX181" fmla="*/ 261405 w 556146"/>
                  <a:gd name="connsiteY181" fmla="*/ 793173 h 974726"/>
                  <a:gd name="connsiteX182" fmla="*/ 263582 w 556146"/>
                  <a:gd name="connsiteY182" fmla="*/ 791009 h 974726"/>
                  <a:gd name="connsiteX183" fmla="*/ 324542 w 556146"/>
                  <a:gd name="connsiteY183" fmla="*/ 754207 h 974726"/>
                  <a:gd name="connsiteX184" fmla="*/ 333251 w 556146"/>
                  <a:gd name="connsiteY184" fmla="*/ 747713 h 974726"/>
                  <a:gd name="connsiteX185" fmla="*/ 481523 w 556146"/>
                  <a:gd name="connsiteY185" fmla="*/ 746125 h 974726"/>
                  <a:gd name="connsiteX186" fmla="*/ 483655 w 556146"/>
                  <a:gd name="connsiteY186" fmla="*/ 748242 h 974726"/>
                  <a:gd name="connsiteX187" fmla="*/ 483655 w 556146"/>
                  <a:gd name="connsiteY187" fmla="*/ 750358 h 974726"/>
                  <a:gd name="connsiteX188" fmla="*/ 481523 w 556146"/>
                  <a:gd name="connsiteY188" fmla="*/ 750358 h 974726"/>
                  <a:gd name="connsiteX189" fmla="*/ 475128 w 556146"/>
                  <a:gd name="connsiteY189" fmla="*/ 754592 h 974726"/>
                  <a:gd name="connsiteX190" fmla="*/ 413306 w 556146"/>
                  <a:gd name="connsiteY190" fmla="*/ 796925 h 974726"/>
                  <a:gd name="connsiteX191" fmla="*/ 411174 w 556146"/>
                  <a:gd name="connsiteY191" fmla="*/ 796925 h 974726"/>
                  <a:gd name="connsiteX192" fmla="*/ 409042 w 556146"/>
                  <a:gd name="connsiteY192" fmla="*/ 796925 h 974726"/>
                  <a:gd name="connsiteX193" fmla="*/ 409042 w 556146"/>
                  <a:gd name="connsiteY193" fmla="*/ 794808 h 974726"/>
                  <a:gd name="connsiteX194" fmla="*/ 464469 w 556146"/>
                  <a:gd name="connsiteY194" fmla="*/ 754592 h 974726"/>
                  <a:gd name="connsiteX195" fmla="*/ 472996 w 556146"/>
                  <a:gd name="connsiteY195" fmla="*/ 750358 h 974726"/>
                  <a:gd name="connsiteX196" fmla="*/ 477260 w 556146"/>
                  <a:gd name="connsiteY196" fmla="*/ 748242 h 974726"/>
                  <a:gd name="connsiteX197" fmla="*/ 479392 w 556146"/>
                  <a:gd name="connsiteY197" fmla="*/ 748242 h 974726"/>
                  <a:gd name="connsiteX198" fmla="*/ 481523 w 556146"/>
                  <a:gd name="connsiteY198" fmla="*/ 746125 h 974726"/>
                  <a:gd name="connsiteX199" fmla="*/ 396145 w 556146"/>
                  <a:gd name="connsiteY199" fmla="*/ 746125 h 974726"/>
                  <a:gd name="connsiteX200" fmla="*/ 398328 w 556146"/>
                  <a:gd name="connsiteY200" fmla="*/ 746125 h 974726"/>
                  <a:gd name="connsiteX201" fmla="*/ 400510 w 556146"/>
                  <a:gd name="connsiteY201" fmla="*/ 746125 h 974726"/>
                  <a:gd name="connsiteX202" fmla="*/ 402693 w 556146"/>
                  <a:gd name="connsiteY202" fmla="*/ 746125 h 974726"/>
                  <a:gd name="connsiteX203" fmla="*/ 400510 w 556146"/>
                  <a:gd name="connsiteY203" fmla="*/ 750358 h 974726"/>
                  <a:gd name="connsiteX204" fmla="*/ 398328 w 556146"/>
                  <a:gd name="connsiteY204" fmla="*/ 750358 h 974726"/>
                  <a:gd name="connsiteX205" fmla="*/ 396145 w 556146"/>
                  <a:gd name="connsiteY205" fmla="*/ 752475 h 974726"/>
                  <a:gd name="connsiteX206" fmla="*/ 387413 w 556146"/>
                  <a:gd name="connsiteY206" fmla="*/ 756708 h 974726"/>
                  <a:gd name="connsiteX207" fmla="*/ 319746 w 556146"/>
                  <a:gd name="connsiteY207" fmla="*/ 796925 h 974726"/>
                  <a:gd name="connsiteX208" fmla="*/ 317563 w 556146"/>
                  <a:gd name="connsiteY208" fmla="*/ 796925 h 974726"/>
                  <a:gd name="connsiteX209" fmla="*/ 317563 w 556146"/>
                  <a:gd name="connsiteY209" fmla="*/ 792692 h 974726"/>
                  <a:gd name="connsiteX210" fmla="*/ 378682 w 556146"/>
                  <a:gd name="connsiteY210" fmla="*/ 756708 h 974726"/>
                  <a:gd name="connsiteX211" fmla="*/ 387413 w 556146"/>
                  <a:gd name="connsiteY211" fmla="*/ 752475 h 974726"/>
                  <a:gd name="connsiteX212" fmla="*/ 396145 w 556146"/>
                  <a:gd name="connsiteY212" fmla="*/ 746125 h 974726"/>
                  <a:gd name="connsiteX213" fmla="*/ 331673 w 556146"/>
                  <a:gd name="connsiteY213" fmla="*/ 673100 h 974726"/>
                  <a:gd name="connsiteX214" fmla="*/ 331673 w 556146"/>
                  <a:gd name="connsiteY214" fmla="*/ 677379 h 974726"/>
                  <a:gd name="connsiteX215" fmla="*/ 257812 w 556146"/>
                  <a:gd name="connsiteY215" fmla="*/ 722313 h 974726"/>
                  <a:gd name="connsiteX216" fmla="*/ 175262 w 556146"/>
                  <a:gd name="connsiteY216" fmla="*/ 771525 h 974726"/>
                  <a:gd name="connsiteX217" fmla="*/ 173090 w 556146"/>
                  <a:gd name="connsiteY217" fmla="*/ 767246 h 974726"/>
                  <a:gd name="connsiteX218" fmla="*/ 255640 w 556146"/>
                  <a:gd name="connsiteY218" fmla="*/ 718033 h 974726"/>
                  <a:gd name="connsiteX219" fmla="*/ 331673 w 556146"/>
                  <a:gd name="connsiteY219" fmla="*/ 675240 h 974726"/>
                  <a:gd name="connsiteX220" fmla="*/ 331673 w 556146"/>
                  <a:gd name="connsiteY220" fmla="*/ 673100 h 974726"/>
                  <a:gd name="connsiteX221" fmla="*/ 358699 w 556146"/>
                  <a:gd name="connsiteY221" fmla="*/ 638175 h 974726"/>
                  <a:gd name="connsiteX222" fmla="*/ 360852 w 556146"/>
                  <a:gd name="connsiteY222" fmla="*/ 642488 h 974726"/>
                  <a:gd name="connsiteX223" fmla="*/ 317789 w 556146"/>
                  <a:gd name="connsiteY223" fmla="*/ 668368 h 974726"/>
                  <a:gd name="connsiteX224" fmla="*/ 272572 w 556146"/>
                  <a:gd name="connsiteY224" fmla="*/ 696403 h 974726"/>
                  <a:gd name="connsiteX225" fmla="*/ 179987 w 556146"/>
                  <a:gd name="connsiteY225" fmla="*/ 750319 h 974726"/>
                  <a:gd name="connsiteX226" fmla="*/ 177833 w 556146"/>
                  <a:gd name="connsiteY226" fmla="*/ 752475 h 974726"/>
                  <a:gd name="connsiteX227" fmla="*/ 175680 w 556146"/>
                  <a:gd name="connsiteY227" fmla="*/ 750319 h 974726"/>
                  <a:gd name="connsiteX228" fmla="*/ 175680 w 556146"/>
                  <a:gd name="connsiteY228" fmla="*/ 748162 h 974726"/>
                  <a:gd name="connsiteX229" fmla="*/ 186446 w 556146"/>
                  <a:gd name="connsiteY229" fmla="*/ 741692 h 974726"/>
                  <a:gd name="connsiteX230" fmla="*/ 272572 w 556146"/>
                  <a:gd name="connsiteY230" fmla="*/ 689934 h 974726"/>
                  <a:gd name="connsiteX231" fmla="*/ 317789 w 556146"/>
                  <a:gd name="connsiteY231" fmla="*/ 661898 h 974726"/>
                  <a:gd name="connsiteX232" fmla="*/ 358699 w 556146"/>
                  <a:gd name="connsiteY232" fmla="*/ 640332 h 974726"/>
                  <a:gd name="connsiteX233" fmla="*/ 358699 w 556146"/>
                  <a:gd name="connsiteY233" fmla="*/ 638175 h 974726"/>
                  <a:gd name="connsiteX234" fmla="*/ 404190 w 556146"/>
                  <a:gd name="connsiteY234" fmla="*/ 596900 h 974726"/>
                  <a:gd name="connsiteX235" fmla="*/ 406337 w 556146"/>
                  <a:gd name="connsiteY235" fmla="*/ 596900 h 974726"/>
                  <a:gd name="connsiteX236" fmla="*/ 408484 w 556146"/>
                  <a:gd name="connsiteY236" fmla="*/ 596900 h 974726"/>
                  <a:gd name="connsiteX237" fmla="*/ 410630 w 556146"/>
                  <a:gd name="connsiteY237" fmla="*/ 596900 h 974726"/>
                  <a:gd name="connsiteX238" fmla="*/ 408484 w 556146"/>
                  <a:gd name="connsiteY238" fmla="*/ 601196 h 974726"/>
                  <a:gd name="connsiteX239" fmla="*/ 406337 w 556146"/>
                  <a:gd name="connsiteY239" fmla="*/ 601196 h 974726"/>
                  <a:gd name="connsiteX240" fmla="*/ 404190 w 556146"/>
                  <a:gd name="connsiteY240" fmla="*/ 601196 h 974726"/>
                  <a:gd name="connsiteX241" fmla="*/ 402043 w 556146"/>
                  <a:gd name="connsiteY241" fmla="*/ 601196 h 974726"/>
                  <a:gd name="connsiteX242" fmla="*/ 393456 w 556146"/>
                  <a:gd name="connsiteY242" fmla="*/ 605491 h 974726"/>
                  <a:gd name="connsiteX243" fmla="*/ 382723 w 556146"/>
                  <a:gd name="connsiteY243" fmla="*/ 609787 h 974726"/>
                  <a:gd name="connsiteX244" fmla="*/ 361255 w 556146"/>
                  <a:gd name="connsiteY244" fmla="*/ 622674 h 974726"/>
                  <a:gd name="connsiteX245" fmla="*/ 316174 w 556146"/>
                  <a:gd name="connsiteY245" fmla="*/ 650595 h 974726"/>
                  <a:gd name="connsiteX246" fmla="*/ 241038 w 556146"/>
                  <a:gd name="connsiteY246" fmla="*/ 695699 h 974726"/>
                  <a:gd name="connsiteX247" fmla="*/ 226011 w 556146"/>
                  <a:gd name="connsiteY247" fmla="*/ 706438 h 974726"/>
                  <a:gd name="connsiteX248" fmla="*/ 223864 w 556146"/>
                  <a:gd name="connsiteY248" fmla="*/ 706438 h 974726"/>
                  <a:gd name="connsiteX249" fmla="*/ 221717 w 556146"/>
                  <a:gd name="connsiteY249" fmla="*/ 704290 h 974726"/>
                  <a:gd name="connsiteX250" fmla="*/ 223864 w 556146"/>
                  <a:gd name="connsiteY250" fmla="*/ 702143 h 974726"/>
                  <a:gd name="connsiteX251" fmla="*/ 223864 w 556146"/>
                  <a:gd name="connsiteY251" fmla="*/ 699995 h 974726"/>
                  <a:gd name="connsiteX252" fmla="*/ 241038 w 556146"/>
                  <a:gd name="connsiteY252" fmla="*/ 691404 h 974726"/>
                  <a:gd name="connsiteX253" fmla="*/ 264652 w 556146"/>
                  <a:gd name="connsiteY253" fmla="*/ 674221 h 974726"/>
                  <a:gd name="connsiteX254" fmla="*/ 318320 w 556146"/>
                  <a:gd name="connsiteY254" fmla="*/ 642004 h 974726"/>
                  <a:gd name="connsiteX255" fmla="*/ 367695 w 556146"/>
                  <a:gd name="connsiteY255" fmla="*/ 614083 h 974726"/>
                  <a:gd name="connsiteX256" fmla="*/ 391310 w 556146"/>
                  <a:gd name="connsiteY256" fmla="*/ 601196 h 974726"/>
                  <a:gd name="connsiteX257" fmla="*/ 404190 w 556146"/>
                  <a:gd name="connsiteY257" fmla="*/ 596900 h 974726"/>
                  <a:gd name="connsiteX258" fmla="*/ 431737 w 556146"/>
                  <a:gd name="connsiteY258" fmla="*/ 552450 h 974726"/>
                  <a:gd name="connsiteX259" fmla="*/ 433884 w 556146"/>
                  <a:gd name="connsiteY259" fmla="*/ 552450 h 974726"/>
                  <a:gd name="connsiteX260" fmla="*/ 433884 w 556146"/>
                  <a:gd name="connsiteY260" fmla="*/ 556746 h 974726"/>
                  <a:gd name="connsiteX261" fmla="*/ 431737 w 556146"/>
                  <a:gd name="connsiteY261" fmla="*/ 556746 h 974726"/>
                  <a:gd name="connsiteX262" fmla="*/ 418856 w 556146"/>
                  <a:gd name="connsiteY262" fmla="*/ 561041 h 974726"/>
                  <a:gd name="connsiteX263" fmla="*/ 401682 w 556146"/>
                  <a:gd name="connsiteY263" fmla="*/ 571780 h 974726"/>
                  <a:gd name="connsiteX264" fmla="*/ 371628 w 556146"/>
                  <a:gd name="connsiteY264" fmla="*/ 593258 h 974726"/>
                  <a:gd name="connsiteX265" fmla="*/ 320106 w 556146"/>
                  <a:gd name="connsiteY265" fmla="*/ 623328 h 974726"/>
                  <a:gd name="connsiteX266" fmla="*/ 309373 w 556146"/>
                  <a:gd name="connsiteY266" fmla="*/ 629771 h 974726"/>
                  <a:gd name="connsiteX267" fmla="*/ 290052 w 556146"/>
                  <a:gd name="connsiteY267" fmla="*/ 640510 h 974726"/>
                  <a:gd name="connsiteX268" fmla="*/ 275025 w 556146"/>
                  <a:gd name="connsiteY268" fmla="*/ 649101 h 974726"/>
                  <a:gd name="connsiteX269" fmla="*/ 251411 w 556146"/>
                  <a:gd name="connsiteY269" fmla="*/ 661988 h 974726"/>
                  <a:gd name="connsiteX270" fmla="*/ 249264 w 556146"/>
                  <a:gd name="connsiteY270" fmla="*/ 661988 h 974726"/>
                  <a:gd name="connsiteX271" fmla="*/ 249264 w 556146"/>
                  <a:gd name="connsiteY271" fmla="*/ 657693 h 974726"/>
                  <a:gd name="connsiteX272" fmla="*/ 259998 w 556146"/>
                  <a:gd name="connsiteY272" fmla="*/ 651249 h 974726"/>
                  <a:gd name="connsiteX273" fmla="*/ 285759 w 556146"/>
                  <a:gd name="connsiteY273" fmla="*/ 638362 h 974726"/>
                  <a:gd name="connsiteX274" fmla="*/ 300786 w 556146"/>
                  <a:gd name="connsiteY274" fmla="*/ 629771 h 974726"/>
                  <a:gd name="connsiteX275" fmla="*/ 311519 w 556146"/>
                  <a:gd name="connsiteY275" fmla="*/ 623328 h 974726"/>
                  <a:gd name="connsiteX276" fmla="*/ 317960 w 556146"/>
                  <a:gd name="connsiteY276" fmla="*/ 619032 h 974726"/>
                  <a:gd name="connsiteX277" fmla="*/ 328693 w 556146"/>
                  <a:gd name="connsiteY277" fmla="*/ 614736 h 974726"/>
                  <a:gd name="connsiteX278" fmla="*/ 371628 w 556146"/>
                  <a:gd name="connsiteY278" fmla="*/ 588963 h 974726"/>
                  <a:gd name="connsiteX279" fmla="*/ 403829 w 556146"/>
                  <a:gd name="connsiteY279" fmla="*/ 565337 h 974726"/>
                  <a:gd name="connsiteX280" fmla="*/ 421003 w 556146"/>
                  <a:gd name="connsiteY280" fmla="*/ 554598 h 974726"/>
                  <a:gd name="connsiteX281" fmla="*/ 431737 w 556146"/>
                  <a:gd name="connsiteY281" fmla="*/ 552450 h 974726"/>
                  <a:gd name="connsiteX282" fmla="*/ 441257 w 556146"/>
                  <a:gd name="connsiteY282" fmla="*/ 523875 h 974726"/>
                  <a:gd name="connsiteX283" fmla="*/ 443406 w 556146"/>
                  <a:gd name="connsiteY283" fmla="*/ 526030 h 974726"/>
                  <a:gd name="connsiteX284" fmla="*/ 419764 w 556146"/>
                  <a:gd name="connsiteY284" fmla="*/ 547574 h 974726"/>
                  <a:gd name="connsiteX285" fmla="*/ 391824 w 556146"/>
                  <a:gd name="connsiteY285" fmla="*/ 564810 h 974726"/>
                  <a:gd name="connsiteX286" fmla="*/ 346691 w 556146"/>
                  <a:gd name="connsiteY286" fmla="*/ 590664 h 974726"/>
                  <a:gd name="connsiteX287" fmla="*/ 338094 w 556146"/>
                  <a:gd name="connsiteY287" fmla="*/ 597127 h 974726"/>
                  <a:gd name="connsiteX288" fmla="*/ 327348 w 556146"/>
                  <a:gd name="connsiteY288" fmla="*/ 603591 h 974726"/>
                  <a:gd name="connsiteX289" fmla="*/ 314452 w 556146"/>
                  <a:gd name="connsiteY289" fmla="*/ 610054 h 974726"/>
                  <a:gd name="connsiteX290" fmla="*/ 310154 w 556146"/>
                  <a:gd name="connsiteY290" fmla="*/ 612209 h 974726"/>
                  <a:gd name="connsiteX291" fmla="*/ 308004 w 556146"/>
                  <a:gd name="connsiteY291" fmla="*/ 614363 h 974726"/>
                  <a:gd name="connsiteX292" fmla="*/ 305855 w 556146"/>
                  <a:gd name="connsiteY292" fmla="*/ 610054 h 974726"/>
                  <a:gd name="connsiteX293" fmla="*/ 308004 w 556146"/>
                  <a:gd name="connsiteY293" fmla="*/ 610054 h 974726"/>
                  <a:gd name="connsiteX294" fmla="*/ 308004 w 556146"/>
                  <a:gd name="connsiteY294" fmla="*/ 607900 h 974726"/>
                  <a:gd name="connsiteX295" fmla="*/ 323049 w 556146"/>
                  <a:gd name="connsiteY295" fmla="*/ 599282 h 974726"/>
                  <a:gd name="connsiteX296" fmla="*/ 335944 w 556146"/>
                  <a:gd name="connsiteY296" fmla="*/ 592818 h 974726"/>
                  <a:gd name="connsiteX297" fmla="*/ 344541 w 556146"/>
                  <a:gd name="connsiteY297" fmla="*/ 588509 h 974726"/>
                  <a:gd name="connsiteX298" fmla="*/ 350989 w 556146"/>
                  <a:gd name="connsiteY298" fmla="*/ 584200 h 974726"/>
                  <a:gd name="connsiteX299" fmla="*/ 385377 w 556146"/>
                  <a:gd name="connsiteY299" fmla="*/ 562656 h 974726"/>
                  <a:gd name="connsiteX300" fmla="*/ 415466 w 556146"/>
                  <a:gd name="connsiteY300" fmla="*/ 545420 h 974726"/>
                  <a:gd name="connsiteX301" fmla="*/ 441257 w 556146"/>
                  <a:gd name="connsiteY301" fmla="*/ 523875 h 974726"/>
                  <a:gd name="connsiteX302" fmla="*/ 462446 w 556146"/>
                  <a:gd name="connsiteY302" fmla="*/ 495300 h 974726"/>
                  <a:gd name="connsiteX303" fmla="*/ 462446 w 556146"/>
                  <a:gd name="connsiteY303" fmla="*/ 499666 h 974726"/>
                  <a:gd name="connsiteX304" fmla="*/ 460287 w 556146"/>
                  <a:gd name="connsiteY304" fmla="*/ 501849 h 974726"/>
                  <a:gd name="connsiteX305" fmla="*/ 363132 w 556146"/>
                  <a:gd name="connsiteY305" fmla="*/ 562967 h 974726"/>
                  <a:gd name="connsiteX306" fmla="*/ 358814 w 556146"/>
                  <a:gd name="connsiteY306" fmla="*/ 565150 h 974726"/>
                  <a:gd name="connsiteX307" fmla="*/ 356655 w 556146"/>
                  <a:gd name="connsiteY307" fmla="*/ 565150 h 974726"/>
                  <a:gd name="connsiteX308" fmla="*/ 356655 w 556146"/>
                  <a:gd name="connsiteY308" fmla="*/ 560785 h 974726"/>
                  <a:gd name="connsiteX309" fmla="*/ 365291 w 556146"/>
                  <a:gd name="connsiteY309" fmla="*/ 556419 h 974726"/>
                  <a:gd name="connsiteX310" fmla="*/ 462446 w 556146"/>
                  <a:gd name="connsiteY310" fmla="*/ 495300 h 974726"/>
                  <a:gd name="connsiteX311" fmla="*/ 462473 w 556146"/>
                  <a:gd name="connsiteY311" fmla="*/ 471488 h 974726"/>
                  <a:gd name="connsiteX312" fmla="*/ 462473 w 556146"/>
                  <a:gd name="connsiteY312" fmla="*/ 475784 h 974726"/>
                  <a:gd name="connsiteX313" fmla="*/ 460342 w 556146"/>
                  <a:gd name="connsiteY313" fmla="*/ 475784 h 974726"/>
                  <a:gd name="connsiteX314" fmla="*/ 445419 w 556146"/>
                  <a:gd name="connsiteY314" fmla="*/ 482227 h 974726"/>
                  <a:gd name="connsiteX315" fmla="*/ 428365 w 556146"/>
                  <a:gd name="connsiteY315" fmla="*/ 490819 h 974726"/>
                  <a:gd name="connsiteX316" fmla="*/ 394256 w 556146"/>
                  <a:gd name="connsiteY316" fmla="*/ 508001 h 974726"/>
                  <a:gd name="connsiteX317" fmla="*/ 392124 w 556146"/>
                  <a:gd name="connsiteY317" fmla="*/ 508001 h 974726"/>
                  <a:gd name="connsiteX318" fmla="*/ 392124 w 556146"/>
                  <a:gd name="connsiteY318" fmla="*/ 503705 h 974726"/>
                  <a:gd name="connsiteX319" fmla="*/ 394256 w 556146"/>
                  <a:gd name="connsiteY319" fmla="*/ 503705 h 974726"/>
                  <a:gd name="connsiteX320" fmla="*/ 430496 w 556146"/>
                  <a:gd name="connsiteY320" fmla="*/ 484375 h 974726"/>
                  <a:gd name="connsiteX321" fmla="*/ 447551 w 556146"/>
                  <a:gd name="connsiteY321" fmla="*/ 475784 h 974726"/>
                  <a:gd name="connsiteX322" fmla="*/ 462473 w 556146"/>
                  <a:gd name="connsiteY322" fmla="*/ 471488 h 974726"/>
                  <a:gd name="connsiteX323" fmla="*/ 476165 w 556146"/>
                  <a:gd name="connsiteY323" fmla="*/ 444500 h 974726"/>
                  <a:gd name="connsiteX324" fmla="*/ 478323 w 556146"/>
                  <a:gd name="connsiteY324" fmla="*/ 444500 h 974726"/>
                  <a:gd name="connsiteX325" fmla="*/ 480480 w 556146"/>
                  <a:gd name="connsiteY325" fmla="*/ 444500 h 974726"/>
                  <a:gd name="connsiteX326" fmla="*/ 478323 w 556146"/>
                  <a:gd name="connsiteY326" fmla="*/ 448733 h 974726"/>
                  <a:gd name="connsiteX327" fmla="*/ 476165 w 556146"/>
                  <a:gd name="connsiteY327" fmla="*/ 448733 h 974726"/>
                  <a:gd name="connsiteX328" fmla="*/ 458906 w 556146"/>
                  <a:gd name="connsiteY328" fmla="*/ 455083 h 974726"/>
                  <a:gd name="connsiteX329" fmla="*/ 441647 w 556146"/>
                  <a:gd name="connsiteY329" fmla="*/ 465667 h 974726"/>
                  <a:gd name="connsiteX330" fmla="*/ 402814 w 556146"/>
                  <a:gd name="connsiteY330" fmla="*/ 486833 h 974726"/>
                  <a:gd name="connsiteX331" fmla="*/ 400657 w 556146"/>
                  <a:gd name="connsiteY331" fmla="*/ 486833 h 974726"/>
                  <a:gd name="connsiteX332" fmla="*/ 398500 w 556146"/>
                  <a:gd name="connsiteY332" fmla="*/ 488950 h 974726"/>
                  <a:gd name="connsiteX333" fmla="*/ 398500 w 556146"/>
                  <a:gd name="connsiteY333" fmla="*/ 486833 h 974726"/>
                  <a:gd name="connsiteX334" fmla="*/ 398500 w 556146"/>
                  <a:gd name="connsiteY334" fmla="*/ 484717 h 974726"/>
                  <a:gd name="connsiteX335" fmla="*/ 398500 w 556146"/>
                  <a:gd name="connsiteY335" fmla="*/ 482600 h 974726"/>
                  <a:gd name="connsiteX336" fmla="*/ 407129 w 556146"/>
                  <a:gd name="connsiteY336" fmla="*/ 480483 h 974726"/>
                  <a:gd name="connsiteX337" fmla="*/ 443805 w 556146"/>
                  <a:gd name="connsiteY337" fmla="*/ 459317 h 974726"/>
                  <a:gd name="connsiteX338" fmla="*/ 463221 w 556146"/>
                  <a:gd name="connsiteY338" fmla="*/ 448733 h 974726"/>
                  <a:gd name="connsiteX339" fmla="*/ 476165 w 556146"/>
                  <a:gd name="connsiteY339" fmla="*/ 444500 h 974726"/>
                  <a:gd name="connsiteX340" fmla="*/ 495165 w 556146"/>
                  <a:gd name="connsiteY340" fmla="*/ 404813 h 974726"/>
                  <a:gd name="connsiteX341" fmla="*/ 497347 w 556146"/>
                  <a:gd name="connsiteY341" fmla="*/ 404813 h 974726"/>
                  <a:gd name="connsiteX342" fmla="*/ 497347 w 556146"/>
                  <a:gd name="connsiteY342" fmla="*/ 409099 h 974726"/>
                  <a:gd name="connsiteX343" fmla="*/ 495165 w 556146"/>
                  <a:gd name="connsiteY343" fmla="*/ 409099 h 974726"/>
                  <a:gd name="connsiteX344" fmla="*/ 486433 w 556146"/>
                  <a:gd name="connsiteY344" fmla="*/ 411243 h 974726"/>
                  <a:gd name="connsiteX345" fmla="*/ 475519 w 556146"/>
                  <a:gd name="connsiteY345" fmla="*/ 415529 h 974726"/>
                  <a:gd name="connsiteX346" fmla="*/ 455874 w 556146"/>
                  <a:gd name="connsiteY346" fmla="*/ 426245 h 974726"/>
                  <a:gd name="connsiteX347" fmla="*/ 416583 w 556146"/>
                  <a:gd name="connsiteY347" fmla="*/ 447676 h 974726"/>
                  <a:gd name="connsiteX348" fmla="*/ 414400 w 556146"/>
                  <a:gd name="connsiteY348" fmla="*/ 447676 h 974726"/>
                  <a:gd name="connsiteX349" fmla="*/ 414400 w 556146"/>
                  <a:gd name="connsiteY349" fmla="*/ 443390 h 974726"/>
                  <a:gd name="connsiteX350" fmla="*/ 416583 w 556146"/>
                  <a:gd name="connsiteY350" fmla="*/ 441247 h 974726"/>
                  <a:gd name="connsiteX351" fmla="*/ 458057 w 556146"/>
                  <a:gd name="connsiteY351" fmla="*/ 421958 h 974726"/>
                  <a:gd name="connsiteX352" fmla="*/ 479885 w 556146"/>
                  <a:gd name="connsiteY352" fmla="*/ 409099 h 974726"/>
                  <a:gd name="connsiteX353" fmla="*/ 488616 w 556146"/>
                  <a:gd name="connsiteY353" fmla="*/ 406956 h 974726"/>
                  <a:gd name="connsiteX354" fmla="*/ 495165 w 556146"/>
                  <a:gd name="connsiteY354" fmla="*/ 404813 h 974726"/>
                  <a:gd name="connsiteX355" fmla="*/ 486253 w 556146"/>
                  <a:gd name="connsiteY355" fmla="*/ 385763 h 974726"/>
                  <a:gd name="connsiteX356" fmla="*/ 486253 w 556146"/>
                  <a:gd name="connsiteY356" fmla="*/ 390129 h 974726"/>
                  <a:gd name="connsiteX357" fmla="*/ 451617 w 556146"/>
                  <a:gd name="connsiteY357" fmla="*/ 403226 h 974726"/>
                  <a:gd name="connsiteX358" fmla="*/ 421310 w 556146"/>
                  <a:gd name="connsiteY358" fmla="*/ 420688 h 974726"/>
                  <a:gd name="connsiteX359" fmla="*/ 419145 w 556146"/>
                  <a:gd name="connsiteY359" fmla="*/ 416323 h 974726"/>
                  <a:gd name="connsiteX360" fmla="*/ 421310 w 556146"/>
                  <a:gd name="connsiteY360" fmla="*/ 414140 h 974726"/>
                  <a:gd name="connsiteX361" fmla="*/ 486253 w 556146"/>
                  <a:gd name="connsiteY361" fmla="*/ 385763 h 974726"/>
                  <a:gd name="connsiteX362" fmla="*/ 69817 w 556146"/>
                  <a:gd name="connsiteY362" fmla="*/ 350838 h 974726"/>
                  <a:gd name="connsiteX363" fmla="*/ 71948 w 556146"/>
                  <a:gd name="connsiteY363" fmla="*/ 355204 h 974726"/>
                  <a:gd name="connsiteX364" fmla="*/ 57026 w 556146"/>
                  <a:gd name="connsiteY364" fmla="*/ 363935 h 974726"/>
                  <a:gd name="connsiteX365" fmla="*/ 46367 w 556146"/>
                  <a:gd name="connsiteY365" fmla="*/ 370483 h 974726"/>
                  <a:gd name="connsiteX366" fmla="*/ 5863 w 556146"/>
                  <a:gd name="connsiteY366" fmla="*/ 383580 h 974726"/>
                  <a:gd name="connsiteX367" fmla="*/ 1599 w 556146"/>
                  <a:gd name="connsiteY367" fmla="*/ 385763 h 974726"/>
                  <a:gd name="connsiteX368" fmla="*/ 1599 w 556146"/>
                  <a:gd name="connsiteY368" fmla="*/ 381398 h 974726"/>
                  <a:gd name="connsiteX369" fmla="*/ 3731 w 556146"/>
                  <a:gd name="connsiteY369" fmla="*/ 381398 h 974726"/>
                  <a:gd name="connsiteX370" fmla="*/ 7994 w 556146"/>
                  <a:gd name="connsiteY370" fmla="*/ 379215 h 974726"/>
                  <a:gd name="connsiteX371" fmla="*/ 50630 w 556146"/>
                  <a:gd name="connsiteY371" fmla="*/ 363935 h 974726"/>
                  <a:gd name="connsiteX372" fmla="*/ 61289 w 556146"/>
                  <a:gd name="connsiteY372" fmla="*/ 357387 h 974726"/>
                  <a:gd name="connsiteX373" fmla="*/ 69817 w 556146"/>
                  <a:gd name="connsiteY373" fmla="*/ 353021 h 974726"/>
                  <a:gd name="connsiteX374" fmla="*/ 69817 w 556146"/>
                  <a:gd name="connsiteY374" fmla="*/ 350838 h 974726"/>
                  <a:gd name="connsiteX375" fmla="*/ 492982 w 556146"/>
                  <a:gd name="connsiteY375" fmla="*/ 347663 h 974726"/>
                  <a:gd name="connsiteX376" fmla="*/ 497347 w 556146"/>
                  <a:gd name="connsiteY376" fmla="*/ 347663 h 974726"/>
                  <a:gd name="connsiteX377" fmla="*/ 499530 w 556146"/>
                  <a:gd name="connsiteY377" fmla="*/ 351830 h 974726"/>
                  <a:gd name="connsiteX378" fmla="*/ 497347 w 556146"/>
                  <a:gd name="connsiteY378" fmla="*/ 353914 h 974726"/>
                  <a:gd name="connsiteX379" fmla="*/ 495165 w 556146"/>
                  <a:gd name="connsiteY379" fmla="*/ 353914 h 974726"/>
                  <a:gd name="connsiteX380" fmla="*/ 492982 w 556146"/>
                  <a:gd name="connsiteY380" fmla="*/ 353914 h 974726"/>
                  <a:gd name="connsiteX381" fmla="*/ 492982 w 556146"/>
                  <a:gd name="connsiteY381" fmla="*/ 351830 h 974726"/>
                  <a:gd name="connsiteX382" fmla="*/ 464605 w 556146"/>
                  <a:gd name="connsiteY382" fmla="*/ 364332 h 974726"/>
                  <a:gd name="connsiteX383" fmla="*/ 434046 w 556146"/>
                  <a:gd name="connsiteY383" fmla="*/ 381001 h 974726"/>
                  <a:gd name="connsiteX384" fmla="*/ 431863 w 556146"/>
                  <a:gd name="connsiteY384" fmla="*/ 376834 h 974726"/>
                  <a:gd name="connsiteX385" fmla="*/ 464605 w 556146"/>
                  <a:gd name="connsiteY385" fmla="*/ 360165 h 974726"/>
                  <a:gd name="connsiteX386" fmla="*/ 492982 w 556146"/>
                  <a:gd name="connsiteY386" fmla="*/ 347663 h 974726"/>
                  <a:gd name="connsiteX387" fmla="*/ 76691 w 556146"/>
                  <a:gd name="connsiteY387" fmla="*/ 338138 h 974726"/>
                  <a:gd name="connsiteX388" fmla="*/ 78842 w 556146"/>
                  <a:gd name="connsiteY388" fmla="*/ 338138 h 974726"/>
                  <a:gd name="connsiteX389" fmla="*/ 76691 w 556146"/>
                  <a:gd name="connsiteY389" fmla="*/ 342447 h 974726"/>
                  <a:gd name="connsiteX390" fmla="*/ 72390 w 556146"/>
                  <a:gd name="connsiteY390" fmla="*/ 344601 h 974726"/>
                  <a:gd name="connsiteX391" fmla="*/ 61636 w 556146"/>
                  <a:gd name="connsiteY391" fmla="*/ 346756 h 974726"/>
                  <a:gd name="connsiteX392" fmla="*/ 44429 w 556146"/>
                  <a:gd name="connsiteY392" fmla="*/ 351065 h 974726"/>
                  <a:gd name="connsiteX393" fmla="*/ 16469 w 556146"/>
                  <a:gd name="connsiteY393" fmla="*/ 368301 h 974726"/>
                  <a:gd name="connsiteX394" fmla="*/ 14318 w 556146"/>
                  <a:gd name="connsiteY394" fmla="*/ 368301 h 974726"/>
                  <a:gd name="connsiteX395" fmla="*/ 14318 w 556146"/>
                  <a:gd name="connsiteY395" fmla="*/ 366147 h 974726"/>
                  <a:gd name="connsiteX396" fmla="*/ 16469 w 556146"/>
                  <a:gd name="connsiteY396" fmla="*/ 361838 h 974726"/>
                  <a:gd name="connsiteX397" fmla="*/ 42279 w 556146"/>
                  <a:gd name="connsiteY397" fmla="*/ 346756 h 974726"/>
                  <a:gd name="connsiteX398" fmla="*/ 65937 w 556146"/>
                  <a:gd name="connsiteY398" fmla="*/ 340292 h 974726"/>
                  <a:gd name="connsiteX399" fmla="*/ 76691 w 556146"/>
                  <a:gd name="connsiteY399" fmla="*/ 338138 h 974726"/>
                  <a:gd name="connsiteX400" fmla="*/ 92553 w 556146"/>
                  <a:gd name="connsiteY400" fmla="*/ 317500 h 974726"/>
                  <a:gd name="connsiteX401" fmla="*/ 94718 w 556146"/>
                  <a:gd name="connsiteY401" fmla="*/ 317500 h 974726"/>
                  <a:gd name="connsiteX402" fmla="*/ 92553 w 556146"/>
                  <a:gd name="connsiteY402" fmla="*/ 321733 h 974726"/>
                  <a:gd name="connsiteX403" fmla="*/ 88224 w 556146"/>
                  <a:gd name="connsiteY403" fmla="*/ 323850 h 974726"/>
                  <a:gd name="connsiteX404" fmla="*/ 79565 w 556146"/>
                  <a:gd name="connsiteY404" fmla="*/ 325967 h 974726"/>
                  <a:gd name="connsiteX405" fmla="*/ 27610 w 556146"/>
                  <a:gd name="connsiteY405" fmla="*/ 349250 h 974726"/>
                  <a:gd name="connsiteX406" fmla="*/ 25445 w 556146"/>
                  <a:gd name="connsiteY406" fmla="*/ 349250 h 974726"/>
                  <a:gd name="connsiteX407" fmla="*/ 25445 w 556146"/>
                  <a:gd name="connsiteY407" fmla="*/ 345017 h 974726"/>
                  <a:gd name="connsiteX408" fmla="*/ 38434 w 556146"/>
                  <a:gd name="connsiteY408" fmla="*/ 338667 h 974726"/>
                  <a:gd name="connsiteX409" fmla="*/ 86059 w 556146"/>
                  <a:gd name="connsiteY409" fmla="*/ 319617 h 974726"/>
                  <a:gd name="connsiteX410" fmla="*/ 92553 w 556146"/>
                  <a:gd name="connsiteY410" fmla="*/ 317500 h 974726"/>
                  <a:gd name="connsiteX411" fmla="*/ 508486 w 556146"/>
                  <a:gd name="connsiteY411" fmla="*/ 307975 h 974726"/>
                  <a:gd name="connsiteX412" fmla="*/ 510643 w 556146"/>
                  <a:gd name="connsiteY412" fmla="*/ 310115 h 974726"/>
                  <a:gd name="connsiteX413" fmla="*/ 508486 w 556146"/>
                  <a:gd name="connsiteY413" fmla="*/ 314394 h 974726"/>
                  <a:gd name="connsiteX414" fmla="*/ 506328 w 556146"/>
                  <a:gd name="connsiteY414" fmla="*/ 316534 h 974726"/>
                  <a:gd name="connsiteX415" fmla="*/ 504171 w 556146"/>
                  <a:gd name="connsiteY415" fmla="*/ 312254 h 974726"/>
                  <a:gd name="connsiteX416" fmla="*/ 499856 w 556146"/>
                  <a:gd name="connsiteY416" fmla="*/ 314394 h 974726"/>
                  <a:gd name="connsiteX417" fmla="*/ 495542 w 556146"/>
                  <a:gd name="connsiteY417" fmla="*/ 316534 h 974726"/>
                  <a:gd name="connsiteX418" fmla="*/ 430820 w 556146"/>
                  <a:gd name="connsiteY418" fmla="*/ 355048 h 974726"/>
                  <a:gd name="connsiteX419" fmla="*/ 430820 w 556146"/>
                  <a:gd name="connsiteY419" fmla="*/ 357188 h 974726"/>
                  <a:gd name="connsiteX420" fmla="*/ 428663 w 556146"/>
                  <a:gd name="connsiteY420" fmla="*/ 352909 h 974726"/>
                  <a:gd name="connsiteX421" fmla="*/ 497699 w 556146"/>
                  <a:gd name="connsiteY421" fmla="*/ 312254 h 974726"/>
                  <a:gd name="connsiteX422" fmla="*/ 502014 w 556146"/>
                  <a:gd name="connsiteY422" fmla="*/ 310115 h 974726"/>
                  <a:gd name="connsiteX423" fmla="*/ 508486 w 556146"/>
                  <a:gd name="connsiteY423" fmla="*/ 307975 h 974726"/>
                  <a:gd name="connsiteX424" fmla="*/ 481954 w 556146"/>
                  <a:gd name="connsiteY424" fmla="*/ 293688 h 974726"/>
                  <a:gd name="connsiteX425" fmla="*/ 486263 w 556146"/>
                  <a:gd name="connsiteY425" fmla="*/ 297855 h 974726"/>
                  <a:gd name="connsiteX426" fmla="*/ 484108 w 556146"/>
                  <a:gd name="connsiteY426" fmla="*/ 299939 h 974726"/>
                  <a:gd name="connsiteX427" fmla="*/ 481954 w 556146"/>
                  <a:gd name="connsiteY427" fmla="*/ 297855 h 974726"/>
                  <a:gd name="connsiteX428" fmla="*/ 432401 w 556146"/>
                  <a:gd name="connsiteY428" fmla="*/ 327026 h 974726"/>
                  <a:gd name="connsiteX429" fmla="*/ 430247 w 556146"/>
                  <a:gd name="connsiteY429" fmla="*/ 327026 h 974726"/>
                  <a:gd name="connsiteX430" fmla="*/ 430247 w 556146"/>
                  <a:gd name="connsiteY430" fmla="*/ 322859 h 974726"/>
                  <a:gd name="connsiteX431" fmla="*/ 460409 w 556146"/>
                  <a:gd name="connsiteY431" fmla="*/ 304106 h 974726"/>
                  <a:gd name="connsiteX432" fmla="*/ 477645 w 556146"/>
                  <a:gd name="connsiteY432" fmla="*/ 295771 h 974726"/>
                  <a:gd name="connsiteX433" fmla="*/ 481954 w 556146"/>
                  <a:gd name="connsiteY433" fmla="*/ 293688 h 974726"/>
                  <a:gd name="connsiteX434" fmla="*/ 488879 w 556146"/>
                  <a:gd name="connsiteY434" fmla="*/ 269875 h 974726"/>
                  <a:gd name="connsiteX435" fmla="*/ 491029 w 556146"/>
                  <a:gd name="connsiteY435" fmla="*/ 269875 h 974726"/>
                  <a:gd name="connsiteX436" fmla="*/ 493180 w 556146"/>
                  <a:gd name="connsiteY436" fmla="*/ 271992 h 974726"/>
                  <a:gd name="connsiteX437" fmla="*/ 488879 w 556146"/>
                  <a:gd name="connsiteY437" fmla="*/ 276225 h 974726"/>
                  <a:gd name="connsiteX438" fmla="*/ 486728 w 556146"/>
                  <a:gd name="connsiteY438" fmla="*/ 274108 h 974726"/>
                  <a:gd name="connsiteX439" fmla="*/ 430807 w 556146"/>
                  <a:gd name="connsiteY439" fmla="*/ 305858 h 974726"/>
                  <a:gd name="connsiteX440" fmla="*/ 428656 w 556146"/>
                  <a:gd name="connsiteY440" fmla="*/ 307975 h 974726"/>
                  <a:gd name="connsiteX441" fmla="*/ 428656 w 556146"/>
                  <a:gd name="connsiteY441" fmla="*/ 303742 h 974726"/>
                  <a:gd name="connsiteX442" fmla="*/ 488879 w 556146"/>
                  <a:gd name="connsiteY442" fmla="*/ 269875 h 974726"/>
                  <a:gd name="connsiteX443" fmla="*/ 490502 w 556146"/>
                  <a:gd name="connsiteY443" fmla="*/ 239713 h 974726"/>
                  <a:gd name="connsiteX444" fmla="*/ 492635 w 556146"/>
                  <a:gd name="connsiteY444" fmla="*/ 239713 h 974726"/>
                  <a:gd name="connsiteX445" fmla="*/ 494768 w 556146"/>
                  <a:gd name="connsiteY445" fmla="*/ 239713 h 974726"/>
                  <a:gd name="connsiteX446" fmla="*/ 492635 w 556146"/>
                  <a:gd name="connsiteY446" fmla="*/ 243946 h 974726"/>
                  <a:gd name="connsiteX447" fmla="*/ 490502 w 556146"/>
                  <a:gd name="connsiteY447" fmla="*/ 243946 h 974726"/>
                  <a:gd name="connsiteX448" fmla="*/ 460637 w 556146"/>
                  <a:gd name="connsiteY448" fmla="*/ 256646 h 974726"/>
                  <a:gd name="connsiteX449" fmla="*/ 430772 w 556146"/>
                  <a:gd name="connsiteY449" fmla="*/ 277813 h 974726"/>
                  <a:gd name="connsiteX450" fmla="*/ 428638 w 556146"/>
                  <a:gd name="connsiteY450" fmla="*/ 273580 h 974726"/>
                  <a:gd name="connsiteX451" fmla="*/ 460637 w 556146"/>
                  <a:gd name="connsiteY451" fmla="*/ 252413 h 974726"/>
                  <a:gd name="connsiteX452" fmla="*/ 490502 w 556146"/>
                  <a:gd name="connsiteY452" fmla="*/ 239713 h 974726"/>
                  <a:gd name="connsiteX453" fmla="*/ 473265 w 556146"/>
                  <a:gd name="connsiteY453" fmla="*/ 222250 h 974726"/>
                  <a:gd name="connsiteX454" fmla="*/ 481924 w 556146"/>
                  <a:gd name="connsiteY454" fmla="*/ 222250 h 974726"/>
                  <a:gd name="connsiteX455" fmla="*/ 484089 w 556146"/>
                  <a:gd name="connsiteY455" fmla="*/ 222250 h 974726"/>
                  <a:gd name="connsiteX456" fmla="*/ 486253 w 556146"/>
                  <a:gd name="connsiteY456" fmla="*/ 222250 h 974726"/>
                  <a:gd name="connsiteX457" fmla="*/ 486253 w 556146"/>
                  <a:gd name="connsiteY457" fmla="*/ 226546 h 974726"/>
                  <a:gd name="connsiteX458" fmla="*/ 484089 w 556146"/>
                  <a:gd name="connsiteY458" fmla="*/ 226546 h 974726"/>
                  <a:gd name="connsiteX459" fmla="*/ 479759 w 556146"/>
                  <a:gd name="connsiteY459" fmla="*/ 226546 h 974726"/>
                  <a:gd name="connsiteX460" fmla="*/ 471100 w 556146"/>
                  <a:gd name="connsiteY460" fmla="*/ 228693 h 974726"/>
                  <a:gd name="connsiteX461" fmla="*/ 451617 w 556146"/>
                  <a:gd name="connsiteY461" fmla="*/ 239432 h 974726"/>
                  <a:gd name="connsiteX462" fmla="*/ 421310 w 556146"/>
                  <a:gd name="connsiteY462" fmla="*/ 258763 h 974726"/>
                  <a:gd name="connsiteX463" fmla="*/ 419145 w 556146"/>
                  <a:gd name="connsiteY463" fmla="*/ 254467 h 974726"/>
                  <a:gd name="connsiteX464" fmla="*/ 453782 w 556146"/>
                  <a:gd name="connsiteY464" fmla="*/ 232989 h 974726"/>
                  <a:gd name="connsiteX465" fmla="*/ 473265 w 556146"/>
                  <a:gd name="connsiteY465" fmla="*/ 222250 h 974726"/>
                  <a:gd name="connsiteX466" fmla="*/ 470823 w 556146"/>
                  <a:gd name="connsiteY466" fmla="*/ 193675 h 974726"/>
                  <a:gd name="connsiteX467" fmla="*/ 475144 w 556146"/>
                  <a:gd name="connsiteY467" fmla="*/ 193675 h 974726"/>
                  <a:gd name="connsiteX468" fmla="*/ 472984 w 556146"/>
                  <a:gd name="connsiteY468" fmla="*/ 197961 h 974726"/>
                  <a:gd name="connsiteX469" fmla="*/ 470823 w 556146"/>
                  <a:gd name="connsiteY469" fmla="*/ 197961 h 974726"/>
                  <a:gd name="connsiteX470" fmla="*/ 464341 w 556146"/>
                  <a:gd name="connsiteY470" fmla="*/ 200104 h 974726"/>
                  <a:gd name="connsiteX471" fmla="*/ 455697 w 556146"/>
                  <a:gd name="connsiteY471" fmla="*/ 204391 h 974726"/>
                  <a:gd name="connsiteX472" fmla="*/ 438411 w 556146"/>
                  <a:gd name="connsiteY472" fmla="*/ 215106 h 974726"/>
                  <a:gd name="connsiteX473" fmla="*/ 410321 w 556146"/>
                  <a:gd name="connsiteY473" fmla="*/ 232252 h 974726"/>
                  <a:gd name="connsiteX474" fmla="*/ 406000 w 556146"/>
                  <a:gd name="connsiteY474" fmla="*/ 236538 h 974726"/>
                  <a:gd name="connsiteX475" fmla="*/ 403839 w 556146"/>
                  <a:gd name="connsiteY475" fmla="*/ 236538 h 974726"/>
                  <a:gd name="connsiteX476" fmla="*/ 401678 w 556146"/>
                  <a:gd name="connsiteY476" fmla="*/ 236538 h 974726"/>
                  <a:gd name="connsiteX477" fmla="*/ 401678 w 556146"/>
                  <a:gd name="connsiteY477" fmla="*/ 232252 h 974726"/>
                  <a:gd name="connsiteX478" fmla="*/ 403839 w 556146"/>
                  <a:gd name="connsiteY478" fmla="*/ 232252 h 974726"/>
                  <a:gd name="connsiteX479" fmla="*/ 408160 w 556146"/>
                  <a:gd name="connsiteY479" fmla="*/ 230108 h 974726"/>
                  <a:gd name="connsiteX480" fmla="*/ 442733 w 556146"/>
                  <a:gd name="connsiteY480" fmla="*/ 208677 h 974726"/>
                  <a:gd name="connsiteX481" fmla="*/ 462180 w 556146"/>
                  <a:gd name="connsiteY481" fmla="*/ 197961 h 974726"/>
                  <a:gd name="connsiteX482" fmla="*/ 470823 w 556146"/>
                  <a:gd name="connsiteY482" fmla="*/ 193675 h 974726"/>
                  <a:gd name="connsiteX483" fmla="*/ 460310 w 556146"/>
                  <a:gd name="connsiteY483" fmla="*/ 173038 h 974726"/>
                  <a:gd name="connsiteX484" fmla="*/ 462457 w 556146"/>
                  <a:gd name="connsiteY484" fmla="*/ 173038 h 974726"/>
                  <a:gd name="connsiteX485" fmla="*/ 462457 w 556146"/>
                  <a:gd name="connsiteY485" fmla="*/ 177367 h 974726"/>
                  <a:gd name="connsiteX486" fmla="*/ 462457 w 556146"/>
                  <a:gd name="connsiteY486" fmla="*/ 181697 h 974726"/>
                  <a:gd name="connsiteX487" fmla="*/ 460310 w 556146"/>
                  <a:gd name="connsiteY487" fmla="*/ 181697 h 974726"/>
                  <a:gd name="connsiteX488" fmla="*/ 458162 w 556146"/>
                  <a:gd name="connsiteY488" fmla="*/ 179532 h 974726"/>
                  <a:gd name="connsiteX489" fmla="*/ 404467 w 556146"/>
                  <a:gd name="connsiteY489" fmla="*/ 214169 h 974726"/>
                  <a:gd name="connsiteX490" fmla="*/ 400171 w 556146"/>
                  <a:gd name="connsiteY490" fmla="*/ 218498 h 974726"/>
                  <a:gd name="connsiteX491" fmla="*/ 393728 w 556146"/>
                  <a:gd name="connsiteY491" fmla="*/ 220663 h 974726"/>
                  <a:gd name="connsiteX492" fmla="*/ 391580 w 556146"/>
                  <a:gd name="connsiteY492" fmla="*/ 216333 h 974726"/>
                  <a:gd name="connsiteX493" fmla="*/ 398024 w 556146"/>
                  <a:gd name="connsiteY493" fmla="*/ 214169 h 974726"/>
                  <a:gd name="connsiteX494" fmla="*/ 402319 w 556146"/>
                  <a:gd name="connsiteY494" fmla="*/ 212004 h 974726"/>
                  <a:gd name="connsiteX495" fmla="*/ 460310 w 556146"/>
                  <a:gd name="connsiteY495" fmla="*/ 173038 h 974726"/>
                  <a:gd name="connsiteX496" fmla="*/ 449197 w 556146"/>
                  <a:gd name="connsiteY496" fmla="*/ 161925 h 974726"/>
                  <a:gd name="connsiteX497" fmla="*/ 451344 w 556146"/>
                  <a:gd name="connsiteY497" fmla="*/ 166270 h 974726"/>
                  <a:gd name="connsiteX498" fmla="*/ 395502 w 556146"/>
                  <a:gd name="connsiteY498" fmla="*/ 196683 h 974726"/>
                  <a:gd name="connsiteX499" fmla="*/ 391206 w 556146"/>
                  <a:gd name="connsiteY499" fmla="*/ 198855 h 974726"/>
                  <a:gd name="connsiteX500" fmla="*/ 384763 w 556146"/>
                  <a:gd name="connsiteY500" fmla="*/ 201028 h 974726"/>
                  <a:gd name="connsiteX501" fmla="*/ 382615 w 556146"/>
                  <a:gd name="connsiteY501" fmla="*/ 203200 h 974726"/>
                  <a:gd name="connsiteX502" fmla="*/ 382615 w 556146"/>
                  <a:gd name="connsiteY502" fmla="*/ 198855 h 974726"/>
                  <a:gd name="connsiteX503" fmla="*/ 384763 w 556146"/>
                  <a:gd name="connsiteY503" fmla="*/ 196683 h 974726"/>
                  <a:gd name="connsiteX504" fmla="*/ 389058 w 556146"/>
                  <a:gd name="connsiteY504" fmla="*/ 194510 h 974726"/>
                  <a:gd name="connsiteX505" fmla="*/ 393354 w 556146"/>
                  <a:gd name="connsiteY505" fmla="*/ 192338 h 974726"/>
                  <a:gd name="connsiteX506" fmla="*/ 449197 w 556146"/>
                  <a:gd name="connsiteY506" fmla="*/ 161925 h 974726"/>
                  <a:gd name="connsiteX507" fmla="*/ 443769 w 556146"/>
                  <a:gd name="connsiteY507" fmla="*/ 139700 h 974726"/>
                  <a:gd name="connsiteX508" fmla="*/ 445952 w 556146"/>
                  <a:gd name="connsiteY508" fmla="*/ 139700 h 974726"/>
                  <a:gd name="connsiteX509" fmla="*/ 448134 w 556146"/>
                  <a:gd name="connsiteY509" fmla="*/ 139700 h 974726"/>
                  <a:gd name="connsiteX510" fmla="*/ 448134 w 556146"/>
                  <a:gd name="connsiteY510" fmla="*/ 141872 h 974726"/>
                  <a:gd name="connsiteX511" fmla="*/ 448134 w 556146"/>
                  <a:gd name="connsiteY511" fmla="*/ 144045 h 974726"/>
                  <a:gd name="connsiteX512" fmla="*/ 387016 w 556146"/>
                  <a:gd name="connsiteY512" fmla="*/ 180975 h 974726"/>
                  <a:gd name="connsiteX513" fmla="*/ 384833 w 556146"/>
                  <a:gd name="connsiteY513" fmla="*/ 180975 h 974726"/>
                  <a:gd name="connsiteX514" fmla="*/ 382650 w 556146"/>
                  <a:gd name="connsiteY514" fmla="*/ 178803 h 974726"/>
                  <a:gd name="connsiteX515" fmla="*/ 384833 w 556146"/>
                  <a:gd name="connsiteY515" fmla="*/ 176630 h 974726"/>
                  <a:gd name="connsiteX516" fmla="*/ 443769 w 556146"/>
                  <a:gd name="connsiteY516" fmla="*/ 139700 h 974726"/>
                  <a:gd name="connsiteX517" fmla="*/ 431760 w 556146"/>
                  <a:gd name="connsiteY517" fmla="*/ 125413 h 974726"/>
                  <a:gd name="connsiteX518" fmla="*/ 436030 w 556146"/>
                  <a:gd name="connsiteY518" fmla="*/ 129709 h 974726"/>
                  <a:gd name="connsiteX519" fmla="*/ 433895 w 556146"/>
                  <a:gd name="connsiteY519" fmla="*/ 131856 h 974726"/>
                  <a:gd name="connsiteX520" fmla="*/ 431760 w 556146"/>
                  <a:gd name="connsiteY520" fmla="*/ 129709 h 974726"/>
                  <a:gd name="connsiteX521" fmla="*/ 429625 w 556146"/>
                  <a:gd name="connsiteY521" fmla="*/ 131856 h 974726"/>
                  <a:gd name="connsiteX522" fmla="*/ 427491 w 556146"/>
                  <a:gd name="connsiteY522" fmla="*/ 134004 h 974726"/>
                  <a:gd name="connsiteX523" fmla="*/ 421086 w 556146"/>
                  <a:gd name="connsiteY523" fmla="*/ 136152 h 974726"/>
                  <a:gd name="connsiteX524" fmla="*/ 406141 w 556146"/>
                  <a:gd name="connsiteY524" fmla="*/ 144743 h 974726"/>
                  <a:gd name="connsiteX525" fmla="*/ 378387 w 556146"/>
                  <a:gd name="connsiteY525" fmla="*/ 161926 h 974726"/>
                  <a:gd name="connsiteX526" fmla="*/ 376252 w 556146"/>
                  <a:gd name="connsiteY526" fmla="*/ 161926 h 974726"/>
                  <a:gd name="connsiteX527" fmla="*/ 376252 w 556146"/>
                  <a:gd name="connsiteY527" fmla="*/ 157630 h 974726"/>
                  <a:gd name="connsiteX528" fmla="*/ 412546 w 556146"/>
                  <a:gd name="connsiteY528" fmla="*/ 136152 h 974726"/>
                  <a:gd name="connsiteX529" fmla="*/ 429625 w 556146"/>
                  <a:gd name="connsiteY529" fmla="*/ 127561 h 974726"/>
                  <a:gd name="connsiteX530" fmla="*/ 431760 w 556146"/>
                  <a:gd name="connsiteY530" fmla="*/ 125413 h 974726"/>
                  <a:gd name="connsiteX531" fmla="*/ 425385 w 556146"/>
                  <a:gd name="connsiteY531" fmla="*/ 106363 h 974726"/>
                  <a:gd name="connsiteX532" fmla="*/ 427532 w 556146"/>
                  <a:gd name="connsiteY532" fmla="*/ 110541 h 974726"/>
                  <a:gd name="connsiteX533" fmla="*/ 423237 w 556146"/>
                  <a:gd name="connsiteY533" fmla="*/ 110541 h 974726"/>
                  <a:gd name="connsiteX534" fmla="*/ 363099 w 556146"/>
                  <a:gd name="connsiteY534" fmla="*/ 146051 h 974726"/>
                  <a:gd name="connsiteX535" fmla="*/ 360951 w 556146"/>
                  <a:gd name="connsiteY535" fmla="*/ 146051 h 974726"/>
                  <a:gd name="connsiteX536" fmla="*/ 358803 w 556146"/>
                  <a:gd name="connsiteY536" fmla="*/ 141873 h 974726"/>
                  <a:gd name="connsiteX537" fmla="*/ 360951 w 556146"/>
                  <a:gd name="connsiteY537" fmla="*/ 141873 h 974726"/>
                  <a:gd name="connsiteX538" fmla="*/ 421089 w 556146"/>
                  <a:gd name="connsiteY538" fmla="*/ 108452 h 974726"/>
                  <a:gd name="connsiteX539" fmla="*/ 425385 w 556146"/>
                  <a:gd name="connsiteY539" fmla="*/ 106363 h 974726"/>
                  <a:gd name="connsiteX540" fmla="*/ 415299 w 556146"/>
                  <a:gd name="connsiteY540" fmla="*/ 93663 h 974726"/>
                  <a:gd name="connsiteX541" fmla="*/ 419594 w 556146"/>
                  <a:gd name="connsiteY541" fmla="*/ 93663 h 974726"/>
                  <a:gd name="connsiteX542" fmla="*/ 419594 w 556146"/>
                  <a:gd name="connsiteY542" fmla="*/ 97949 h 974726"/>
                  <a:gd name="connsiteX543" fmla="*/ 413151 w 556146"/>
                  <a:gd name="connsiteY543" fmla="*/ 97949 h 974726"/>
                  <a:gd name="connsiteX544" fmla="*/ 383082 w 556146"/>
                  <a:gd name="connsiteY544" fmla="*/ 115094 h 974726"/>
                  <a:gd name="connsiteX545" fmla="*/ 353013 w 556146"/>
                  <a:gd name="connsiteY545" fmla="*/ 136526 h 974726"/>
                  <a:gd name="connsiteX546" fmla="*/ 350865 w 556146"/>
                  <a:gd name="connsiteY546" fmla="*/ 136526 h 974726"/>
                  <a:gd name="connsiteX547" fmla="*/ 350865 w 556146"/>
                  <a:gd name="connsiteY547" fmla="*/ 132240 h 974726"/>
                  <a:gd name="connsiteX548" fmla="*/ 383082 w 556146"/>
                  <a:gd name="connsiteY548" fmla="*/ 108665 h 974726"/>
                  <a:gd name="connsiteX549" fmla="*/ 411003 w 556146"/>
                  <a:gd name="connsiteY549" fmla="*/ 95806 h 974726"/>
                  <a:gd name="connsiteX550" fmla="*/ 415299 w 556146"/>
                  <a:gd name="connsiteY550" fmla="*/ 93663 h 974726"/>
                  <a:gd name="connsiteX551" fmla="*/ 387784 w 556146"/>
                  <a:gd name="connsiteY551" fmla="*/ 84138 h 974726"/>
                  <a:gd name="connsiteX552" fmla="*/ 387784 w 556146"/>
                  <a:gd name="connsiteY552" fmla="*/ 86286 h 974726"/>
                  <a:gd name="connsiteX553" fmla="*/ 343610 w 556146"/>
                  <a:gd name="connsiteY553" fmla="*/ 118503 h 974726"/>
                  <a:gd name="connsiteX554" fmla="*/ 341401 w 556146"/>
                  <a:gd name="connsiteY554" fmla="*/ 120651 h 974726"/>
                  <a:gd name="connsiteX555" fmla="*/ 341401 w 556146"/>
                  <a:gd name="connsiteY555" fmla="*/ 116355 h 974726"/>
                  <a:gd name="connsiteX556" fmla="*/ 387784 w 556146"/>
                  <a:gd name="connsiteY556" fmla="*/ 84138 h 974726"/>
                  <a:gd name="connsiteX557" fmla="*/ 384685 w 556146"/>
                  <a:gd name="connsiteY557" fmla="*/ 69850 h 974726"/>
                  <a:gd name="connsiteX558" fmla="*/ 386818 w 556146"/>
                  <a:gd name="connsiteY558" fmla="*/ 74136 h 974726"/>
                  <a:gd name="connsiteX559" fmla="*/ 384685 w 556146"/>
                  <a:gd name="connsiteY559" fmla="*/ 74136 h 974726"/>
                  <a:gd name="connsiteX560" fmla="*/ 324955 w 556146"/>
                  <a:gd name="connsiteY560" fmla="*/ 110570 h 974726"/>
                  <a:gd name="connsiteX561" fmla="*/ 322822 w 556146"/>
                  <a:gd name="connsiteY561" fmla="*/ 110570 h 974726"/>
                  <a:gd name="connsiteX562" fmla="*/ 322822 w 556146"/>
                  <a:gd name="connsiteY562" fmla="*/ 112713 h 974726"/>
                  <a:gd name="connsiteX563" fmla="*/ 320688 w 556146"/>
                  <a:gd name="connsiteY563" fmla="*/ 108427 h 974726"/>
                  <a:gd name="connsiteX564" fmla="*/ 382552 w 556146"/>
                  <a:gd name="connsiteY564" fmla="*/ 71993 h 974726"/>
                  <a:gd name="connsiteX565" fmla="*/ 384685 w 556146"/>
                  <a:gd name="connsiteY565" fmla="*/ 69850 h 974726"/>
                  <a:gd name="connsiteX566" fmla="*/ 360889 w 556146"/>
                  <a:gd name="connsiteY566" fmla="*/ 53975 h 974726"/>
                  <a:gd name="connsiteX567" fmla="*/ 363005 w 556146"/>
                  <a:gd name="connsiteY567" fmla="*/ 58320 h 974726"/>
                  <a:gd name="connsiteX568" fmla="*/ 360889 w 556146"/>
                  <a:gd name="connsiteY568" fmla="*/ 58320 h 974726"/>
                  <a:gd name="connsiteX569" fmla="*/ 303739 w 556146"/>
                  <a:gd name="connsiteY569" fmla="*/ 95250 h 974726"/>
                  <a:gd name="connsiteX570" fmla="*/ 301622 w 556146"/>
                  <a:gd name="connsiteY570" fmla="*/ 95250 h 974726"/>
                  <a:gd name="connsiteX571" fmla="*/ 301622 w 556146"/>
                  <a:gd name="connsiteY571" fmla="*/ 90905 h 974726"/>
                  <a:gd name="connsiteX572" fmla="*/ 358772 w 556146"/>
                  <a:gd name="connsiteY572" fmla="*/ 56147 h 974726"/>
                  <a:gd name="connsiteX573" fmla="*/ 360889 w 556146"/>
                  <a:gd name="connsiteY573" fmla="*/ 53975 h 974726"/>
                  <a:gd name="connsiteX574" fmla="*/ 344379 w 556146"/>
                  <a:gd name="connsiteY574" fmla="*/ 46038 h 974726"/>
                  <a:gd name="connsiteX575" fmla="*/ 346549 w 556146"/>
                  <a:gd name="connsiteY575" fmla="*/ 50334 h 974726"/>
                  <a:gd name="connsiteX576" fmla="*/ 287969 w 556146"/>
                  <a:gd name="connsiteY576" fmla="*/ 82551 h 974726"/>
                  <a:gd name="connsiteX577" fmla="*/ 285800 w 556146"/>
                  <a:gd name="connsiteY577" fmla="*/ 82551 h 974726"/>
                  <a:gd name="connsiteX578" fmla="*/ 283630 w 556146"/>
                  <a:gd name="connsiteY578" fmla="*/ 82551 h 974726"/>
                  <a:gd name="connsiteX579" fmla="*/ 285800 w 556146"/>
                  <a:gd name="connsiteY579" fmla="*/ 80403 h 974726"/>
                  <a:gd name="connsiteX580" fmla="*/ 342209 w 556146"/>
                  <a:gd name="connsiteY580" fmla="*/ 48186 h 974726"/>
                  <a:gd name="connsiteX581" fmla="*/ 344379 w 556146"/>
                  <a:gd name="connsiteY581" fmla="*/ 46038 h 974726"/>
                  <a:gd name="connsiteX582" fmla="*/ 315753 w 556146"/>
                  <a:gd name="connsiteY582" fmla="*/ 34925 h 974726"/>
                  <a:gd name="connsiteX583" fmla="*/ 322197 w 556146"/>
                  <a:gd name="connsiteY583" fmla="*/ 34925 h 974726"/>
                  <a:gd name="connsiteX584" fmla="*/ 324344 w 556146"/>
                  <a:gd name="connsiteY584" fmla="*/ 34925 h 974726"/>
                  <a:gd name="connsiteX585" fmla="*/ 326492 w 556146"/>
                  <a:gd name="connsiteY585" fmla="*/ 37042 h 974726"/>
                  <a:gd name="connsiteX586" fmla="*/ 324344 w 556146"/>
                  <a:gd name="connsiteY586" fmla="*/ 39158 h 974726"/>
                  <a:gd name="connsiteX587" fmla="*/ 322197 w 556146"/>
                  <a:gd name="connsiteY587" fmla="*/ 39158 h 974726"/>
                  <a:gd name="connsiteX588" fmla="*/ 287832 w 556146"/>
                  <a:gd name="connsiteY588" fmla="*/ 53975 h 974726"/>
                  <a:gd name="connsiteX589" fmla="*/ 264206 w 556146"/>
                  <a:gd name="connsiteY589" fmla="*/ 68792 h 974726"/>
                  <a:gd name="connsiteX590" fmla="*/ 257763 w 556146"/>
                  <a:gd name="connsiteY590" fmla="*/ 73025 h 974726"/>
                  <a:gd name="connsiteX591" fmla="*/ 255615 w 556146"/>
                  <a:gd name="connsiteY591" fmla="*/ 68792 h 974726"/>
                  <a:gd name="connsiteX592" fmla="*/ 259911 w 556146"/>
                  <a:gd name="connsiteY592" fmla="*/ 66675 h 974726"/>
                  <a:gd name="connsiteX593" fmla="*/ 289980 w 556146"/>
                  <a:gd name="connsiteY593" fmla="*/ 47625 h 974726"/>
                  <a:gd name="connsiteX594" fmla="*/ 315753 w 556146"/>
                  <a:gd name="connsiteY594" fmla="*/ 34925 h 974726"/>
                  <a:gd name="connsiteX595" fmla="*/ 303678 w 556146"/>
                  <a:gd name="connsiteY595" fmla="*/ 25400 h 974726"/>
                  <a:gd name="connsiteX596" fmla="*/ 303678 w 556146"/>
                  <a:gd name="connsiteY596" fmla="*/ 29810 h 974726"/>
                  <a:gd name="connsiteX597" fmla="*/ 244895 w 556146"/>
                  <a:gd name="connsiteY597" fmla="*/ 58473 h 974726"/>
                  <a:gd name="connsiteX598" fmla="*/ 236187 w 556146"/>
                  <a:gd name="connsiteY598" fmla="*/ 62883 h 974726"/>
                  <a:gd name="connsiteX599" fmla="*/ 234010 w 556146"/>
                  <a:gd name="connsiteY599" fmla="*/ 65088 h 974726"/>
                  <a:gd name="connsiteX600" fmla="*/ 231832 w 556146"/>
                  <a:gd name="connsiteY600" fmla="*/ 65088 h 974726"/>
                  <a:gd name="connsiteX601" fmla="*/ 229655 w 556146"/>
                  <a:gd name="connsiteY601" fmla="*/ 60678 h 974726"/>
                  <a:gd name="connsiteX602" fmla="*/ 231832 w 556146"/>
                  <a:gd name="connsiteY602" fmla="*/ 60678 h 974726"/>
                  <a:gd name="connsiteX603" fmla="*/ 238364 w 556146"/>
                  <a:gd name="connsiteY603" fmla="*/ 56268 h 974726"/>
                  <a:gd name="connsiteX604" fmla="*/ 297147 w 556146"/>
                  <a:gd name="connsiteY604" fmla="*/ 27605 h 974726"/>
                  <a:gd name="connsiteX605" fmla="*/ 303678 w 556146"/>
                  <a:gd name="connsiteY605" fmla="*/ 25400 h 974726"/>
                  <a:gd name="connsiteX606" fmla="*/ 87790 w 556146"/>
                  <a:gd name="connsiteY606" fmla="*/ 17463 h 974726"/>
                  <a:gd name="connsiteX607" fmla="*/ 89955 w 556146"/>
                  <a:gd name="connsiteY607" fmla="*/ 17463 h 974726"/>
                  <a:gd name="connsiteX608" fmla="*/ 89955 w 556146"/>
                  <a:gd name="connsiteY608" fmla="*/ 19580 h 974726"/>
                  <a:gd name="connsiteX609" fmla="*/ 46660 w 556146"/>
                  <a:gd name="connsiteY609" fmla="*/ 49213 h 974726"/>
                  <a:gd name="connsiteX610" fmla="*/ 44495 w 556146"/>
                  <a:gd name="connsiteY610" fmla="*/ 49213 h 974726"/>
                  <a:gd name="connsiteX611" fmla="*/ 44495 w 556146"/>
                  <a:gd name="connsiteY611" fmla="*/ 44980 h 974726"/>
                  <a:gd name="connsiteX612" fmla="*/ 81296 w 556146"/>
                  <a:gd name="connsiteY612" fmla="*/ 19580 h 974726"/>
                  <a:gd name="connsiteX613" fmla="*/ 87790 w 556146"/>
                  <a:gd name="connsiteY613" fmla="*/ 17463 h 974726"/>
                  <a:gd name="connsiteX614" fmla="*/ 272979 w 556146"/>
                  <a:gd name="connsiteY614" fmla="*/ 15875 h 974726"/>
                  <a:gd name="connsiteX615" fmla="*/ 272979 w 556146"/>
                  <a:gd name="connsiteY615" fmla="*/ 20108 h 974726"/>
                  <a:gd name="connsiteX616" fmla="*/ 270828 w 556146"/>
                  <a:gd name="connsiteY616" fmla="*/ 20108 h 974726"/>
                  <a:gd name="connsiteX617" fmla="*/ 219208 w 556146"/>
                  <a:gd name="connsiteY617" fmla="*/ 49742 h 974726"/>
                  <a:gd name="connsiteX618" fmla="*/ 214907 w 556146"/>
                  <a:gd name="connsiteY618" fmla="*/ 51858 h 974726"/>
                  <a:gd name="connsiteX619" fmla="*/ 212756 w 556146"/>
                  <a:gd name="connsiteY619" fmla="*/ 53975 h 974726"/>
                  <a:gd name="connsiteX620" fmla="*/ 212756 w 556146"/>
                  <a:gd name="connsiteY620" fmla="*/ 49742 h 974726"/>
                  <a:gd name="connsiteX621" fmla="*/ 214907 w 556146"/>
                  <a:gd name="connsiteY621" fmla="*/ 47625 h 974726"/>
                  <a:gd name="connsiteX622" fmla="*/ 262225 w 556146"/>
                  <a:gd name="connsiteY622" fmla="*/ 20108 h 974726"/>
                  <a:gd name="connsiteX623" fmla="*/ 272979 w 556146"/>
                  <a:gd name="connsiteY623" fmla="*/ 15875 h 974726"/>
                  <a:gd name="connsiteX624" fmla="*/ 119572 w 556146"/>
                  <a:gd name="connsiteY624" fmla="*/ 11113 h 974726"/>
                  <a:gd name="connsiteX625" fmla="*/ 121705 w 556146"/>
                  <a:gd name="connsiteY625" fmla="*/ 13278 h 974726"/>
                  <a:gd name="connsiteX626" fmla="*/ 121705 w 556146"/>
                  <a:gd name="connsiteY626" fmla="*/ 15442 h 974726"/>
                  <a:gd name="connsiteX627" fmla="*/ 76908 w 556146"/>
                  <a:gd name="connsiteY627" fmla="*/ 43584 h 974726"/>
                  <a:gd name="connsiteX628" fmla="*/ 66242 w 556146"/>
                  <a:gd name="connsiteY628" fmla="*/ 52244 h 974726"/>
                  <a:gd name="connsiteX629" fmla="*/ 55575 w 556146"/>
                  <a:gd name="connsiteY629" fmla="*/ 58738 h 974726"/>
                  <a:gd name="connsiteX630" fmla="*/ 53442 w 556146"/>
                  <a:gd name="connsiteY630" fmla="*/ 54408 h 974726"/>
                  <a:gd name="connsiteX631" fmla="*/ 64108 w 556146"/>
                  <a:gd name="connsiteY631" fmla="*/ 47914 h 974726"/>
                  <a:gd name="connsiteX632" fmla="*/ 115306 w 556146"/>
                  <a:gd name="connsiteY632" fmla="*/ 15442 h 974726"/>
                  <a:gd name="connsiteX633" fmla="*/ 119572 w 556146"/>
                  <a:gd name="connsiteY633" fmla="*/ 11113 h 974726"/>
                  <a:gd name="connsiteX634" fmla="*/ 240932 w 556146"/>
                  <a:gd name="connsiteY634" fmla="*/ 9525 h 974726"/>
                  <a:gd name="connsiteX635" fmla="*/ 249691 w 556146"/>
                  <a:gd name="connsiteY635" fmla="*/ 9525 h 974726"/>
                  <a:gd name="connsiteX636" fmla="*/ 251880 w 556146"/>
                  <a:gd name="connsiteY636" fmla="*/ 11642 h 974726"/>
                  <a:gd name="connsiteX637" fmla="*/ 249691 w 556146"/>
                  <a:gd name="connsiteY637" fmla="*/ 13758 h 974726"/>
                  <a:gd name="connsiteX638" fmla="*/ 240932 w 556146"/>
                  <a:gd name="connsiteY638" fmla="*/ 15875 h 974726"/>
                  <a:gd name="connsiteX639" fmla="*/ 192760 w 556146"/>
                  <a:gd name="connsiteY639" fmla="*/ 41275 h 974726"/>
                  <a:gd name="connsiteX640" fmla="*/ 190570 w 556146"/>
                  <a:gd name="connsiteY640" fmla="*/ 41275 h 974726"/>
                  <a:gd name="connsiteX641" fmla="*/ 190570 w 556146"/>
                  <a:gd name="connsiteY641" fmla="*/ 39158 h 974726"/>
                  <a:gd name="connsiteX642" fmla="*/ 232173 w 556146"/>
                  <a:gd name="connsiteY642" fmla="*/ 13758 h 974726"/>
                  <a:gd name="connsiteX643" fmla="*/ 240932 w 556146"/>
                  <a:gd name="connsiteY643" fmla="*/ 9525 h 974726"/>
                  <a:gd name="connsiteX644" fmla="*/ 152291 w 556146"/>
                  <a:gd name="connsiteY644" fmla="*/ 3175 h 974726"/>
                  <a:gd name="connsiteX645" fmla="*/ 154461 w 556146"/>
                  <a:gd name="connsiteY645" fmla="*/ 3175 h 974726"/>
                  <a:gd name="connsiteX646" fmla="*/ 154461 w 556146"/>
                  <a:gd name="connsiteY646" fmla="*/ 7353 h 974726"/>
                  <a:gd name="connsiteX647" fmla="*/ 145782 w 556146"/>
                  <a:gd name="connsiteY647" fmla="*/ 11530 h 974726"/>
                  <a:gd name="connsiteX648" fmla="*/ 102390 w 556146"/>
                  <a:gd name="connsiteY648" fmla="*/ 38685 h 974726"/>
                  <a:gd name="connsiteX649" fmla="*/ 93712 w 556146"/>
                  <a:gd name="connsiteY649" fmla="*/ 42863 h 974726"/>
                  <a:gd name="connsiteX650" fmla="*/ 91542 w 556146"/>
                  <a:gd name="connsiteY650" fmla="*/ 40774 h 974726"/>
                  <a:gd name="connsiteX651" fmla="*/ 91542 w 556146"/>
                  <a:gd name="connsiteY651" fmla="*/ 38685 h 974726"/>
                  <a:gd name="connsiteX652" fmla="*/ 134934 w 556146"/>
                  <a:gd name="connsiteY652" fmla="*/ 13619 h 974726"/>
                  <a:gd name="connsiteX653" fmla="*/ 143613 w 556146"/>
                  <a:gd name="connsiteY653" fmla="*/ 7353 h 974726"/>
                  <a:gd name="connsiteX654" fmla="*/ 152291 w 556146"/>
                  <a:gd name="connsiteY654" fmla="*/ 3175 h 974726"/>
                  <a:gd name="connsiteX655" fmla="*/ 219035 w 556146"/>
                  <a:gd name="connsiteY655" fmla="*/ 0 h 974726"/>
                  <a:gd name="connsiteX656" fmla="*/ 221170 w 556146"/>
                  <a:gd name="connsiteY656" fmla="*/ 4410 h 974726"/>
                  <a:gd name="connsiteX657" fmla="*/ 212631 w 556146"/>
                  <a:gd name="connsiteY657" fmla="*/ 6615 h 974726"/>
                  <a:gd name="connsiteX658" fmla="*/ 204091 w 556146"/>
                  <a:gd name="connsiteY658" fmla="*/ 11024 h 974726"/>
                  <a:gd name="connsiteX659" fmla="*/ 189146 w 556146"/>
                  <a:gd name="connsiteY659" fmla="*/ 19844 h 974726"/>
                  <a:gd name="connsiteX660" fmla="*/ 167797 w 556146"/>
                  <a:gd name="connsiteY660" fmla="*/ 37483 h 974726"/>
                  <a:gd name="connsiteX661" fmla="*/ 163527 w 556146"/>
                  <a:gd name="connsiteY661" fmla="*/ 39688 h 974726"/>
                  <a:gd name="connsiteX662" fmla="*/ 161392 w 556146"/>
                  <a:gd name="connsiteY662" fmla="*/ 35278 h 974726"/>
                  <a:gd name="connsiteX663" fmla="*/ 195551 w 556146"/>
                  <a:gd name="connsiteY663" fmla="*/ 11024 h 974726"/>
                  <a:gd name="connsiteX664" fmla="*/ 201956 w 556146"/>
                  <a:gd name="connsiteY664" fmla="*/ 6615 h 974726"/>
                  <a:gd name="connsiteX665" fmla="*/ 219035 w 556146"/>
                  <a:gd name="connsiteY665" fmla="*/ 0 h 974726"/>
                  <a:gd name="connsiteX666" fmla="*/ 197328 w 556146"/>
                  <a:gd name="connsiteY666" fmla="*/ 0 h 974726"/>
                  <a:gd name="connsiteX667" fmla="*/ 197328 w 556146"/>
                  <a:gd name="connsiteY667" fmla="*/ 4384 h 974726"/>
                  <a:gd name="connsiteX668" fmla="*/ 192999 w 556146"/>
                  <a:gd name="connsiteY668" fmla="*/ 6577 h 974726"/>
                  <a:gd name="connsiteX669" fmla="*/ 184340 w 556146"/>
                  <a:gd name="connsiteY669" fmla="*/ 10961 h 974726"/>
                  <a:gd name="connsiteX670" fmla="*/ 147538 w 556146"/>
                  <a:gd name="connsiteY670" fmla="*/ 35076 h 974726"/>
                  <a:gd name="connsiteX671" fmla="*/ 143209 w 556146"/>
                  <a:gd name="connsiteY671" fmla="*/ 39461 h 974726"/>
                  <a:gd name="connsiteX672" fmla="*/ 136714 w 556146"/>
                  <a:gd name="connsiteY672" fmla="*/ 43846 h 974726"/>
                  <a:gd name="connsiteX673" fmla="*/ 132385 w 556146"/>
                  <a:gd name="connsiteY673" fmla="*/ 46038 h 974726"/>
                  <a:gd name="connsiteX674" fmla="*/ 130220 w 556146"/>
                  <a:gd name="connsiteY674" fmla="*/ 46038 h 974726"/>
                  <a:gd name="connsiteX675" fmla="*/ 130220 w 556146"/>
                  <a:gd name="connsiteY675" fmla="*/ 43846 h 974726"/>
                  <a:gd name="connsiteX676" fmla="*/ 130220 w 556146"/>
                  <a:gd name="connsiteY676" fmla="*/ 41653 h 974726"/>
                  <a:gd name="connsiteX677" fmla="*/ 134550 w 556146"/>
                  <a:gd name="connsiteY677" fmla="*/ 39461 h 974726"/>
                  <a:gd name="connsiteX678" fmla="*/ 141044 w 556146"/>
                  <a:gd name="connsiteY678" fmla="*/ 35076 h 974726"/>
                  <a:gd name="connsiteX679" fmla="*/ 175681 w 556146"/>
                  <a:gd name="connsiteY679" fmla="*/ 10961 h 974726"/>
                  <a:gd name="connsiteX680" fmla="*/ 182175 w 556146"/>
                  <a:gd name="connsiteY680" fmla="*/ 6577 h 974726"/>
                  <a:gd name="connsiteX681" fmla="*/ 197328 w 556146"/>
                  <a:gd name="connsiteY681" fmla="*/ 0 h 97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</a:cxnLst>
                <a:rect l="l" t="t" r="r" b="b"/>
                <a:pathLst>
                  <a:path w="556146" h="974726">
                    <a:moveTo>
                      <a:pt x="527047" y="954088"/>
                    </a:moveTo>
                    <a:cubicBezTo>
                      <a:pt x="527047" y="954088"/>
                      <a:pt x="527047" y="954088"/>
                      <a:pt x="529164" y="954088"/>
                    </a:cubicBezTo>
                    <a:cubicBezTo>
                      <a:pt x="529164" y="954088"/>
                      <a:pt x="531280" y="956381"/>
                      <a:pt x="529164" y="958674"/>
                    </a:cubicBezTo>
                    <a:cubicBezTo>
                      <a:pt x="524930" y="963261"/>
                      <a:pt x="518580" y="965554"/>
                      <a:pt x="514347" y="970140"/>
                    </a:cubicBezTo>
                    <a:cubicBezTo>
                      <a:pt x="514347" y="970140"/>
                      <a:pt x="512230" y="972433"/>
                      <a:pt x="510114" y="972433"/>
                    </a:cubicBezTo>
                    <a:cubicBezTo>
                      <a:pt x="510114" y="974726"/>
                      <a:pt x="510114" y="974726"/>
                      <a:pt x="510114" y="974726"/>
                    </a:cubicBezTo>
                    <a:cubicBezTo>
                      <a:pt x="510114" y="974726"/>
                      <a:pt x="510114" y="974726"/>
                      <a:pt x="507997" y="974726"/>
                    </a:cubicBezTo>
                    <a:cubicBezTo>
                      <a:pt x="507997" y="974726"/>
                      <a:pt x="505880" y="972433"/>
                      <a:pt x="507997" y="970140"/>
                    </a:cubicBezTo>
                    <a:cubicBezTo>
                      <a:pt x="510114" y="967847"/>
                      <a:pt x="512230" y="967847"/>
                      <a:pt x="514347" y="965554"/>
                    </a:cubicBezTo>
                    <a:cubicBezTo>
                      <a:pt x="518580" y="960967"/>
                      <a:pt x="522814" y="958674"/>
                      <a:pt x="527047" y="954088"/>
                    </a:cubicBezTo>
                    <a:close/>
                    <a:moveTo>
                      <a:pt x="550414" y="914400"/>
                    </a:moveTo>
                    <a:cubicBezTo>
                      <a:pt x="552503" y="914400"/>
                      <a:pt x="552503" y="914400"/>
                      <a:pt x="552503" y="914400"/>
                    </a:cubicBezTo>
                    <a:cubicBezTo>
                      <a:pt x="554591" y="914400"/>
                      <a:pt x="556680" y="916548"/>
                      <a:pt x="554591" y="918696"/>
                    </a:cubicBezTo>
                    <a:cubicBezTo>
                      <a:pt x="554591" y="918696"/>
                      <a:pt x="552503" y="920844"/>
                      <a:pt x="552503" y="920844"/>
                    </a:cubicBezTo>
                    <a:cubicBezTo>
                      <a:pt x="542058" y="931583"/>
                      <a:pt x="531614" y="940174"/>
                      <a:pt x="521170" y="948765"/>
                    </a:cubicBezTo>
                    <a:cubicBezTo>
                      <a:pt x="521170" y="948765"/>
                      <a:pt x="519081" y="950913"/>
                      <a:pt x="519081" y="950913"/>
                    </a:cubicBezTo>
                    <a:cubicBezTo>
                      <a:pt x="516992" y="950913"/>
                      <a:pt x="516992" y="948765"/>
                      <a:pt x="516992" y="946617"/>
                    </a:cubicBezTo>
                    <a:cubicBezTo>
                      <a:pt x="529525" y="935878"/>
                      <a:pt x="539970" y="927287"/>
                      <a:pt x="550414" y="916548"/>
                    </a:cubicBezTo>
                    <a:cubicBezTo>
                      <a:pt x="550414" y="914400"/>
                      <a:pt x="550414" y="914400"/>
                      <a:pt x="550414" y="914400"/>
                    </a:cubicBezTo>
                    <a:close/>
                    <a:moveTo>
                      <a:pt x="548121" y="892175"/>
                    </a:moveTo>
                    <a:cubicBezTo>
                      <a:pt x="550261" y="892175"/>
                      <a:pt x="550261" y="892175"/>
                      <a:pt x="552401" y="892175"/>
                    </a:cubicBezTo>
                    <a:cubicBezTo>
                      <a:pt x="552401" y="892175"/>
                      <a:pt x="554541" y="892175"/>
                      <a:pt x="554541" y="892175"/>
                    </a:cubicBezTo>
                    <a:cubicBezTo>
                      <a:pt x="556680" y="892175"/>
                      <a:pt x="556680" y="896471"/>
                      <a:pt x="554541" y="896471"/>
                    </a:cubicBezTo>
                    <a:cubicBezTo>
                      <a:pt x="552401" y="896471"/>
                      <a:pt x="552401" y="896471"/>
                      <a:pt x="552401" y="896471"/>
                    </a:cubicBezTo>
                    <a:cubicBezTo>
                      <a:pt x="550261" y="896471"/>
                      <a:pt x="550261" y="896471"/>
                      <a:pt x="548121" y="896471"/>
                    </a:cubicBezTo>
                    <a:cubicBezTo>
                      <a:pt x="541702" y="898619"/>
                      <a:pt x="535283" y="905062"/>
                      <a:pt x="531004" y="909358"/>
                    </a:cubicBezTo>
                    <a:cubicBezTo>
                      <a:pt x="524585" y="915801"/>
                      <a:pt x="518166" y="922245"/>
                      <a:pt x="511747" y="926540"/>
                    </a:cubicBezTo>
                    <a:cubicBezTo>
                      <a:pt x="511747" y="928688"/>
                      <a:pt x="511747" y="928688"/>
                      <a:pt x="511747" y="928688"/>
                    </a:cubicBezTo>
                    <a:cubicBezTo>
                      <a:pt x="509607" y="928688"/>
                      <a:pt x="507467" y="926540"/>
                      <a:pt x="509607" y="924392"/>
                    </a:cubicBezTo>
                    <a:cubicBezTo>
                      <a:pt x="509607" y="924392"/>
                      <a:pt x="509607" y="924392"/>
                      <a:pt x="511747" y="922245"/>
                    </a:cubicBezTo>
                    <a:cubicBezTo>
                      <a:pt x="518166" y="915801"/>
                      <a:pt x="522445" y="909358"/>
                      <a:pt x="531004" y="902914"/>
                    </a:cubicBezTo>
                    <a:cubicBezTo>
                      <a:pt x="535283" y="898619"/>
                      <a:pt x="541702" y="894323"/>
                      <a:pt x="548121" y="892175"/>
                    </a:cubicBezTo>
                    <a:close/>
                    <a:moveTo>
                      <a:pt x="544457" y="874713"/>
                    </a:moveTo>
                    <a:cubicBezTo>
                      <a:pt x="544457" y="874713"/>
                      <a:pt x="544457" y="874713"/>
                      <a:pt x="546600" y="874713"/>
                    </a:cubicBezTo>
                    <a:cubicBezTo>
                      <a:pt x="546600" y="874713"/>
                      <a:pt x="548743" y="874713"/>
                      <a:pt x="548743" y="876911"/>
                    </a:cubicBezTo>
                    <a:cubicBezTo>
                      <a:pt x="548743" y="876911"/>
                      <a:pt x="546600" y="876911"/>
                      <a:pt x="546600" y="879109"/>
                    </a:cubicBezTo>
                    <a:cubicBezTo>
                      <a:pt x="533741" y="883505"/>
                      <a:pt x="523025" y="894496"/>
                      <a:pt x="510167" y="903288"/>
                    </a:cubicBezTo>
                    <a:cubicBezTo>
                      <a:pt x="510167" y="903288"/>
                      <a:pt x="510167" y="903288"/>
                      <a:pt x="508023" y="903288"/>
                    </a:cubicBezTo>
                    <a:cubicBezTo>
                      <a:pt x="508023" y="903288"/>
                      <a:pt x="505880" y="901090"/>
                      <a:pt x="508023" y="898892"/>
                    </a:cubicBezTo>
                    <a:cubicBezTo>
                      <a:pt x="508023" y="898892"/>
                      <a:pt x="510167" y="898892"/>
                      <a:pt x="510167" y="898892"/>
                    </a:cubicBezTo>
                    <a:cubicBezTo>
                      <a:pt x="520882" y="890100"/>
                      <a:pt x="531598" y="881307"/>
                      <a:pt x="544457" y="874713"/>
                    </a:cubicBezTo>
                    <a:close/>
                    <a:moveTo>
                      <a:pt x="544297" y="842963"/>
                    </a:moveTo>
                    <a:cubicBezTo>
                      <a:pt x="546456" y="842963"/>
                      <a:pt x="546456" y="842963"/>
                      <a:pt x="548615" y="842963"/>
                    </a:cubicBezTo>
                    <a:cubicBezTo>
                      <a:pt x="548615" y="842963"/>
                      <a:pt x="550774" y="842963"/>
                      <a:pt x="550774" y="842963"/>
                    </a:cubicBezTo>
                    <a:cubicBezTo>
                      <a:pt x="550774" y="842963"/>
                      <a:pt x="550774" y="842963"/>
                      <a:pt x="552933" y="842963"/>
                    </a:cubicBezTo>
                    <a:cubicBezTo>
                      <a:pt x="555092" y="842963"/>
                      <a:pt x="555092" y="847130"/>
                      <a:pt x="552933" y="847130"/>
                    </a:cubicBezTo>
                    <a:cubicBezTo>
                      <a:pt x="550774" y="847130"/>
                      <a:pt x="550774" y="847130"/>
                      <a:pt x="550774" y="847130"/>
                    </a:cubicBezTo>
                    <a:cubicBezTo>
                      <a:pt x="550774" y="847130"/>
                      <a:pt x="548615" y="847130"/>
                      <a:pt x="548615" y="847130"/>
                    </a:cubicBezTo>
                    <a:cubicBezTo>
                      <a:pt x="546456" y="847130"/>
                      <a:pt x="546456" y="847130"/>
                      <a:pt x="544297" y="847130"/>
                    </a:cubicBezTo>
                    <a:cubicBezTo>
                      <a:pt x="537820" y="849214"/>
                      <a:pt x="531343" y="855465"/>
                      <a:pt x="524866" y="859632"/>
                    </a:cubicBezTo>
                    <a:cubicBezTo>
                      <a:pt x="520548" y="863799"/>
                      <a:pt x="514071" y="870050"/>
                      <a:pt x="507594" y="874218"/>
                    </a:cubicBezTo>
                    <a:cubicBezTo>
                      <a:pt x="507594" y="876301"/>
                      <a:pt x="505435" y="876301"/>
                      <a:pt x="505435" y="876301"/>
                    </a:cubicBezTo>
                    <a:cubicBezTo>
                      <a:pt x="503276" y="876301"/>
                      <a:pt x="501117" y="874218"/>
                      <a:pt x="503276" y="872134"/>
                    </a:cubicBezTo>
                    <a:cubicBezTo>
                      <a:pt x="505435" y="872134"/>
                      <a:pt x="505435" y="870050"/>
                      <a:pt x="507594" y="870050"/>
                    </a:cubicBezTo>
                    <a:cubicBezTo>
                      <a:pt x="514071" y="863799"/>
                      <a:pt x="520548" y="857549"/>
                      <a:pt x="527025" y="853381"/>
                    </a:cubicBezTo>
                    <a:cubicBezTo>
                      <a:pt x="531343" y="849214"/>
                      <a:pt x="537820" y="845047"/>
                      <a:pt x="544297" y="842963"/>
                    </a:cubicBezTo>
                    <a:close/>
                    <a:moveTo>
                      <a:pt x="542738" y="819150"/>
                    </a:moveTo>
                    <a:cubicBezTo>
                      <a:pt x="542738" y="819150"/>
                      <a:pt x="544947" y="819150"/>
                      <a:pt x="544947" y="819150"/>
                    </a:cubicBezTo>
                    <a:cubicBezTo>
                      <a:pt x="547155" y="821298"/>
                      <a:pt x="547155" y="823446"/>
                      <a:pt x="544947" y="823446"/>
                    </a:cubicBezTo>
                    <a:cubicBezTo>
                      <a:pt x="542738" y="823446"/>
                      <a:pt x="542738" y="823446"/>
                      <a:pt x="542738" y="823446"/>
                    </a:cubicBezTo>
                    <a:cubicBezTo>
                      <a:pt x="538320" y="823446"/>
                      <a:pt x="536112" y="825594"/>
                      <a:pt x="531694" y="827741"/>
                    </a:cubicBezTo>
                    <a:cubicBezTo>
                      <a:pt x="527277" y="829889"/>
                      <a:pt x="522860" y="834185"/>
                      <a:pt x="520651" y="838481"/>
                    </a:cubicBezTo>
                    <a:cubicBezTo>
                      <a:pt x="514025" y="842776"/>
                      <a:pt x="509607" y="847072"/>
                      <a:pt x="502981" y="851367"/>
                    </a:cubicBezTo>
                    <a:cubicBezTo>
                      <a:pt x="502981" y="853515"/>
                      <a:pt x="500773" y="855663"/>
                      <a:pt x="500773" y="855663"/>
                    </a:cubicBezTo>
                    <a:cubicBezTo>
                      <a:pt x="498564" y="855663"/>
                      <a:pt x="498564" y="855663"/>
                      <a:pt x="498564" y="855663"/>
                    </a:cubicBezTo>
                    <a:cubicBezTo>
                      <a:pt x="496355" y="855663"/>
                      <a:pt x="496355" y="855663"/>
                      <a:pt x="496355" y="855663"/>
                    </a:cubicBezTo>
                    <a:cubicBezTo>
                      <a:pt x="496355" y="855663"/>
                      <a:pt x="496355" y="853515"/>
                      <a:pt x="496355" y="853515"/>
                    </a:cubicBezTo>
                    <a:cubicBezTo>
                      <a:pt x="496355" y="851367"/>
                      <a:pt x="498564" y="851367"/>
                      <a:pt x="498564" y="851367"/>
                    </a:cubicBezTo>
                    <a:cubicBezTo>
                      <a:pt x="500773" y="849220"/>
                      <a:pt x="502981" y="847072"/>
                      <a:pt x="502981" y="847072"/>
                    </a:cubicBezTo>
                    <a:cubicBezTo>
                      <a:pt x="509607" y="840628"/>
                      <a:pt x="514025" y="836333"/>
                      <a:pt x="520651" y="832037"/>
                    </a:cubicBezTo>
                    <a:cubicBezTo>
                      <a:pt x="525068" y="827741"/>
                      <a:pt x="533903" y="819150"/>
                      <a:pt x="542738" y="819150"/>
                    </a:cubicBezTo>
                    <a:close/>
                    <a:moveTo>
                      <a:pt x="546583" y="793750"/>
                    </a:moveTo>
                    <a:cubicBezTo>
                      <a:pt x="548742" y="793750"/>
                      <a:pt x="548742" y="797983"/>
                      <a:pt x="546583" y="797983"/>
                    </a:cubicBezTo>
                    <a:cubicBezTo>
                      <a:pt x="546583" y="797983"/>
                      <a:pt x="546583" y="797983"/>
                      <a:pt x="544424" y="800100"/>
                    </a:cubicBezTo>
                    <a:cubicBezTo>
                      <a:pt x="544424" y="800100"/>
                      <a:pt x="542265" y="800100"/>
                      <a:pt x="540106" y="800100"/>
                    </a:cubicBezTo>
                    <a:cubicBezTo>
                      <a:pt x="533629" y="802217"/>
                      <a:pt x="527152" y="808567"/>
                      <a:pt x="520675" y="812800"/>
                    </a:cubicBezTo>
                    <a:cubicBezTo>
                      <a:pt x="514198" y="819150"/>
                      <a:pt x="509880" y="823383"/>
                      <a:pt x="503403" y="829733"/>
                    </a:cubicBezTo>
                    <a:cubicBezTo>
                      <a:pt x="501244" y="829733"/>
                      <a:pt x="501244" y="829733"/>
                      <a:pt x="501244" y="831850"/>
                    </a:cubicBezTo>
                    <a:cubicBezTo>
                      <a:pt x="499085" y="831850"/>
                      <a:pt x="499085" y="831850"/>
                      <a:pt x="499085" y="831850"/>
                    </a:cubicBezTo>
                    <a:cubicBezTo>
                      <a:pt x="496926" y="831850"/>
                      <a:pt x="494767" y="829733"/>
                      <a:pt x="496926" y="827617"/>
                    </a:cubicBezTo>
                    <a:cubicBezTo>
                      <a:pt x="496926" y="827617"/>
                      <a:pt x="499085" y="827617"/>
                      <a:pt x="499085" y="827617"/>
                    </a:cubicBezTo>
                    <a:cubicBezTo>
                      <a:pt x="499085" y="825500"/>
                      <a:pt x="501244" y="825500"/>
                      <a:pt x="501244" y="823383"/>
                    </a:cubicBezTo>
                    <a:cubicBezTo>
                      <a:pt x="507721" y="819150"/>
                      <a:pt x="514198" y="812800"/>
                      <a:pt x="522834" y="806450"/>
                    </a:cubicBezTo>
                    <a:cubicBezTo>
                      <a:pt x="527152" y="802217"/>
                      <a:pt x="533629" y="797983"/>
                      <a:pt x="540106" y="795867"/>
                    </a:cubicBezTo>
                    <a:cubicBezTo>
                      <a:pt x="542265" y="795867"/>
                      <a:pt x="542265" y="795867"/>
                      <a:pt x="544424" y="795867"/>
                    </a:cubicBezTo>
                    <a:cubicBezTo>
                      <a:pt x="546583" y="793750"/>
                      <a:pt x="546583" y="793750"/>
                      <a:pt x="546583" y="793750"/>
                    </a:cubicBezTo>
                    <a:close/>
                    <a:moveTo>
                      <a:pt x="552414" y="763588"/>
                    </a:moveTo>
                    <a:cubicBezTo>
                      <a:pt x="552414" y="763588"/>
                      <a:pt x="554547" y="763588"/>
                      <a:pt x="554547" y="763588"/>
                    </a:cubicBezTo>
                    <a:cubicBezTo>
                      <a:pt x="556680" y="763588"/>
                      <a:pt x="556680" y="765728"/>
                      <a:pt x="554547" y="767868"/>
                    </a:cubicBezTo>
                    <a:cubicBezTo>
                      <a:pt x="554547" y="767868"/>
                      <a:pt x="552414" y="767868"/>
                      <a:pt x="552414" y="767868"/>
                    </a:cubicBezTo>
                    <a:cubicBezTo>
                      <a:pt x="548147" y="770007"/>
                      <a:pt x="546014" y="772147"/>
                      <a:pt x="541748" y="774287"/>
                    </a:cubicBezTo>
                    <a:cubicBezTo>
                      <a:pt x="539614" y="774287"/>
                      <a:pt x="539614" y="776426"/>
                      <a:pt x="537481" y="776426"/>
                    </a:cubicBezTo>
                    <a:cubicBezTo>
                      <a:pt x="522549" y="784985"/>
                      <a:pt x="509749" y="797823"/>
                      <a:pt x="494817" y="808522"/>
                    </a:cubicBezTo>
                    <a:cubicBezTo>
                      <a:pt x="494817" y="810661"/>
                      <a:pt x="494817" y="810661"/>
                      <a:pt x="492684" y="810661"/>
                    </a:cubicBezTo>
                    <a:cubicBezTo>
                      <a:pt x="492684" y="810661"/>
                      <a:pt x="492684" y="812801"/>
                      <a:pt x="492684" y="812801"/>
                    </a:cubicBezTo>
                    <a:cubicBezTo>
                      <a:pt x="492684" y="812801"/>
                      <a:pt x="490550" y="812801"/>
                      <a:pt x="490550" y="812801"/>
                    </a:cubicBezTo>
                    <a:cubicBezTo>
                      <a:pt x="490550" y="812801"/>
                      <a:pt x="488417" y="810661"/>
                      <a:pt x="490550" y="808522"/>
                    </a:cubicBezTo>
                    <a:cubicBezTo>
                      <a:pt x="490550" y="806382"/>
                      <a:pt x="492684" y="806382"/>
                      <a:pt x="492684" y="806382"/>
                    </a:cubicBezTo>
                    <a:cubicBezTo>
                      <a:pt x="507616" y="793544"/>
                      <a:pt x="522549" y="780706"/>
                      <a:pt x="537481" y="772147"/>
                    </a:cubicBezTo>
                    <a:cubicBezTo>
                      <a:pt x="539614" y="770007"/>
                      <a:pt x="541748" y="770007"/>
                      <a:pt x="541748" y="770007"/>
                    </a:cubicBezTo>
                    <a:cubicBezTo>
                      <a:pt x="546014" y="767868"/>
                      <a:pt x="548147" y="765728"/>
                      <a:pt x="552414" y="763588"/>
                    </a:cubicBezTo>
                    <a:close/>
                    <a:moveTo>
                      <a:pt x="526951" y="752475"/>
                    </a:moveTo>
                    <a:cubicBezTo>
                      <a:pt x="526951" y="752475"/>
                      <a:pt x="529115" y="752475"/>
                      <a:pt x="529115" y="752475"/>
                    </a:cubicBezTo>
                    <a:cubicBezTo>
                      <a:pt x="531280" y="752475"/>
                      <a:pt x="531280" y="756708"/>
                      <a:pt x="529115" y="756708"/>
                    </a:cubicBezTo>
                    <a:cubicBezTo>
                      <a:pt x="505303" y="765175"/>
                      <a:pt x="485820" y="779992"/>
                      <a:pt x="466337" y="792692"/>
                    </a:cubicBezTo>
                    <a:cubicBezTo>
                      <a:pt x="466337" y="794808"/>
                      <a:pt x="466337" y="794808"/>
                      <a:pt x="464172" y="794808"/>
                    </a:cubicBezTo>
                    <a:cubicBezTo>
                      <a:pt x="464172" y="794808"/>
                      <a:pt x="464172" y="796925"/>
                      <a:pt x="464172" y="796925"/>
                    </a:cubicBezTo>
                    <a:cubicBezTo>
                      <a:pt x="462007" y="796925"/>
                      <a:pt x="462007" y="796925"/>
                      <a:pt x="462007" y="796925"/>
                    </a:cubicBezTo>
                    <a:cubicBezTo>
                      <a:pt x="462007" y="796925"/>
                      <a:pt x="459842" y="796925"/>
                      <a:pt x="459842" y="794808"/>
                    </a:cubicBezTo>
                    <a:cubicBezTo>
                      <a:pt x="459842" y="794808"/>
                      <a:pt x="459842" y="792692"/>
                      <a:pt x="462007" y="792692"/>
                    </a:cubicBezTo>
                    <a:cubicBezTo>
                      <a:pt x="481490" y="777875"/>
                      <a:pt x="503138" y="760942"/>
                      <a:pt x="526951" y="752475"/>
                    </a:cubicBezTo>
                    <a:close/>
                    <a:moveTo>
                      <a:pt x="456090" y="752475"/>
                    </a:moveTo>
                    <a:cubicBezTo>
                      <a:pt x="458255" y="752475"/>
                      <a:pt x="458255" y="754618"/>
                      <a:pt x="458255" y="754618"/>
                    </a:cubicBezTo>
                    <a:cubicBezTo>
                      <a:pt x="458255" y="756761"/>
                      <a:pt x="458255" y="756761"/>
                      <a:pt x="456090" y="756761"/>
                    </a:cubicBezTo>
                    <a:cubicBezTo>
                      <a:pt x="443102" y="756761"/>
                      <a:pt x="432278" y="765334"/>
                      <a:pt x="421454" y="773907"/>
                    </a:cubicBezTo>
                    <a:cubicBezTo>
                      <a:pt x="410630" y="780336"/>
                      <a:pt x="401971" y="788909"/>
                      <a:pt x="391147" y="795338"/>
                    </a:cubicBezTo>
                    <a:cubicBezTo>
                      <a:pt x="388982" y="795338"/>
                      <a:pt x="386817" y="793195"/>
                      <a:pt x="388982" y="791052"/>
                    </a:cubicBezTo>
                    <a:cubicBezTo>
                      <a:pt x="399806" y="784622"/>
                      <a:pt x="410630" y="773907"/>
                      <a:pt x="421454" y="767477"/>
                    </a:cubicBezTo>
                    <a:cubicBezTo>
                      <a:pt x="427948" y="763191"/>
                      <a:pt x="434443" y="758905"/>
                      <a:pt x="440937" y="756761"/>
                    </a:cubicBezTo>
                    <a:cubicBezTo>
                      <a:pt x="445267" y="754618"/>
                      <a:pt x="451761" y="752475"/>
                      <a:pt x="456090" y="752475"/>
                    </a:cubicBezTo>
                    <a:close/>
                    <a:moveTo>
                      <a:pt x="432175" y="749300"/>
                    </a:moveTo>
                    <a:cubicBezTo>
                      <a:pt x="434330" y="749300"/>
                      <a:pt x="436484" y="749300"/>
                      <a:pt x="438639" y="749300"/>
                    </a:cubicBezTo>
                    <a:cubicBezTo>
                      <a:pt x="438639" y="749300"/>
                      <a:pt x="438639" y="749300"/>
                      <a:pt x="438639" y="751465"/>
                    </a:cubicBezTo>
                    <a:cubicBezTo>
                      <a:pt x="440793" y="751465"/>
                      <a:pt x="438639" y="753630"/>
                      <a:pt x="438639" y="753630"/>
                    </a:cubicBezTo>
                    <a:cubicBezTo>
                      <a:pt x="438639" y="753630"/>
                      <a:pt x="436484" y="753630"/>
                      <a:pt x="436484" y="753630"/>
                    </a:cubicBezTo>
                    <a:cubicBezTo>
                      <a:pt x="436484" y="753630"/>
                      <a:pt x="434330" y="753630"/>
                      <a:pt x="432175" y="753630"/>
                    </a:cubicBezTo>
                    <a:cubicBezTo>
                      <a:pt x="430021" y="753630"/>
                      <a:pt x="427866" y="753630"/>
                      <a:pt x="425712" y="755794"/>
                    </a:cubicBezTo>
                    <a:cubicBezTo>
                      <a:pt x="421403" y="755794"/>
                      <a:pt x="419248" y="757959"/>
                      <a:pt x="417094" y="760124"/>
                    </a:cubicBezTo>
                    <a:cubicBezTo>
                      <a:pt x="410631" y="762289"/>
                      <a:pt x="404167" y="766618"/>
                      <a:pt x="397704" y="770948"/>
                    </a:cubicBezTo>
                    <a:cubicBezTo>
                      <a:pt x="382622" y="777442"/>
                      <a:pt x="369696" y="786101"/>
                      <a:pt x="354614" y="796925"/>
                    </a:cubicBezTo>
                    <a:cubicBezTo>
                      <a:pt x="354614" y="796925"/>
                      <a:pt x="354614" y="796925"/>
                      <a:pt x="352460" y="796925"/>
                    </a:cubicBezTo>
                    <a:cubicBezTo>
                      <a:pt x="352460" y="796925"/>
                      <a:pt x="350305" y="792596"/>
                      <a:pt x="352460" y="792596"/>
                    </a:cubicBezTo>
                    <a:cubicBezTo>
                      <a:pt x="367541" y="781772"/>
                      <a:pt x="384777" y="773113"/>
                      <a:pt x="399858" y="764454"/>
                    </a:cubicBezTo>
                    <a:cubicBezTo>
                      <a:pt x="404167" y="760124"/>
                      <a:pt x="410631" y="757959"/>
                      <a:pt x="414940" y="755794"/>
                    </a:cubicBezTo>
                    <a:cubicBezTo>
                      <a:pt x="417094" y="753630"/>
                      <a:pt x="419248" y="753630"/>
                      <a:pt x="421403" y="751465"/>
                    </a:cubicBezTo>
                    <a:cubicBezTo>
                      <a:pt x="421403" y="751465"/>
                      <a:pt x="423557" y="751465"/>
                      <a:pt x="423557" y="751465"/>
                    </a:cubicBezTo>
                    <a:cubicBezTo>
                      <a:pt x="427866" y="749300"/>
                      <a:pt x="430021" y="749300"/>
                      <a:pt x="432175" y="749300"/>
                    </a:cubicBezTo>
                    <a:close/>
                    <a:moveTo>
                      <a:pt x="294198" y="748242"/>
                    </a:moveTo>
                    <a:lnTo>
                      <a:pt x="294198" y="750358"/>
                    </a:lnTo>
                    <a:cubicBezTo>
                      <a:pt x="292067" y="752475"/>
                      <a:pt x="289935" y="752475"/>
                      <a:pt x="287803" y="754592"/>
                    </a:cubicBezTo>
                    <a:cubicBezTo>
                      <a:pt x="264353" y="763058"/>
                      <a:pt x="245167" y="777875"/>
                      <a:pt x="225981" y="790575"/>
                    </a:cubicBezTo>
                    <a:cubicBezTo>
                      <a:pt x="223849" y="790575"/>
                      <a:pt x="223849" y="790575"/>
                      <a:pt x="223849" y="790575"/>
                    </a:cubicBezTo>
                    <a:cubicBezTo>
                      <a:pt x="221717" y="790575"/>
                      <a:pt x="221717" y="788458"/>
                      <a:pt x="223849" y="786342"/>
                    </a:cubicBezTo>
                    <a:cubicBezTo>
                      <a:pt x="240903" y="775758"/>
                      <a:pt x="257958" y="763058"/>
                      <a:pt x="275012" y="754592"/>
                    </a:cubicBezTo>
                    <a:cubicBezTo>
                      <a:pt x="281408" y="752475"/>
                      <a:pt x="287803" y="750358"/>
                      <a:pt x="294198" y="748242"/>
                    </a:cubicBezTo>
                    <a:close/>
                    <a:moveTo>
                      <a:pt x="503541" y="747713"/>
                    </a:moveTo>
                    <a:cubicBezTo>
                      <a:pt x="505713" y="747713"/>
                      <a:pt x="507886" y="747713"/>
                      <a:pt x="510058" y="749878"/>
                    </a:cubicBezTo>
                    <a:cubicBezTo>
                      <a:pt x="512230" y="752043"/>
                      <a:pt x="510058" y="754207"/>
                      <a:pt x="507886" y="754207"/>
                    </a:cubicBezTo>
                    <a:cubicBezTo>
                      <a:pt x="507886" y="754207"/>
                      <a:pt x="507886" y="754207"/>
                      <a:pt x="507886" y="752043"/>
                    </a:cubicBezTo>
                    <a:cubicBezTo>
                      <a:pt x="505713" y="752043"/>
                      <a:pt x="505713" y="752043"/>
                      <a:pt x="503541" y="752043"/>
                    </a:cubicBezTo>
                    <a:cubicBezTo>
                      <a:pt x="501368" y="752043"/>
                      <a:pt x="494851" y="754207"/>
                      <a:pt x="492679" y="756372"/>
                    </a:cubicBezTo>
                    <a:cubicBezTo>
                      <a:pt x="483989" y="758537"/>
                      <a:pt x="477472" y="765031"/>
                      <a:pt x="468783" y="769361"/>
                    </a:cubicBezTo>
                    <a:cubicBezTo>
                      <a:pt x="457921" y="778020"/>
                      <a:pt x="444887" y="786679"/>
                      <a:pt x="434025" y="795338"/>
                    </a:cubicBezTo>
                    <a:cubicBezTo>
                      <a:pt x="434025" y="795338"/>
                      <a:pt x="431853" y="795338"/>
                      <a:pt x="431853" y="795338"/>
                    </a:cubicBezTo>
                    <a:cubicBezTo>
                      <a:pt x="429680" y="795338"/>
                      <a:pt x="429680" y="793173"/>
                      <a:pt x="431853" y="791009"/>
                    </a:cubicBezTo>
                    <a:cubicBezTo>
                      <a:pt x="444887" y="782349"/>
                      <a:pt x="457921" y="771526"/>
                      <a:pt x="470955" y="762867"/>
                    </a:cubicBezTo>
                    <a:cubicBezTo>
                      <a:pt x="477472" y="760702"/>
                      <a:pt x="481817" y="756372"/>
                      <a:pt x="488334" y="752043"/>
                    </a:cubicBezTo>
                    <a:cubicBezTo>
                      <a:pt x="490507" y="752043"/>
                      <a:pt x="492679" y="749878"/>
                      <a:pt x="494851" y="749878"/>
                    </a:cubicBezTo>
                    <a:cubicBezTo>
                      <a:pt x="497024" y="747713"/>
                      <a:pt x="501368" y="747713"/>
                      <a:pt x="503541" y="747713"/>
                    </a:cubicBezTo>
                    <a:close/>
                    <a:moveTo>
                      <a:pt x="368221" y="747713"/>
                    </a:moveTo>
                    <a:cubicBezTo>
                      <a:pt x="368221" y="747713"/>
                      <a:pt x="368221" y="747713"/>
                      <a:pt x="370376" y="747713"/>
                    </a:cubicBezTo>
                    <a:cubicBezTo>
                      <a:pt x="372530" y="747713"/>
                      <a:pt x="372530" y="752031"/>
                      <a:pt x="368221" y="752031"/>
                    </a:cubicBezTo>
                    <a:cubicBezTo>
                      <a:pt x="366067" y="752031"/>
                      <a:pt x="361758" y="754190"/>
                      <a:pt x="359603" y="754190"/>
                    </a:cubicBezTo>
                    <a:cubicBezTo>
                      <a:pt x="355294" y="756349"/>
                      <a:pt x="350985" y="758508"/>
                      <a:pt x="348831" y="760667"/>
                    </a:cubicBezTo>
                    <a:cubicBezTo>
                      <a:pt x="342368" y="764985"/>
                      <a:pt x="335904" y="769303"/>
                      <a:pt x="329441" y="773621"/>
                    </a:cubicBezTo>
                    <a:cubicBezTo>
                      <a:pt x="316514" y="780098"/>
                      <a:pt x="303587" y="788734"/>
                      <a:pt x="292815" y="795211"/>
                    </a:cubicBezTo>
                    <a:cubicBezTo>
                      <a:pt x="290660" y="797370"/>
                      <a:pt x="288506" y="797370"/>
                      <a:pt x="286351" y="799529"/>
                    </a:cubicBezTo>
                    <a:cubicBezTo>
                      <a:pt x="284197" y="799529"/>
                      <a:pt x="284197" y="799529"/>
                      <a:pt x="284197" y="799529"/>
                    </a:cubicBezTo>
                    <a:cubicBezTo>
                      <a:pt x="284197" y="799529"/>
                      <a:pt x="284197" y="801688"/>
                      <a:pt x="284197" y="801688"/>
                    </a:cubicBezTo>
                    <a:cubicBezTo>
                      <a:pt x="282042" y="801688"/>
                      <a:pt x="282042" y="799529"/>
                      <a:pt x="282042" y="799529"/>
                    </a:cubicBezTo>
                    <a:cubicBezTo>
                      <a:pt x="282042" y="797370"/>
                      <a:pt x="282042" y="797370"/>
                      <a:pt x="282042" y="797370"/>
                    </a:cubicBezTo>
                    <a:cubicBezTo>
                      <a:pt x="284197" y="795211"/>
                      <a:pt x="284197" y="795211"/>
                      <a:pt x="284197" y="795211"/>
                    </a:cubicBezTo>
                    <a:cubicBezTo>
                      <a:pt x="299278" y="786575"/>
                      <a:pt x="314359" y="775780"/>
                      <a:pt x="331595" y="767144"/>
                    </a:cubicBezTo>
                    <a:cubicBezTo>
                      <a:pt x="338059" y="762826"/>
                      <a:pt x="344522" y="758508"/>
                      <a:pt x="350985" y="754190"/>
                    </a:cubicBezTo>
                    <a:cubicBezTo>
                      <a:pt x="357449" y="752031"/>
                      <a:pt x="361758" y="747713"/>
                      <a:pt x="368221" y="747713"/>
                    </a:cubicBezTo>
                    <a:close/>
                    <a:moveTo>
                      <a:pt x="333251" y="747713"/>
                    </a:moveTo>
                    <a:cubicBezTo>
                      <a:pt x="335428" y="747713"/>
                      <a:pt x="335428" y="747713"/>
                      <a:pt x="335428" y="747713"/>
                    </a:cubicBezTo>
                    <a:cubicBezTo>
                      <a:pt x="337605" y="747713"/>
                      <a:pt x="337605" y="749878"/>
                      <a:pt x="335428" y="752043"/>
                    </a:cubicBezTo>
                    <a:cubicBezTo>
                      <a:pt x="335428" y="752043"/>
                      <a:pt x="333251" y="752043"/>
                      <a:pt x="333251" y="754207"/>
                    </a:cubicBezTo>
                    <a:cubicBezTo>
                      <a:pt x="309302" y="765031"/>
                      <a:pt x="287531" y="780185"/>
                      <a:pt x="265760" y="793173"/>
                    </a:cubicBezTo>
                    <a:cubicBezTo>
                      <a:pt x="263582" y="795338"/>
                      <a:pt x="263582" y="795338"/>
                      <a:pt x="263582" y="795338"/>
                    </a:cubicBezTo>
                    <a:cubicBezTo>
                      <a:pt x="263582" y="795338"/>
                      <a:pt x="263582" y="795338"/>
                      <a:pt x="261405" y="793173"/>
                    </a:cubicBezTo>
                    <a:cubicBezTo>
                      <a:pt x="261405" y="793173"/>
                      <a:pt x="261405" y="791009"/>
                      <a:pt x="263582" y="791009"/>
                    </a:cubicBezTo>
                    <a:cubicBezTo>
                      <a:pt x="283177" y="778020"/>
                      <a:pt x="302771" y="765031"/>
                      <a:pt x="324542" y="754207"/>
                    </a:cubicBezTo>
                    <a:cubicBezTo>
                      <a:pt x="326720" y="752043"/>
                      <a:pt x="331074" y="749878"/>
                      <a:pt x="333251" y="747713"/>
                    </a:cubicBezTo>
                    <a:close/>
                    <a:moveTo>
                      <a:pt x="481523" y="746125"/>
                    </a:moveTo>
                    <a:cubicBezTo>
                      <a:pt x="481523" y="746125"/>
                      <a:pt x="481523" y="748242"/>
                      <a:pt x="483655" y="748242"/>
                    </a:cubicBezTo>
                    <a:cubicBezTo>
                      <a:pt x="483655" y="748242"/>
                      <a:pt x="483655" y="748242"/>
                      <a:pt x="483655" y="750358"/>
                    </a:cubicBezTo>
                    <a:cubicBezTo>
                      <a:pt x="483655" y="750358"/>
                      <a:pt x="481523" y="750358"/>
                      <a:pt x="481523" y="750358"/>
                    </a:cubicBezTo>
                    <a:cubicBezTo>
                      <a:pt x="479392" y="752475"/>
                      <a:pt x="477260" y="752475"/>
                      <a:pt x="475128" y="754592"/>
                    </a:cubicBezTo>
                    <a:cubicBezTo>
                      <a:pt x="451678" y="765175"/>
                      <a:pt x="432492" y="782108"/>
                      <a:pt x="413306" y="796925"/>
                    </a:cubicBezTo>
                    <a:cubicBezTo>
                      <a:pt x="413306" y="796925"/>
                      <a:pt x="413306" y="796925"/>
                      <a:pt x="411174" y="796925"/>
                    </a:cubicBezTo>
                    <a:cubicBezTo>
                      <a:pt x="409042" y="796925"/>
                      <a:pt x="409042" y="796925"/>
                      <a:pt x="409042" y="796925"/>
                    </a:cubicBezTo>
                    <a:cubicBezTo>
                      <a:pt x="409042" y="794808"/>
                      <a:pt x="409042" y="794808"/>
                      <a:pt x="409042" y="794808"/>
                    </a:cubicBezTo>
                    <a:cubicBezTo>
                      <a:pt x="428228" y="779992"/>
                      <a:pt x="445283" y="765175"/>
                      <a:pt x="464469" y="754592"/>
                    </a:cubicBezTo>
                    <a:cubicBezTo>
                      <a:pt x="466601" y="752475"/>
                      <a:pt x="470864" y="752475"/>
                      <a:pt x="472996" y="750358"/>
                    </a:cubicBezTo>
                    <a:cubicBezTo>
                      <a:pt x="475128" y="750358"/>
                      <a:pt x="477260" y="748242"/>
                      <a:pt x="477260" y="748242"/>
                    </a:cubicBezTo>
                    <a:cubicBezTo>
                      <a:pt x="479392" y="748242"/>
                      <a:pt x="479392" y="748242"/>
                      <a:pt x="479392" y="748242"/>
                    </a:cubicBezTo>
                    <a:cubicBezTo>
                      <a:pt x="481523" y="748242"/>
                      <a:pt x="481523" y="746125"/>
                      <a:pt x="481523" y="746125"/>
                    </a:cubicBezTo>
                    <a:close/>
                    <a:moveTo>
                      <a:pt x="396145" y="746125"/>
                    </a:moveTo>
                    <a:cubicBezTo>
                      <a:pt x="398328" y="746125"/>
                      <a:pt x="398328" y="746125"/>
                      <a:pt x="398328" y="746125"/>
                    </a:cubicBezTo>
                    <a:cubicBezTo>
                      <a:pt x="398328" y="746125"/>
                      <a:pt x="400510" y="746125"/>
                      <a:pt x="400510" y="746125"/>
                    </a:cubicBezTo>
                    <a:cubicBezTo>
                      <a:pt x="400510" y="746125"/>
                      <a:pt x="400510" y="746125"/>
                      <a:pt x="402693" y="746125"/>
                    </a:cubicBezTo>
                    <a:cubicBezTo>
                      <a:pt x="402693" y="748242"/>
                      <a:pt x="402693" y="748242"/>
                      <a:pt x="400510" y="750358"/>
                    </a:cubicBezTo>
                    <a:cubicBezTo>
                      <a:pt x="400510" y="750358"/>
                      <a:pt x="398328" y="750358"/>
                      <a:pt x="398328" y="750358"/>
                    </a:cubicBezTo>
                    <a:cubicBezTo>
                      <a:pt x="398328" y="752475"/>
                      <a:pt x="396145" y="752475"/>
                      <a:pt x="396145" y="752475"/>
                    </a:cubicBezTo>
                    <a:cubicBezTo>
                      <a:pt x="393962" y="752475"/>
                      <a:pt x="391779" y="754592"/>
                      <a:pt x="387413" y="756708"/>
                    </a:cubicBezTo>
                    <a:cubicBezTo>
                      <a:pt x="363402" y="767292"/>
                      <a:pt x="341574" y="782108"/>
                      <a:pt x="319746" y="796925"/>
                    </a:cubicBezTo>
                    <a:cubicBezTo>
                      <a:pt x="319746" y="796925"/>
                      <a:pt x="317563" y="796925"/>
                      <a:pt x="317563" y="796925"/>
                    </a:cubicBezTo>
                    <a:cubicBezTo>
                      <a:pt x="317563" y="796925"/>
                      <a:pt x="315380" y="794808"/>
                      <a:pt x="317563" y="792692"/>
                    </a:cubicBezTo>
                    <a:cubicBezTo>
                      <a:pt x="337208" y="779992"/>
                      <a:pt x="356854" y="767292"/>
                      <a:pt x="378682" y="756708"/>
                    </a:cubicBezTo>
                    <a:cubicBezTo>
                      <a:pt x="380865" y="754592"/>
                      <a:pt x="385231" y="752475"/>
                      <a:pt x="387413" y="752475"/>
                    </a:cubicBezTo>
                    <a:cubicBezTo>
                      <a:pt x="389596" y="750358"/>
                      <a:pt x="393962" y="748242"/>
                      <a:pt x="396145" y="746125"/>
                    </a:cubicBezTo>
                    <a:close/>
                    <a:moveTo>
                      <a:pt x="331673" y="673100"/>
                    </a:moveTo>
                    <a:cubicBezTo>
                      <a:pt x="333845" y="673100"/>
                      <a:pt x="336017" y="677379"/>
                      <a:pt x="331673" y="677379"/>
                    </a:cubicBezTo>
                    <a:cubicBezTo>
                      <a:pt x="305604" y="688078"/>
                      <a:pt x="281708" y="707335"/>
                      <a:pt x="257812" y="722313"/>
                    </a:cubicBezTo>
                    <a:cubicBezTo>
                      <a:pt x="229571" y="739430"/>
                      <a:pt x="203503" y="754408"/>
                      <a:pt x="175262" y="771525"/>
                    </a:cubicBezTo>
                    <a:cubicBezTo>
                      <a:pt x="173090" y="771525"/>
                      <a:pt x="170917" y="769385"/>
                      <a:pt x="173090" y="767246"/>
                    </a:cubicBezTo>
                    <a:cubicBezTo>
                      <a:pt x="201330" y="750128"/>
                      <a:pt x="229571" y="735151"/>
                      <a:pt x="255640" y="718033"/>
                    </a:cubicBezTo>
                    <a:cubicBezTo>
                      <a:pt x="279536" y="703056"/>
                      <a:pt x="303432" y="683798"/>
                      <a:pt x="331673" y="675240"/>
                    </a:cubicBezTo>
                    <a:cubicBezTo>
                      <a:pt x="331673" y="675240"/>
                      <a:pt x="331673" y="673100"/>
                      <a:pt x="331673" y="673100"/>
                    </a:cubicBezTo>
                    <a:close/>
                    <a:moveTo>
                      <a:pt x="358699" y="638175"/>
                    </a:moveTo>
                    <a:cubicBezTo>
                      <a:pt x="360852" y="638175"/>
                      <a:pt x="363005" y="642488"/>
                      <a:pt x="360852" y="642488"/>
                    </a:cubicBezTo>
                    <a:cubicBezTo>
                      <a:pt x="343627" y="648958"/>
                      <a:pt x="330708" y="659741"/>
                      <a:pt x="317789" y="668368"/>
                    </a:cubicBezTo>
                    <a:cubicBezTo>
                      <a:pt x="302717" y="676994"/>
                      <a:pt x="287645" y="687777"/>
                      <a:pt x="272572" y="696403"/>
                    </a:cubicBezTo>
                    <a:cubicBezTo>
                      <a:pt x="242428" y="713656"/>
                      <a:pt x="210131" y="733066"/>
                      <a:pt x="179987" y="750319"/>
                    </a:cubicBezTo>
                    <a:cubicBezTo>
                      <a:pt x="179987" y="752475"/>
                      <a:pt x="179987" y="752475"/>
                      <a:pt x="177833" y="752475"/>
                    </a:cubicBezTo>
                    <a:cubicBezTo>
                      <a:pt x="175680" y="752475"/>
                      <a:pt x="175680" y="752475"/>
                      <a:pt x="175680" y="750319"/>
                    </a:cubicBezTo>
                    <a:cubicBezTo>
                      <a:pt x="175680" y="750319"/>
                      <a:pt x="175680" y="748162"/>
                      <a:pt x="175680" y="748162"/>
                    </a:cubicBezTo>
                    <a:cubicBezTo>
                      <a:pt x="179987" y="746005"/>
                      <a:pt x="184293" y="743849"/>
                      <a:pt x="186446" y="741692"/>
                    </a:cubicBezTo>
                    <a:cubicBezTo>
                      <a:pt x="216590" y="724439"/>
                      <a:pt x="244581" y="707186"/>
                      <a:pt x="272572" y="689934"/>
                    </a:cubicBezTo>
                    <a:cubicBezTo>
                      <a:pt x="287645" y="681307"/>
                      <a:pt x="302717" y="672681"/>
                      <a:pt x="317789" y="661898"/>
                    </a:cubicBezTo>
                    <a:cubicBezTo>
                      <a:pt x="330708" y="653271"/>
                      <a:pt x="343627" y="644645"/>
                      <a:pt x="358699" y="640332"/>
                    </a:cubicBezTo>
                    <a:cubicBezTo>
                      <a:pt x="358699" y="638175"/>
                      <a:pt x="358699" y="638175"/>
                      <a:pt x="358699" y="638175"/>
                    </a:cubicBezTo>
                    <a:close/>
                    <a:moveTo>
                      <a:pt x="404190" y="596900"/>
                    </a:moveTo>
                    <a:cubicBezTo>
                      <a:pt x="404190" y="596900"/>
                      <a:pt x="404190" y="596900"/>
                      <a:pt x="406337" y="596900"/>
                    </a:cubicBezTo>
                    <a:cubicBezTo>
                      <a:pt x="406337" y="596900"/>
                      <a:pt x="408484" y="596900"/>
                      <a:pt x="408484" y="596900"/>
                    </a:cubicBezTo>
                    <a:cubicBezTo>
                      <a:pt x="408484" y="596900"/>
                      <a:pt x="410630" y="596900"/>
                      <a:pt x="410630" y="596900"/>
                    </a:cubicBezTo>
                    <a:cubicBezTo>
                      <a:pt x="410630" y="599048"/>
                      <a:pt x="410630" y="601196"/>
                      <a:pt x="408484" y="601196"/>
                    </a:cubicBezTo>
                    <a:cubicBezTo>
                      <a:pt x="406337" y="601196"/>
                      <a:pt x="406337" y="601196"/>
                      <a:pt x="406337" y="601196"/>
                    </a:cubicBezTo>
                    <a:cubicBezTo>
                      <a:pt x="406337" y="601196"/>
                      <a:pt x="406337" y="601196"/>
                      <a:pt x="404190" y="601196"/>
                    </a:cubicBezTo>
                    <a:cubicBezTo>
                      <a:pt x="404190" y="601196"/>
                      <a:pt x="402043" y="601196"/>
                      <a:pt x="402043" y="601196"/>
                    </a:cubicBezTo>
                    <a:cubicBezTo>
                      <a:pt x="397750" y="601196"/>
                      <a:pt x="395603" y="603344"/>
                      <a:pt x="393456" y="605491"/>
                    </a:cubicBezTo>
                    <a:cubicBezTo>
                      <a:pt x="391310" y="607639"/>
                      <a:pt x="387016" y="607639"/>
                      <a:pt x="382723" y="609787"/>
                    </a:cubicBezTo>
                    <a:cubicBezTo>
                      <a:pt x="376282" y="614083"/>
                      <a:pt x="367695" y="618378"/>
                      <a:pt x="361255" y="622674"/>
                    </a:cubicBezTo>
                    <a:cubicBezTo>
                      <a:pt x="346228" y="631265"/>
                      <a:pt x="331201" y="639856"/>
                      <a:pt x="316174" y="650595"/>
                    </a:cubicBezTo>
                    <a:cubicBezTo>
                      <a:pt x="290413" y="663482"/>
                      <a:pt x="266799" y="680664"/>
                      <a:pt x="241038" y="695699"/>
                    </a:cubicBezTo>
                    <a:cubicBezTo>
                      <a:pt x="236744" y="697847"/>
                      <a:pt x="230304" y="702143"/>
                      <a:pt x="226011" y="706438"/>
                    </a:cubicBezTo>
                    <a:cubicBezTo>
                      <a:pt x="223864" y="706438"/>
                      <a:pt x="223864" y="706438"/>
                      <a:pt x="223864" y="706438"/>
                    </a:cubicBezTo>
                    <a:cubicBezTo>
                      <a:pt x="223864" y="706438"/>
                      <a:pt x="223864" y="706438"/>
                      <a:pt x="221717" y="704290"/>
                    </a:cubicBezTo>
                    <a:cubicBezTo>
                      <a:pt x="221717" y="702143"/>
                      <a:pt x="221717" y="702143"/>
                      <a:pt x="223864" y="702143"/>
                    </a:cubicBezTo>
                    <a:cubicBezTo>
                      <a:pt x="223864" y="702143"/>
                      <a:pt x="223864" y="702143"/>
                      <a:pt x="223864" y="699995"/>
                    </a:cubicBezTo>
                    <a:cubicBezTo>
                      <a:pt x="230304" y="697847"/>
                      <a:pt x="234598" y="693551"/>
                      <a:pt x="241038" y="691404"/>
                    </a:cubicBezTo>
                    <a:cubicBezTo>
                      <a:pt x="249625" y="684960"/>
                      <a:pt x="258212" y="680664"/>
                      <a:pt x="264652" y="674221"/>
                    </a:cubicBezTo>
                    <a:cubicBezTo>
                      <a:pt x="283973" y="663482"/>
                      <a:pt x="301147" y="652743"/>
                      <a:pt x="318320" y="642004"/>
                    </a:cubicBezTo>
                    <a:cubicBezTo>
                      <a:pt x="335494" y="633413"/>
                      <a:pt x="350522" y="622674"/>
                      <a:pt x="367695" y="614083"/>
                    </a:cubicBezTo>
                    <a:cubicBezTo>
                      <a:pt x="374136" y="609787"/>
                      <a:pt x="382723" y="605491"/>
                      <a:pt x="391310" y="601196"/>
                    </a:cubicBezTo>
                    <a:cubicBezTo>
                      <a:pt x="395603" y="599048"/>
                      <a:pt x="399897" y="596900"/>
                      <a:pt x="404190" y="596900"/>
                    </a:cubicBezTo>
                    <a:close/>
                    <a:moveTo>
                      <a:pt x="431737" y="552450"/>
                    </a:moveTo>
                    <a:cubicBezTo>
                      <a:pt x="431737" y="552450"/>
                      <a:pt x="433884" y="552450"/>
                      <a:pt x="433884" y="552450"/>
                    </a:cubicBezTo>
                    <a:cubicBezTo>
                      <a:pt x="436030" y="552450"/>
                      <a:pt x="436030" y="556746"/>
                      <a:pt x="433884" y="556746"/>
                    </a:cubicBezTo>
                    <a:cubicBezTo>
                      <a:pt x="431737" y="556746"/>
                      <a:pt x="431737" y="556746"/>
                      <a:pt x="431737" y="556746"/>
                    </a:cubicBezTo>
                    <a:cubicBezTo>
                      <a:pt x="427443" y="556746"/>
                      <a:pt x="423150" y="558894"/>
                      <a:pt x="418856" y="561041"/>
                    </a:cubicBezTo>
                    <a:cubicBezTo>
                      <a:pt x="412416" y="565337"/>
                      <a:pt x="408123" y="567485"/>
                      <a:pt x="401682" y="571780"/>
                    </a:cubicBezTo>
                    <a:cubicBezTo>
                      <a:pt x="390949" y="580372"/>
                      <a:pt x="382362" y="586815"/>
                      <a:pt x="371628" y="593258"/>
                    </a:cubicBezTo>
                    <a:cubicBezTo>
                      <a:pt x="354454" y="603997"/>
                      <a:pt x="337280" y="614736"/>
                      <a:pt x="320106" y="623328"/>
                    </a:cubicBezTo>
                    <a:cubicBezTo>
                      <a:pt x="315813" y="625475"/>
                      <a:pt x="311519" y="627623"/>
                      <a:pt x="309373" y="629771"/>
                    </a:cubicBezTo>
                    <a:cubicBezTo>
                      <a:pt x="302932" y="634067"/>
                      <a:pt x="296492" y="638362"/>
                      <a:pt x="290052" y="640510"/>
                    </a:cubicBezTo>
                    <a:cubicBezTo>
                      <a:pt x="283612" y="644806"/>
                      <a:pt x="279318" y="646954"/>
                      <a:pt x="275025" y="649101"/>
                    </a:cubicBezTo>
                    <a:cubicBezTo>
                      <a:pt x="266438" y="653397"/>
                      <a:pt x="257851" y="657693"/>
                      <a:pt x="251411" y="661988"/>
                    </a:cubicBezTo>
                    <a:cubicBezTo>
                      <a:pt x="249264" y="661988"/>
                      <a:pt x="249264" y="661988"/>
                      <a:pt x="249264" y="661988"/>
                    </a:cubicBezTo>
                    <a:cubicBezTo>
                      <a:pt x="247117" y="661988"/>
                      <a:pt x="247117" y="659840"/>
                      <a:pt x="249264" y="657693"/>
                    </a:cubicBezTo>
                    <a:cubicBezTo>
                      <a:pt x="253557" y="655545"/>
                      <a:pt x="257851" y="653397"/>
                      <a:pt x="259998" y="651249"/>
                    </a:cubicBezTo>
                    <a:cubicBezTo>
                      <a:pt x="268585" y="646954"/>
                      <a:pt x="277172" y="642658"/>
                      <a:pt x="285759" y="638362"/>
                    </a:cubicBezTo>
                    <a:cubicBezTo>
                      <a:pt x="292199" y="634067"/>
                      <a:pt x="296492" y="631919"/>
                      <a:pt x="300786" y="629771"/>
                    </a:cubicBezTo>
                    <a:cubicBezTo>
                      <a:pt x="305079" y="627623"/>
                      <a:pt x="309373" y="625475"/>
                      <a:pt x="311519" y="623328"/>
                    </a:cubicBezTo>
                    <a:cubicBezTo>
                      <a:pt x="313666" y="621180"/>
                      <a:pt x="315813" y="621180"/>
                      <a:pt x="317960" y="619032"/>
                    </a:cubicBezTo>
                    <a:cubicBezTo>
                      <a:pt x="322253" y="619032"/>
                      <a:pt x="326547" y="616884"/>
                      <a:pt x="328693" y="614736"/>
                    </a:cubicBezTo>
                    <a:cubicBezTo>
                      <a:pt x="343720" y="606145"/>
                      <a:pt x="358748" y="597554"/>
                      <a:pt x="371628" y="588963"/>
                    </a:cubicBezTo>
                    <a:cubicBezTo>
                      <a:pt x="382362" y="582519"/>
                      <a:pt x="393095" y="573928"/>
                      <a:pt x="403829" y="565337"/>
                    </a:cubicBezTo>
                    <a:cubicBezTo>
                      <a:pt x="410269" y="561041"/>
                      <a:pt x="416710" y="558894"/>
                      <a:pt x="421003" y="554598"/>
                    </a:cubicBezTo>
                    <a:cubicBezTo>
                      <a:pt x="425297" y="554598"/>
                      <a:pt x="427443" y="552450"/>
                      <a:pt x="431737" y="552450"/>
                    </a:cubicBezTo>
                    <a:close/>
                    <a:moveTo>
                      <a:pt x="441257" y="523875"/>
                    </a:moveTo>
                    <a:cubicBezTo>
                      <a:pt x="443406" y="523875"/>
                      <a:pt x="445555" y="526030"/>
                      <a:pt x="443406" y="526030"/>
                    </a:cubicBezTo>
                    <a:cubicBezTo>
                      <a:pt x="439108" y="536802"/>
                      <a:pt x="428361" y="543265"/>
                      <a:pt x="419764" y="547574"/>
                    </a:cubicBezTo>
                    <a:cubicBezTo>
                      <a:pt x="411168" y="554038"/>
                      <a:pt x="400421" y="558347"/>
                      <a:pt x="391824" y="564810"/>
                    </a:cubicBezTo>
                    <a:cubicBezTo>
                      <a:pt x="376780" y="573428"/>
                      <a:pt x="361735" y="582046"/>
                      <a:pt x="346691" y="590664"/>
                    </a:cubicBezTo>
                    <a:cubicBezTo>
                      <a:pt x="344541" y="592818"/>
                      <a:pt x="340243" y="594973"/>
                      <a:pt x="338094" y="597127"/>
                    </a:cubicBezTo>
                    <a:cubicBezTo>
                      <a:pt x="333795" y="599282"/>
                      <a:pt x="329497" y="601436"/>
                      <a:pt x="327348" y="603591"/>
                    </a:cubicBezTo>
                    <a:cubicBezTo>
                      <a:pt x="323049" y="605745"/>
                      <a:pt x="318751" y="607900"/>
                      <a:pt x="314452" y="610054"/>
                    </a:cubicBezTo>
                    <a:cubicBezTo>
                      <a:pt x="312303" y="612209"/>
                      <a:pt x="310154" y="612209"/>
                      <a:pt x="310154" y="612209"/>
                    </a:cubicBezTo>
                    <a:cubicBezTo>
                      <a:pt x="310154" y="614363"/>
                      <a:pt x="308004" y="614363"/>
                      <a:pt x="308004" y="614363"/>
                    </a:cubicBezTo>
                    <a:cubicBezTo>
                      <a:pt x="308004" y="614363"/>
                      <a:pt x="305855" y="612209"/>
                      <a:pt x="305855" y="610054"/>
                    </a:cubicBezTo>
                    <a:cubicBezTo>
                      <a:pt x="305855" y="610054"/>
                      <a:pt x="305855" y="610054"/>
                      <a:pt x="308004" y="610054"/>
                    </a:cubicBezTo>
                    <a:cubicBezTo>
                      <a:pt x="308004" y="610054"/>
                      <a:pt x="308004" y="607900"/>
                      <a:pt x="308004" y="607900"/>
                    </a:cubicBezTo>
                    <a:cubicBezTo>
                      <a:pt x="314452" y="605745"/>
                      <a:pt x="318751" y="603591"/>
                      <a:pt x="323049" y="599282"/>
                    </a:cubicBezTo>
                    <a:cubicBezTo>
                      <a:pt x="327348" y="597127"/>
                      <a:pt x="331646" y="594973"/>
                      <a:pt x="335944" y="592818"/>
                    </a:cubicBezTo>
                    <a:cubicBezTo>
                      <a:pt x="338094" y="590664"/>
                      <a:pt x="340243" y="590664"/>
                      <a:pt x="344541" y="588509"/>
                    </a:cubicBezTo>
                    <a:cubicBezTo>
                      <a:pt x="346691" y="586355"/>
                      <a:pt x="348840" y="584200"/>
                      <a:pt x="350989" y="584200"/>
                    </a:cubicBezTo>
                    <a:cubicBezTo>
                      <a:pt x="363884" y="577737"/>
                      <a:pt x="374631" y="569119"/>
                      <a:pt x="385377" y="562656"/>
                    </a:cubicBezTo>
                    <a:cubicBezTo>
                      <a:pt x="396123" y="556192"/>
                      <a:pt x="404720" y="551883"/>
                      <a:pt x="415466" y="545420"/>
                    </a:cubicBezTo>
                    <a:cubicBezTo>
                      <a:pt x="424063" y="538956"/>
                      <a:pt x="434809" y="534648"/>
                      <a:pt x="441257" y="523875"/>
                    </a:cubicBezTo>
                    <a:close/>
                    <a:moveTo>
                      <a:pt x="462446" y="495300"/>
                    </a:moveTo>
                    <a:cubicBezTo>
                      <a:pt x="464605" y="495300"/>
                      <a:pt x="464605" y="499666"/>
                      <a:pt x="462446" y="499666"/>
                    </a:cubicBezTo>
                    <a:cubicBezTo>
                      <a:pt x="462446" y="499666"/>
                      <a:pt x="460287" y="501849"/>
                      <a:pt x="460287" y="501849"/>
                    </a:cubicBezTo>
                    <a:cubicBezTo>
                      <a:pt x="425743" y="517128"/>
                      <a:pt x="393358" y="541139"/>
                      <a:pt x="363132" y="562967"/>
                    </a:cubicBezTo>
                    <a:cubicBezTo>
                      <a:pt x="360973" y="562967"/>
                      <a:pt x="360973" y="565150"/>
                      <a:pt x="358814" y="565150"/>
                    </a:cubicBezTo>
                    <a:cubicBezTo>
                      <a:pt x="358814" y="565150"/>
                      <a:pt x="356655" y="565150"/>
                      <a:pt x="356655" y="565150"/>
                    </a:cubicBezTo>
                    <a:cubicBezTo>
                      <a:pt x="356655" y="562967"/>
                      <a:pt x="356655" y="562967"/>
                      <a:pt x="356655" y="560785"/>
                    </a:cubicBezTo>
                    <a:cubicBezTo>
                      <a:pt x="360973" y="558602"/>
                      <a:pt x="363132" y="558602"/>
                      <a:pt x="365291" y="556419"/>
                    </a:cubicBezTo>
                    <a:cubicBezTo>
                      <a:pt x="397676" y="534591"/>
                      <a:pt x="427902" y="510580"/>
                      <a:pt x="462446" y="495300"/>
                    </a:cubicBezTo>
                    <a:close/>
                    <a:moveTo>
                      <a:pt x="462473" y="471488"/>
                    </a:moveTo>
                    <a:cubicBezTo>
                      <a:pt x="464605" y="471488"/>
                      <a:pt x="464605" y="475784"/>
                      <a:pt x="462473" y="475784"/>
                    </a:cubicBezTo>
                    <a:cubicBezTo>
                      <a:pt x="462473" y="475784"/>
                      <a:pt x="462473" y="475784"/>
                      <a:pt x="460342" y="475784"/>
                    </a:cubicBezTo>
                    <a:cubicBezTo>
                      <a:pt x="456078" y="475784"/>
                      <a:pt x="449683" y="480079"/>
                      <a:pt x="445419" y="482227"/>
                    </a:cubicBezTo>
                    <a:cubicBezTo>
                      <a:pt x="439024" y="484375"/>
                      <a:pt x="432628" y="488671"/>
                      <a:pt x="428365" y="490819"/>
                    </a:cubicBezTo>
                    <a:cubicBezTo>
                      <a:pt x="415574" y="497262"/>
                      <a:pt x="404915" y="503705"/>
                      <a:pt x="394256" y="508001"/>
                    </a:cubicBezTo>
                    <a:cubicBezTo>
                      <a:pt x="394256" y="508001"/>
                      <a:pt x="394256" y="508001"/>
                      <a:pt x="392124" y="508001"/>
                    </a:cubicBezTo>
                    <a:cubicBezTo>
                      <a:pt x="389992" y="508001"/>
                      <a:pt x="389992" y="505853"/>
                      <a:pt x="392124" y="503705"/>
                    </a:cubicBezTo>
                    <a:cubicBezTo>
                      <a:pt x="392124" y="503705"/>
                      <a:pt x="394256" y="503705"/>
                      <a:pt x="394256" y="503705"/>
                    </a:cubicBezTo>
                    <a:cubicBezTo>
                      <a:pt x="407047" y="497262"/>
                      <a:pt x="417706" y="490819"/>
                      <a:pt x="430496" y="484375"/>
                    </a:cubicBezTo>
                    <a:cubicBezTo>
                      <a:pt x="436892" y="482227"/>
                      <a:pt x="443287" y="480079"/>
                      <a:pt x="447551" y="475784"/>
                    </a:cubicBezTo>
                    <a:cubicBezTo>
                      <a:pt x="451814" y="473636"/>
                      <a:pt x="456078" y="471488"/>
                      <a:pt x="462473" y="471488"/>
                    </a:cubicBezTo>
                    <a:close/>
                    <a:moveTo>
                      <a:pt x="476165" y="444500"/>
                    </a:moveTo>
                    <a:cubicBezTo>
                      <a:pt x="478323" y="444500"/>
                      <a:pt x="478323" y="444500"/>
                      <a:pt x="478323" y="444500"/>
                    </a:cubicBezTo>
                    <a:cubicBezTo>
                      <a:pt x="478323" y="444500"/>
                      <a:pt x="480480" y="444500"/>
                      <a:pt x="480480" y="444500"/>
                    </a:cubicBezTo>
                    <a:cubicBezTo>
                      <a:pt x="480480" y="446617"/>
                      <a:pt x="480480" y="448733"/>
                      <a:pt x="478323" y="448733"/>
                    </a:cubicBezTo>
                    <a:cubicBezTo>
                      <a:pt x="478323" y="448733"/>
                      <a:pt x="478323" y="448733"/>
                      <a:pt x="476165" y="448733"/>
                    </a:cubicBezTo>
                    <a:cubicBezTo>
                      <a:pt x="469693" y="448733"/>
                      <a:pt x="465379" y="452967"/>
                      <a:pt x="458906" y="455083"/>
                    </a:cubicBezTo>
                    <a:cubicBezTo>
                      <a:pt x="454592" y="459317"/>
                      <a:pt x="448119" y="463550"/>
                      <a:pt x="441647" y="465667"/>
                    </a:cubicBezTo>
                    <a:cubicBezTo>
                      <a:pt x="428703" y="472017"/>
                      <a:pt x="415759" y="478367"/>
                      <a:pt x="402814" y="486833"/>
                    </a:cubicBezTo>
                    <a:cubicBezTo>
                      <a:pt x="402814" y="486833"/>
                      <a:pt x="400657" y="486833"/>
                      <a:pt x="400657" y="486833"/>
                    </a:cubicBezTo>
                    <a:cubicBezTo>
                      <a:pt x="400657" y="486833"/>
                      <a:pt x="398500" y="488950"/>
                      <a:pt x="398500" y="488950"/>
                    </a:cubicBezTo>
                    <a:cubicBezTo>
                      <a:pt x="398500" y="488950"/>
                      <a:pt x="398500" y="486833"/>
                      <a:pt x="398500" y="486833"/>
                    </a:cubicBezTo>
                    <a:cubicBezTo>
                      <a:pt x="396342" y="486833"/>
                      <a:pt x="396342" y="484717"/>
                      <a:pt x="398500" y="484717"/>
                    </a:cubicBezTo>
                    <a:cubicBezTo>
                      <a:pt x="398500" y="482600"/>
                      <a:pt x="398500" y="482600"/>
                      <a:pt x="398500" y="482600"/>
                    </a:cubicBezTo>
                    <a:cubicBezTo>
                      <a:pt x="402814" y="482600"/>
                      <a:pt x="404972" y="480483"/>
                      <a:pt x="407129" y="480483"/>
                    </a:cubicBezTo>
                    <a:cubicBezTo>
                      <a:pt x="417916" y="474133"/>
                      <a:pt x="430860" y="465667"/>
                      <a:pt x="443805" y="459317"/>
                    </a:cubicBezTo>
                    <a:cubicBezTo>
                      <a:pt x="450277" y="457200"/>
                      <a:pt x="456749" y="452967"/>
                      <a:pt x="463221" y="448733"/>
                    </a:cubicBezTo>
                    <a:cubicBezTo>
                      <a:pt x="467536" y="446617"/>
                      <a:pt x="471851" y="444500"/>
                      <a:pt x="476165" y="444500"/>
                    </a:cubicBezTo>
                    <a:close/>
                    <a:moveTo>
                      <a:pt x="495165" y="404813"/>
                    </a:moveTo>
                    <a:cubicBezTo>
                      <a:pt x="495165" y="404813"/>
                      <a:pt x="495165" y="404813"/>
                      <a:pt x="497347" y="404813"/>
                    </a:cubicBezTo>
                    <a:cubicBezTo>
                      <a:pt x="499530" y="404813"/>
                      <a:pt x="499530" y="409099"/>
                      <a:pt x="497347" y="409099"/>
                    </a:cubicBezTo>
                    <a:cubicBezTo>
                      <a:pt x="495165" y="409099"/>
                      <a:pt x="495165" y="409099"/>
                      <a:pt x="495165" y="409099"/>
                    </a:cubicBezTo>
                    <a:cubicBezTo>
                      <a:pt x="492982" y="409099"/>
                      <a:pt x="490799" y="409099"/>
                      <a:pt x="486433" y="411243"/>
                    </a:cubicBezTo>
                    <a:cubicBezTo>
                      <a:pt x="484250" y="411243"/>
                      <a:pt x="479885" y="415529"/>
                      <a:pt x="475519" y="415529"/>
                    </a:cubicBezTo>
                    <a:cubicBezTo>
                      <a:pt x="468971" y="419815"/>
                      <a:pt x="462422" y="424101"/>
                      <a:pt x="455874" y="426245"/>
                    </a:cubicBezTo>
                    <a:cubicBezTo>
                      <a:pt x="442777" y="434817"/>
                      <a:pt x="429680" y="441247"/>
                      <a:pt x="416583" y="447676"/>
                    </a:cubicBezTo>
                    <a:cubicBezTo>
                      <a:pt x="416583" y="447676"/>
                      <a:pt x="414400" y="447676"/>
                      <a:pt x="414400" y="447676"/>
                    </a:cubicBezTo>
                    <a:cubicBezTo>
                      <a:pt x="412217" y="447676"/>
                      <a:pt x="412217" y="445533"/>
                      <a:pt x="414400" y="443390"/>
                    </a:cubicBezTo>
                    <a:cubicBezTo>
                      <a:pt x="414400" y="443390"/>
                      <a:pt x="416583" y="443390"/>
                      <a:pt x="416583" y="441247"/>
                    </a:cubicBezTo>
                    <a:cubicBezTo>
                      <a:pt x="431863" y="434817"/>
                      <a:pt x="444960" y="428388"/>
                      <a:pt x="458057" y="421958"/>
                    </a:cubicBezTo>
                    <a:cubicBezTo>
                      <a:pt x="464605" y="417672"/>
                      <a:pt x="471154" y="413386"/>
                      <a:pt x="479885" y="409099"/>
                    </a:cubicBezTo>
                    <a:cubicBezTo>
                      <a:pt x="482068" y="409099"/>
                      <a:pt x="484250" y="406956"/>
                      <a:pt x="488616" y="406956"/>
                    </a:cubicBezTo>
                    <a:cubicBezTo>
                      <a:pt x="490799" y="404813"/>
                      <a:pt x="492982" y="404813"/>
                      <a:pt x="495165" y="404813"/>
                    </a:cubicBezTo>
                    <a:close/>
                    <a:moveTo>
                      <a:pt x="486253" y="385763"/>
                    </a:moveTo>
                    <a:cubicBezTo>
                      <a:pt x="488418" y="385763"/>
                      <a:pt x="488418" y="390129"/>
                      <a:pt x="486253" y="390129"/>
                    </a:cubicBezTo>
                    <a:cubicBezTo>
                      <a:pt x="473265" y="392312"/>
                      <a:pt x="462441" y="396677"/>
                      <a:pt x="451617" y="403226"/>
                    </a:cubicBezTo>
                    <a:cubicBezTo>
                      <a:pt x="440793" y="407591"/>
                      <a:pt x="432134" y="414140"/>
                      <a:pt x="421310" y="420688"/>
                    </a:cubicBezTo>
                    <a:cubicBezTo>
                      <a:pt x="419145" y="420688"/>
                      <a:pt x="416980" y="416323"/>
                      <a:pt x="419145" y="416323"/>
                    </a:cubicBezTo>
                    <a:cubicBezTo>
                      <a:pt x="419145" y="416323"/>
                      <a:pt x="421310" y="414140"/>
                      <a:pt x="421310" y="414140"/>
                    </a:cubicBezTo>
                    <a:cubicBezTo>
                      <a:pt x="442958" y="403226"/>
                      <a:pt x="462441" y="387946"/>
                      <a:pt x="486253" y="385763"/>
                    </a:cubicBezTo>
                    <a:close/>
                    <a:moveTo>
                      <a:pt x="69817" y="350838"/>
                    </a:moveTo>
                    <a:cubicBezTo>
                      <a:pt x="71948" y="350838"/>
                      <a:pt x="74080" y="355204"/>
                      <a:pt x="71948" y="355204"/>
                    </a:cubicBezTo>
                    <a:cubicBezTo>
                      <a:pt x="67685" y="359569"/>
                      <a:pt x="63421" y="361752"/>
                      <a:pt x="57026" y="363935"/>
                    </a:cubicBezTo>
                    <a:cubicBezTo>
                      <a:pt x="54894" y="366118"/>
                      <a:pt x="50630" y="368301"/>
                      <a:pt x="46367" y="370483"/>
                    </a:cubicBezTo>
                    <a:cubicBezTo>
                      <a:pt x="33576" y="374849"/>
                      <a:pt x="20785" y="381398"/>
                      <a:pt x="5863" y="383580"/>
                    </a:cubicBezTo>
                    <a:cubicBezTo>
                      <a:pt x="3731" y="383580"/>
                      <a:pt x="3731" y="385763"/>
                      <a:pt x="1599" y="385763"/>
                    </a:cubicBezTo>
                    <a:cubicBezTo>
                      <a:pt x="-533" y="385763"/>
                      <a:pt x="-533" y="381398"/>
                      <a:pt x="1599" y="381398"/>
                    </a:cubicBezTo>
                    <a:cubicBezTo>
                      <a:pt x="1599" y="381398"/>
                      <a:pt x="1599" y="381398"/>
                      <a:pt x="3731" y="381398"/>
                    </a:cubicBezTo>
                    <a:cubicBezTo>
                      <a:pt x="5863" y="379215"/>
                      <a:pt x="5863" y="379215"/>
                      <a:pt x="7994" y="379215"/>
                    </a:cubicBezTo>
                    <a:cubicBezTo>
                      <a:pt x="22917" y="374849"/>
                      <a:pt x="37840" y="370483"/>
                      <a:pt x="50630" y="363935"/>
                    </a:cubicBezTo>
                    <a:cubicBezTo>
                      <a:pt x="54894" y="361752"/>
                      <a:pt x="59158" y="359569"/>
                      <a:pt x="61289" y="357387"/>
                    </a:cubicBezTo>
                    <a:cubicBezTo>
                      <a:pt x="65553" y="355204"/>
                      <a:pt x="67685" y="353021"/>
                      <a:pt x="69817" y="353021"/>
                    </a:cubicBezTo>
                    <a:cubicBezTo>
                      <a:pt x="69817" y="353021"/>
                      <a:pt x="69817" y="350838"/>
                      <a:pt x="69817" y="350838"/>
                    </a:cubicBezTo>
                    <a:close/>
                    <a:moveTo>
                      <a:pt x="492982" y="347663"/>
                    </a:moveTo>
                    <a:cubicBezTo>
                      <a:pt x="495165" y="347663"/>
                      <a:pt x="497347" y="347663"/>
                      <a:pt x="497347" y="347663"/>
                    </a:cubicBezTo>
                    <a:cubicBezTo>
                      <a:pt x="499530" y="347663"/>
                      <a:pt x="499530" y="349746"/>
                      <a:pt x="499530" y="351830"/>
                    </a:cubicBezTo>
                    <a:cubicBezTo>
                      <a:pt x="499530" y="351830"/>
                      <a:pt x="499530" y="351830"/>
                      <a:pt x="497347" y="353914"/>
                    </a:cubicBezTo>
                    <a:cubicBezTo>
                      <a:pt x="495165" y="353914"/>
                      <a:pt x="495165" y="353914"/>
                      <a:pt x="495165" y="353914"/>
                    </a:cubicBezTo>
                    <a:cubicBezTo>
                      <a:pt x="495165" y="353914"/>
                      <a:pt x="492982" y="353914"/>
                      <a:pt x="492982" y="353914"/>
                    </a:cubicBezTo>
                    <a:cubicBezTo>
                      <a:pt x="492982" y="353914"/>
                      <a:pt x="492982" y="351830"/>
                      <a:pt x="492982" y="351830"/>
                    </a:cubicBezTo>
                    <a:cubicBezTo>
                      <a:pt x="484251" y="353914"/>
                      <a:pt x="473336" y="360165"/>
                      <a:pt x="464605" y="364332"/>
                    </a:cubicBezTo>
                    <a:cubicBezTo>
                      <a:pt x="453691" y="368499"/>
                      <a:pt x="444960" y="374750"/>
                      <a:pt x="434046" y="381001"/>
                    </a:cubicBezTo>
                    <a:cubicBezTo>
                      <a:pt x="431863" y="381001"/>
                      <a:pt x="429680" y="378918"/>
                      <a:pt x="431863" y="376834"/>
                    </a:cubicBezTo>
                    <a:cubicBezTo>
                      <a:pt x="442777" y="370583"/>
                      <a:pt x="453691" y="364332"/>
                      <a:pt x="464605" y="360165"/>
                    </a:cubicBezTo>
                    <a:cubicBezTo>
                      <a:pt x="473336" y="353914"/>
                      <a:pt x="484251" y="349746"/>
                      <a:pt x="492982" y="347663"/>
                    </a:cubicBezTo>
                    <a:close/>
                    <a:moveTo>
                      <a:pt x="76691" y="338138"/>
                    </a:moveTo>
                    <a:cubicBezTo>
                      <a:pt x="76691" y="338138"/>
                      <a:pt x="76691" y="338138"/>
                      <a:pt x="78842" y="338138"/>
                    </a:cubicBezTo>
                    <a:cubicBezTo>
                      <a:pt x="78842" y="340292"/>
                      <a:pt x="78842" y="342447"/>
                      <a:pt x="76691" y="342447"/>
                    </a:cubicBezTo>
                    <a:cubicBezTo>
                      <a:pt x="76691" y="342447"/>
                      <a:pt x="74541" y="344601"/>
                      <a:pt x="72390" y="344601"/>
                    </a:cubicBezTo>
                    <a:cubicBezTo>
                      <a:pt x="68088" y="344601"/>
                      <a:pt x="65937" y="346756"/>
                      <a:pt x="61636" y="346756"/>
                    </a:cubicBezTo>
                    <a:cubicBezTo>
                      <a:pt x="57334" y="348910"/>
                      <a:pt x="50882" y="348910"/>
                      <a:pt x="44429" y="351065"/>
                    </a:cubicBezTo>
                    <a:cubicBezTo>
                      <a:pt x="35826" y="355374"/>
                      <a:pt x="22921" y="357529"/>
                      <a:pt x="16469" y="368301"/>
                    </a:cubicBezTo>
                    <a:cubicBezTo>
                      <a:pt x="16469" y="368301"/>
                      <a:pt x="16469" y="368301"/>
                      <a:pt x="14318" y="368301"/>
                    </a:cubicBezTo>
                    <a:cubicBezTo>
                      <a:pt x="12167" y="366147"/>
                      <a:pt x="12167" y="366147"/>
                      <a:pt x="14318" y="366147"/>
                    </a:cubicBezTo>
                    <a:cubicBezTo>
                      <a:pt x="14318" y="363992"/>
                      <a:pt x="16469" y="361838"/>
                      <a:pt x="16469" y="361838"/>
                    </a:cubicBezTo>
                    <a:cubicBezTo>
                      <a:pt x="22921" y="355374"/>
                      <a:pt x="33675" y="351065"/>
                      <a:pt x="42279" y="346756"/>
                    </a:cubicBezTo>
                    <a:cubicBezTo>
                      <a:pt x="48731" y="344601"/>
                      <a:pt x="57334" y="342447"/>
                      <a:pt x="65937" y="340292"/>
                    </a:cubicBezTo>
                    <a:cubicBezTo>
                      <a:pt x="70239" y="340292"/>
                      <a:pt x="72390" y="340292"/>
                      <a:pt x="76691" y="338138"/>
                    </a:cubicBezTo>
                    <a:close/>
                    <a:moveTo>
                      <a:pt x="92553" y="317500"/>
                    </a:moveTo>
                    <a:cubicBezTo>
                      <a:pt x="92553" y="317500"/>
                      <a:pt x="92553" y="317500"/>
                      <a:pt x="94718" y="317500"/>
                    </a:cubicBezTo>
                    <a:cubicBezTo>
                      <a:pt x="94718" y="317500"/>
                      <a:pt x="94718" y="319617"/>
                      <a:pt x="92553" y="321733"/>
                    </a:cubicBezTo>
                    <a:cubicBezTo>
                      <a:pt x="92553" y="321733"/>
                      <a:pt x="90389" y="321733"/>
                      <a:pt x="88224" y="323850"/>
                    </a:cubicBezTo>
                    <a:cubicBezTo>
                      <a:pt x="86059" y="323850"/>
                      <a:pt x="81730" y="325967"/>
                      <a:pt x="79565" y="325967"/>
                    </a:cubicBezTo>
                    <a:cubicBezTo>
                      <a:pt x="62246" y="332317"/>
                      <a:pt x="44928" y="340783"/>
                      <a:pt x="27610" y="349250"/>
                    </a:cubicBezTo>
                    <a:cubicBezTo>
                      <a:pt x="25445" y="349250"/>
                      <a:pt x="25445" y="349250"/>
                      <a:pt x="25445" y="349250"/>
                    </a:cubicBezTo>
                    <a:cubicBezTo>
                      <a:pt x="25445" y="349250"/>
                      <a:pt x="23280" y="347133"/>
                      <a:pt x="25445" y="345017"/>
                    </a:cubicBezTo>
                    <a:cubicBezTo>
                      <a:pt x="29775" y="342900"/>
                      <a:pt x="34104" y="340783"/>
                      <a:pt x="38434" y="338667"/>
                    </a:cubicBezTo>
                    <a:cubicBezTo>
                      <a:pt x="53587" y="332317"/>
                      <a:pt x="68741" y="325967"/>
                      <a:pt x="86059" y="319617"/>
                    </a:cubicBezTo>
                    <a:cubicBezTo>
                      <a:pt x="88224" y="319617"/>
                      <a:pt x="90389" y="317500"/>
                      <a:pt x="92553" y="317500"/>
                    </a:cubicBezTo>
                    <a:close/>
                    <a:moveTo>
                      <a:pt x="508486" y="307975"/>
                    </a:moveTo>
                    <a:cubicBezTo>
                      <a:pt x="508486" y="307975"/>
                      <a:pt x="510643" y="307975"/>
                      <a:pt x="510643" y="310115"/>
                    </a:cubicBezTo>
                    <a:cubicBezTo>
                      <a:pt x="510643" y="312254"/>
                      <a:pt x="510643" y="314394"/>
                      <a:pt x="508486" y="314394"/>
                    </a:cubicBezTo>
                    <a:cubicBezTo>
                      <a:pt x="508486" y="314394"/>
                      <a:pt x="508486" y="316534"/>
                      <a:pt x="506328" y="316534"/>
                    </a:cubicBezTo>
                    <a:cubicBezTo>
                      <a:pt x="506328" y="316534"/>
                      <a:pt x="504171" y="314394"/>
                      <a:pt x="504171" y="312254"/>
                    </a:cubicBezTo>
                    <a:cubicBezTo>
                      <a:pt x="504171" y="314394"/>
                      <a:pt x="502014" y="314394"/>
                      <a:pt x="499856" y="314394"/>
                    </a:cubicBezTo>
                    <a:cubicBezTo>
                      <a:pt x="499856" y="314394"/>
                      <a:pt x="497699" y="316534"/>
                      <a:pt x="495542" y="316534"/>
                    </a:cubicBezTo>
                    <a:cubicBezTo>
                      <a:pt x="473968" y="327232"/>
                      <a:pt x="452394" y="342210"/>
                      <a:pt x="430820" y="355048"/>
                    </a:cubicBezTo>
                    <a:cubicBezTo>
                      <a:pt x="430820" y="357188"/>
                      <a:pt x="430820" y="357188"/>
                      <a:pt x="430820" y="357188"/>
                    </a:cubicBezTo>
                    <a:cubicBezTo>
                      <a:pt x="428663" y="357188"/>
                      <a:pt x="426505" y="352909"/>
                      <a:pt x="428663" y="352909"/>
                    </a:cubicBezTo>
                    <a:cubicBezTo>
                      <a:pt x="450236" y="337931"/>
                      <a:pt x="471810" y="320813"/>
                      <a:pt x="497699" y="312254"/>
                    </a:cubicBezTo>
                    <a:cubicBezTo>
                      <a:pt x="497699" y="312254"/>
                      <a:pt x="499856" y="310115"/>
                      <a:pt x="502014" y="310115"/>
                    </a:cubicBezTo>
                    <a:cubicBezTo>
                      <a:pt x="504171" y="310115"/>
                      <a:pt x="506328" y="307975"/>
                      <a:pt x="508486" y="307975"/>
                    </a:cubicBezTo>
                    <a:close/>
                    <a:moveTo>
                      <a:pt x="481954" y="293688"/>
                    </a:moveTo>
                    <a:cubicBezTo>
                      <a:pt x="484108" y="293688"/>
                      <a:pt x="486263" y="295771"/>
                      <a:pt x="486263" y="297855"/>
                    </a:cubicBezTo>
                    <a:cubicBezTo>
                      <a:pt x="488417" y="297855"/>
                      <a:pt x="486263" y="299939"/>
                      <a:pt x="484108" y="299939"/>
                    </a:cubicBezTo>
                    <a:cubicBezTo>
                      <a:pt x="484108" y="297855"/>
                      <a:pt x="481954" y="297855"/>
                      <a:pt x="481954" y="297855"/>
                    </a:cubicBezTo>
                    <a:cubicBezTo>
                      <a:pt x="475490" y="297855"/>
                      <a:pt x="436710" y="324942"/>
                      <a:pt x="432401" y="327026"/>
                    </a:cubicBezTo>
                    <a:cubicBezTo>
                      <a:pt x="432401" y="327026"/>
                      <a:pt x="430247" y="327026"/>
                      <a:pt x="430247" y="327026"/>
                    </a:cubicBezTo>
                    <a:cubicBezTo>
                      <a:pt x="428092" y="327026"/>
                      <a:pt x="428092" y="324942"/>
                      <a:pt x="430247" y="322859"/>
                    </a:cubicBezTo>
                    <a:cubicBezTo>
                      <a:pt x="438865" y="316608"/>
                      <a:pt x="449637" y="310357"/>
                      <a:pt x="460409" y="304106"/>
                    </a:cubicBezTo>
                    <a:cubicBezTo>
                      <a:pt x="464718" y="302022"/>
                      <a:pt x="471182" y="297855"/>
                      <a:pt x="477645" y="295771"/>
                    </a:cubicBezTo>
                    <a:cubicBezTo>
                      <a:pt x="479799" y="295771"/>
                      <a:pt x="481954" y="293688"/>
                      <a:pt x="481954" y="293688"/>
                    </a:cubicBezTo>
                    <a:close/>
                    <a:moveTo>
                      <a:pt x="488879" y="269875"/>
                    </a:moveTo>
                    <a:cubicBezTo>
                      <a:pt x="488879" y="269875"/>
                      <a:pt x="491029" y="269875"/>
                      <a:pt x="491029" y="269875"/>
                    </a:cubicBezTo>
                    <a:cubicBezTo>
                      <a:pt x="491029" y="269875"/>
                      <a:pt x="493180" y="269875"/>
                      <a:pt x="493180" y="271992"/>
                    </a:cubicBezTo>
                    <a:cubicBezTo>
                      <a:pt x="491029" y="274108"/>
                      <a:pt x="491029" y="274108"/>
                      <a:pt x="488879" y="276225"/>
                    </a:cubicBezTo>
                    <a:cubicBezTo>
                      <a:pt x="486728" y="276225"/>
                      <a:pt x="486728" y="276225"/>
                      <a:pt x="486728" y="274108"/>
                    </a:cubicBezTo>
                    <a:cubicBezTo>
                      <a:pt x="465220" y="282575"/>
                      <a:pt x="448013" y="295275"/>
                      <a:pt x="430807" y="305858"/>
                    </a:cubicBezTo>
                    <a:cubicBezTo>
                      <a:pt x="428656" y="305858"/>
                      <a:pt x="428656" y="307975"/>
                      <a:pt x="428656" y="307975"/>
                    </a:cubicBezTo>
                    <a:cubicBezTo>
                      <a:pt x="426505" y="307975"/>
                      <a:pt x="426505" y="303742"/>
                      <a:pt x="428656" y="303742"/>
                    </a:cubicBezTo>
                    <a:cubicBezTo>
                      <a:pt x="448013" y="291042"/>
                      <a:pt x="467371" y="276225"/>
                      <a:pt x="488879" y="269875"/>
                    </a:cubicBezTo>
                    <a:close/>
                    <a:moveTo>
                      <a:pt x="490502" y="239713"/>
                    </a:moveTo>
                    <a:cubicBezTo>
                      <a:pt x="490502" y="239713"/>
                      <a:pt x="492635" y="239713"/>
                      <a:pt x="492635" y="239713"/>
                    </a:cubicBezTo>
                    <a:cubicBezTo>
                      <a:pt x="492635" y="239713"/>
                      <a:pt x="494768" y="239713"/>
                      <a:pt x="494768" y="239713"/>
                    </a:cubicBezTo>
                    <a:cubicBezTo>
                      <a:pt x="494768" y="241830"/>
                      <a:pt x="494768" y="243946"/>
                      <a:pt x="492635" y="243946"/>
                    </a:cubicBezTo>
                    <a:cubicBezTo>
                      <a:pt x="492635" y="243946"/>
                      <a:pt x="490502" y="243946"/>
                      <a:pt x="490502" y="243946"/>
                    </a:cubicBezTo>
                    <a:cubicBezTo>
                      <a:pt x="479836" y="243946"/>
                      <a:pt x="469170" y="250296"/>
                      <a:pt x="460637" y="256646"/>
                    </a:cubicBezTo>
                    <a:cubicBezTo>
                      <a:pt x="449971" y="262996"/>
                      <a:pt x="441438" y="271463"/>
                      <a:pt x="430772" y="277813"/>
                    </a:cubicBezTo>
                    <a:cubicBezTo>
                      <a:pt x="428638" y="277813"/>
                      <a:pt x="426505" y="273580"/>
                      <a:pt x="428638" y="273580"/>
                    </a:cubicBezTo>
                    <a:cubicBezTo>
                      <a:pt x="439305" y="267230"/>
                      <a:pt x="449971" y="258763"/>
                      <a:pt x="460637" y="252413"/>
                    </a:cubicBezTo>
                    <a:cubicBezTo>
                      <a:pt x="469170" y="246063"/>
                      <a:pt x="479836" y="239713"/>
                      <a:pt x="490502" y="239713"/>
                    </a:cubicBezTo>
                    <a:close/>
                    <a:moveTo>
                      <a:pt x="473265" y="222250"/>
                    </a:moveTo>
                    <a:cubicBezTo>
                      <a:pt x="475430" y="222250"/>
                      <a:pt x="477594" y="222250"/>
                      <a:pt x="481924" y="222250"/>
                    </a:cubicBezTo>
                    <a:cubicBezTo>
                      <a:pt x="481924" y="222250"/>
                      <a:pt x="484089" y="222250"/>
                      <a:pt x="484089" y="222250"/>
                    </a:cubicBezTo>
                    <a:cubicBezTo>
                      <a:pt x="484089" y="222250"/>
                      <a:pt x="486253" y="222250"/>
                      <a:pt x="486253" y="222250"/>
                    </a:cubicBezTo>
                    <a:cubicBezTo>
                      <a:pt x="488418" y="224398"/>
                      <a:pt x="486253" y="226546"/>
                      <a:pt x="486253" y="226546"/>
                    </a:cubicBezTo>
                    <a:cubicBezTo>
                      <a:pt x="486253" y="226546"/>
                      <a:pt x="486253" y="226546"/>
                      <a:pt x="484089" y="226546"/>
                    </a:cubicBezTo>
                    <a:cubicBezTo>
                      <a:pt x="484089" y="226546"/>
                      <a:pt x="481924" y="226546"/>
                      <a:pt x="479759" y="226546"/>
                    </a:cubicBezTo>
                    <a:cubicBezTo>
                      <a:pt x="477594" y="226546"/>
                      <a:pt x="473265" y="226546"/>
                      <a:pt x="471100" y="228693"/>
                    </a:cubicBezTo>
                    <a:cubicBezTo>
                      <a:pt x="464606" y="230841"/>
                      <a:pt x="458111" y="235137"/>
                      <a:pt x="451617" y="239432"/>
                    </a:cubicBezTo>
                    <a:cubicBezTo>
                      <a:pt x="440793" y="245876"/>
                      <a:pt x="432134" y="252319"/>
                      <a:pt x="421310" y="258763"/>
                    </a:cubicBezTo>
                    <a:cubicBezTo>
                      <a:pt x="419145" y="258763"/>
                      <a:pt x="416980" y="256615"/>
                      <a:pt x="419145" y="254467"/>
                    </a:cubicBezTo>
                    <a:cubicBezTo>
                      <a:pt x="429969" y="248024"/>
                      <a:pt x="440793" y="239432"/>
                      <a:pt x="453782" y="232989"/>
                    </a:cubicBezTo>
                    <a:cubicBezTo>
                      <a:pt x="460276" y="228693"/>
                      <a:pt x="466770" y="224398"/>
                      <a:pt x="473265" y="222250"/>
                    </a:cubicBezTo>
                    <a:close/>
                    <a:moveTo>
                      <a:pt x="470823" y="193675"/>
                    </a:moveTo>
                    <a:cubicBezTo>
                      <a:pt x="472984" y="193675"/>
                      <a:pt x="472984" y="193675"/>
                      <a:pt x="475144" y="193675"/>
                    </a:cubicBezTo>
                    <a:cubicBezTo>
                      <a:pt x="477305" y="193675"/>
                      <a:pt x="475144" y="197961"/>
                      <a:pt x="472984" y="197961"/>
                    </a:cubicBezTo>
                    <a:cubicBezTo>
                      <a:pt x="472984" y="197961"/>
                      <a:pt x="472984" y="197961"/>
                      <a:pt x="470823" y="197961"/>
                    </a:cubicBezTo>
                    <a:cubicBezTo>
                      <a:pt x="468662" y="197961"/>
                      <a:pt x="466501" y="200104"/>
                      <a:pt x="464341" y="200104"/>
                    </a:cubicBezTo>
                    <a:cubicBezTo>
                      <a:pt x="462180" y="202247"/>
                      <a:pt x="460019" y="204391"/>
                      <a:pt x="455697" y="204391"/>
                    </a:cubicBezTo>
                    <a:cubicBezTo>
                      <a:pt x="451376" y="208677"/>
                      <a:pt x="444894" y="212963"/>
                      <a:pt x="438411" y="215106"/>
                    </a:cubicBezTo>
                    <a:cubicBezTo>
                      <a:pt x="429768" y="221536"/>
                      <a:pt x="418964" y="227965"/>
                      <a:pt x="410321" y="232252"/>
                    </a:cubicBezTo>
                    <a:cubicBezTo>
                      <a:pt x="408160" y="234395"/>
                      <a:pt x="406000" y="234395"/>
                      <a:pt x="406000" y="236538"/>
                    </a:cubicBezTo>
                    <a:cubicBezTo>
                      <a:pt x="406000" y="236538"/>
                      <a:pt x="403839" y="236538"/>
                      <a:pt x="403839" y="236538"/>
                    </a:cubicBezTo>
                    <a:cubicBezTo>
                      <a:pt x="403839" y="236538"/>
                      <a:pt x="403839" y="236538"/>
                      <a:pt x="401678" y="236538"/>
                    </a:cubicBezTo>
                    <a:cubicBezTo>
                      <a:pt x="401678" y="236538"/>
                      <a:pt x="399517" y="234395"/>
                      <a:pt x="401678" y="232252"/>
                    </a:cubicBezTo>
                    <a:cubicBezTo>
                      <a:pt x="401678" y="232252"/>
                      <a:pt x="403839" y="232252"/>
                      <a:pt x="403839" y="232252"/>
                    </a:cubicBezTo>
                    <a:cubicBezTo>
                      <a:pt x="406000" y="230108"/>
                      <a:pt x="406000" y="230108"/>
                      <a:pt x="408160" y="230108"/>
                    </a:cubicBezTo>
                    <a:cubicBezTo>
                      <a:pt x="418964" y="221536"/>
                      <a:pt x="429768" y="215106"/>
                      <a:pt x="442733" y="208677"/>
                    </a:cubicBezTo>
                    <a:cubicBezTo>
                      <a:pt x="449215" y="204391"/>
                      <a:pt x="455697" y="202247"/>
                      <a:pt x="462180" y="197961"/>
                    </a:cubicBezTo>
                    <a:cubicBezTo>
                      <a:pt x="464341" y="195818"/>
                      <a:pt x="468662" y="193675"/>
                      <a:pt x="470823" y="193675"/>
                    </a:cubicBezTo>
                    <a:close/>
                    <a:moveTo>
                      <a:pt x="460310" y="173038"/>
                    </a:moveTo>
                    <a:cubicBezTo>
                      <a:pt x="462457" y="173038"/>
                      <a:pt x="462457" y="173038"/>
                      <a:pt x="462457" y="173038"/>
                    </a:cubicBezTo>
                    <a:cubicBezTo>
                      <a:pt x="462457" y="173038"/>
                      <a:pt x="464605" y="175203"/>
                      <a:pt x="462457" y="177367"/>
                    </a:cubicBezTo>
                    <a:cubicBezTo>
                      <a:pt x="462457" y="177367"/>
                      <a:pt x="462457" y="179532"/>
                      <a:pt x="462457" y="181697"/>
                    </a:cubicBezTo>
                    <a:cubicBezTo>
                      <a:pt x="462457" y="181697"/>
                      <a:pt x="460310" y="181697"/>
                      <a:pt x="460310" y="181697"/>
                    </a:cubicBezTo>
                    <a:cubicBezTo>
                      <a:pt x="458162" y="181697"/>
                      <a:pt x="458162" y="181697"/>
                      <a:pt x="458162" y="179532"/>
                    </a:cubicBezTo>
                    <a:cubicBezTo>
                      <a:pt x="438832" y="190356"/>
                      <a:pt x="421649" y="203345"/>
                      <a:pt x="404467" y="214169"/>
                    </a:cubicBezTo>
                    <a:cubicBezTo>
                      <a:pt x="402319" y="216333"/>
                      <a:pt x="400171" y="216333"/>
                      <a:pt x="400171" y="218498"/>
                    </a:cubicBezTo>
                    <a:cubicBezTo>
                      <a:pt x="398024" y="218498"/>
                      <a:pt x="395876" y="220663"/>
                      <a:pt x="393728" y="220663"/>
                    </a:cubicBezTo>
                    <a:cubicBezTo>
                      <a:pt x="391580" y="220663"/>
                      <a:pt x="391580" y="218498"/>
                      <a:pt x="391580" y="216333"/>
                    </a:cubicBezTo>
                    <a:cubicBezTo>
                      <a:pt x="393728" y="216333"/>
                      <a:pt x="395876" y="214169"/>
                      <a:pt x="398024" y="214169"/>
                    </a:cubicBezTo>
                    <a:cubicBezTo>
                      <a:pt x="400171" y="212004"/>
                      <a:pt x="400171" y="212004"/>
                      <a:pt x="402319" y="212004"/>
                    </a:cubicBezTo>
                    <a:cubicBezTo>
                      <a:pt x="421649" y="199015"/>
                      <a:pt x="440980" y="186027"/>
                      <a:pt x="460310" y="173038"/>
                    </a:cubicBezTo>
                    <a:close/>
                    <a:moveTo>
                      <a:pt x="449197" y="161925"/>
                    </a:moveTo>
                    <a:cubicBezTo>
                      <a:pt x="451344" y="161925"/>
                      <a:pt x="453492" y="166270"/>
                      <a:pt x="451344" y="166270"/>
                    </a:cubicBezTo>
                    <a:cubicBezTo>
                      <a:pt x="429867" y="170614"/>
                      <a:pt x="412684" y="183649"/>
                      <a:pt x="395502" y="196683"/>
                    </a:cubicBezTo>
                    <a:cubicBezTo>
                      <a:pt x="393354" y="196683"/>
                      <a:pt x="393354" y="196683"/>
                      <a:pt x="391206" y="198855"/>
                    </a:cubicBezTo>
                    <a:cubicBezTo>
                      <a:pt x="389058" y="198855"/>
                      <a:pt x="386911" y="201028"/>
                      <a:pt x="384763" y="201028"/>
                    </a:cubicBezTo>
                    <a:cubicBezTo>
                      <a:pt x="384763" y="203200"/>
                      <a:pt x="382615" y="203200"/>
                      <a:pt x="382615" y="203200"/>
                    </a:cubicBezTo>
                    <a:cubicBezTo>
                      <a:pt x="380467" y="203200"/>
                      <a:pt x="380467" y="198855"/>
                      <a:pt x="382615" y="198855"/>
                    </a:cubicBezTo>
                    <a:cubicBezTo>
                      <a:pt x="382615" y="198855"/>
                      <a:pt x="382615" y="196683"/>
                      <a:pt x="384763" y="196683"/>
                    </a:cubicBezTo>
                    <a:cubicBezTo>
                      <a:pt x="384763" y="196683"/>
                      <a:pt x="386911" y="194510"/>
                      <a:pt x="389058" y="194510"/>
                    </a:cubicBezTo>
                    <a:cubicBezTo>
                      <a:pt x="391206" y="194510"/>
                      <a:pt x="391206" y="192338"/>
                      <a:pt x="393354" y="192338"/>
                    </a:cubicBezTo>
                    <a:cubicBezTo>
                      <a:pt x="410536" y="181476"/>
                      <a:pt x="427719" y="166270"/>
                      <a:pt x="449197" y="161925"/>
                    </a:cubicBezTo>
                    <a:close/>
                    <a:moveTo>
                      <a:pt x="443769" y="139700"/>
                    </a:moveTo>
                    <a:cubicBezTo>
                      <a:pt x="445952" y="139700"/>
                      <a:pt x="445952" y="139700"/>
                      <a:pt x="445952" y="139700"/>
                    </a:cubicBezTo>
                    <a:cubicBezTo>
                      <a:pt x="448134" y="139700"/>
                      <a:pt x="448134" y="139700"/>
                      <a:pt x="448134" y="139700"/>
                    </a:cubicBezTo>
                    <a:cubicBezTo>
                      <a:pt x="450317" y="139700"/>
                      <a:pt x="450317" y="141872"/>
                      <a:pt x="448134" y="141872"/>
                    </a:cubicBezTo>
                    <a:cubicBezTo>
                      <a:pt x="448134" y="144045"/>
                      <a:pt x="448134" y="144045"/>
                      <a:pt x="448134" y="144045"/>
                    </a:cubicBezTo>
                    <a:cubicBezTo>
                      <a:pt x="424123" y="150562"/>
                      <a:pt x="406661" y="167941"/>
                      <a:pt x="387016" y="180975"/>
                    </a:cubicBezTo>
                    <a:cubicBezTo>
                      <a:pt x="387016" y="180975"/>
                      <a:pt x="387016" y="180975"/>
                      <a:pt x="384833" y="180975"/>
                    </a:cubicBezTo>
                    <a:cubicBezTo>
                      <a:pt x="382650" y="180975"/>
                      <a:pt x="380467" y="178803"/>
                      <a:pt x="382650" y="178803"/>
                    </a:cubicBezTo>
                    <a:cubicBezTo>
                      <a:pt x="384833" y="176630"/>
                      <a:pt x="384833" y="176630"/>
                      <a:pt x="384833" y="176630"/>
                    </a:cubicBezTo>
                    <a:cubicBezTo>
                      <a:pt x="404478" y="163596"/>
                      <a:pt x="421941" y="148389"/>
                      <a:pt x="443769" y="139700"/>
                    </a:cubicBezTo>
                    <a:close/>
                    <a:moveTo>
                      <a:pt x="431760" y="125413"/>
                    </a:moveTo>
                    <a:cubicBezTo>
                      <a:pt x="433895" y="125413"/>
                      <a:pt x="436030" y="127561"/>
                      <a:pt x="436030" y="129709"/>
                    </a:cubicBezTo>
                    <a:cubicBezTo>
                      <a:pt x="436030" y="129709"/>
                      <a:pt x="436030" y="131856"/>
                      <a:pt x="433895" y="131856"/>
                    </a:cubicBezTo>
                    <a:cubicBezTo>
                      <a:pt x="433895" y="131856"/>
                      <a:pt x="431760" y="131856"/>
                      <a:pt x="431760" y="129709"/>
                    </a:cubicBezTo>
                    <a:cubicBezTo>
                      <a:pt x="431760" y="129709"/>
                      <a:pt x="431760" y="129709"/>
                      <a:pt x="429625" y="131856"/>
                    </a:cubicBezTo>
                    <a:cubicBezTo>
                      <a:pt x="429625" y="131856"/>
                      <a:pt x="427491" y="131856"/>
                      <a:pt x="427491" y="134004"/>
                    </a:cubicBezTo>
                    <a:cubicBezTo>
                      <a:pt x="425356" y="134004"/>
                      <a:pt x="423221" y="134004"/>
                      <a:pt x="421086" y="136152"/>
                    </a:cubicBezTo>
                    <a:cubicBezTo>
                      <a:pt x="414681" y="138300"/>
                      <a:pt x="410411" y="140448"/>
                      <a:pt x="406141" y="144743"/>
                    </a:cubicBezTo>
                    <a:cubicBezTo>
                      <a:pt x="397601" y="149039"/>
                      <a:pt x="386927" y="155482"/>
                      <a:pt x="378387" y="161926"/>
                    </a:cubicBezTo>
                    <a:cubicBezTo>
                      <a:pt x="378387" y="161926"/>
                      <a:pt x="378387" y="161926"/>
                      <a:pt x="376252" y="161926"/>
                    </a:cubicBezTo>
                    <a:cubicBezTo>
                      <a:pt x="376252" y="161926"/>
                      <a:pt x="374117" y="159778"/>
                      <a:pt x="376252" y="157630"/>
                    </a:cubicBezTo>
                    <a:cubicBezTo>
                      <a:pt x="386927" y="151187"/>
                      <a:pt x="399736" y="142595"/>
                      <a:pt x="412546" y="136152"/>
                    </a:cubicBezTo>
                    <a:cubicBezTo>
                      <a:pt x="416816" y="131856"/>
                      <a:pt x="423221" y="129709"/>
                      <a:pt x="429625" y="127561"/>
                    </a:cubicBezTo>
                    <a:cubicBezTo>
                      <a:pt x="429625" y="125413"/>
                      <a:pt x="431760" y="125413"/>
                      <a:pt x="431760" y="125413"/>
                    </a:cubicBezTo>
                    <a:close/>
                    <a:moveTo>
                      <a:pt x="425385" y="106363"/>
                    </a:moveTo>
                    <a:cubicBezTo>
                      <a:pt x="429680" y="106363"/>
                      <a:pt x="429680" y="110541"/>
                      <a:pt x="427532" y="110541"/>
                    </a:cubicBezTo>
                    <a:cubicBezTo>
                      <a:pt x="425385" y="110541"/>
                      <a:pt x="425385" y="110541"/>
                      <a:pt x="423237" y="110541"/>
                    </a:cubicBezTo>
                    <a:cubicBezTo>
                      <a:pt x="401759" y="118896"/>
                      <a:pt x="384577" y="135607"/>
                      <a:pt x="363099" y="146051"/>
                    </a:cubicBezTo>
                    <a:cubicBezTo>
                      <a:pt x="363099" y="146051"/>
                      <a:pt x="363099" y="146051"/>
                      <a:pt x="360951" y="146051"/>
                    </a:cubicBezTo>
                    <a:cubicBezTo>
                      <a:pt x="358803" y="146051"/>
                      <a:pt x="356655" y="143962"/>
                      <a:pt x="358803" y="141873"/>
                    </a:cubicBezTo>
                    <a:cubicBezTo>
                      <a:pt x="358803" y="141873"/>
                      <a:pt x="358803" y="141873"/>
                      <a:pt x="360951" y="141873"/>
                    </a:cubicBezTo>
                    <a:cubicBezTo>
                      <a:pt x="380281" y="131429"/>
                      <a:pt x="399611" y="114718"/>
                      <a:pt x="421089" y="108452"/>
                    </a:cubicBezTo>
                    <a:cubicBezTo>
                      <a:pt x="423237" y="106363"/>
                      <a:pt x="423237" y="106363"/>
                      <a:pt x="425385" y="106363"/>
                    </a:cubicBezTo>
                    <a:close/>
                    <a:moveTo>
                      <a:pt x="415299" y="93663"/>
                    </a:moveTo>
                    <a:cubicBezTo>
                      <a:pt x="417447" y="93663"/>
                      <a:pt x="417447" y="93663"/>
                      <a:pt x="419594" y="93663"/>
                    </a:cubicBezTo>
                    <a:cubicBezTo>
                      <a:pt x="421742" y="93663"/>
                      <a:pt x="421742" y="95806"/>
                      <a:pt x="419594" y="97949"/>
                    </a:cubicBezTo>
                    <a:cubicBezTo>
                      <a:pt x="417447" y="97949"/>
                      <a:pt x="415299" y="97949"/>
                      <a:pt x="413151" y="97949"/>
                    </a:cubicBezTo>
                    <a:cubicBezTo>
                      <a:pt x="402412" y="102235"/>
                      <a:pt x="393821" y="108665"/>
                      <a:pt x="383082" y="115094"/>
                    </a:cubicBezTo>
                    <a:cubicBezTo>
                      <a:pt x="372343" y="121524"/>
                      <a:pt x="363752" y="130096"/>
                      <a:pt x="353013" y="136526"/>
                    </a:cubicBezTo>
                    <a:cubicBezTo>
                      <a:pt x="353013" y="136526"/>
                      <a:pt x="350865" y="136526"/>
                      <a:pt x="350865" y="136526"/>
                    </a:cubicBezTo>
                    <a:cubicBezTo>
                      <a:pt x="350865" y="136526"/>
                      <a:pt x="348717" y="134383"/>
                      <a:pt x="350865" y="132240"/>
                    </a:cubicBezTo>
                    <a:cubicBezTo>
                      <a:pt x="361604" y="125810"/>
                      <a:pt x="372343" y="117238"/>
                      <a:pt x="383082" y="108665"/>
                    </a:cubicBezTo>
                    <a:cubicBezTo>
                      <a:pt x="391673" y="104379"/>
                      <a:pt x="400264" y="97949"/>
                      <a:pt x="411003" y="95806"/>
                    </a:cubicBezTo>
                    <a:cubicBezTo>
                      <a:pt x="413151" y="93663"/>
                      <a:pt x="415299" y="93663"/>
                      <a:pt x="415299" y="93663"/>
                    </a:cubicBezTo>
                    <a:close/>
                    <a:moveTo>
                      <a:pt x="387784" y="84138"/>
                    </a:moveTo>
                    <a:cubicBezTo>
                      <a:pt x="389992" y="84138"/>
                      <a:pt x="389992" y="86286"/>
                      <a:pt x="387784" y="86286"/>
                    </a:cubicBezTo>
                    <a:cubicBezTo>
                      <a:pt x="374531" y="97025"/>
                      <a:pt x="359071" y="107764"/>
                      <a:pt x="343610" y="118503"/>
                    </a:cubicBezTo>
                    <a:cubicBezTo>
                      <a:pt x="343610" y="120651"/>
                      <a:pt x="343610" y="120651"/>
                      <a:pt x="341401" y="120651"/>
                    </a:cubicBezTo>
                    <a:cubicBezTo>
                      <a:pt x="341401" y="120651"/>
                      <a:pt x="339192" y="116355"/>
                      <a:pt x="341401" y="116355"/>
                    </a:cubicBezTo>
                    <a:cubicBezTo>
                      <a:pt x="356862" y="105616"/>
                      <a:pt x="372323" y="94877"/>
                      <a:pt x="387784" y="84138"/>
                    </a:cubicBezTo>
                    <a:close/>
                    <a:moveTo>
                      <a:pt x="384685" y="69850"/>
                    </a:moveTo>
                    <a:cubicBezTo>
                      <a:pt x="386818" y="69850"/>
                      <a:pt x="386818" y="71993"/>
                      <a:pt x="386818" y="74136"/>
                    </a:cubicBezTo>
                    <a:cubicBezTo>
                      <a:pt x="386818" y="74136"/>
                      <a:pt x="384685" y="74136"/>
                      <a:pt x="384685" y="74136"/>
                    </a:cubicBezTo>
                    <a:cubicBezTo>
                      <a:pt x="361220" y="80566"/>
                      <a:pt x="344154" y="97711"/>
                      <a:pt x="324955" y="110570"/>
                    </a:cubicBezTo>
                    <a:cubicBezTo>
                      <a:pt x="324955" y="110570"/>
                      <a:pt x="322822" y="110570"/>
                      <a:pt x="322822" y="110570"/>
                    </a:cubicBezTo>
                    <a:cubicBezTo>
                      <a:pt x="322822" y="112713"/>
                      <a:pt x="322822" y="112713"/>
                      <a:pt x="322822" y="112713"/>
                    </a:cubicBezTo>
                    <a:cubicBezTo>
                      <a:pt x="320688" y="112713"/>
                      <a:pt x="318555" y="108427"/>
                      <a:pt x="320688" y="108427"/>
                    </a:cubicBezTo>
                    <a:cubicBezTo>
                      <a:pt x="339887" y="93425"/>
                      <a:pt x="359086" y="76279"/>
                      <a:pt x="382552" y="71993"/>
                    </a:cubicBezTo>
                    <a:cubicBezTo>
                      <a:pt x="382552" y="69850"/>
                      <a:pt x="382552" y="69850"/>
                      <a:pt x="384685" y="69850"/>
                    </a:cubicBezTo>
                    <a:close/>
                    <a:moveTo>
                      <a:pt x="360889" y="53975"/>
                    </a:moveTo>
                    <a:cubicBezTo>
                      <a:pt x="363005" y="53975"/>
                      <a:pt x="363005" y="56147"/>
                      <a:pt x="363005" y="58320"/>
                    </a:cubicBezTo>
                    <a:cubicBezTo>
                      <a:pt x="363005" y="58320"/>
                      <a:pt x="363005" y="58320"/>
                      <a:pt x="360889" y="58320"/>
                    </a:cubicBezTo>
                    <a:cubicBezTo>
                      <a:pt x="341839" y="69181"/>
                      <a:pt x="322789" y="82216"/>
                      <a:pt x="303739" y="95250"/>
                    </a:cubicBezTo>
                    <a:cubicBezTo>
                      <a:pt x="303739" y="95250"/>
                      <a:pt x="301622" y="95250"/>
                      <a:pt x="301622" y="95250"/>
                    </a:cubicBezTo>
                    <a:cubicBezTo>
                      <a:pt x="301622" y="95250"/>
                      <a:pt x="299505" y="93078"/>
                      <a:pt x="301622" y="90905"/>
                    </a:cubicBezTo>
                    <a:cubicBezTo>
                      <a:pt x="320672" y="80043"/>
                      <a:pt x="337605" y="67009"/>
                      <a:pt x="358772" y="56147"/>
                    </a:cubicBezTo>
                    <a:cubicBezTo>
                      <a:pt x="360889" y="53975"/>
                      <a:pt x="360889" y="53975"/>
                      <a:pt x="360889" y="53975"/>
                    </a:cubicBezTo>
                    <a:close/>
                    <a:moveTo>
                      <a:pt x="344379" y="46038"/>
                    </a:moveTo>
                    <a:cubicBezTo>
                      <a:pt x="346549" y="46038"/>
                      <a:pt x="348718" y="48186"/>
                      <a:pt x="346549" y="50334"/>
                    </a:cubicBezTo>
                    <a:cubicBezTo>
                      <a:pt x="327022" y="61073"/>
                      <a:pt x="307496" y="71812"/>
                      <a:pt x="287969" y="82551"/>
                    </a:cubicBezTo>
                    <a:cubicBezTo>
                      <a:pt x="287969" y="82551"/>
                      <a:pt x="287969" y="82551"/>
                      <a:pt x="285800" y="82551"/>
                    </a:cubicBezTo>
                    <a:cubicBezTo>
                      <a:pt x="285800" y="82551"/>
                      <a:pt x="285800" y="82551"/>
                      <a:pt x="283630" y="82551"/>
                    </a:cubicBezTo>
                    <a:cubicBezTo>
                      <a:pt x="283630" y="80403"/>
                      <a:pt x="283630" y="80403"/>
                      <a:pt x="285800" y="80403"/>
                    </a:cubicBezTo>
                    <a:cubicBezTo>
                      <a:pt x="303157" y="67516"/>
                      <a:pt x="322683" y="58925"/>
                      <a:pt x="342209" y="48186"/>
                    </a:cubicBezTo>
                    <a:cubicBezTo>
                      <a:pt x="342209" y="46038"/>
                      <a:pt x="342209" y="46038"/>
                      <a:pt x="344379" y="46038"/>
                    </a:cubicBezTo>
                    <a:close/>
                    <a:moveTo>
                      <a:pt x="315753" y="34925"/>
                    </a:moveTo>
                    <a:cubicBezTo>
                      <a:pt x="317901" y="34925"/>
                      <a:pt x="320049" y="34925"/>
                      <a:pt x="322197" y="34925"/>
                    </a:cubicBezTo>
                    <a:cubicBezTo>
                      <a:pt x="324344" y="34925"/>
                      <a:pt x="324344" y="34925"/>
                      <a:pt x="324344" y="34925"/>
                    </a:cubicBezTo>
                    <a:cubicBezTo>
                      <a:pt x="326492" y="34925"/>
                      <a:pt x="326492" y="34925"/>
                      <a:pt x="326492" y="37042"/>
                    </a:cubicBezTo>
                    <a:cubicBezTo>
                      <a:pt x="326492" y="37042"/>
                      <a:pt x="326492" y="39158"/>
                      <a:pt x="324344" y="39158"/>
                    </a:cubicBezTo>
                    <a:cubicBezTo>
                      <a:pt x="324344" y="39158"/>
                      <a:pt x="322197" y="39158"/>
                      <a:pt x="322197" y="39158"/>
                    </a:cubicBezTo>
                    <a:cubicBezTo>
                      <a:pt x="311458" y="41275"/>
                      <a:pt x="298571" y="47625"/>
                      <a:pt x="287832" y="53975"/>
                    </a:cubicBezTo>
                    <a:cubicBezTo>
                      <a:pt x="281389" y="58208"/>
                      <a:pt x="272797" y="64558"/>
                      <a:pt x="264206" y="68792"/>
                    </a:cubicBezTo>
                    <a:cubicBezTo>
                      <a:pt x="262058" y="70908"/>
                      <a:pt x="259911" y="70908"/>
                      <a:pt x="257763" y="73025"/>
                    </a:cubicBezTo>
                    <a:cubicBezTo>
                      <a:pt x="255615" y="73025"/>
                      <a:pt x="253467" y="68792"/>
                      <a:pt x="255615" y="68792"/>
                    </a:cubicBezTo>
                    <a:cubicBezTo>
                      <a:pt x="257763" y="68792"/>
                      <a:pt x="257763" y="66675"/>
                      <a:pt x="259911" y="66675"/>
                    </a:cubicBezTo>
                    <a:cubicBezTo>
                      <a:pt x="270650" y="60325"/>
                      <a:pt x="279241" y="53975"/>
                      <a:pt x="289980" y="47625"/>
                    </a:cubicBezTo>
                    <a:cubicBezTo>
                      <a:pt x="298571" y="43392"/>
                      <a:pt x="307162" y="39158"/>
                      <a:pt x="315753" y="34925"/>
                    </a:cubicBezTo>
                    <a:close/>
                    <a:moveTo>
                      <a:pt x="303678" y="25400"/>
                    </a:moveTo>
                    <a:cubicBezTo>
                      <a:pt x="305855" y="25400"/>
                      <a:pt x="305855" y="29810"/>
                      <a:pt x="303678" y="29810"/>
                    </a:cubicBezTo>
                    <a:cubicBezTo>
                      <a:pt x="284084" y="38629"/>
                      <a:pt x="264490" y="49654"/>
                      <a:pt x="244895" y="58473"/>
                    </a:cubicBezTo>
                    <a:cubicBezTo>
                      <a:pt x="240541" y="60678"/>
                      <a:pt x="238364" y="60678"/>
                      <a:pt x="236187" y="62883"/>
                    </a:cubicBezTo>
                    <a:cubicBezTo>
                      <a:pt x="234010" y="62883"/>
                      <a:pt x="234010" y="62883"/>
                      <a:pt x="234010" y="65088"/>
                    </a:cubicBezTo>
                    <a:cubicBezTo>
                      <a:pt x="231832" y="65088"/>
                      <a:pt x="231832" y="65088"/>
                      <a:pt x="231832" y="65088"/>
                    </a:cubicBezTo>
                    <a:cubicBezTo>
                      <a:pt x="229655" y="65088"/>
                      <a:pt x="229655" y="62883"/>
                      <a:pt x="229655" y="60678"/>
                    </a:cubicBezTo>
                    <a:cubicBezTo>
                      <a:pt x="229655" y="60678"/>
                      <a:pt x="231832" y="60678"/>
                      <a:pt x="231832" y="60678"/>
                    </a:cubicBezTo>
                    <a:cubicBezTo>
                      <a:pt x="234010" y="58473"/>
                      <a:pt x="236187" y="58473"/>
                      <a:pt x="238364" y="56268"/>
                    </a:cubicBezTo>
                    <a:cubicBezTo>
                      <a:pt x="257958" y="47449"/>
                      <a:pt x="277552" y="36424"/>
                      <a:pt x="297147" y="27605"/>
                    </a:cubicBezTo>
                    <a:cubicBezTo>
                      <a:pt x="299324" y="27605"/>
                      <a:pt x="301501" y="27605"/>
                      <a:pt x="303678" y="25400"/>
                    </a:cubicBezTo>
                    <a:close/>
                    <a:moveTo>
                      <a:pt x="87790" y="17463"/>
                    </a:moveTo>
                    <a:cubicBezTo>
                      <a:pt x="89955" y="17463"/>
                      <a:pt x="89955" y="17463"/>
                      <a:pt x="89955" y="17463"/>
                    </a:cubicBezTo>
                    <a:cubicBezTo>
                      <a:pt x="89955" y="19580"/>
                      <a:pt x="89955" y="19580"/>
                      <a:pt x="89955" y="19580"/>
                    </a:cubicBezTo>
                    <a:cubicBezTo>
                      <a:pt x="74802" y="30163"/>
                      <a:pt x="61813" y="40746"/>
                      <a:pt x="46660" y="49213"/>
                    </a:cubicBezTo>
                    <a:cubicBezTo>
                      <a:pt x="46660" y="49213"/>
                      <a:pt x="44495" y="49213"/>
                      <a:pt x="44495" y="49213"/>
                    </a:cubicBezTo>
                    <a:cubicBezTo>
                      <a:pt x="42330" y="49213"/>
                      <a:pt x="42330" y="47096"/>
                      <a:pt x="44495" y="44980"/>
                    </a:cubicBezTo>
                    <a:cubicBezTo>
                      <a:pt x="57484" y="38630"/>
                      <a:pt x="68308" y="28046"/>
                      <a:pt x="81296" y="19580"/>
                    </a:cubicBezTo>
                    <a:cubicBezTo>
                      <a:pt x="83461" y="19580"/>
                      <a:pt x="85626" y="17463"/>
                      <a:pt x="87790" y="17463"/>
                    </a:cubicBezTo>
                    <a:close/>
                    <a:moveTo>
                      <a:pt x="272979" y="15875"/>
                    </a:moveTo>
                    <a:cubicBezTo>
                      <a:pt x="275129" y="15875"/>
                      <a:pt x="277280" y="20108"/>
                      <a:pt x="272979" y="20108"/>
                    </a:cubicBezTo>
                    <a:cubicBezTo>
                      <a:pt x="272979" y="20108"/>
                      <a:pt x="270828" y="20108"/>
                      <a:pt x="270828" y="20108"/>
                    </a:cubicBezTo>
                    <a:cubicBezTo>
                      <a:pt x="251471" y="26458"/>
                      <a:pt x="234264" y="39158"/>
                      <a:pt x="219208" y="49742"/>
                    </a:cubicBezTo>
                    <a:cubicBezTo>
                      <a:pt x="217058" y="51858"/>
                      <a:pt x="217058" y="51858"/>
                      <a:pt x="214907" y="51858"/>
                    </a:cubicBezTo>
                    <a:cubicBezTo>
                      <a:pt x="214907" y="53975"/>
                      <a:pt x="214907" y="53975"/>
                      <a:pt x="212756" y="53975"/>
                    </a:cubicBezTo>
                    <a:cubicBezTo>
                      <a:pt x="212756" y="53975"/>
                      <a:pt x="210605" y="49742"/>
                      <a:pt x="212756" y="49742"/>
                    </a:cubicBezTo>
                    <a:cubicBezTo>
                      <a:pt x="212756" y="49742"/>
                      <a:pt x="212756" y="47625"/>
                      <a:pt x="214907" y="47625"/>
                    </a:cubicBezTo>
                    <a:cubicBezTo>
                      <a:pt x="229963" y="39158"/>
                      <a:pt x="245018" y="26458"/>
                      <a:pt x="262225" y="20108"/>
                    </a:cubicBezTo>
                    <a:cubicBezTo>
                      <a:pt x="266526" y="17992"/>
                      <a:pt x="268677" y="15875"/>
                      <a:pt x="272979" y="15875"/>
                    </a:cubicBezTo>
                    <a:close/>
                    <a:moveTo>
                      <a:pt x="119572" y="11113"/>
                    </a:moveTo>
                    <a:cubicBezTo>
                      <a:pt x="121705" y="11113"/>
                      <a:pt x="121705" y="13278"/>
                      <a:pt x="121705" y="13278"/>
                    </a:cubicBezTo>
                    <a:cubicBezTo>
                      <a:pt x="121705" y="15442"/>
                      <a:pt x="121705" y="15442"/>
                      <a:pt x="121705" y="15442"/>
                    </a:cubicBezTo>
                    <a:cubicBezTo>
                      <a:pt x="106773" y="26266"/>
                      <a:pt x="91840" y="34925"/>
                      <a:pt x="76908" y="43584"/>
                    </a:cubicBezTo>
                    <a:cubicBezTo>
                      <a:pt x="74774" y="45749"/>
                      <a:pt x="70508" y="50079"/>
                      <a:pt x="66242" y="52244"/>
                    </a:cubicBezTo>
                    <a:cubicBezTo>
                      <a:pt x="61975" y="54408"/>
                      <a:pt x="59842" y="56573"/>
                      <a:pt x="55575" y="58738"/>
                    </a:cubicBezTo>
                    <a:cubicBezTo>
                      <a:pt x="53442" y="58738"/>
                      <a:pt x="53442" y="56573"/>
                      <a:pt x="53442" y="54408"/>
                    </a:cubicBezTo>
                    <a:cubicBezTo>
                      <a:pt x="57709" y="52244"/>
                      <a:pt x="61975" y="50079"/>
                      <a:pt x="64108" y="47914"/>
                    </a:cubicBezTo>
                    <a:cubicBezTo>
                      <a:pt x="81174" y="37090"/>
                      <a:pt x="98240" y="26266"/>
                      <a:pt x="115306" y="15442"/>
                    </a:cubicBezTo>
                    <a:cubicBezTo>
                      <a:pt x="117439" y="13278"/>
                      <a:pt x="117439" y="13278"/>
                      <a:pt x="119572" y="11113"/>
                    </a:cubicBezTo>
                    <a:close/>
                    <a:moveTo>
                      <a:pt x="240932" y="9525"/>
                    </a:moveTo>
                    <a:cubicBezTo>
                      <a:pt x="243122" y="9525"/>
                      <a:pt x="247501" y="9525"/>
                      <a:pt x="249691" y="9525"/>
                    </a:cubicBezTo>
                    <a:cubicBezTo>
                      <a:pt x="251880" y="9525"/>
                      <a:pt x="251880" y="9525"/>
                      <a:pt x="251880" y="11642"/>
                    </a:cubicBezTo>
                    <a:cubicBezTo>
                      <a:pt x="251880" y="11642"/>
                      <a:pt x="251880" y="11642"/>
                      <a:pt x="249691" y="13758"/>
                    </a:cubicBezTo>
                    <a:cubicBezTo>
                      <a:pt x="247501" y="13758"/>
                      <a:pt x="243122" y="13758"/>
                      <a:pt x="240932" y="15875"/>
                    </a:cubicBezTo>
                    <a:cubicBezTo>
                      <a:pt x="223415" y="20108"/>
                      <a:pt x="208087" y="32808"/>
                      <a:pt x="192760" y="41275"/>
                    </a:cubicBezTo>
                    <a:cubicBezTo>
                      <a:pt x="190570" y="41275"/>
                      <a:pt x="190570" y="41275"/>
                      <a:pt x="190570" y="41275"/>
                    </a:cubicBezTo>
                    <a:cubicBezTo>
                      <a:pt x="190570" y="41275"/>
                      <a:pt x="188380" y="39158"/>
                      <a:pt x="190570" y="39158"/>
                    </a:cubicBezTo>
                    <a:cubicBezTo>
                      <a:pt x="203708" y="30692"/>
                      <a:pt x="216846" y="20108"/>
                      <a:pt x="232173" y="13758"/>
                    </a:cubicBezTo>
                    <a:cubicBezTo>
                      <a:pt x="234363" y="11642"/>
                      <a:pt x="238742" y="11642"/>
                      <a:pt x="240932" y="9525"/>
                    </a:cubicBezTo>
                    <a:close/>
                    <a:moveTo>
                      <a:pt x="152291" y="3175"/>
                    </a:moveTo>
                    <a:cubicBezTo>
                      <a:pt x="152291" y="3175"/>
                      <a:pt x="154461" y="3175"/>
                      <a:pt x="154461" y="3175"/>
                    </a:cubicBezTo>
                    <a:cubicBezTo>
                      <a:pt x="156630" y="3175"/>
                      <a:pt x="156630" y="7353"/>
                      <a:pt x="154461" y="7353"/>
                    </a:cubicBezTo>
                    <a:cubicBezTo>
                      <a:pt x="152291" y="9441"/>
                      <a:pt x="147952" y="11530"/>
                      <a:pt x="145782" y="11530"/>
                    </a:cubicBezTo>
                    <a:cubicBezTo>
                      <a:pt x="130595" y="19886"/>
                      <a:pt x="115408" y="28241"/>
                      <a:pt x="102390" y="38685"/>
                    </a:cubicBezTo>
                    <a:cubicBezTo>
                      <a:pt x="98051" y="38685"/>
                      <a:pt x="95881" y="40774"/>
                      <a:pt x="93712" y="42863"/>
                    </a:cubicBezTo>
                    <a:cubicBezTo>
                      <a:pt x="91542" y="42863"/>
                      <a:pt x="91542" y="40774"/>
                      <a:pt x="91542" y="40774"/>
                    </a:cubicBezTo>
                    <a:cubicBezTo>
                      <a:pt x="91542" y="38685"/>
                      <a:pt x="91542" y="38685"/>
                      <a:pt x="91542" y="38685"/>
                    </a:cubicBezTo>
                    <a:cubicBezTo>
                      <a:pt x="106729" y="30330"/>
                      <a:pt x="119747" y="21974"/>
                      <a:pt x="134934" y="13619"/>
                    </a:cubicBezTo>
                    <a:cubicBezTo>
                      <a:pt x="139273" y="11530"/>
                      <a:pt x="141443" y="9441"/>
                      <a:pt x="143613" y="7353"/>
                    </a:cubicBezTo>
                    <a:cubicBezTo>
                      <a:pt x="147952" y="7353"/>
                      <a:pt x="150121" y="5264"/>
                      <a:pt x="152291" y="3175"/>
                    </a:cubicBezTo>
                    <a:close/>
                    <a:moveTo>
                      <a:pt x="219035" y="0"/>
                    </a:moveTo>
                    <a:cubicBezTo>
                      <a:pt x="221170" y="0"/>
                      <a:pt x="223305" y="4410"/>
                      <a:pt x="221170" y="4410"/>
                    </a:cubicBezTo>
                    <a:cubicBezTo>
                      <a:pt x="216900" y="4410"/>
                      <a:pt x="214766" y="6615"/>
                      <a:pt x="212631" y="6615"/>
                    </a:cubicBezTo>
                    <a:cubicBezTo>
                      <a:pt x="208361" y="8819"/>
                      <a:pt x="206226" y="8819"/>
                      <a:pt x="204091" y="11024"/>
                    </a:cubicBezTo>
                    <a:cubicBezTo>
                      <a:pt x="199821" y="13229"/>
                      <a:pt x="193416" y="17639"/>
                      <a:pt x="189146" y="19844"/>
                    </a:cubicBezTo>
                    <a:cubicBezTo>
                      <a:pt x="182742" y="26459"/>
                      <a:pt x="176337" y="30868"/>
                      <a:pt x="167797" y="37483"/>
                    </a:cubicBezTo>
                    <a:cubicBezTo>
                      <a:pt x="167797" y="37483"/>
                      <a:pt x="165662" y="39688"/>
                      <a:pt x="163527" y="39688"/>
                    </a:cubicBezTo>
                    <a:cubicBezTo>
                      <a:pt x="161392" y="39688"/>
                      <a:pt x="161392" y="37483"/>
                      <a:pt x="161392" y="35278"/>
                    </a:cubicBezTo>
                    <a:cubicBezTo>
                      <a:pt x="172067" y="28663"/>
                      <a:pt x="182742" y="17639"/>
                      <a:pt x="195551" y="11024"/>
                    </a:cubicBezTo>
                    <a:cubicBezTo>
                      <a:pt x="197686" y="8819"/>
                      <a:pt x="199821" y="8819"/>
                      <a:pt x="201956" y="6615"/>
                    </a:cubicBezTo>
                    <a:cubicBezTo>
                      <a:pt x="208361" y="4410"/>
                      <a:pt x="212631" y="2205"/>
                      <a:pt x="219035" y="0"/>
                    </a:cubicBezTo>
                    <a:close/>
                    <a:moveTo>
                      <a:pt x="197328" y="0"/>
                    </a:moveTo>
                    <a:cubicBezTo>
                      <a:pt x="199493" y="0"/>
                      <a:pt x="199493" y="4384"/>
                      <a:pt x="197328" y="4384"/>
                    </a:cubicBezTo>
                    <a:cubicBezTo>
                      <a:pt x="195164" y="4384"/>
                      <a:pt x="195164" y="6577"/>
                      <a:pt x="192999" y="6577"/>
                    </a:cubicBezTo>
                    <a:cubicBezTo>
                      <a:pt x="190834" y="8769"/>
                      <a:pt x="186505" y="8769"/>
                      <a:pt x="184340" y="10961"/>
                    </a:cubicBezTo>
                    <a:cubicBezTo>
                      <a:pt x="171351" y="17538"/>
                      <a:pt x="158362" y="26307"/>
                      <a:pt x="147538" y="35076"/>
                    </a:cubicBezTo>
                    <a:cubicBezTo>
                      <a:pt x="145374" y="37269"/>
                      <a:pt x="143209" y="37269"/>
                      <a:pt x="143209" y="39461"/>
                    </a:cubicBezTo>
                    <a:cubicBezTo>
                      <a:pt x="141044" y="39461"/>
                      <a:pt x="138879" y="41653"/>
                      <a:pt x="136714" y="43846"/>
                    </a:cubicBezTo>
                    <a:cubicBezTo>
                      <a:pt x="134550" y="43846"/>
                      <a:pt x="134550" y="46038"/>
                      <a:pt x="132385" y="46038"/>
                    </a:cubicBezTo>
                    <a:cubicBezTo>
                      <a:pt x="132385" y="46038"/>
                      <a:pt x="132385" y="46038"/>
                      <a:pt x="130220" y="46038"/>
                    </a:cubicBezTo>
                    <a:cubicBezTo>
                      <a:pt x="130220" y="46038"/>
                      <a:pt x="128055" y="46038"/>
                      <a:pt x="130220" y="43846"/>
                    </a:cubicBezTo>
                    <a:cubicBezTo>
                      <a:pt x="130220" y="43846"/>
                      <a:pt x="130220" y="41653"/>
                      <a:pt x="130220" y="41653"/>
                    </a:cubicBezTo>
                    <a:cubicBezTo>
                      <a:pt x="132385" y="41653"/>
                      <a:pt x="132385" y="39461"/>
                      <a:pt x="134550" y="39461"/>
                    </a:cubicBezTo>
                    <a:cubicBezTo>
                      <a:pt x="136714" y="37269"/>
                      <a:pt x="138879" y="37269"/>
                      <a:pt x="141044" y="35076"/>
                    </a:cubicBezTo>
                    <a:cubicBezTo>
                      <a:pt x="151868" y="26307"/>
                      <a:pt x="162692" y="17538"/>
                      <a:pt x="175681" y="10961"/>
                    </a:cubicBezTo>
                    <a:cubicBezTo>
                      <a:pt x="177845" y="8769"/>
                      <a:pt x="180010" y="8769"/>
                      <a:pt x="182175" y="6577"/>
                    </a:cubicBezTo>
                    <a:cubicBezTo>
                      <a:pt x="188669" y="4384"/>
                      <a:pt x="192999" y="2192"/>
                      <a:pt x="19732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20" name="Freeform 91"/>
              <p:cNvSpPr>
                <a:spLocks noEditPoints="1"/>
              </p:cNvSpPr>
              <p:nvPr/>
            </p:nvSpPr>
            <p:spPr bwMode="auto">
              <a:xfrm>
                <a:off x="5343844" y="3639344"/>
                <a:ext cx="314325" cy="57150"/>
              </a:xfrm>
              <a:custGeom>
                <a:avLst/>
                <a:gdLst>
                  <a:gd name="T0" fmla="*/ 70 w 146"/>
                  <a:gd name="T1" fmla="*/ 9 h 26"/>
                  <a:gd name="T2" fmla="*/ 83 w 146"/>
                  <a:gd name="T3" fmla="*/ 9 h 26"/>
                  <a:gd name="T4" fmla="*/ 87 w 146"/>
                  <a:gd name="T5" fmla="*/ 7 h 26"/>
                  <a:gd name="T6" fmla="*/ 74 w 146"/>
                  <a:gd name="T7" fmla="*/ 7 h 26"/>
                  <a:gd name="T8" fmla="*/ 109 w 146"/>
                  <a:gd name="T9" fmla="*/ 6 h 26"/>
                  <a:gd name="T10" fmla="*/ 94 w 146"/>
                  <a:gd name="T11" fmla="*/ 8 h 26"/>
                  <a:gd name="T12" fmla="*/ 91 w 146"/>
                  <a:gd name="T13" fmla="*/ 8 h 26"/>
                  <a:gd name="T14" fmla="*/ 95 w 146"/>
                  <a:gd name="T15" fmla="*/ 9 h 26"/>
                  <a:gd name="T16" fmla="*/ 102 w 146"/>
                  <a:gd name="T17" fmla="*/ 7 h 26"/>
                  <a:gd name="T18" fmla="*/ 106 w 146"/>
                  <a:gd name="T19" fmla="*/ 8 h 26"/>
                  <a:gd name="T20" fmla="*/ 29 w 146"/>
                  <a:gd name="T21" fmla="*/ 2 h 26"/>
                  <a:gd name="T22" fmla="*/ 7 w 146"/>
                  <a:gd name="T23" fmla="*/ 3 h 26"/>
                  <a:gd name="T24" fmla="*/ 6 w 146"/>
                  <a:gd name="T25" fmla="*/ 5 h 26"/>
                  <a:gd name="T26" fmla="*/ 3 w 146"/>
                  <a:gd name="T27" fmla="*/ 5 h 26"/>
                  <a:gd name="T28" fmla="*/ 3 w 146"/>
                  <a:gd name="T29" fmla="*/ 5 h 26"/>
                  <a:gd name="T30" fmla="*/ 3 w 146"/>
                  <a:gd name="T31" fmla="*/ 3 h 26"/>
                  <a:gd name="T32" fmla="*/ 0 w 146"/>
                  <a:gd name="T33" fmla="*/ 5 h 26"/>
                  <a:gd name="T34" fmla="*/ 1 w 146"/>
                  <a:gd name="T35" fmla="*/ 6 h 26"/>
                  <a:gd name="T36" fmla="*/ 7 w 146"/>
                  <a:gd name="T37" fmla="*/ 8 h 26"/>
                  <a:gd name="T38" fmla="*/ 18 w 146"/>
                  <a:gd name="T39" fmla="*/ 8 h 26"/>
                  <a:gd name="T40" fmla="*/ 27 w 146"/>
                  <a:gd name="T41" fmla="*/ 4 h 26"/>
                  <a:gd name="T42" fmla="*/ 24 w 146"/>
                  <a:gd name="T43" fmla="*/ 8 h 26"/>
                  <a:gd name="T44" fmla="*/ 33 w 146"/>
                  <a:gd name="T45" fmla="*/ 8 h 26"/>
                  <a:gd name="T46" fmla="*/ 41 w 146"/>
                  <a:gd name="T47" fmla="*/ 8 h 26"/>
                  <a:gd name="T48" fmla="*/ 46 w 146"/>
                  <a:gd name="T49" fmla="*/ 5 h 26"/>
                  <a:gd name="T50" fmla="*/ 45 w 146"/>
                  <a:gd name="T51" fmla="*/ 8 h 26"/>
                  <a:gd name="T52" fmla="*/ 61 w 146"/>
                  <a:gd name="T53" fmla="*/ 5 h 26"/>
                  <a:gd name="T54" fmla="*/ 61 w 146"/>
                  <a:gd name="T55" fmla="*/ 7 h 26"/>
                  <a:gd name="T56" fmla="*/ 66 w 146"/>
                  <a:gd name="T57" fmla="*/ 9 h 26"/>
                  <a:gd name="T58" fmla="*/ 69 w 146"/>
                  <a:gd name="T59" fmla="*/ 7 h 26"/>
                  <a:gd name="T60" fmla="*/ 74 w 146"/>
                  <a:gd name="T61" fmla="*/ 4 h 26"/>
                  <a:gd name="T62" fmla="*/ 62 w 146"/>
                  <a:gd name="T63" fmla="*/ 5 h 26"/>
                  <a:gd name="T64" fmla="*/ 42 w 146"/>
                  <a:gd name="T65" fmla="*/ 4 h 26"/>
                  <a:gd name="T66" fmla="*/ 29 w 146"/>
                  <a:gd name="T67" fmla="*/ 2 h 26"/>
                  <a:gd name="T68" fmla="*/ 133 w 146"/>
                  <a:gd name="T69" fmla="*/ 0 h 26"/>
                  <a:gd name="T70" fmla="*/ 101 w 146"/>
                  <a:gd name="T71" fmla="*/ 3 h 26"/>
                  <a:gd name="T72" fmla="*/ 77 w 146"/>
                  <a:gd name="T73" fmla="*/ 4 h 26"/>
                  <a:gd name="T74" fmla="*/ 75 w 146"/>
                  <a:gd name="T75" fmla="*/ 6 h 26"/>
                  <a:gd name="T76" fmla="*/ 104 w 146"/>
                  <a:gd name="T77" fmla="*/ 5 h 26"/>
                  <a:gd name="T78" fmla="*/ 113 w 146"/>
                  <a:gd name="T79" fmla="*/ 5 h 26"/>
                  <a:gd name="T80" fmla="*/ 115 w 146"/>
                  <a:gd name="T81" fmla="*/ 5 h 26"/>
                  <a:gd name="T82" fmla="*/ 135 w 146"/>
                  <a:gd name="T83" fmla="*/ 2 h 26"/>
                  <a:gd name="T84" fmla="*/ 127 w 146"/>
                  <a:gd name="T85" fmla="*/ 4 h 26"/>
                  <a:gd name="T86" fmla="*/ 114 w 146"/>
                  <a:gd name="T87" fmla="*/ 6 h 26"/>
                  <a:gd name="T88" fmla="*/ 117 w 146"/>
                  <a:gd name="T89" fmla="*/ 7 h 26"/>
                  <a:gd name="T90" fmla="*/ 124 w 146"/>
                  <a:gd name="T91" fmla="*/ 5 h 26"/>
                  <a:gd name="T92" fmla="*/ 141 w 146"/>
                  <a:gd name="T93" fmla="*/ 4 h 26"/>
                  <a:gd name="T94" fmla="*/ 132 w 146"/>
                  <a:gd name="T95" fmla="*/ 13 h 26"/>
                  <a:gd name="T96" fmla="*/ 116 w 146"/>
                  <a:gd name="T97" fmla="*/ 25 h 26"/>
                  <a:gd name="T98" fmla="*/ 118 w 146"/>
                  <a:gd name="T99" fmla="*/ 26 h 26"/>
                  <a:gd name="T100" fmla="*/ 118 w 146"/>
                  <a:gd name="T101" fmla="*/ 26 h 26"/>
                  <a:gd name="T102" fmla="*/ 131 w 146"/>
                  <a:gd name="T103" fmla="*/ 16 h 26"/>
                  <a:gd name="T104" fmla="*/ 146 w 146"/>
                  <a:gd name="T105" fmla="*/ 2 h 26"/>
                  <a:gd name="T106" fmla="*/ 139 w 146"/>
                  <a:gd name="T10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26">
                    <a:moveTo>
                      <a:pt x="74" y="7"/>
                    </a:moveTo>
                    <a:cubicBezTo>
                      <a:pt x="73" y="7"/>
                      <a:pt x="72" y="8"/>
                      <a:pt x="70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5" y="9"/>
                      <a:pt x="79" y="9"/>
                      <a:pt x="83" y="9"/>
                    </a:cubicBezTo>
                    <a:cubicBezTo>
                      <a:pt x="84" y="8"/>
                      <a:pt x="85" y="8"/>
                      <a:pt x="86" y="7"/>
                    </a:cubicBezTo>
                    <a:cubicBezTo>
                      <a:pt x="86" y="7"/>
                      <a:pt x="87" y="7"/>
                      <a:pt x="87" y="7"/>
                    </a:cubicBezTo>
                    <a:cubicBezTo>
                      <a:pt x="86" y="7"/>
                      <a:pt x="84" y="7"/>
                      <a:pt x="82" y="7"/>
                    </a:cubicBezTo>
                    <a:cubicBezTo>
                      <a:pt x="80" y="7"/>
                      <a:pt x="77" y="7"/>
                      <a:pt x="74" y="7"/>
                    </a:cubicBezTo>
                    <a:moveTo>
                      <a:pt x="110" y="6"/>
                    </a:moveTo>
                    <a:cubicBezTo>
                      <a:pt x="110" y="6"/>
                      <a:pt x="109" y="6"/>
                      <a:pt x="109" y="6"/>
                    </a:cubicBezTo>
                    <a:cubicBezTo>
                      <a:pt x="104" y="6"/>
                      <a:pt x="99" y="7"/>
                      <a:pt x="94" y="7"/>
                    </a:cubicBezTo>
                    <a:cubicBezTo>
                      <a:pt x="95" y="7"/>
                      <a:pt x="94" y="8"/>
                      <a:pt x="94" y="8"/>
                    </a:cubicBezTo>
                    <a:cubicBezTo>
                      <a:pt x="94" y="8"/>
                      <a:pt x="93" y="8"/>
                      <a:pt x="93" y="8"/>
                    </a:cubicBezTo>
                    <a:cubicBezTo>
                      <a:pt x="93" y="8"/>
                      <a:pt x="92" y="8"/>
                      <a:pt x="91" y="8"/>
                    </a:cubicBezTo>
                    <a:cubicBezTo>
                      <a:pt x="90" y="8"/>
                      <a:pt x="89" y="8"/>
                      <a:pt x="88" y="9"/>
                    </a:cubicBezTo>
                    <a:cubicBezTo>
                      <a:pt x="90" y="9"/>
                      <a:pt x="93" y="9"/>
                      <a:pt x="95" y="9"/>
                    </a:cubicBezTo>
                    <a:cubicBezTo>
                      <a:pt x="97" y="8"/>
                      <a:pt x="100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3" y="7"/>
                      <a:pt x="103" y="8"/>
                      <a:pt x="103" y="8"/>
                    </a:cubicBezTo>
                    <a:cubicBezTo>
                      <a:pt x="104" y="8"/>
                      <a:pt x="105" y="8"/>
                      <a:pt x="106" y="8"/>
                    </a:cubicBezTo>
                    <a:cubicBezTo>
                      <a:pt x="107" y="7"/>
                      <a:pt x="109" y="7"/>
                      <a:pt x="110" y="6"/>
                    </a:cubicBezTo>
                    <a:moveTo>
                      <a:pt x="29" y="2"/>
                    </a:moveTo>
                    <a:cubicBezTo>
                      <a:pt x="23" y="2"/>
                      <a:pt x="18" y="3"/>
                      <a:pt x="12" y="4"/>
                    </a:cubicBezTo>
                    <a:cubicBezTo>
                      <a:pt x="11" y="3"/>
                      <a:pt x="9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6" y="5"/>
                    </a:cubicBezTo>
                    <a:cubicBezTo>
                      <a:pt x="5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2" y="7"/>
                      <a:pt x="4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8"/>
                      <a:pt x="12" y="8"/>
                      <a:pt x="15" y="8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21" y="7"/>
                      <a:pt x="24" y="6"/>
                      <a:pt x="27" y="5"/>
                    </a:cubicBezTo>
                    <a:cubicBezTo>
                      <a:pt x="27" y="5"/>
                      <a:pt x="27" y="4"/>
                      <a:pt x="27" y="4"/>
                    </a:cubicBezTo>
                    <a:cubicBezTo>
                      <a:pt x="28" y="4"/>
                      <a:pt x="28" y="6"/>
                      <a:pt x="27" y="6"/>
                    </a:cubicBezTo>
                    <a:cubicBezTo>
                      <a:pt x="26" y="7"/>
                      <a:pt x="25" y="7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7" y="8"/>
                      <a:pt x="30" y="8"/>
                      <a:pt x="33" y="8"/>
                    </a:cubicBezTo>
                    <a:cubicBezTo>
                      <a:pt x="34" y="8"/>
                      <a:pt x="34" y="8"/>
                      <a:pt x="35" y="8"/>
                    </a:cubicBezTo>
                    <a:cubicBezTo>
                      <a:pt x="37" y="8"/>
                      <a:pt x="39" y="8"/>
                      <a:pt x="41" y="8"/>
                    </a:cubicBezTo>
                    <a:cubicBezTo>
                      <a:pt x="42" y="7"/>
                      <a:pt x="44" y="6"/>
                      <a:pt x="4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47" y="6"/>
                      <a:pt x="46" y="7"/>
                    </a:cubicBezTo>
                    <a:cubicBezTo>
                      <a:pt x="46" y="7"/>
                      <a:pt x="45" y="7"/>
                      <a:pt x="45" y="8"/>
                    </a:cubicBezTo>
                    <a:cubicBezTo>
                      <a:pt x="48" y="8"/>
                      <a:pt x="50" y="8"/>
                      <a:pt x="53" y="8"/>
                    </a:cubicBezTo>
                    <a:cubicBezTo>
                      <a:pt x="56" y="7"/>
                      <a:pt x="58" y="5"/>
                      <a:pt x="61" y="5"/>
                    </a:cubicBezTo>
                    <a:cubicBezTo>
                      <a:pt x="61" y="5"/>
                      <a:pt x="61" y="5"/>
                      <a:pt x="62" y="5"/>
                    </a:cubicBezTo>
                    <a:cubicBezTo>
                      <a:pt x="63" y="5"/>
                      <a:pt x="63" y="7"/>
                      <a:pt x="61" y="7"/>
                    </a:cubicBezTo>
                    <a:cubicBezTo>
                      <a:pt x="60" y="7"/>
                      <a:pt x="58" y="8"/>
                      <a:pt x="57" y="8"/>
                    </a:cubicBezTo>
                    <a:cubicBezTo>
                      <a:pt x="60" y="8"/>
                      <a:pt x="63" y="8"/>
                      <a:pt x="66" y="9"/>
                    </a:cubicBezTo>
                    <a:cubicBezTo>
                      <a:pt x="67" y="8"/>
                      <a:pt x="69" y="7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9" y="7"/>
                      <a:pt x="70" y="7"/>
                      <a:pt x="70" y="7"/>
                    </a:cubicBezTo>
                    <a:cubicBezTo>
                      <a:pt x="71" y="6"/>
                      <a:pt x="73" y="5"/>
                      <a:pt x="74" y="4"/>
                    </a:cubicBezTo>
                    <a:cubicBezTo>
                      <a:pt x="71" y="5"/>
                      <a:pt x="67" y="5"/>
                      <a:pt x="63" y="5"/>
                    </a:cubicBezTo>
                    <a:cubicBezTo>
                      <a:pt x="63" y="5"/>
                      <a:pt x="62" y="5"/>
                      <a:pt x="62" y="5"/>
                    </a:cubicBezTo>
                    <a:cubicBezTo>
                      <a:pt x="55" y="5"/>
                      <a:pt x="49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3"/>
                      <a:pt x="41" y="3"/>
                    </a:cubicBezTo>
                    <a:cubicBezTo>
                      <a:pt x="37" y="3"/>
                      <a:pt x="33" y="2"/>
                      <a:pt x="29" y="2"/>
                    </a:cubicBezTo>
                    <a:moveTo>
                      <a:pt x="139" y="0"/>
                    </a:moveTo>
                    <a:cubicBezTo>
                      <a:pt x="137" y="0"/>
                      <a:pt x="135" y="0"/>
                      <a:pt x="133" y="0"/>
                    </a:cubicBezTo>
                    <a:cubicBezTo>
                      <a:pt x="128" y="1"/>
                      <a:pt x="124" y="2"/>
                      <a:pt x="119" y="3"/>
                    </a:cubicBezTo>
                    <a:cubicBezTo>
                      <a:pt x="113" y="3"/>
                      <a:pt x="107" y="3"/>
                      <a:pt x="101" y="3"/>
                    </a:cubicBezTo>
                    <a:cubicBezTo>
                      <a:pt x="94" y="4"/>
                      <a:pt x="88" y="4"/>
                      <a:pt x="81" y="4"/>
                    </a:cubicBezTo>
                    <a:cubicBezTo>
                      <a:pt x="80" y="4"/>
                      <a:pt x="78" y="4"/>
                      <a:pt x="77" y="4"/>
                    </a:cubicBezTo>
                    <a:cubicBezTo>
                      <a:pt x="77" y="5"/>
                      <a:pt x="77" y="5"/>
                      <a:pt x="76" y="6"/>
                    </a:cubicBezTo>
                    <a:cubicBezTo>
                      <a:pt x="76" y="6"/>
                      <a:pt x="75" y="6"/>
                      <a:pt x="75" y="6"/>
                    </a:cubicBezTo>
                    <a:cubicBezTo>
                      <a:pt x="78" y="6"/>
                      <a:pt x="81" y="6"/>
                      <a:pt x="84" y="6"/>
                    </a:cubicBezTo>
                    <a:cubicBezTo>
                      <a:pt x="91" y="6"/>
                      <a:pt x="97" y="5"/>
                      <a:pt x="104" y="5"/>
                    </a:cubicBezTo>
                    <a:cubicBezTo>
                      <a:pt x="107" y="5"/>
                      <a:pt x="110" y="5"/>
                      <a:pt x="112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4" y="5"/>
                      <a:pt x="114" y="4"/>
                      <a:pt x="114" y="4"/>
                    </a:cubicBezTo>
                    <a:cubicBezTo>
                      <a:pt x="114" y="4"/>
                      <a:pt x="114" y="5"/>
                      <a:pt x="115" y="5"/>
                    </a:cubicBezTo>
                    <a:cubicBezTo>
                      <a:pt x="117" y="5"/>
                      <a:pt x="119" y="5"/>
                      <a:pt x="121" y="4"/>
                    </a:cubicBezTo>
                    <a:cubicBezTo>
                      <a:pt x="126" y="4"/>
                      <a:pt x="130" y="3"/>
                      <a:pt x="135" y="2"/>
                    </a:cubicBezTo>
                    <a:cubicBezTo>
                      <a:pt x="136" y="2"/>
                      <a:pt x="136" y="2"/>
                      <a:pt x="137" y="2"/>
                    </a:cubicBezTo>
                    <a:cubicBezTo>
                      <a:pt x="134" y="3"/>
                      <a:pt x="130" y="3"/>
                      <a:pt x="127" y="4"/>
                    </a:cubicBezTo>
                    <a:cubicBezTo>
                      <a:pt x="123" y="5"/>
                      <a:pt x="119" y="5"/>
                      <a:pt x="115" y="6"/>
                    </a:cubicBezTo>
                    <a:cubicBezTo>
                      <a:pt x="115" y="6"/>
                      <a:pt x="114" y="6"/>
                      <a:pt x="114" y="6"/>
                    </a:cubicBezTo>
                    <a:cubicBezTo>
                      <a:pt x="113" y="7"/>
                      <a:pt x="112" y="7"/>
                      <a:pt x="111" y="8"/>
                    </a:cubicBezTo>
                    <a:cubicBezTo>
                      <a:pt x="113" y="8"/>
                      <a:pt x="115" y="8"/>
                      <a:pt x="117" y="7"/>
                    </a:cubicBezTo>
                    <a:cubicBezTo>
                      <a:pt x="118" y="7"/>
                      <a:pt x="119" y="6"/>
                      <a:pt x="120" y="6"/>
                    </a:cubicBezTo>
                    <a:cubicBezTo>
                      <a:pt x="121" y="5"/>
                      <a:pt x="123" y="5"/>
                      <a:pt x="124" y="5"/>
                    </a:cubicBezTo>
                    <a:cubicBezTo>
                      <a:pt x="125" y="5"/>
                      <a:pt x="126" y="5"/>
                      <a:pt x="127" y="6"/>
                    </a:cubicBezTo>
                    <a:cubicBezTo>
                      <a:pt x="132" y="5"/>
                      <a:pt x="136" y="4"/>
                      <a:pt x="141" y="4"/>
                    </a:cubicBezTo>
                    <a:cubicBezTo>
                      <a:pt x="139" y="7"/>
                      <a:pt x="136" y="9"/>
                      <a:pt x="134" y="12"/>
                    </a:cubicBezTo>
                    <a:cubicBezTo>
                      <a:pt x="133" y="12"/>
                      <a:pt x="132" y="12"/>
                      <a:pt x="132" y="13"/>
                    </a:cubicBezTo>
                    <a:cubicBezTo>
                      <a:pt x="131" y="13"/>
                      <a:pt x="130" y="14"/>
                      <a:pt x="129" y="15"/>
                    </a:cubicBezTo>
                    <a:cubicBezTo>
                      <a:pt x="124" y="18"/>
                      <a:pt x="120" y="21"/>
                      <a:pt x="116" y="25"/>
                    </a:cubicBezTo>
                    <a:cubicBezTo>
                      <a:pt x="116" y="25"/>
                      <a:pt x="116" y="26"/>
                      <a:pt x="117" y="26"/>
                    </a:cubicBezTo>
                    <a:cubicBezTo>
                      <a:pt x="117" y="26"/>
                      <a:pt x="117" y="26"/>
                      <a:pt x="118" y="26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23" y="23"/>
                      <a:pt x="127" y="19"/>
                      <a:pt x="131" y="16"/>
                    </a:cubicBezTo>
                    <a:cubicBezTo>
                      <a:pt x="132" y="15"/>
                      <a:pt x="134" y="14"/>
                      <a:pt x="135" y="13"/>
                    </a:cubicBezTo>
                    <a:cubicBezTo>
                      <a:pt x="139" y="10"/>
                      <a:pt x="143" y="7"/>
                      <a:pt x="146" y="2"/>
                    </a:cubicBezTo>
                    <a:cubicBezTo>
                      <a:pt x="146" y="2"/>
                      <a:pt x="146" y="1"/>
                      <a:pt x="145" y="1"/>
                    </a:cubicBezTo>
                    <a:cubicBezTo>
                      <a:pt x="143" y="0"/>
                      <a:pt x="141" y="0"/>
                      <a:pt x="139" y="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1640328" y="3503818"/>
            <a:ext cx="2383832" cy="1333277"/>
            <a:chOff x="1975610" y="4757596"/>
            <a:chExt cx="2383832" cy="1333277"/>
          </a:xfrm>
        </p:grpSpPr>
        <p:sp>
          <p:nvSpPr>
            <p:cNvPr id="40" name="文本框 36"/>
            <p:cNvSpPr txBox="1"/>
            <p:nvPr/>
          </p:nvSpPr>
          <p:spPr>
            <a:xfrm>
              <a:off x="2133777" y="4757596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 Placeholder 32"/>
            <p:cNvSpPr txBox="1"/>
            <p:nvPr/>
          </p:nvSpPr>
          <p:spPr>
            <a:xfrm>
              <a:off x="1975610" y="5195746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23519" y="4152573"/>
            <a:ext cx="2383832" cy="1333277"/>
            <a:chOff x="1975610" y="4757596"/>
            <a:chExt cx="2383832" cy="1333277"/>
          </a:xfrm>
        </p:grpSpPr>
        <p:sp>
          <p:nvSpPr>
            <p:cNvPr id="43" name="文本框 36"/>
            <p:cNvSpPr txBox="1"/>
            <p:nvPr/>
          </p:nvSpPr>
          <p:spPr>
            <a:xfrm>
              <a:off x="2133777" y="4757596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 Placeholder 32"/>
            <p:cNvSpPr txBox="1"/>
            <p:nvPr/>
          </p:nvSpPr>
          <p:spPr>
            <a:xfrm>
              <a:off x="1975610" y="5195746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67840" y="4613245"/>
            <a:ext cx="2383832" cy="1333277"/>
            <a:chOff x="1975610" y="4757596"/>
            <a:chExt cx="2383832" cy="1333277"/>
          </a:xfrm>
        </p:grpSpPr>
        <p:sp>
          <p:nvSpPr>
            <p:cNvPr id="46" name="文本框 36"/>
            <p:cNvSpPr txBox="1"/>
            <p:nvPr/>
          </p:nvSpPr>
          <p:spPr>
            <a:xfrm>
              <a:off x="2133777" y="4757596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 Placeholder 32"/>
            <p:cNvSpPr txBox="1"/>
            <p:nvPr/>
          </p:nvSpPr>
          <p:spPr>
            <a:xfrm>
              <a:off x="1975610" y="5195746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079" y="5637708"/>
            <a:ext cx="820682" cy="1231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" y="0"/>
            <a:ext cx="1350452" cy="14215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941" y="5381253"/>
            <a:ext cx="911578" cy="1447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6462">
            <a:off x="10287008" y="347450"/>
            <a:ext cx="2057391" cy="6857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649" y="4623975"/>
            <a:ext cx="2419807" cy="20741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6" y="5010150"/>
            <a:ext cx="2583917" cy="176794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253876" y="2121694"/>
            <a:ext cx="5684249" cy="2614613"/>
            <a:chOff x="3253876" y="2246392"/>
            <a:chExt cx="5684249" cy="2614613"/>
          </a:xfrm>
          <a:effectLst/>
        </p:grpSpPr>
        <p:sp>
          <p:nvSpPr>
            <p:cNvPr id="17" name="000     _5"/>
            <p:cNvSpPr>
              <a:spLocks noChangeArrowheads="1"/>
            </p:cNvSpPr>
            <p:nvPr/>
          </p:nvSpPr>
          <p:spPr bwMode="auto">
            <a:xfrm>
              <a:off x="3253876" y="3506788"/>
              <a:ext cx="5684249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8800" dirty="0">
                  <a:solidFill>
                    <a:schemeClr val="bg2">
                      <a:lumMod val="50000"/>
                    </a:schemeClr>
                  </a:solidFill>
                  <a:latin typeface="情书体" pitchFamily="2" charset="-122"/>
                  <a:ea typeface="情书体" pitchFamily="2" charset="-122"/>
                  <a:cs typeface="宋体" panose="02010600030101010101" pitchFamily="2" charset="-122"/>
                </a:rPr>
                <a:t>感谢各位观看</a:t>
              </a:r>
              <a:endParaRPr lang="en-US" altLang="zh-CN" sz="8800" dirty="0">
                <a:solidFill>
                  <a:schemeClr val="bg2">
                    <a:lumMod val="50000"/>
                  </a:schemeClr>
                </a:solidFill>
                <a:latin typeface="情书体" pitchFamily="2" charset="-122"/>
                <a:ea typeface="情书体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8" name="000"/>
            <p:cNvSpPr>
              <a:spLocks noChangeArrowheads="1"/>
            </p:cNvSpPr>
            <p:nvPr/>
          </p:nvSpPr>
          <p:spPr bwMode="auto">
            <a:xfrm>
              <a:off x="3739586" y="2246392"/>
              <a:ext cx="4712829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2">
                      <a:lumMod val="50000"/>
                    </a:schemeClr>
                  </a:solidFill>
                  <a:latin typeface="情书体" pitchFamily="2" charset="-122"/>
                  <a:ea typeface="情书体" pitchFamily="2" charset="-122"/>
                  <a:cs typeface="宋体" panose="02010600030101010101" pitchFamily="2" charset="-122"/>
                </a:rPr>
                <a:t>THANK YOU</a:t>
              </a:r>
              <a:endParaRPr lang="en-US" altLang="zh-CN" sz="8000" dirty="0">
                <a:solidFill>
                  <a:schemeClr val="bg2">
                    <a:lumMod val="50000"/>
                  </a:schemeClr>
                </a:solidFill>
                <a:latin typeface="情书体" pitchFamily="2" charset="-122"/>
                <a:ea typeface="情书体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708312"/>
            <a:ext cx="6882731" cy="12191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079" y="5637708"/>
            <a:ext cx="820682" cy="1231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" y="0"/>
            <a:ext cx="1350452" cy="14215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941" y="5381253"/>
            <a:ext cx="911578" cy="1447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6462">
            <a:off x="10287008" y="347450"/>
            <a:ext cx="2057391" cy="6857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649" y="4623975"/>
            <a:ext cx="2419807" cy="20741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6" y="5010150"/>
            <a:ext cx="2583917" cy="1767942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>
            <a:off x="4368232" y="1431000"/>
            <a:ext cx="831317" cy="626624"/>
          </a:xfrm>
          <a:custGeom>
            <a:avLst/>
            <a:gdLst>
              <a:gd name="connsiteX0" fmla="*/ 209082 w 933576"/>
              <a:gd name="connsiteY0" fmla="*/ 687089 h 836670"/>
              <a:gd name="connsiteX1" fmla="*/ 17696 w 933576"/>
              <a:gd name="connsiteY1" fmla="*/ 197991 h 836670"/>
              <a:gd name="connsiteX2" fmla="*/ 602487 w 933576"/>
              <a:gd name="connsiteY2" fmla="*/ 6605 h 836670"/>
              <a:gd name="connsiteX3" fmla="*/ 932096 w 933576"/>
              <a:gd name="connsiteY3" fmla="*/ 410642 h 836670"/>
              <a:gd name="connsiteX4" fmla="*/ 708812 w 933576"/>
              <a:gd name="connsiteY4" fmla="*/ 761517 h 836670"/>
              <a:gd name="connsiteX5" fmla="*/ 357938 w 933576"/>
              <a:gd name="connsiteY5" fmla="*/ 835944 h 836670"/>
              <a:gd name="connsiteX6" fmla="*/ 336673 w 933576"/>
              <a:gd name="connsiteY6" fmla="*/ 740251 h 836670"/>
              <a:gd name="connsiteX0-1" fmla="*/ 209082 w 933576"/>
              <a:gd name="connsiteY0-2" fmla="*/ 687089 h 836170"/>
              <a:gd name="connsiteX1-3" fmla="*/ 17696 w 933576"/>
              <a:gd name="connsiteY1-4" fmla="*/ 197991 h 836170"/>
              <a:gd name="connsiteX2-5" fmla="*/ 602487 w 933576"/>
              <a:gd name="connsiteY2-6" fmla="*/ 6605 h 836170"/>
              <a:gd name="connsiteX3-7" fmla="*/ 932096 w 933576"/>
              <a:gd name="connsiteY3-8" fmla="*/ 410642 h 836170"/>
              <a:gd name="connsiteX4-9" fmla="*/ 708812 w 933576"/>
              <a:gd name="connsiteY4-10" fmla="*/ 761517 h 836170"/>
              <a:gd name="connsiteX5-11" fmla="*/ 357938 w 933576"/>
              <a:gd name="connsiteY5-12" fmla="*/ 835944 h 836170"/>
              <a:gd name="connsiteX6-13" fmla="*/ 240980 w 933576"/>
              <a:gd name="connsiteY6-14" fmla="*/ 782782 h 836170"/>
              <a:gd name="connsiteX0-15" fmla="*/ 225632 w 950126"/>
              <a:gd name="connsiteY0-16" fmla="*/ 726114 h 875195"/>
              <a:gd name="connsiteX1-17" fmla="*/ 34246 w 950126"/>
              <a:gd name="connsiteY1-18" fmla="*/ 237016 h 875195"/>
              <a:gd name="connsiteX2-19" fmla="*/ 619037 w 950126"/>
              <a:gd name="connsiteY2-20" fmla="*/ 45630 h 875195"/>
              <a:gd name="connsiteX3-21" fmla="*/ 948646 w 950126"/>
              <a:gd name="connsiteY3-22" fmla="*/ 449667 h 875195"/>
              <a:gd name="connsiteX4-23" fmla="*/ 725362 w 950126"/>
              <a:gd name="connsiteY4-24" fmla="*/ 800542 h 875195"/>
              <a:gd name="connsiteX5-25" fmla="*/ 374488 w 950126"/>
              <a:gd name="connsiteY5-26" fmla="*/ 874969 h 875195"/>
              <a:gd name="connsiteX6-27" fmla="*/ 257530 w 950126"/>
              <a:gd name="connsiteY6-28" fmla="*/ 821807 h 875195"/>
              <a:gd name="connsiteX0-29" fmla="*/ 234971 w 959465"/>
              <a:gd name="connsiteY0-30" fmla="*/ 691213 h 840294"/>
              <a:gd name="connsiteX1-31" fmla="*/ 32953 w 959465"/>
              <a:gd name="connsiteY1-32" fmla="*/ 297808 h 840294"/>
              <a:gd name="connsiteX2-33" fmla="*/ 628376 w 959465"/>
              <a:gd name="connsiteY2-34" fmla="*/ 10729 h 840294"/>
              <a:gd name="connsiteX3-35" fmla="*/ 957985 w 959465"/>
              <a:gd name="connsiteY3-36" fmla="*/ 414766 h 840294"/>
              <a:gd name="connsiteX4-37" fmla="*/ 734701 w 959465"/>
              <a:gd name="connsiteY4-38" fmla="*/ 765641 h 840294"/>
              <a:gd name="connsiteX5-39" fmla="*/ 383827 w 959465"/>
              <a:gd name="connsiteY5-40" fmla="*/ 840068 h 840294"/>
              <a:gd name="connsiteX6-41" fmla="*/ 266869 w 959465"/>
              <a:gd name="connsiteY6-42" fmla="*/ 786906 h 840294"/>
              <a:gd name="connsiteX0-43" fmla="*/ 166879 w 955168"/>
              <a:gd name="connsiteY0-44" fmla="*/ 745722 h 831007"/>
              <a:gd name="connsiteX1-45" fmla="*/ 28656 w 955168"/>
              <a:gd name="connsiteY1-46" fmla="*/ 288521 h 831007"/>
              <a:gd name="connsiteX2-47" fmla="*/ 624079 w 955168"/>
              <a:gd name="connsiteY2-48" fmla="*/ 1442 h 831007"/>
              <a:gd name="connsiteX3-49" fmla="*/ 953688 w 955168"/>
              <a:gd name="connsiteY3-50" fmla="*/ 405479 h 831007"/>
              <a:gd name="connsiteX4-51" fmla="*/ 730404 w 955168"/>
              <a:gd name="connsiteY4-52" fmla="*/ 756354 h 831007"/>
              <a:gd name="connsiteX5-53" fmla="*/ 379530 w 955168"/>
              <a:gd name="connsiteY5-54" fmla="*/ 830781 h 831007"/>
              <a:gd name="connsiteX6-55" fmla="*/ 262572 w 955168"/>
              <a:gd name="connsiteY6-56" fmla="*/ 777619 h 8310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5168" h="831007">
                <a:moveTo>
                  <a:pt x="166879" y="745722"/>
                </a:moveTo>
                <a:cubicBezTo>
                  <a:pt x="38402" y="557880"/>
                  <a:pt x="-47544" y="412568"/>
                  <a:pt x="28656" y="288521"/>
                </a:cubicBezTo>
                <a:cubicBezTo>
                  <a:pt x="104856" y="164474"/>
                  <a:pt x="469907" y="-18051"/>
                  <a:pt x="624079" y="1442"/>
                </a:cubicBezTo>
                <a:cubicBezTo>
                  <a:pt x="778251" y="20935"/>
                  <a:pt x="935967" y="279660"/>
                  <a:pt x="953688" y="405479"/>
                </a:cubicBezTo>
                <a:cubicBezTo>
                  <a:pt x="971409" y="531298"/>
                  <a:pt x="826097" y="685470"/>
                  <a:pt x="730404" y="756354"/>
                </a:cubicBezTo>
                <a:cubicBezTo>
                  <a:pt x="634711" y="827238"/>
                  <a:pt x="457502" y="827237"/>
                  <a:pt x="379530" y="830781"/>
                </a:cubicBezTo>
                <a:cubicBezTo>
                  <a:pt x="301558" y="834325"/>
                  <a:pt x="253712" y="795340"/>
                  <a:pt x="262572" y="777619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03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7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205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60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01290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41675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82060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2445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  <a:cs typeface="+mn-ea"/>
              <a:sym typeface="+mn-lt"/>
            </a:endParaRPr>
          </a:p>
        </p:txBody>
      </p:sp>
      <p:sp>
        <p:nvSpPr>
          <p:cNvPr id="39" name="文本框 1"/>
          <p:cNvSpPr txBox="1"/>
          <p:nvPr/>
        </p:nvSpPr>
        <p:spPr>
          <a:xfrm>
            <a:off x="4423127" y="1375855"/>
            <a:ext cx="805450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kern="1200" cap="none" spc="0" normalizeH="0" baseline="0" noProof="0" dirty="0">
                <a:solidFill>
                  <a:sysClr val="windowText" lastClr="000000"/>
                </a:solidFill>
                <a:latin typeface="情书体" pitchFamily="2" charset="-122"/>
                <a:ea typeface="情书体" pitchFamily="2" charset="-122"/>
              </a:rPr>
              <a:t>01 </a:t>
            </a:r>
            <a:endParaRPr kumimoji="0" lang="zh-CN" altLang="en-US" sz="4000" kern="1200" cap="none" spc="0" normalizeH="0" baseline="0" noProof="0" dirty="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40" name="文本框 3"/>
          <p:cNvSpPr txBox="1"/>
          <p:nvPr/>
        </p:nvSpPr>
        <p:spPr>
          <a:xfrm>
            <a:off x="5283472" y="1431000"/>
            <a:ext cx="500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kern="1200" cap="none" spc="0" normalizeH="0" baseline="0" noProof="0" dirty="0" smtClean="0">
                <a:solidFill>
                  <a:sysClr val="windowText" lastClr="000000"/>
                </a:solidFill>
                <a:latin typeface="情书体" pitchFamily="2" charset="-122"/>
                <a:ea typeface="情书体" pitchFamily="2" charset="-122"/>
              </a:rPr>
              <a:t>ADD YOUR TITLE HERE</a:t>
            </a:r>
            <a:endParaRPr kumimoji="0" lang="zh-CN" altLang="en-US" sz="3600" kern="1200" cap="none" spc="0" normalizeH="0" baseline="0" noProof="0" dirty="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4368232" y="2486890"/>
            <a:ext cx="831317" cy="626624"/>
          </a:xfrm>
          <a:custGeom>
            <a:avLst/>
            <a:gdLst>
              <a:gd name="connsiteX0" fmla="*/ 209082 w 933576"/>
              <a:gd name="connsiteY0" fmla="*/ 687089 h 836670"/>
              <a:gd name="connsiteX1" fmla="*/ 17696 w 933576"/>
              <a:gd name="connsiteY1" fmla="*/ 197991 h 836670"/>
              <a:gd name="connsiteX2" fmla="*/ 602487 w 933576"/>
              <a:gd name="connsiteY2" fmla="*/ 6605 h 836670"/>
              <a:gd name="connsiteX3" fmla="*/ 932096 w 933576"/>
              <a:gd name="connsiteY3" fmla="*/ 410642 h 836670"/>
              <a:gd name="connsiteX4" fmla="*/ 708812 w 933576"/>
              <a:gd name="connsiteY4" fmla="*/ 761517 h 836670"/>
              <a:gd name="connsiteX5" fmla="*/ 357938 w 933576"/>
              <a:gd name="connsiteY5" fmla="*/ 835944 h 836670"/>
              <a:gd name="connsiteX6" fmla="*/ 336673 w 933576"/>
              <a:gd name="connsiteY6" fmla="*/ 740251 h 836670"/>
              <a:gd name="connsiteX0-1" fmla="*/ 209082 w 933576"/>
              <a:gd name="connsiteY0-2" fmla="*/ 687089 h 836170"/>
              <a:gd name="connsiteX1-3" fmla="*/ 17696 w 933576"/>
              <a:gd name="connsiteY1-4" fmla="*/ 197991 h 836170"/>
              <a:gd name="connsiteX2-5" fmla="*/ 602487 w 933576"/>
              <a:gd name="connsiteY2-6" fmla="*/ 6605 h 836170"/>
              <a:gd name="connsiteX3-7" fmla="*/ 932096 w 933576"/>
              <a:gd name="connsiteY3-8" fmla="*/ 410642 h 836170"/>
              <a:gd name="connsiteX4-9" fmla="*/ 708812 w 933576"/>
              <a:gd name="connsiteY4-10" fmla="*/ 761517 h 836170"/>
              <a:gd name="connsiteX5-11" fmla="*/ 357938 w 933576"/>
              <a:gd name="connsiteY5-12" fmla="*/ 835944 h 836170"/>
              <a:gd name="connsiteX6-13" fmla="*/ 240980 w 933576"/>
              <a:gd name="connsiteY6-14" fmla="*/ 782782 h 836170"/>
              <a:gd name="connsiteX0-15" fmla="*/ 225632 w 950126"/>
              <a:gd name="connsiteY0-16" fmla="*/ 726114 h 875195"/>
              <a:gd name="connsiteX1-17" fmla="*/ 34246 w 950126"/>
              <a:gd name="connsiteY1-18" fmla="*/ 237016 h 875195"/>
              <a:gd name="connsiteX2-19" fmla="*/ 619037 w 950126"/>
              <a:gd name="connsiteY2-20" fmla="*/ 45630 h 875195"/>
              <a:gd name="connsiteX3-21" fmla="*/ 948646 w 950126"/>
              <a:gd name="connsiteY3-22" fmla="*/ 449667 h 875195"/>
              <a:gd name="connsiteX4-23" fmla="*/ 725362 w 950126"/>
              <a:gd name="connsiteY4-24" fmla="*/ 800542 h 875195"/>
              <a:gd name="connsiteX5-25" fmla="*/ 374488 w 950126"/>
              <a:gd name="connsiteY5-26" fmla="*/ 874969 h 875195"/>
              <a:gd name="connsiteX6-27" fmla="*/ 257530 w 950126"/>
              <a:gd name="connsiteY6-28" fmla="*/ 821807 h 875195"/>
              <a:gd name="connsiteX0-29" fmla="*/ 234971 w 959465"/>
              <a:gd name="connsiteY0-30" fmla="*/ 691213 h 840294"/>
              <a:gd name="connsiteX1-31" fmla="*/ 32953 w 959465"/>
              <a:gd name="connsiteY1-32" fmla="*/ 297808 h 840294"/>
              <a:gd name="connsiteX2-33" fmla="*/ 628376 w 959465"/>
              <a:gd name="connsiteY2-34" fmla="*/ 10729 h 840294"/>
              <a:gd name="connsiteX3-35" fmla="*/ 957985 w 959465"/>
              <a:gd name="connsiteY3-36" fmla="*/ 414766 h 840294"/>
              <a:gd name="connsiteX4-37" fmla="*/ 734701 w 959465"/>
              <a:gd name="connsiteY4-38" fmla="*/ 765641 h 840294"/>
              <a:gd name="connsiteX5-39" fmla="*/ 383827 w 959465"/>
              <a:gd name="connsiteY5-40" fmla="*/ 840068 h 840294"/>
              <a:gd name="connsiteX6-41" fmla="*/ 266869 w 959465"/>
              <a:gd name="connsiteY6-42" fmla="*/ 786906 h 840294"/>
              <a:gd name="connsiteX0-43" fmla="*/ 166879 w 955168"/>
              <a:gd name="connsiteY0-44" fmla="*/ 745722 h 831007"/>
              <a:gd name="connsiteX1-45" fmla="*/ 28656 w 955168"/>
              <a:gd name="connsiteY1-46" fmla="*/ 288521 h 831007"/>
              <a:gd name="connsiteX2-47" fmla="*/ 624079 w 955168"/>
              <a:gd name="connsiteY2-48" fmla="*/ 1442 h 831007"/>
              <a:gd name="connsiteX3-49" fmla="*/ 953688 w 955168"/>
              <a:gd name="connsiteY3-50" fmla="*/ 405479 h 831007"/>
              <a:gd name="connsiteX4-51" fmla="*/ 730404 w 955168"/>
              <a:gd name="connsiteY4-52" fmla="*/ 756354 h 831007"/>
              <a:gd name="connsiteX5-53" fmla="*/ 379530 w 955168"/>
              <a:gd name="connsiteY5-54" fmla="*/ 830781 h 831007"/>
              <a:gd name="connsiteX6-55" fmla="*/ 262572 w 955168"/>
              <a:gd name="connsiteY6-56" fmla="*/ 777619 h 8310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5168" h="831007">
                <a:moveTo>
                  <a:pt x="166879" y="745722"/>
                </a:moveTo>
                <a:cubicBezTo>
                  <a:pt x="38402" y="557880"/>
                  <a:pt x="-47544" y="412568"/>
                  <a:pt x="28656" y="288521"/>
                </a:cubicBezTo>
                <a:cubicBezTo>
                  <a:pt x="104856" y="164474"/>
                  <a:pt x="469907" y="-18051"/>
                  <a:pt x="624079" y="1442"/>
                </a:cubicBezTo>
                <a:cubicBezTo>
                  <a:pt x="778251" y="20935"/>
                  <a:pt x="935967" y="279660"/>
                  <a:pt x="953688" y="405479"/>
                </a:cubicBezTo>
                <a:cubicBezTo>
                  <a:pt x="971409" y="531298"/>
                  <a:pt x="826097" y="685470"/>
                  <a:pt x="730404" y="756354"/>
                </a:cubicBezTo>
                <a:cubicBezTo>
                  <a:pt x="634711" y="827238"/>
                  <a:pt x="457502" y="827237"/>
                  <a:pt x="379530" y="830781"/>
                </a:cubicBezTo>
                <a:cubicBezTo>
                  <a:pt x="301558" y="834325"/>
                  <a:pt x="253712" y="795340"/>
                  <a:pt x="262572" y="777619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03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7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205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60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01290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41675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82060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2445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  <a:cs typeface="+mn-ea"/>
              <a:sym typeface="+mn-lt"/>
            </a:endParaRPr>
          </a:p>
        </p:txBody>
      </p:sp>
      <p:sp>
        <p:nvSpPr>
          <p:cNvPr id="42" name="文本框 1"/>
          <p:cNvSpPr txBox="1"/>
          <p:nvPr/>
        </p:nvSpPr>
        <p:spPr>
          <a:xfrm>
            <a:off x="4423127" y="2431745"/>
            <a:ext cx="805450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kern="1200" cap="none" spc="0" normalizeH="0" baseline="0" noProof="0" dirty="0" smtClean="0">
                <a:solidFill>
                  <a:sysClr val="windowText" lastClr="000000"/>
                </a:solidFill>
                <a:latin typeface="情书体" pitchFamily="2" charset="-122"/>
                <a:ea typeface="情书体" pitchFamily="2" charset="-122"/>
              </a:rPr>
              <a:t>02 </a:t>
            </a:r>
            <a:endParaRPr kumimoji="0" lang="zh-CN" altLang="en-US" sz="4000" kern="1200" cap="none" spc="0" normalizeH="0" baseline="0" noProof="0" dirty="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43" name="文本框 3"/>
          <p:cNvSpPr txBox="1"/>
          <p:nvPr/>
        </p:nvSpPr>
        <p:spPr>
          <a:xfrm>
            <a:off x="5283472" y="2486890"/>
            <a:ext cx="500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kern="1200" cap="none" spc="0" normalizeH="0" baseline="0" noProof="0" dirty="0" smtClean="0">
                <a:solidFill>
                  <a:sysClr val="windowText" lastClr="000000"/>
                </a:solidFill>
                <a:latin typeface="情书体" pitchFamily="2" charset="-122"/>
                <a:ea typeface="情书体" pitchFamily="2" charset="-122"/>
              </a:rPr>
              <a:t>ADD YOUR TITLE HERE</a:t>
            </a:r>
            <a:endParaRPr kumimoji="0" lang="zh-CN" altLang="en-US" sz="3600" kern="1200" cap="none" spc="0" normalizeH="0" baseline="0" noProof="0" dirty="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4313337" y="3623231"/>
            <a:ext cx="831317" cy="626624"/>
          </a:xfrm>
          <a:custGeom>
            <a:avLst/>
            <a:gdLst>
              <a:gd name="connsiteX0" fmla="*/ 209082 w 933576"/>
              <a:gd name="connsiteY0" fmla="*/ 687089 h 836670"/>
              <a:gd name="connsiteX1" fmla="*/ 17696 w 933576"/>
              <a:gd name="connsiteY1" fmla="*/ 197991 h 836670"/>
              <a:gd name="connsiteX2" fmla="*/ 602487 w 933576"/>
              <a:gd name="connsiteY2" fmla="*/ 6605 h 836670"/>
              <a:gd name="connsiteX3" fmla="*/ 932096 w 933576"/>
              <a:gd name="connsiteY3" fmla="*/ 410642 h 836670"/>
              <a:gd name="connsiteX4" fmla="*/ 708812 w 933576"/>
              <a:gd name="connsiteY4" fmla="*/ 761517 h 836670"/>
              <a:gd name="connsiteX5" fmla="*/ 357938 w 933576"/>
              <a:gd name="connsiteY5" fmla="*/ 835944 h 836670"/>
              <a:gd name="connsiteX6" fmla="*/ 336673 w 933576"/>
              <a:gd name="connsiteY6" fmla="*/ 740251 h 836670"/>
              <a:gd name="connsiteX0-1" fmla="*/ 209082 w 933576"/>
              <a:gd name="connsiteY0-2" fmla="*/ 687089 h 836170"/>
              <a:gd name="connsiteX1-3" fmla="*/ 17696 w 933576"/>
              <a:gd name="connsiteY1-4" fmla="*/ 197991 h 836170"/>
              <a:gd name="connsiteX2-5" fmla="*/ 602487 w 933576"/>
              <a:gd name="connsiteY2-6" fmla="*/ 6605 h 836170"/>
              <a:gd name="connsiteX3-7" fmla="*/ 932096 w 933576"/>
              <a:gd name="connsiteY3-8" fmla="*/ 410642 h 836170"/>
              <a:gd name="connsiteX4-9" fmla="*/ 708812 w 933576"/>
              <a:gd name="connsiteY4-10" fmla="*/ 761517 h 836170"/>
              <a:gd name="connsiteX5-11" fmla="*/ 357938 w 933576"/>
              <a:gd name="connsiteY5-12" fmla="*/ 835944 h 836170"/>
              <a:gd name="connsiteX6-13" fmla="*/ 240980 w 933576"/>
              <a:gd name="connsiteY6-14" fmla="*/ 782782 h 836170"/>
              <a:gd name="connsiteX0-15" fmla="*/ 225632 w 950126"/>
              <a:gd name="connsiteY0-16" fmla="*/ 726114 h 875195"/>
              <a:gd name="connsiteX1-17" fmla="*/ 34246 w 950126"/>
              <a:gd name="connsiteY1-18" fmla="*/ 237016 h 875195"/>
              <a:gd name="connsiteX2-19" fmla="*/ 619037 w 950126"/>
              <a:gd name="connsiteY2-20" fmla="*/ 45630 h 875195"/>
              <a:gd name="connsiteX3-21" fmla="*/ 948646 w 950126"/>
              <a:gd name="connsiteY3-22" fmla="*/ 449667 h 875195"/>
              <a:gd name="connsiteX4-23" fmla="*/ 725362 w 950126"/>
              <a:gd name="connsiteY4-24" fmla="*/ 800542 h 875195"/>
              <a:gd name="connsiteX5-25" fmla="*/ 374488 w 950126"/>
              <a:gd name="connsiteY5-26" fmla="*/ 874969 h 875195"/>
              <a:gd name="connsiteX6-27" fmla="*/ 257530 w 950126"/>
              <a:gd name="connsiteY6-28" fmla="*/ 821807 h 875195"/>
              <a:gd name="connsiteX0-29" fmla="*/ 234971 w 959465"/>
              <a:gd name="connsiteY0-30" fmla="*/ 691213 h 840294"/>
              <a:gd name="connsiteX1-31" fmla="*/ 32953 w 959465"/>
              <a:gd name="connsiteY1-32" fmla="*/ 297808 h 840294"/>
              <a:gd name="connsiteX2-33" fmla="*/ 628376 w 959465"/>
              <a:gd name="connsiteY2-34" fmla="*/ 10729 h 840294"/>
              <a:gd name="connsiteX3-35" fmla="*/ 957985 w 959465"/>
              <a:gd name="connsiteY3-36" fmla="*/ 414766 h 840294"/>
              <a:gd name="connsiteX4-37" fmla="*/ 734701 w 959465"/>
              <a:gd name="connsiteY4-38" fmla="*/ 765641 h 840294"/>
              <a:gd name="connsiteX5-39" fmla="*/ 383827 w 959465"/>
              <a:gd name="connsiteY5-40" fmla="*/ 840068 h 840294"/>
              <a:gd name="connsiteX6-41" fmla="*/ 266869 w 959465"/>
              <a:gd name="connsiteY6-42" fmla="*/ 786906 h 840294"/>
              <a:gd name="connsiteX0-43" fmla="*/ 166879 w 955168"/>
              <a:gd name="connsiteY0-44" fmla="*/ 745722 h 831007"/>
              <a:gd name="connsiteX1-45" fmla="*/ 28656 w 955168"/>
              <a:gd name="connsiteY1-46" fmla="*/ 288521 h 831007"/>
              <a:gd name="connsiteX2-47" fmla="*/ 624079 w 955168"/>
              <a:gd name="connsiteY2-48" fmla="*/ 1442 h 831007"/>
              <a:gd name="connsiteX3-49" fmla="*/ 953688 w 955168"/>
              <a:gd name="connsiteY3-50" fmla="*/ 405479 h 831007"/>
              <a:gd name="connsiteX4-51" fmla="*/ 730404 w 955168"/>
              <a:gd name="connsiteY4-52" fmla="*/ 756354 h 831007"/>
              <a:gd name="connsiteX5-53" fmla="*/ 379530 w 955168"/>
              <a:gd name="connsiteY5-54" fmla="*/ 830781 h 831007"/>
              <a:gd name="connsiteX6-55" fmla="*/ 262572 w 955168"/>
              <a:gd name="connsiteY6-56" fmla="*/ 777619 h 8310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5168" h="831007">
                <a:moveTo>
                  <a:pt x="166879" y="745722"/>
                </a:moveTo>
                <a:cubicBezTo>
                  <a:pt x="38402" y="557880"/>
                  <a:pt x="-47544" y="412568"/>
                  <a:pt x="28656" y="288521"/>
                </a:cubicBezTo>
                <a:cubicBezTo>
                  <a:pt x="104856" y="164474"/>
                  <a:pt x="469907" y="-18051"/>
                  <a:pt x="624079" y="1442"/>
                </a:cubicBezTo>
                <a:cubicBezTo>
                  <a:pt x="778251" y="20935"/>
                  <a:pt x="935967" y="279660"/>
                  <a:pt x="953688" y="405479"/>
                </a:cubicBezTo>
                <a:cubicBezTo>
                  <a:pt x="971409" y="531298"/>
                  <a:pt x="826097" y="685470"/>
                  <a:pt x="730404" y="756354"/>
                </a:cubicBezTo>
                <a:cubicBezTo>
                  <a:pt x="634711" y="827238"/>
                  <a:pt x="457502" y="827237"/>
                  <a:pt x="379530" y="830781"/>
                </a:cubicBezTo>
                <a:cubicBezTo>
                  <a:pt x="301558" y="834325"/>
                  <a:pt x="253712" y="795340"/>
                  <a:pt x="262572" y="777619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03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7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205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60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01290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41675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82060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2445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  <a:cs typeface="+mn-ea"/>
              <a:sym typeface="+mn-lt"/>
            </a:endParaRPr>
          </a:p>
        </p:txBody>
      </p:sp>
      <p:sp>
        <p:nvSpPr>
          <p:cNvPr id="45" name="文本框 1"/>
          <p:cNvSpPr txBox="1"/>
          <p:nvPr/>
        </p:nvSpPr>
        <p:spPr>
          <a:xfrm>
            <a:off x="4368232" y="3568086"/>
            <a:ext cx="805450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kern="1200" cap="none" spc="0" normalizeH="0" baseline="0" noProof="0" dirty="0" smtClean="0">
                <a:solidFill>
                  <a:sysClr val="windowText" lastClr="000000"/>
                </a:solidFill>
                <a:latin typeface="情书体" pitchFamily="2" charset="-122"/>
                <a:ea typeface="情书体" pitchFamily="2" charset="-122"/>
              </a:rPr>
              <a:t>03 </a:t>
            </a:r>
            <a:endParaRPr kumimoji="0" lang="zh-CN" altLang="en-US" sz="4000" kern="1200" cap="none" spc="0" normalizeH="0" baseline="0" noProof="0" dirty="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46" name="文本框 3"/>
          <p:cNvSpPr txBox="1"/>
          <p:nvPr/>
        </p:nvSpPr>
        <p:spPr>
          <a:xfrm>
            <a:off x="5228577" y="3623231"/>
            <a:ext cx="500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kern="1200" cap="none" spc="0" normalizeH="0" baseline="0" noProof="0" dirty="0" smtClean="0">
                <a:solidFill>
                  <a:sysClr val="windowText" lastClr="000000"/>
                </a:solidFill>
                <a:latin typeface="情书体" pitchFamily="2" charset="-122"/>
                <a:ea typeface="情书体" pitchFamily="2" charset="-122"/>
              </a:rPr>
              <a:t>ADD YOUR TITLE HERE</a:t>
            </a:r>
            <a:endParaRPr kumimoji="0" lang="zh-CN" altLang="en-US" sz="3600" kern="1200" cap="none" spc="0" normalizeH="0" baseline="0" noProof="0" dirty="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4313337" y="4679121"/>
            <a:ext cx="831317" cy="626624"/>
          </a:xfrm>
          <a:custGeom>
            <a:avLst/>
            <a:gdLst>
              <a:gd name="connsiteX0" fmla="*/ 209082 w 933576"/>
              <a:gd name="connsiteY0" fmla="*/ 687089 h 836670"/>
              <a:gd name="connsiteX1" fmla="*/ 17696 w 933576"/>
              <a:gd name="connsiteY1" fmla="*/ 197991 h 836670"/>
              <a:gd name="connsiteX2" fmla="*/ 602487 w 933576"/>
              <a:gd name="connsiteY2" fmla="*/ 6605 h 836670"/>
              <a:gd name="connsiteX3" fmla="*/ 932096 w 933576"/>
              <a:gd name="connsiteY3" fmla="*/ 410642 h 836670"/>
              <a:gd name="connsiteX4" fmla="*/ 708812 w 933576"/>
              <a:gd name="connsiteY4" fmla="*/ 761517 h 836670"/>
              <a:gd name="connsiteX5" fmla="*/ 357938 w 933576"/>
              <a:gd name="connsiteY5" fmla="*/ 835944 h 836670"/>
              <a:gd name="connsiteX6" fmla="*/ 336673 w 933576"/>
              <a:gd name="connsiteY6" fmla="*/ 740251 h 836670"/>
              <a:gd name="connsiteX0-1" fmla="*/ 209082 w 933576"/>
              <a:gd name="connsiteY0-2" fmla="*/ 687089 h 836170"/>
              <a:gd name="connsiteX1-3" fmla="*/ 17696 w 933576"/>
              <a:gd name="connsiteY1-4" fmla="*/ 197991 h 836170"/>
              <a:gd name="connsiteX2-5" fmla="*/ 602487 w 933576"/>
              <a:gd name="connsiteY2-6" fmla="*/ 6605 h 836170"/>
              <a:gd name="connsiteX3-7" fmla="*/ 932096 w 933576"/>
              <a:gd name="connsiteY3-8" fmla="*/ 410642 h 836170"/>
              <a:gd name="connsiteX4-9" fmla="*/ 708812 w 933576"/>
              <a:gd name="connsiteY4-10" fmla="*/ 761517 h 836170"/>
              <a:gd name="connsiteX5-11" fmla="*/ 357938 w 933576"/>
              <a:gd name="connsiteY5-12" fmla="*/ 835944 h 836170"/>
              <a:gd name="connsiteX6-13" fmla="*/ 240980 w 933576"/>
              <a:gd name="connsiteY6-14" fmla="*/ 782782 h 836170"/>
              <a:gd name="connsiteX0-15" fmla="*/ 225632 w 950126"/>
              <a:gd name="connsiteY0-16" fmla="*/ 726114 h 875195"/>
              <a:gd name="connsiteX1-17" fmla="*/ 34246 w 950126"/>
              <a:gd name="connsiteY1-18" fmla="*/ 237016 h 875195"/>
              <a:gd name="connsiteX2-19" fmla="*/ 619037 w 950126"/>
              <a:gd name="connsiteY2-20" fmla="*/ 45630 h 875195"/>
              <a:gd name="connsiteX3-21" fmla="*/ 948646 w 950126"/>
              <a:gd name="connsiteY3-22" fmla="*/ 449667 h 875195"/>
              <a:gd name="connsiteX4-23" fmla="*/ 725362 w 950126"/>
              <a:gd name="connsiteY4-24" fmla="*/ 800542 h 875195"/>
              <a:gd name="connsiteX5-25" fmla="*/ 374488 w 950126"/>
              <a:gd name="connsiteY5-26" fmla="*/ 874969 h 875195"/>
              <a:gd name="connsiteX6-27" fmla="*/ 257530 w 950126"/>
              <a:gd name="connsiteY6-28" fmla="*/ 821807 h 875195"/>
              <a:gd name="connsiteX0-29" fmla="*/ 234971 w 959465"/>
              <a:gd name="connsiteY0-30" fmla="*/ 691213 h 840294"/>
              <a:gd name="connsiteX1-31" fmla="*/ 32953 w 959465"/>
              <a:gd name="connsiteY1-32" fmla="*/ 297808 h 840294"/>
              <a:gd name="connsiteX2-33" fmla="*/ 628376 w 959465"/>
              <a:gd name="connsiteY2-34" fmla="*/ 10729 h 840294"/>
              <a:gd name="connsiteX3-35" fmla="*/ 957985 w 959465"/>
              <a:gd name="connsiteY3-36" fmla="*/ 414766 h 840294"/>
              <a:gd name="connsiteX4-37" fmla="*/ 734701 w 959465"/>
              <a:gd name="connsiteY4-38" fmla="*/ 765641 h 840294"/>
              <a:gd name="connsiteX5-39" fmla="*/ 383827 w 959465"/>
              <a:gd name="connsiteY5-40" fmla="*/ 840068 h 840294"/>
              <a:gd name="connsiteX6-41" fmla="*/ 266869 w 959465"/>
              <a:gd name="connsiteY6-42" fmla="*/ 786906 h 840294"/>
              <a:gd name="connsiteX0-43" fmla="*/ 166879 w 955168"/>
              <a:gd name="connsiteY0-44" fmla="*/ 745722 h 831007"/>
              <a:gd name="connsiteX1-45" fmla="*/ 28656 w 955168"/>
              <a:gd name="connsiteY1-46" fmla="*/ 288521 h 831007"/>
              <a:gd name="connsiteX2-47" fmla="*/ 624079 w 955168"/>
              <a:gd name="connsiteY2-48" fmla="*/ 1442 h 831007"/>
              <a:gd name="connsiteX3-49" fmla="*/ 953688 w 955168"/>
              <a:gd name="connsiteY3-50" fmla="*/ 405479 h 831007"/>
              <a:gd name="connsiteX4-51" fmla="*/ 730404 w 955168"/>
              <a:gd name="connsiteY4-52" fmla="*/ 756354 h 831007"/>
              <a:gd name="connsiteX5-53" fmla="*/ 379530 w 955168"/>
              <a:gd name="connsiteY5-54" fmla="*/ 830781 h 831007"/>
              <a:gd name="connsiteX6-55" fmla="*/ 262572 w 955168"/>
              <a:gd name="connsiteY6-56" fmla="*/ 777619 h 8310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5168" h="831007">
                <a:moveTo>
                  <a:pt x="166879" y="745722"/>
                </a:moveTo>
                <a:cubicBezTo>
                  <a:pt x="38402" y="557880"/>
                  <a:pt x="-47544" y="412568"/>
                  <a:pt x="28656" y="288521"/>
                </a:cubicBezTo>
                <a:cubicBezTo>
                  <a:pt x="104856" y="164474"/>
                  <a:pt x="469907" y="-18051"/>
                  <a:pt x="624079" y="1442"/>
                </a:cubicBezTo>
                <a:cubicBezTo>
                  <a:pt x="778251" y="20935"/>
                  <a:pt x="935967" y="279660"/>
                  <a:pt x="953688" y="405479"/>
                </a:cubicBezTo>
                <a:cubicBezTo>
                  <a:pt x="971409" y="531298"/>
                  <a:pt x="826097" y="685470"/>
                  <a:pt x="730404" y="756354"/>
                </a:cubicBezTo>
                <a:cubicBezTo>
                  <a:pt x="634711" y="827238"/>
                  <a:pt x="457502" y="827237"/>
                  <a:pt x="379530" y="830781"/>
                </a:cubicBezTo>
                <a:cubicBezTo>
                  <a:pt x="301558" y="834325"/>
                  <a:pt x="253712" y="795340"/>
                  <a:pt x="262572" y="777619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03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7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205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609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01290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41675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82060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2445" algn="l" defTabSz="108013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  <a:cs typeface="+mn-ea"/>
              <a:sym typeface="+mn-lt"/>
            </a:endParaRPr>
          </a:p>
        </p:txBody>
      </p:sp>
      <p:sp>
        <p:nvSpPr>
          <p:cNvPr id="48" name="文本框 1"/>
          <p:cNvSpPr txBox="1"/>
          <p:nvPr/>
        </p:nvSpPr>
        <p:spPr>
          <a:xfrm>
            <a:off x="4368232" y="4623976"/>
            <a:ext cx="805450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kern="1200" cap="none" spc="0" normalizeH="0" baseline="0" noProof="0" dirty="0" smtClean="0">
                <a:solidFill>
                  <a:sysClr val="windowText" lastClr="000000"/>
                </a:solidFill>
                <a:latin typeface="情书体" pitchFamily="2" charset="-122"/>
                <a:ea typeface="情书体" pitchFamily="2" charset="-122"/>
              </a:rPr>
              <a:t>04 </a:t>
            </a:r>
            <a:endParaRPr kumimoji="0" lang="zh-CN" altLang="en-US" sz="4000" kern="1200" cap="none" spc="0" normalizeH="0" baseline="0" noProof="0" dirty="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49" name="文本框 3"/>
          <p:cNvSpPr txBox="1"/>
          <p:nvPr/>
        </p:nvSpPr>
        <p:spPr>
          <a:xfrm>
            <a:off x="5228577" y="4679121"/>
            <a:ext cx="500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kern="1200" cap="none" spc="0" normalizeH="0" baseline="0" noProof="0" dirty="0" smtClean="0">
                <a:solidFill>
                  <a:sysClr val="windowText" lastClr="000000"/>
                </a:solidFill>
                <a:latin typeface="情书体" pitchFamily="2" charset="-122"/>
                <a:ea typeface="情书体" pitchFamily="2" charset="-122"/>
              </a:rPr>
              <a:t>ADD YOUR TITLE HERE</a:t>
            </a:r>
            <a:endParaRPr kumimoji="0" lang="zh-CN" altLang="en-US" sz="3600" kern="1200" cap="none" spc="0" normalizeH="0" baseline="0" noProof="0" dirty="0">
              <a:solidFill>
                <a:sysClr val="windowText" lastClr="000000"/>
              </a:solidFill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50" name="文本框 1"/>
          <p:cNvSpPr txBox="1"/>
          <p:nvPr/>
        </p:nvSpPr>
        <p:spPr>
          <a:xfrm>
            <a:off x="1655455" y="2322873"/>
            <a:ext cx="2047075" cy="1300358"/>
          </a:xfrm>
          <a:prstGeom prst="rect">
            <a:avLst/>
          </a:prstGeom>
          <a:noFill/>
          <a:effectLst/>
        </p:spPr>
        <p:txBody>
          <a:bodyPr wrap="square" lIns="68581" tIns="34291" rIns="68581" bIns="34291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情书体" pitchFamily="2" charset="-122"/>
                <a:ea typeface="情书体" pitchFamily="2" charset="-122"/>
                <a:cs typeface="hakuyoxingshu7000" pitchFamily="2" charset="-122"/>
              </a:rPr>
              <a:t>目录</a:t>
            </a:r>
            <a:endParaRPr lang="en-GB" altLang="zh-CN" sz="8000" dirty="0">
              <a:solidFill>
                <a:schemeClr val="tx1">
                  <a:lumMod val="85000"/>
                  <a:lumOff val="15000"/>
                </a:schemeClr>
              </a:solidFill>
              <a:latin typeface="情书体" pitchFamily="2" charset="-122"/>
              <a:ea typeface="情书体" pitchFamily="2" charset="-122"/>
              <a:cs typeface="hakuyoxingshu7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079" y="5637708"/>
            <a:ext cx="820682" cy="1231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" y="0"/>
            <a:ext cx="1350452" cy="14215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941" y="5381253"/>
            <a:ext cx="911578" cy="1447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6462">
            <a:off x="10287008" y="347450"/>
            <a:ext cx="2057391" cy="6857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649" y="4623975"/>
            <a:ext cx="2419807" cy="20741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6" y="5010150"/>
            <a:ext cx="2583917" cy="176794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769047" y="2202458"/>
            <a:ext cx="4653907" cy="2251115"/>
            <a:chOff x="-1857193" y="2838165"/>
            <a:chExt cx="4653907" cy="2251115"/>
          </a:xfrm>
        </p:grpSpPr>
        <p:sp>
          <p:nvSpPr>
            <p:cNvPr id="27" name="文本框 26"/>
            <p:cNvSpPr txBox="1"/>
            <p:nvPr/>
          </p:nvSpPr>
          <p:spPr>
            <a:xfrm>
              <a:off x="-1857193" y="2838165"/>
              <a:ext cx="46539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PART 01</a:t>
              </a:r>
              <a:endParaRPr lang="en-US" altLang="zh-CN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-1631772" y="4381394"/>
              <a:ext cx="4203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单击此处输入标题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79689" y="2053039"/>
            <a:ext cx="9832622" cy="3821346"/>
            <a:chOff x="1741578" y="2053039"/>
            <a:chExt cx="9832622" cy="3821346"/>
          </a:xfrm>
        </p:grpSpPr>
        <p:grpSp>
          <p:nvGrpSpPr>
            <p:cNvPr id="19" name="组合 18"/>
            <p:cNvGrpSpPr/>
            <p:nvPr/>
          </p:nvGrpSpPr>
          <p:grpSpPr>
            <a:xfrm>
              <a:off x="1741578" y="2053039"/>
              <a:ext cx="3570785" cy="3821346"/>
              <a:chOff x="1521688" y="1518327"/>
              <a:chExt cx="3570785" cy="3821346"/>
            </a:xfrm>
          </p:grpSpPr>
          <p:grpSp>
            <p:nvGrpSpPr>
              <p:cNvPr id="36" name="Group 44"/>
              <p:cNvGrpSpPr/>
              <p:nvPr/>
            </p:nvGrpSpPr>
            <p:grpSpPr>
              <a:xfrm>
                <a:off x="3126458" y="2032571"/>
                <a:ext cx="605527" cy="680317"/>
                <a:chOff x="-1" y="-1"/>
                <a:chExt cx="807368" cy="906809"/>
              </a:xfrm>
            </p:grpSpPr>
            <p:sp>
              <p:nvSpPr>
                <p:cNvPr id="47" name="chenying0907 42"/>
                <p:cNvSpPr/>
                <p:nvPr/>
              </p:nvSpPr>
              <p:spPr>
                <a:xfrm>
                  <a:off x="-1" y="101600"/>
                  <a:ext cx="792823" cy="8052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46" h="19829" extrusionOk="0">
                      <a:moveTo>
                        <a:pt x="13770" y="824"/>
                      </a:moveTo>
                      <a:cubicBezTo>
                        <a:pt x="8089" y="-376"/>
                        <a:pt x="1804" y="-1265"/>
                        <a:pt x="353" y="5681"/>
                      </a:cubicBezTo>
                      <a:cubicBezTo>
                        <a:pt x="-441" y="9482"/>
                        <a:pt x="-115" y="16268"/>
                        <a:pt x="3660" y="18583"/>
                      </a:cubicBezTo>
                      <a:cubicBezTo>
                        <a:pt x="6516" y="20335"/>
                        <a:pt x="12966" y="20052"/>
                        <a:pt x="15977" y="18892"/>
                      </a:cubicBezTo>
                      <a:cubicBezTo>
                        <a:pt x="21159" y="16897"/>
                        <a:pt x="19879" y="11191"/>
                        <a:pt x="19174" y="6766"/>
                      </a:cubicBezTo>
                    </a:path>
                  </a:pathLst>
                </a:custGeom>
                <a:noFill/>
                <a:ln w="38100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dirty="0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48" name="chenying0907 43"/>
                <p:cNvSpPr/>
                <p:nvPr/>
              </p:nvSpPr>
              <p:spPr>
                <a:xfrm>
                  <a:off x="165100" y="-1"/>
                  <a:ext cx="642267" cy="71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116" extrusionOk="0">
                      <a:moveTo>
                        <a:pt x="21521" y="13"/>
                      </a:moveTo>
                      <a:cubicBezTo>
                        <a:pt x="21600" y="-484"/>
                        <a:pt x="8558" y="13479"/>
                        <a:pt x="8933" y="13772"/>
                      </a:cubicBezTo>
                      <a:cubicBezTo>
                        <a:pt x="6785" y="12126"/>
                        <a:pt x="2898" y="10471"/>
                        <a:pt x="0" y="10120"/>
                      </a:cubicBezTo>
                      <a:cubicBezTo>
                        <a:pt x="1254" y="12620"/>
                        <a:pt x="2166" y="14279"/>
                        <a:pt x="4430" y="16128"/>
                      </a:cubicBezTo>
                      <a:cubicBezTo>
                        <a:pt x="4883" y="16498"/>
                        <a:pt x="10336" y="20581"/>
                        <a:pt x="9763" y="21116"/>
                      </a:cubicBezTo>
                      <a:cubicBezTo>
                        <a:pt x="14957" y="16270"/>
                        <a:pt x="20402" y="7017"/>
                        <a:pt x="21521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dirty="0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grpSp>
            <p:nvGrpSpPr>
              <p:cNvPr id="37" name="组 47"/>
              <p:cNvGrpSpPr/>
              <p:nvPr/>
            </p:nvGrpSpPr>
            <p:grpSpPr>
              <a:xfrm>
                <a:off x="1521688" y="1518327"/>
                <a:ext cx="3570785" cy="3821346"/>
                <a:chOff x="829100" y="2206816"/>
                <a:chExt cx="4556482" cy="4874704"/>
              </a:xfrm>
            </p:grpSpPr>
            <p:grpSp>
              <p:nvGrpSpPr>
                <p:cNvPr id="38" name="Group 32"/>
                <p:cNvGrpSpPr/>
                <p:nvPr/>
              </p:nvGrpSpPr>
              <p:grpSpPr>
                <a:xfrm rot="20904357">
                  <a:off x="829100" y="2206816"/>
                  <a:ext cx="4556482" cy="4874704"/>
                  <a:chOff x="88900" y="0"/>
                  <a:chExt cx="2639505" cy="2823847"/>
                </a:xfrm>
              </p:grpSpPr>
              <p:sp>
                <p:nvSpPr>
                  <p:cNvPr id="45" name="chenying0907 29"/>
                  <p:cNvSpPr/>
                  <p:nvPr/>
                </p:nvSpPr>
                <p:spPr>
                  <a:xfrm>
                    <a:off x="355600" y="0"/>
                    <a:ext cx="2372805" cy="26072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178" y="0"/>
                        </a:moveTo>
                        <a:cubicBezTo>
                          <a:pt x="15283" y="360"/>
                          <a:pt x="1413" y="2588"/>
                          <a:pt x="0" y="2538"/>
                        </a:cubicBezTo>
                        <a:cubicBezTo>
                          <a:pt x="1189" y="8871"/>
                          <a:pt x="2988" y="15292"/>
                          <a:pt x="4463" y="21600"/>
                        </a:cubicBezTo>
                        <a:cubicBezTo>
                          <a:pt x="10160" y="21478"/>
                          <a:pt x="15941" y="19429"/>
                          <a:pt x="21600" y="18751"/>
                        </a:cubicBezTo>
                        <a:cubicBezTo>
                          <a:pt x="21453" y="15310"/>
                          <a:pt x="18621" y="11919"/>
                          <a:pt x="17450" y="8748"/>
                        </a:cubicBezTo>
                        <a:cubicBezTo>
                          <a:pt x="16397" y="5895"/>
                          <a:pt x="16019" y="2887"/>
                          <a:pt x="15178" y="0"/>
                        </a:cubicBezTo>
                        <a:close/>
                      </a:path>
                    </a:pathLst>
                  </a:custGeom>
                  <a:noFill/>
                  <a:ln w="38100" cap="flat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dirty="0">
                      <a:latin typeface="Arial" panose="020B0604020202020204"/>
                      <a:ea typeface="微软雅黑" panose="020B0503020204020204" pitchFamily="34" charset="-122"/>
                      <a:sym typeface="Arial" panose="020B0604020202020204"/>
                    </a:endParaRPr>
                  </a:p>
                </p:txBody>
              </p:sp>
              <p:sp>
                <p:nvSpPr>
                  <p:cNvPr id="46" name="chenying0907 30"/>
                  <p:cNvSpPr/>
                  <p:nvPr/>
                </p:nvSpPr>
                <p:spPr>
                  <a:xfrm>
                    <a:off x="88900" y="508000"/>
                    <a:ext cx="2533719" cy="2315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405" y="0"/>
                        </a:moveTo>
                        <a:lnTo>
                          <a:pt x="0" y="702"/>
                        </a:lnTo>
                        <a:cubicBezTo>
                          <a:pt x="1804" y="5235"/>
                          <a:pt x="3615" y="14498"/>
                          <a:pt x="4997" y="21600"/>
                        </a:cubicBezTo>
                        <a:cubicBezTo>
                          <a:pt x="10332" y="21463"/>
                          <a:pt x="16300" y="19156"/>
                          <a:pt x="21600" y="18393"/>
                        </a:cubicBezTo>
                        <a:lnTo>
                          <a:pt x="20804" y="16702"/>
                        </a:lnTo>
                      </a:path>
                    </a:pathLst>
                  </a:custGeom>
                  <a:noFill/>
                  <a:ln w="38100" cap="flat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dirty="0">
                      <a:latin typeface="Arial" panose="020B0604020202020204"/>
                      <a:ea typeface="微软雅黑" panose="020B0503020204020204" pitchFamily="34" charset="-122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39" name="任意形状 41"/>
                <p:cNvSpPr/>
                <p:nvPr/>
              </p:nvSpPr>
              <p:spPr>
                <a:xfrm>
                  <a:off x="1723292" y="3446585"/>
                  <a:ext cx="949570" cy="299210"/>
                </a:xfrm>
                <a:custGeom>
                  <a:avLst/>
                  <a:gdLst>
                    <a:gd name="connsiteX0" fmla="*/ 0 w 949570"/>
                    <a:gd name="connsiteY0" fmla="*/ 281353 h 299210"/>
                    <a:gd name="connsiteX1" fmla="*/ 70339 w 949570"/>
                    <a:gd name="connsiteY1" fmla="*/ 298938 h 299210"/>
                    <a:gd name="connsiteX2" fmla="*/ 228600 w 949570"/>
                    <a:gd name="connsiteY2" fmla="*/ 246184 h 299210"/>
                    <a:gd name="connsiteX3" fmla="*/ 509954 w 949570"/>
                    <a:gd name="connsiteY3" fmla="*/ 193430 h 299210"/>
                    <a:gd name="connsiteX4" fmla="*/ 703385 w 949570"/>
                    <a:gd name="connsiteY4" fmla="*/ 123092 h 299210"/>
                    <a:gd name="connsiteX5" fmla="*/ 773723 w 949570"/>
                    <a:gd name="connsiteY5" fmla="*/ 87923 h 299210"/>
                    <a:gd name="connsiteX6" fmla="*/ 879231 w 949570"/>
                    <a:gd name="connsiteY6" fmla="*/ 52753 h 299210"/>
                    <a:gd name="connsiteX7" fmla="*/ 931985 w 949570"/>
                    <a:gd name="connsiteY7" fmla="*/ 35169 h 299210"/>
                    <a:gd name="connsiteX8" fmla="*/ 949570 w 949570"/>
                    <a:gd name="connsiteY8" fmla="*/ 0 h 299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9570" h="299210">
                      <a:moveTo>
                        <a:pt x="0" y="281353"/>
                      </a:moveTo>
                      <a:cubicBezTo>
                        <a:pt x="23446" y="287215"/>
                        <a:pt x="46291" y="301343"/>
                        <a:pt x="70339" y="298938"/>
                      </a:cubicBezTo>
                      <a:cubicBezTo>
                        <a:pt x="202234" y="285749"/>
                        <a:pt x="136276" y="261571"/>
                        <a:pt x="228600" y="246184"/>
                      </a:cubicBezTo>
                      <a:cubicBezTo>
                        <a:pt x="309104" y="232767"/>
                        <a:pt x="422748" y="219592"/>
                        <a:pt x="509954" y="193430"/>
                      </a:cubicBezTo>
                      <a:cubicBezTo>
                        <a:pt x="569940" y="175434"/>
                        <a:pt x="645300" y="148908"/>
                        <a:pt x="703385" y="123092"/>
                      </a:cubicBezTo>
                      <a:cubicBezTo>
                        <a:pt x="727339" y="112446"/>
                        <a:pt x="749384" y="97658"/>
                        <a:pt x="773723" y="87923"/>
                      </a:cubicBezTo>
                      <a:cubicBezTo>
                        <a:pt x="808143" y="74155"/>
                        <a:pt x="844062" y="64476"/>
                        <a:pt x="879231" y="52753"/>
                      </a:cubicBezTo>
                      <a:cubicBezTo>
                        <a:pt x="896816" y="46891"/>
                        <a:pt x="923695" y="51748"/>
                        <a:pt x="931985" y="35169"/>
                      </a:cubicBezTo>
                      <a:lnTo>
                        <a:pt x="949570" y="0"/>
                      </a:lnTo>
                    </a:path>
                  </a:pathLst>
                </a:custGeom>
                <a:noFill/>
                <a:ln w="38100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42900"/>
                  <a:endParaRPr lang="zh-CN" altLang="en-US" sz="2300" dirty="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40" name="任意形状 42"/>
                <p:cNvSpPr/>
                <p:nvPr/>
              </p:nvSpPr>
              <p:spPr>
                <a:xfrm>
                  <a:off x="1969477" y="4149969"/>
                  <a:ext cx="351692" cy="123093"/>
                </a:xfrm>
                <a:custGeom>
                  <a:avLst/>
                  <a:gdLst>
                    <a:gd name="connsiteX0" fmla="*/ 0 w 351692"/>
                    <a:gd name="connsiteY0" fmla="*/ 123093 h 123093"/>
                    <a:gd name="connsiteX1" fmla="*/ 140677 w 351692"/>
                    <a:gd name="connsiteY1" fmla="*/ 87923 h 123093"/>
                    <a:gd name="connsiteX2" fmla="*/ 193431 w 351692"/>
                    <a:gd name="connsiteY2" fmla="*/ 70339 h 123093"/>
                    <a:gd name="connsiteX3" fmla="*/ 281354 w 351692"/>
                    <a:gd name="connsiteY3" fmla="*/ 52754 h 123093"/>
                    <a:gd name="connsiteX4" fmla="*/ 351692 w 351692"/>
                    <a:gd name="connsiteY4" fmla="*/ 0 h 1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692" h="123093">
                      <a:moveTo>
                        <a:pt x="0" y="123093"/>
                      </a:moveTo>
                      <a:cubicBezTo>
                        <a:pt x="46892" y="111370"/>
                        <a:pt x="94822" y="103208"/>
                        <a:pt x="140677" y="87923"/>
                      </a:cubicBezTo>
                      <a:cubicBezTo>
                        <a:pt x="158262" y="82062"/>
                        <a:pt x="175449" y="74835"/>
                        <a:pt x="193431" y="70339"/>
                      </a:cubicBezTo>
                      <a:cubicBezTo>
                        <a:pt x="222427" y="63090"/>
                        <a:pt x="252046" y="58616"/>
                        <a:pt x="281354" y="52754"/>
                      </a:cubicBezTo>
                      <a:cubicBezTo>
                        <a:pt x="341005" y="12987"/>
                        <a:pt x="319164" y="32529"/>
                        <a:pt x="351692" y="0"/>
                      </a:cubicBezTo>
                    </a:path>
                  </a:pathLst>
                </a:custGeom>
                <a:noFill/>
                <a:ln w="38100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42900"/>
                  <a:endParaRPr lang="zh-CN" altLang="en-US" sz="2300" dirty="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41" name="任意形状 43"/>
                <p:cNvSpPr/>
                <p:nvPr/>
              </p:nvSpPr>
              <p:spPr>
                <a:xfrm>
                  <a:off x="2514600" y="4026314"/>
                  <a:ext cx="404446" cy="141240"/>
                </a:xfrm>
                <a:custGeom>
                  <a:avLst/>
                  <a:gdLst>
                    <a:gd name="connsiteX0" fmla="*/ 0 w 404446"/>
                    <a:gd name="connsiteY0" fmla="*/ 141240 h 141240"/>
                    <a:gd name="connsiteX1" fmla="*/ 87923 w 404446"/>
                    <a:gd name="connsiteY1" fmla="*/ 88486 h 141240"/>
                    <a:gd name="connsiteX2" fmla="*/ 158262 w 404446"/>
                    <a:gd name="connsiteY2" fmla="*/ 70901 h 141240"/>
                    <a:gd name="connsiteX3" fmla="*/ 211015 w 404446"/>
                    <a:gd name="connsiteY3" fmla="*/ 53317 h 141240"/>
                    <a:gd name="connsiteX4" fmla="*/ 281354 w 404446"/>
                    <a:gd name="connsiteY4" fmla="*/ 35732 h 141240"/>
                    <a:gd name="connsiteX5" fmla="*/ 404446 w 404446"/>
                    <a:gd name="connsiteY5" fmla="*/ 563 h 141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4446" h="141240">
                      <a:moveTo>
                        <a:pt x="0" y="141240"/>
                      </a:moveTo>
                      <a:cubicBezTo>
                        <a:pt x="29308" y="123655"/>
                        <a:pt x="56690" y="102367"/>
                        <a:pt x="87923" y="88486"/>
                      </a:cubicBezTo>
                      <a:cubicBezTo>
                        <a:pt x="110008" y="78670"/>
                        <a:pt x="135024" y="77540"/>
                        <a:pt x="158262" y="70901"/>
                      </a:cubicBezTo>
                      <a:cubicBezTo>
                        <a:pt x="176084" y="65809"/>
                        <a:pt x="193193" y="58409"/>
                        <a:pt x="211015" y="53317"/>
                      </a:cubicBezTo>
                      <a:cubicBezTo>
                        <a:pt x="234253" y="46678"/>
                        <a:pt x="258725" y="44218"/>
                        <a:pt x="281354" y="35732"/>
                      </a:cubicBezTo>
                      <a:cubicBezTo>
                        <a:pt x="396109" y="-7301"/>
                        <a:pt x="306234" y="563"/>
                        <a:pt x="404446" y="563"/>
                      </a:cubicBezTo>
                    </a:path>
                  </a:pathLst>
                </a:custGeom>
                <a:noFill/>
                <a:ln w="38100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42900"/>
                  <a:endParaRPr lang="zh-CN" altLang="en-US" sz="2300" dirty="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42" name="任意形状 44"/>
                <p:cNvSpPr/>
                <p:nvPr/>
              </p:nvSpPr>
              <p:spPr>
                <a:xfrm>
                  <a:off x="3112477" y="3621846"/>
                  <a:ext cx="844061" cy="369862"/>
                </a:xfrm>
                <a:custGeom>
                  <a:avLst/>
                  <a:gdLst>
                    <a:gd name="connsiteX0" fmla="*/ 0 w 844061"/>
                    <a:gd name="connsiteY0" fmla="*/ 369862 h 369862"/>
                    <a:gd name="connsiteX1" fmla="*/ 158261 w 844061"/>
                    <a:gd name="connsiteY1" fmla="*/ 317108 h 369862"/>
                    <a:gd name="connsiteX2" fmla="*/ 298938 w 844061"/>
                    <a:gd name="connsiteY2" fmla="*/ 264354 h 369862"/>
                    <a:gd name="connsiteX3" fmla="*/ 369277 w 844061"/>
                    <a:gd name="connsiteY3" fmla="*/ 211600 h 369862"/>
                    <a:gd name="connsiteX4" fmla="*/ 474785 w 844061"/>
                    <a:gd name="connsiteY4" fmla="*/ 176431 h 369862"/>
                    <a:gd name="connsiteX5" fmla="*/ 597877 w 844061"/>
                    <a:gd name="connsiteY5" fmla="*/ 106092 h 369862"/>
                    <a:gd name="connsiteX6" fmla="*/ 703385 w 844061"/>
                    <a:gd name="connsiteY6" fmla="*/ 53339 h 369862"/>
                    <a:gd name="connsiteX7" fmla="*/ 738554 w 844061"/>
                    <a:gd name="connsiteY7" fmla="*/ 18169 h 369862"/>
                    <a:gd name="connsiteX8" fmla="*/ 844061 w 844061"/>
                    <a:gd name="connsiteY8" fmla="*/ 585 h 369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4061" h="369862">
                      <a:moveTo>
                        <a:pt x="0" y="369862"/>
                      </a:moveTo>
                      <a:cubicBezTo>
                        <a:pt x="148214" y="340219"/>
                        <a:pt x="30856" y="371710"/>
                        <a:pt x="158261" y="317108"/>
                      </a:cubicBezTo>
                      <a:cubicBezTo>
                        <a:pt x="227354" y="287496"/>
                        <a:pt x="216975" y="309889"/>
                        <a:pt x="298938" y="264354"/>
                      </a:cubicBezTo>
                      <a:cubicBezTo>
                        <a:pt x="324558" y="250121"/>
                        <a:pt x="343063" y="224707"/>
                        <a:pt x="369277" y="211600"/>
                      </a:cubicBezTo>
                      <a:cubicBezTo>
                        <a:pt x="402435" y="195021"/>
                        <a:pt x="474785" y="176431"/>
                        <a:pt x="474785" y="176431"/>
                      </a:cubicBezTo>
                      <a:cubicBezTo>
                        <a:pt x="644861" y="48873"/>
                        <a:pt x="463618" y="173222"/>
                        <a:pt x="597877" y="106092"/>
                      </a:cubicBezTo>
                      <a:cubicBezTo>
                        <a:pt x="734223" y="37919"/>
                        <a:pt x="570793" y="97535"/>
                        <a:pt x="703385" y="53339"/>
                      </a:cubicBezTo>
                      <a:cubicBezTo>
                        <a:pt x="715108" y="41616"/>
                        <a:pt x="724338" y="26699"/>
                        <a:pt x="738554" y="18169"/>
                      </a:cubicBezTo>
                      <a:cubicBezTo>
                        <a:pt x="777128" y="-4975"/>
                        <a:pt x="802050" y="585"/>
                        <a:pt x="844061" y="585"/>
                      </a:cubicBezTo>
                    </a:path>
                  </a:pathLst>
                </a:custGeom>
                <a:noFill/>
                <a:ln w="38100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42900"/>
                  <a:endParaRPr lang="zh-CN" altLang="en-US" sz="2300" dirty="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43" name="任意形状 45"/>
                <p:cNvSpPr/>
                <p:nvPr/>
              </p:nvSpPr>
              <p:spPr>
                <a:xfrm>
                  <a:off x="2233246" y="4149969"/>
                  <a:ext cx="2039816" cy="756139"/>
                </a:xfrm>
                <a:custGeom>
                  <a:avLst/>
                  <a:gdLst>
                    <a:gd name="connsiteX0" fmla="*/ 0 w 2039816"/>
                    <a:gd name="connsiteY0" fmla="*/ 756139 h 756139"/>
                    <a:gd name="connsiteX1" fmla="*/ 105508 w 2039816"/>
                    <a:gd name="connsiteY1" fmla="*/ 738554 h 756139"/>
                    <a:gd name="connsiteX2" fmla="*/ 158262 w 2039816"/>
                    <a:gd name="connsiteY2" fmla="*/ 703385 h 756139"/>
                    <a:gd name="connsiteX3" fmla="*/ 281354 w 2039816"/>
                    <a:gd name="connsiteY3" fmla="*/ 650631 h 756139"/>
                    <a:gd name="connsiteX4" fmla="*/ 386862 w 2039816"/>
                    <a:gd name="connsiteY4" fmla="*/ 615462 h 756139"/>
                    <a:gd name="connsiteX5" fmla="*/ 527539 w 2039816"/>
                    <a:gd name="connsiteY5" fmla="*/ 562708 h 756139"/>
                    <a:gd name="connsiteX6" fmla="*/ 650631 w 2039816"/>
                    <a:gd name="connsiteY6" fmla="*/ 527539 h 756139"/>
                    <a:gd name="connsiteX7" fmla="*/ 720969 w 2039816"/>
                    <a:gd name="connsiteY7" fmla="*/ 492369 h 756139"/>
                    <a:gd name="connsiteX8" fmla="*/ 773723 w 2039816"/>
                    <a:gd name="connsiteY8" fmla="*/ 474785 h 756139"/>
                    <a:gd name="connsiteX9" fmla="*/ 861646 w 2039816"/>
                    <a:gd name="connsiteY9" fmla="*/ 439616 h 756139"/>
                    <a:gd name="connsiteX10" fmla="*/ 1019908 w 2039816"/>
                    <a:gd name="connsiteY10" fmla="*/ 369277 h 756139"/>
                    <a:gd name="connsiteX11" fmla="*/ 1160585 w 2039816"/>
                    <a:gd name="connsiteY11" fmla="*/ 334108 h 756139"/>
                    <a:gd name="connsiteX12" fmla="*/ 1248508 w 2039816"/>
                    <a:gd name="connsiteY12" fmla="*/ 298939 h 756139"/>
                    <a:gd name="connsiteX13" fmla="*/ 1301262 w 2039816"/>
                    <a:gd name="connsiteY13" fmla="*/ 281354 h 756139"/>
                    <a:gd name="connsiteX14" fmla="*/ 1371600 w 2039816"/>
                    <a:gd name="connsiteY14" fmla="*/ 228600 h 756139"/>
                    <a:gd name="connsiteX15" fmla="*/ 1441939 w 2039816"/>
                    <a:gd name="connsiteY15" fmla="*/ 211016 h 756139"/>
                    <a:gd name="connsiteX16" fmla="*/ 1529862 w 2039816"/>
                    <a:gd name="connsiteY16" fmla="*/ 175846 h 756139"/>
                    <a:gd name="connsiteX17" fmla="*/ 1670539 w 2039816"/>
                    <a:gd name="connsiteY17" fmla="*/ 123093 h 756139"/>
                    <a:gd name="connsiteX18" fmla="*/ 1723292 w 2039816"/>
                    <a:gd name="connsiteY18" fmla="*/ 87923 h 756139"/>
                    <a:gd name="connsiteX19" fmla="*/ 1776046 w 2039816"/>
                    <a:gd name="connsiteY19" fmla="*/ 70339 h 756139"/>
                    <a:gd name="connsiteX20" fmla="*/ 1951892 w 2039816"/>
                    <a:gd name="connsiteY20" fmla="*/ 35169 h 756139"/>
                    <a:gd name="connsiteX21" fmla="*/ 2039816 w 2039816"/>
                    <a:gd name="connsiteY21" fmla="*/ 0 h 756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39816" h="756139">
                      <a:moveTo>
                        <a:pt x="0" y="756139"/>
                      </a:moveTo>
                      <a:cubicBezTo>
                        <a:pt x="35169" y="750277"/>
                        <a:pt x="71683" y="749829"/>
                        <a:pt x="105508" y="738554"/>
                      </a:cubicBezTo>
                      <a:cubicBezTo>
                        <a:pt x="125558" y="731871"/>
                        <a:pt x="139359" y="712836"/>
                        <a:pt x="158262" y="703385"/>
                      </a:cubicBezTo>
                      <a:cubicBezTo>
                        <a:pt x="198189" y="683421"/>
                        <a:pt x="239689" y="666656"/>
                        <a:pt x="281354" y="650631"/>
                      </a:cubicBezTo>
                      <a:cubicBezTo>
                        <a:pt x="315955" y="637323"/>
                        <a:pt x="351950" y="627931"/>
                        <a:pt x="386862" y="615462"/>
                      </a:cubicBezTo>
                      <a:cubicBezTo>
                        <a:pt x="434025" y="598618"/>
                        <a:pt x="480028" y="578545"/>
                        <a:pt x="527539" y="562708"/>
                      </a:cubicBezTo>
                      <a:cubicBezTo>
                        <a:pt x="568022" y="549214"/>
                        <a:pt x="610528" y="542122"/>
                        <a:pt x="650631" y="527539"/>
                      </a:cubicBezTo>
                      <a:cubicBezTo>
                        <a:pt x="675266" y="518581"/>
                        <a:pt x="696875" y="502695"/>
                        <a:pt x="720969" y="492369"/>
                      </a:cubicBezTo>
                      <a:cubicBezTo>
                        <a:pt x="738006" y="485067"/>
                        <a:pt x="756367" y="481293"/>
                        <a:pt x="773723" y="474785"/>
                      </a:cubicBezTo>
                      <a:cubicBezTo>
                        <a:pt x="803279" y="463702"/>
                        <a:pt x="832801" y="452436"/>
                        <a:pt x="861646" y="439616"/>
                      </a:cubicBezTo>
                      <a:cubicBezTo>
                        <a:pt x="937337" y="405975"/>
                        <a:pt x="935198" y="395342"/>
                        <a:pt x="1019908" y="369277"/>
                      </a:cubicBezTo>
                      <a:cubicBezTo>
                        <a:pt x="1066106" y="355062"/>
                        <a:pt x="1114387" y="348323"/>
                        <a:pt x="1160585" y="334108"/>
                      </a:cubicBezTo>
                      <a:cubicBezTo>
                        <a:pt x="1190754" y="324825"/>
                        <a:pt x="1218952" y="310022"/>
                        <a:pt x="1248508" y="298939"/>
                      </a:cubicBezTo>
                      <a:cubicBezTo>
                        <a:pt x="1265864" y="292431"/>
                        <a:pt x="1283677" y="287216"/>
                        <a:pt x="1301262" y="281354"/>
                      </a:cubicBezTo>
                      <a:cubicBezTo>
                        <a:pt x="1324708" y="263769"/>
                        <a:pt x="1345386" y="241707"/>
                        <a:pt x="1371600" y="228600"/>
                      </a:cubicBezTo>
                      <a:cubicBezTo>
                        <a:pt x="1393216" y="217792"/>
                        <a:pt x="1419011" y="218659"/>
                        <a:pt x="1441939" y="211016"/>
                      </a:cubicBezTo>
                      <a:cubicBezTo>
                        <a:pt x="1471885" y="201034"/>
                        <a:pt x="1501629" y="189963"/>
                        <a:pt x="1529862" y="175846"/>
                      </a:cubicBezTo>
                      <a:cubicBezTo>
                        <a:pt x="1650604" y="115475"/>
                        <a:pt x="1500912" y="157017"/>
                        <a:pt x="1670539" y="123093"/>
                      </a:cubicBezTo>
                      <a:cubicBezTo>
                        <a:pt x="1688123" y="111370"/>
                        <a:pt x="1704389" y="97374"/>
                        <a:pt x="1723292" y="87923"/>
                      </a:cubicBezTo>
                      <a:cubicBezTo>
                        <a:pt x="1739871" y="79633"/>
                        <a:pt x="1758223" y="75431"/>
                        <a:pt x="1776046" y="70339"/>
                      </a:cubicBezTo>
                      <a:cubicBezTo>
                        <a:pt x="1898674" y="35303"/>
                        <a:pt x="1796434" y="69715"/>
                        <a:pt x="1951892" y="35169"/>
                      </a:cubicBezTo>
                      <a:cubicBezTo>
                        <a:pt x="1991008" y="26477"/>
                        <a:pt x="2006504" y="16656"/>
                        <a:pt x="2039816" y="0"/>
                      </a:cubicBezTo>
                    </a:path>
                  </a:pathLst>
                </a:custGeom>
                <a:noFill/>
                <a:ln w="38100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42900"/>
                  <a:endParaRPr lang="zh-CN" altLang="en-US" sz="2300" dirty="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44" name="任意形状 46"/>
                <p:cNvSpPr/>
                <p:nvPr/>
              </p:nvSpPr>
              <p:spPr>
                <a:xfrm>
                  <a:off x="2567354" y="4730194"/>
                  <a:ext cx="1881554" cy="650698"/>
                </a:xfrm>
                <a:custGeom>
                  <a:avLst/>
                  <a:gdLst>
                    <a:gd name="connsiteX0" fmla="*/ 0 w 1881554"/>
                    <a:gd name="connsiteY0" fmla="*/ 650698 h 650698"/>
                    <a:gd name="connsiteX1" fmla="*/ 105508 w 1881554"/>
                    <a:gd name="connsiteY1" fmla="*/ 615529 h 650698"/>
                    <a:gd name="connsiteX2" fmla="*/ 351692 w 1881554"/>
                    <a:gd name="connsiteY2" fmla="*/ 545191 h 650698"/>
                    <a:gd name="connsiteX3" fmla="*/ 703384 w 1881554"/>
                    <a:gd name="connsiteY3" fmla="*/ 422098 h 650698"/>
                    <a:gd name="connsiteX4" fmla="*/ 879231 w 1881554"/>
                    <a:gd name="connsiteY4" fmla="*/ 386929 h 650698"/>
                    <a:gd name="connsiteX5" fmla="*/ 984738 w 1881554"/>
                    <a:gd name="connsiteY5" fmla="*/ 369344 h 650698"/>
                    <a:gd name="connsiteX6" fmla="*/ 1213338 w 1881554"/>
                    <a:gd name="connsiteY6" fmla="*/ 316591 h 650698"/>
                    <a:gd name="connsiteX7" fmla="*/ 1266092 w 1881554"/>
                    <a:gd name="connsiteY7" fmla="*/ 263837 h 650698"/>
                    <a:gd name="connsiteX8" fmla="*/ 1336431 w 1881554"/>
                    <a:gd name="connsiteY8" fmla="*/ 246252 h 650698"/>
                    <a:gd name="connsiteX9" fmla="*/ 1389184 w 1881554"/>
                    <a:gd name="connsiteY9" fmla="*/ 228668 h 650698"/>
                    <a:gd name="connsiteX10" fmla="*/ 1441938 w 1881554"/>
                    <a:gd name="connsiteY10" fmla="*/ 175914 h 650698"/>
                    <a:gd name="connsiteX11" fmla="*/ 1582615 w 1881554"/>
                    <a:gd name="connsiteY11" fmla="*/ 140744 h 650698"/>
                    <a:gd name="connsiteX12" fmla="*/ 1635369 w 1881554"/>
                    <a:gd name="connsiteY12" fmla="*/ 87991 h 650698"/>
                    <a:gd name="connsiteX13" fmla="*/ 1811215 w 1881554"/>
                    <a:gd name="connsiteY13" fmla="*/ 35237 h 650698"/>
                    <a:gd name="connsiteX14" fmla="*/ 1881554 w 1881554"/>
                    <a:gd name="connsiteY14" fmla="*/ 68 h 650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81554" h="650698">
                      <a:moveTo>
                        <a:pt x="0" y="650698"/>
                      </a:moveTo>
                      <a:cubicBezTo>
                        <a:pt x="35169" y="638975"/>
                        <a:pt x="70000" y="626181"/>
                        <a:pt x="105508" y="615529"/>
                      </a:cubicBezTo>
                      <a:cubicBezTo>
                        <a:pt x="187254" y="591005"/>
                        <a:pt x="271781" y="575158"/>
                        <a:pt x="351692" y="545191"/>
                      </a:cubicBezTo>
                      <a:cubicBezTo>
                        <a:pt x="428741" y="516298"/>
                        <a:pt x="641835" y="434408"/>
                        <a:pt x="703384" y="422098"/>
                      </a:cubicBezTo>
                      <a:cubicBezTo>
                        <a:pt x="762000" y="410375"/>
                        <a:pt x="820268" y="396756"/>
                        <a:pt x="879231" y="386929"/>
                      </a:cubicBezTo>
                      <a:cubicBezTo>
                        <a:pt x="914400" y="381067"/>
                        <a:pt x="950148" y="377991"/>
                        <a:pt x="984738" y="369344"/>
                      </a:cubicBezTo>
                      <a:cubicBezTo>
                        <a:pt x="1242199" y="304979"/>
                        <a:pt x="927621" y="357406"/>
                        <a:pt x="1213338" y="316591"/>
                      </a:cubicBezTo>
                      <a:cubicBezTo>
                        <a:pt x="1230923" y="299006"/>
                        <a:pt x="1244500" y="276175"/>
                        <a:pt x="1266092" y="263837"/>
                      </a:cubicBezTo>
                      <a:cubicBezTo>
                        <a:pt x="1287076" y="251846"/>
                        <a:pt x="1313193" y="252891"/>
                        <a:pt x="1336431" y="246252"/>
                      </a:cubicBezTo>
                      <a:cubicBezTo>
                        <a:pt x="1354253" y="241160"/>
                        <a:pt x="1371600" y="234529"/>
                        <a:pt x="1389184" y="228668"/>
                      </a:cubicBezTo>
                      <a:cubicBezTo>
                        <a:pt x="1406769" y="211083"/>
                        <a:pt x="1421246" y="189709"/>
                        <a:pt x="1441938" y="175914"/>
                      </a:cubicBezTo>
                      <a:cubicBezTo>
                        <a:pt x="1465112" y="160464"/>
                        <a:pt x="1569932" y="143281"/>
                        <a:pt x="1582615" y="140744"/>
                      </a:cubicBezTo>
                      <a:cubicBezTo>
                        <a:pt x="1600200" y="123160"/>
                        <a:pt x="1614281" y="101171"/>
                        <a:pt x="1635369" y="87991"/>
                      </a:cubicBezTo>
                      <a:cubicBezTo>
                        <a:pt x="1689807" y="53967"/>
                        <a:pt x="1750321" y="47415"/>
                        <a:pt x="1811215" y="35237"/>
                      </a:cubicBezTo>
                      <a:cubicBezTo>
                        <a:pt x="1868846" y="-3183"/>
                        <a:pt x="1842835" y="68"/>
                        <a:pt x="1881554" y="68"/>
                      </a:cubicBezTo>
                    </a:path>
                  </a:pathLst>
                </a:custGeom>
                <a:noFill/>
                <a:ln w="38100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42900"/>
                  <a:endParaRPr lang="zh-CN" altLang="en-US" sz="2300" dirty="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6333704" y="2435384"/>
              <a:ext cx="667619" cy="2958924"/>
              <a:chOff x="5762190" y="1949538"/>
              <a:chExt cx="667619" cy="2958924"/>
            </a:xfrm>
          </p:grpSpPr>
          <p:sp>
            <p:nvSpPr>
              <p:cNvPr id="33" name="chenying0907 109"/>
              <p:cNvSpPr/>
              <p:nvPr/>
            </p:nvSpPr>
            <p:spPr>
              <a:xfrm>
                <a:off x="5762190" y="1949538"/>
                <a:ext cx="655253" cy="624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1252" extrusionOk="0">
                    <a:moveTo>
                      <a:pt x="0" y="11486"/>
                    </a:moveTo>
                    <a:cubicBezTo>
                      <a:pt x="6297" y="11810"/>
                      <a:pt x="8452" y="9094"/>
                      <a:pt x="10432" y="6445"/>
                    </a:cubicBezTo>
                    <a:cubicBezTo>
                      <a:pt x="11413" y="5133"/>
                      <a:pt x="12361" y="62"/>
                      <a:pt x="14424" y="1"/>
                    </a:cubicBezTo>
                    <a:cubicBezTo>
                      <a:pt x="15769" y="-39"/>
                      <a:pt x="16223" y="2237"/>
                      <a:pt x="16082" y="3272"/>
                    </a:cubicBezTo>
                    <a:cubicBezTo>
                      <a:pt x="15861" y="4889"/>
                      <a:pt x="14041" y="6135"/>
                      <a:pt x="14194" y="7965"/>
                    </a:cubicBezTo>
                    <a:cubicBezTo>
                      <a:pt x="14390" y="10301"/>
                      <a:pt x="17861" y="9673"/>
                      <a:pt x="19260" y="10227"/>
                    </a:cubicBezTo>
                    <a:cubicBezTo>
                      <a:pt x="19766" y="10428"/>
                      <a:pt x="21231" y="11033"/>
                      <a:pt x="21376" y="11673"/>
                    </a:cubicBezTo>
                    <a:cubicBezTo>
                      <a:pt x="21570" y="12535"/>
                      <a:pt x="20193" y="13225"/>
                      <a:pt x="19575" y="13518"/>
                    </a:cubicBezTo>
                    <a:cubicBezTo>
                      <a:pt x="20100" y="13794"/>
                      <a:pt x="21600" y="14815"/>
                      <a:pt x="21175" y="15661"/>
                    </a:cubicBezTo>
                    <a:cubicBezTo>
                      <a:pt x="20946" y="16116"/>
                      <a:pt x="20069" y="16279"/>
                      <a:pt x="19912" y="16721"/>
                    </a:cubicBezTo>
                    <a:cubicBezTo>
                      <a:pt x="19755" y="17170"/>
                      <a:pt x="20477" y="17215"/>
                      <a:pt x="20793" y="17467"/>
                    </a:cubicBezTo>
                    <a:cubicBezTo>
                      <a:pt x="21207" y="17798"/>
                      <a:pt x="21392" y="18222"/>
                      <a:pt x="21094" y="18674"/>
                    </a:cubicBezTo>
                    <a:cubicBezTo>
                      <a:pt x="20996" y="18822"/>
                      <a:pt x="20711" y="18995"/>
                      <a:pt x="20448" y="19175"/>
                    </a:cubicBezTo>
                    <a:cubicBezTo>
                      <a:pt x="20191" y="19349"/>
                      <a:pt x="19956" y="19529"/>
                      <a:pt x="19937" y="19697"/>
                    </a:cubicBezTo>
                    <a:cubicBezTo>
                      <a:pt x="19902" y="20016"/>
                      <a:pt x="20352" y="20019"/>
                      <a:pt x="20495" y="20232"/>
                    </a:cubicBezTo>
                    <a:cubicBezTo>
                      <a:pt x="21389" y="21561"/>
                      <a:pt x="18668" y="21213"/>
                      <a:pt x="18243" y="21207"/>
                    </a:cubicBezTo>
                    <a:cubicBezTo>
                      <a:pt x="15548" y="21174"/>
                      <a:pt x="12492" y="21415"/>
                      <a:pt x="9278" y="20028"/>
                    </a:cubicBezTo>
                    <a:cubicBezTo>
                      <a:pt x="6757" y="18941"/>
                      <a:pt x="4040" y="19440"/>
                      <a:pt x="1192" y="19163"/>
                    </a:cubicBezTo>
                  </a:path>
                </a:pathLst>
              </a:cu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4" name="chenying0907 109"/>
              <p:cNvSpPr/>
              <p:nvPr/>
            </p:nvSpPr>
            <p:spPr>
              <a:xfrm>
                <a:off x="5762190" y="3106746"/>
                <a:ext cx="655253" cy="624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1252" extrusionOk="0">
                    <a:moveTo>
                      <a:pt x="0" y="11486"/>
                    </a:moveTo>
                    <a:cubicBezTo>
                      <a:pt x="6297" y="11810"/>
                      <a:pt x="8452" y="9094"/>
                      <a:pt x="10432" y="6445"/>
                    </a:cubicBezTo>
                    <a:cubicBezTo>
                      <a:pt x="11413" y="5133"/>
                      <a:pt x="12361" y="62"/>
                      <a:pt x="14424" y="1"/>
                    </a:cubicBezTo>
                    <a:cubicBezTo>
                      <a:pt x="15769" y="-39"/>
                      <a:pt x="16223" y="2237"/>
                      <a:pt x="16082" y="3272"/>
                    </a:cubicBezTo>
                    <a:cubicBezTo>
                      <a:pt x="15861" y="4889"/>
                      <a:pt x="14041" y="6135"/>
                      <a:pt x="14194" y="7965"/>
                    </a:cubicBezTo>
                    <a:cubicBezTo>
                      <a:pt x="14390" y="10301"/>
                      <a:pt x="17861" y="9673"/>
                      <a:pt x="19260" y="10227"/>
                    </a:cubicBezTo>
                    <a:cubicBezTo>
                      <a:pt x="19766" y="10428"/>
                      <a:pt x="21231" y="11033"/>
                      <a:pt x="21376" y="11673"/>
                    </a:cubicBezTo>
                    <a:cubicBezTo>
                      <a:pt x="21570" y="12535"/>
                      <a:pt x="20193" y="13225"/>
                      <a:pt x="19575" y="13518"/>
                    </a:cubicBezTo>
                    <a:cubicBezTo>
                      <a:pt x="20100" y="13794"/>
                      <a:pt x="21600" y="14815"/>
                      <a:pt x="21175" y="15661"/>
                    </a:cubicBezTo>
                    <a:cubicBezTo>
                      <a:pt x="20946" y="16116"/>
                      <a:pt x="20069" y="16279"/>
                      <a:pt x="19912" y="16721"/>
                    </a:cubicBezTo>
                    <a:cubicBezTo>
                      <a:pt x="19755" y="17170"/>
                      <a:pt x="20477" y="17215"/>
                      <a:pt x="20793" y="17467"/>
                    </a:cubicBezTo>
                    <a:cubicBezTo>
                      <a:pt x="21207" y="17798"/>
                      <a:pt x="21392" y="18222"/>
                      <a:pt x="21094" y="18674"/>
                    </a:cubicBezTo>
                    <a:cubicBezTo>
                      <a:pt x="20996" y="18822"/>
                      <a:pt x="20711" y="18995"/>
                      <a:pt x="20448" y="19175"/>
                    </a:cubicBezTo>
                    <a:cubicBezTo>
                      <a:pt x="20191" y="19349"/>
                      <a:pt x="19956" y="19529"/>
                      <a:pt x="19937" y="19697"/>
                    </a:cubicBezTo>
                    <a:cubicBezTo>
                      <a:pt x="19902" y="20016"/>
                      <a:pt x="20352" y="20019"/>
                      <a:pt x="20495" y="20232"/>
                    </a:cubicBezTo>
                    <a:cubicBezTo>
                      <a:pt x="21389" y="21561"/>
                      <a:pt x="18668" y="21213"/>
                      <a:pt x="18243" y="21207"/>
                    </a:cubicBezTo>
                    <a:cubicBezTo>
                      <a:pt x="15548" y="21174"/>
                      <a:pt x="12492" y="21415"/>
                      <a:pt x="9278" y="20028"/>
                    </a:cubicBezTo>
                    <a:cubicBezTo>
                      <a:pt x="6757" y="18941"/>
                      <a:pt x="4040" y="19440"/>
                      <a:pt x="1192" y="19163"/>
                    </a:cubicBezTo>
                  </a:path>
                </a:pathLst>
              </a:cu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5" name="chenying0907 109"/>
              <p:cNvSpPr/>
              <p:nvPr/>
            </p:nvSpPr>
            <p:spPr>
              <a:xfrm>
                <a:off x="5774556" y="4284269"/>
                <a:ext cx="655253" cy="624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1252" extrusionOk="0">
                    <a:moveTo>
                      <a:pt x="0" y="11486"/>
                    </a:moveTo>
                    <a:cubicBezTo>
                      <a:pt x="6297" y="11810"/>
                      <a:pt x="8452" y="9094"/>
                      <a:pt x="10432" y="6445"/>
                    </a:cubicBezTo>
                    <a:cubicBezTo>
                      <a:pt x="11413" y="5133"/>
                      <a:pt x="12361" y="62"/>
                      <a:pt x="14424" y="1"/>
                    </a:cubicBezTo>
                    <a:cubicBezTo>
                      <a:pt x="15769" y="-39"/>
                      <a:pt x="16223" y="2237"/>
                      <a:pt x="16082" y="3272"/>
                    </a:cubicBezTo>
                    <a:cubicBezTo>
                      <a:pt x="15861" y="4889"/>
                      <a:pt x="14041" y="6135"/>
                      <a:pt x="14194" y="7965"/>
                    </a:cubicBezTo>
                    <a:cubicBezTo>
                      <a:pt x="14390" y="10301"/>
                      <a:pt x="17861" y="9673"/>
                      <a:pt x="19260" y="10227"/>
                    </a:cubicBezTo>
                    <a:cubicBezTo>
                      <a:pt x="19766" y="10428"/>
                      <a:pt x="21231" y="11033"/>
                      <a:pt x="21376" y="11673"/>
                    </a:cubicBezTo>
                    <a:cubicBezTo>
                      <a:pt x="21570" y="12535"/>
                      <a:pt x="20193" y="13225"/>
                      <a:pt x="19575" y="13518"/>
                    </a:cubicBezTo>
                    <a:cubicBezTo>
                      <a:pt x="20100" y="13794"/>
                      <a:pt x="21600" y="14815"/>
                      <a:pt x="21175" y="15661"/>
                    </a:cubicBezTo>
                    <a:cubicBezTo>
                      <a:pt x="20946" y="16116"/>
                      <a:pt x="20069" y="16279"/>
                      <a:pt x="19912" y="16721"/>
                    </a:cubicBezTo>
                    <a:cubicBezTo>
                      <a:pt x="19755" y="17170"/>
                      <a:pt x="20477" y="17215"/>
                      <a:pt x="20793" y="17467"/>
                    </a:cubicBezTo>
                    <a:cubicBezTo>
                      <a:pt x="21207" y="17798"/>
                      <a:pt x="21392" y="18222"/>
                      <a:pt x="21094" y="18674"/>
                    </a:cubicBezTo>
                    <a:cubicBezTo>
                      <a:pt x="20996" y="18822"/>
                      <a:pt x="20711" y="18995"/>
                      <a:pt x="20448" y="19175"/>
                    </a:cubicBezTo>
                    <a:cubicBezTo>
                      <a:pt x="20191" y="19349"/>
                      <a:pt x="19956" y="19529"/>
                      <a:pt x="19937" y="19697"/>
                    </a:cubicBezTo>
                    <a:cubicBezTo>
                      <a:pt x="19902" y="20016"/>
                      <a:pt x="20352" y="20019"/>
                      <a:pt x="20495" y="20232"/>
                    </a:cubicBezTo>
                    <a:cubicBezTo>
                      <a:pt x="21389" y="21561"/>
                      <a:pt x="18668" y="21213"/>
                      <a:pt x="18243" y="21207"/>
                    </a:cubicBezTo>
                    <a:cubicBezTo>
                      <a:pt x="15548" y="21174"/>
                      <a:pt x="12492" y="21415"/>
                      <a:pt x="9278" y="20028"/>
                    </a:cubicBezTo>
                    <a:cubicBezTo>
                      <a:pt x="6757" y="18941"/>
                      <a:pt x="4040" y="19440"/>
                      <a:pt x="1192" y="19163"/>
                    </a:cubicBezTo>
                  </a:path>
                </a:pathLst>
              </a:cu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199923" y="2284482"/>
              <a:ext cx="4374277" cy="925995"/>
              <a:chOff x="5162318" y="1822416"/>
              <a:chExt cx="4374277" cy="925995"/>
            </a:xfrm>
          </p:grpSpPr>
          <p:sp>
            <p:nvSpPr>
              <p:cNvPr id="31" name="文本框 36"/>
              <p:cNvSpPr txBox="1"/>
              <p:nvPr/>
            </p:nvSpPr>
            <p:spPr>
              <a:xfrm>
                <a:off x="5162318" y="1822416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Text Placeholder 32"/>
              <p:cNvSpPr txBox="1"/>
              <p:nvPr/>
            </p:nvSpPr>
            <p:spPr>
              <a:xfrm>
                <a:off x="5318535" y="2226980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199923" y="3491895"/>
              <a:ext cx="4374277" cy="925995"/>
              <a:chOff x="5162318" y="1822416"/>
              <a:chExt cx="4374277" cy="925995"/>
            </a:xfrm>
          </p:grpSpPr>
          <p:sp>
            <p:nvSpPr>
              <p:cNvPr id="29" name="文本框 36"/>
              <p:cNvSpPr txBox="1"/>
              <p:nvPr/>
            </p:nvSpPr>
            <p:spPr>
              <a:xfrm>
                <a:off x="5162318" y="1822416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Text Placeholder 32"/>
              <p:cNvSpPr txBox="1"/>
              <p:nvPr/>
            </p:nvSpPr>
            <p:spPr>
              <a:xfrm>
                <a:off x="5318535" y="2226980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199923" y="4619213"/>
              <a:ext cx="4374277" cy="925995"/>
              <a:chOff x="5162318" y="1822416"/>
              <a:chExt cx="4374277" cy="92599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5162318" y="1822416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 Placeholder 32"/>
              <p:cNvSpPr txBox="1"/>
              <p:nvPr/>
            </p:nvSpPr>
            <p:spPr>
              <a:xfrm>
                <a:off x="5318535" y="2226980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26229" y="2361691"/>
            <a:ext cx="9558356" cy="3361080"/>
            <a:chOff x="839430" y="2145538"/>
            <a:chExt cx="9558356" cy="3361080"/>
          </a:xfrm>
        </p:grpSpPr>
        <p:sp>
          <p:nvSpPr>
            <p:cNvPr id="7" name="任意多边形 6"/>
            <p:cNvSpPr/>
            <p:nvPr/>
          </p:nvSpPr>
          <p:spPr>
            <a:xfrm>
              <a:off x="5902722" y="2378707"/>
              <a:ext cx="14514" cy="493486"/>
            </a:xfrm>
            <a:custGeom>
              <a:avLst/>
              <a:gdLst>
                <a:gd name="connsiteX0" fmla="*/ 0 w 14514"/>
                <a:gd name="connsiteY0" fmla="*/ 493486 h 493486"/>
                <a:gd name="connsiteX1" fmla="*/ 14514 w 14514"/>
                <a:gd name="connsiteY1" fmla="*/ 0 h 49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14" h="493486">
                  <a:moveTo>
                    <a:pt x="0" y="493486"/>
                  </a:moveTo>
                  <a:lnTo>
                    <a:pt x="14514" y="0"/>
                  </a:ln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961887" y="2145538"/>
              <a:ext cx="4435899" cy="922497"/>
              <a:chOff x="7242424" y="2138382"/>
              <a:chExt cx="4435899" cy="922497"/>
            </a:xfrm>
          </p:grpSpPr>
          <p:sp>
            <p:nvSpPr>
              <p:cNvPr id="22" name="Text Placeholder 32"/>
              <p:cNvSpPr txBox="1"/>
              <p:nvPr/>
            </p:nvSpPr>
            <p:spPr>
              <a:xfrm>
                <a:off x="7460263" y="2543825"/>
                <a:ext cx="4218060" cy="51705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 smtClea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drops oat cake oat cake sugar plum. Jelly beans macaroon I love topping danish cake</a:t>
                </a:r>
                <a:endPara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242424" y="2138382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  <a:endPara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任意多边形 8"/>
            <p:cNvSpPr/>
            <p:nvPr/>
          </p:nvSpPr>
          <p:spPr>
            <a:xfrm>
              <a:off x="5902722" y="3486446"/>
              <a:ext cx="14514" cy="493486"/>
            </a:xfrm>
            <a:custGeom>
              <a:avLst/>
              <a:gdLst>
                <a:gd name="connsiteX0" fmla="*/ 0 w 14514"/>
                <a:gd name="connsiteY0" fmla="*/ 493486 h 493486"/>
                <a:gd name="connsiteX1" fmla="*/ 14514 w 14514"/>
                <a:gd name="connsiteY1" fmla="*/ 0 h 49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14" h="493486">
                  <a:moveTo>
                    <a:pt x="0" y="493486"/>
                  </a:moveTo>
                  <a:lnTo>
                    <a:pt x="14514" y="0"/>
                  </a:ln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961887" y="3253277"/>
              <a:ext cx="4435899" cy="922497"/>
              <a:chOff x="7242424" y="2138382"/>
              <a:chExt cx="4435899" cy="922497"/>
            </a:xfrm>
          </p:grpSpPr>
          <p:sp>
            <p:nvSpPr>
              <p:cNvPr id="20" name="Text Placeholder 32"/>
              <p:cNvSpPr txBox="1"/>
              <p:nvPr/>
            </p:nvSpPr>
            <p:spPr>
              <a:xfrm>
                <a:off x="7460263" y="2543825"/>
                <a:ext cx="4218060" cy="51705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 smtClea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drops oat cake oat cake sugar plum. Jelly beans macaroon I love topping danish cake</a:t>
                </a:r>
                <a:endPara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242424" y="2138382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  <a:endPara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5902722" y="4817290"/>
              <a:ext cx="14514" cy="493486"/>
            </a:xfrm>
            <a:custGeom>
              <a:avLst/>
              <a:gdLst>
                <a:gd name="connsiteX0" fmla="*/ 0 w 14514"/>
                <a:gd name="connsiteY0" fmla="*/ 493486 h 493486"/>
                <a:gd name="connsiteX1" fmla="*/ 14514 w 14514"/>
                <a:gd name="connsiteY1" fmla="*/ 0 h 49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14" h="493486">
                  <a:moveTo>
                    <a:pt x="0" y="493486"/>
                  </a:moveTo>
                  <a:lnTo>
                    <a:pt x="14514" y="0"/>
                  </a:ln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961887" y="4584121"/>
              <a:ext cx="4435899" cy="922497"/>
              <a:chOff x="7242424" y="2138382"/>
              <a:chExt cx="4435899" cy="922497"/>
            </a:xfrm>
          </p:grpSpPr>
          <p:sp>
            <p:nvSpPr>
              <p:cNvPr id="18" name="Text Placeholder 32"/>
              <p:cNvSpPr txBox="1"/>
              <p:nvPr/>
            </p:nvSpPr>
            <p:spPr>
              <a:xfrm>
                <a:off x="7460263" y="2543825"/>
                <a:ext cx="4218060" cy="51705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 smtClea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drops oat cake oat cake sugar plum. Jelly beans macaroon I love topping danish cake</a:t>
                </a:r>
                <a:endPara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242424" y="2138382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  <a:endPara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30" y="2495248"/>
              <a:ext cx="4063348" cy="29693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25489" y="2414342"/>
            <a:ext cx="1888838" cy="1208053"/>
          </a:xfrm>
          <a:custGeom>
            <a:avLst/>
            <a:gdLst>
              <a:gd name="connsiteX0" fmla="*/ 85896 w 1888838"/>
              <a:gd name="connsiteY0" fmla="*/ 40604 h 1208053"/>
              <a:gd name="connsiteX1" fmla="*/ 21888 w 1888838"/>
              <a:gd name="connsiteY1" fmla="*/ 378932 h 1208053"/>
              <a:gd name="connsiteX2" fmla="*/ 21888 w 1888838"/>
              <a:gd name="connsiteY2" fmla="*/ 744692 h 1208053"/>
              <a:gd name="connsiteX3" fmla="*/ 67608 w 1888838"/>
              <a:gd name="connsiteY3" fmla="*/ 1009868 h 1208053"/>
              <a:gd name="connsiteX4" fmla="*/ 104184 w 1888838"/>
              <a:gd name="connsiteY4" fmla="*/ 1183604 h 1208053"/>
              <a:gd name="connsiteX5" fmla="*/ 497376 w 1888838"/>
              <a:gd name="connsiteY5" fmla="*/ 1201892 h 1208053"/>
              <a:gd name="connsiteX6" fmla="*/ 991152 w 1888838"/>
              <a:gd name="connsiteY6" fmla="*/ 1201892 h 1208053"/>
              <a:gd name="connsiteX7" fmla="*/ 1411776 w 1888838"/>
              <a:gd name="connsiteY7" fmla="*/ 1128740 h 1208053"/>
              <a:gd name="connsiteX8" fmla="*/ 1695240 w 1888838"/>
              <a:gd name="connsiteY8" fmla="*/ 973292 h 1208053"/>
              <a:gd name="connsiteX9" fmla="*/ 1841544 w 1888838"/>
              <a:gd name="connsiteY9" fmla="*/ 799556 h 1208053"/>
              <a:gd name="connsiteX10" fmla="*/ 1878120 w 1888838"/>
              <a:gd name="connsiteY10" fmla="*/ 662396 h 1208053"/>
              <a:gd name="connsiteX11" fmla="*/ 1887264 w 1888838"/>
              <a:gd name="connsiteY11" fmla="*/ 644108 h 1208053"/>
              <a:gd name="connsiteX12" fmla="*/ 1850688 w 1888838"/>
              <a:gd name="connsiteY12" fmla="*/ 497804 h 1208053"/>
              <a:gd name="connsiteX13" fmla="*/ 1750104 w 1888838"/>
              <a:gd name="connsiteY13" fmla="*/ 360644 h 1208053"/>
              <a:gd name="connsiteX14" fmla="*/ 1612944 w 1888838"/>
              <a:gd name="connsiteY14" fmla="*/ 241772 h 1208053"/>
              <a:gd name="connsiteX15" fmla="*/ 1356912 w 1888838"/>
              <a:gd name="connsiteY15" fmla="*/ 95468 h 1208053"/>
              <a:gd name="connsiteX16" fmla="*/ 936288 w 1888838"/>
              <a:gd name="connsiteY16" fmla="*/ 13172 h 1208053"/>
              <a:gd name="connsiteX17" fmla="*/ 85896 w 1888838"/>
              <a:gd name="connsiteY17" fmla="*/ 40604 h 120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8838" h="1208053">
                <a:moveTo>
                  <a:pt x="85896" y="40604"/>
                </a:moveTo>
                <a:cubicBezTo>
                  <a:pt x="-66504" y="101564"/>
                  <a:pt x="32556" y="261584"/>
                  <a:pt x="21888" y="378932"/>
                </a:cubicBezTo>
                <a:cubicBezTo>
                  <a:pt x="11220" y="496280"/>
                  <a:pt x="14268" y="639536"/>
                  <a:pt x="21888" y="744692"/>
                </a:cubicBezTo>
                <a:cubicBezTo>
                  <a:pt x="29508" y="849848"/>
                  <a:pt x="53892" y="936716"/>
                  <a:pt x="67608" y="1009868"/>
                </a:cubicBezTo>
                <a:cubicBezTo>
                  <a:pt x="81324" y="1083020"/>
                  <a:pt x="32556" y="1151600"/>
                  <a:pt x="104184" y="1183604"/>
                </a:cubicBezTo>
                <a:cubicBezTo>
                  <a:pt x="175812" y="1215608"/>
                  <a:pt x="349548" y="1198844"/>
                  <a:pt x="497376" y="1201892"/>
                </a:cubicBezTo>
                <a:cubicBezTo>
                  <a:pt x="645204" y="1204940"/>
                  <a:pt x="838752" y="1214084"/>
                  <a:pt x="991152" y="1201892"/>
                </a:cubicBezTo>
                <a:cubicBezTo>
                  <a:pt x="1143552" y="1189700"/>
                  <a:pt x="1294428" y="1166840"/>
                  <a:pt x="1411776" y="1128740"/>
                </a:cubicBezTo>
                <a:cubicBezTo>
                  <a:pt x="1529124" y="1090640"/>
                  <a:pt x="1623612" y="1028156"/>
                  <a:pt x="1695240" y="973292"/>
                </a:cubicBezTo>
                <a:cubicBezTo>
                  <a:pt x="1766868" y="918428"/>
                  <a:pt x="1811064" y="851372"/>
                  <a:pt x="1841544" y="799556"/>
                </a:cubicBezTo>
                <a:cubicBezTo>
                  <a:pt x="1872024" y="747740"/>
                  <a:pt x="1870500" y="688304"/>
                  <a:pt x="1878120" y="662396"/>
                </a:cubicBezTo>
                <a:cubicBezTo>
                  <a:pt x="1885740" y="636488"/>
                  <a:pt x="1891836" y="671540"/>
                  <a:pt x="1887264" y="644108"/>
                </a:cubicBezTo>
                <a:cubicBezTo>
                  <a:pt x="1882692" y="616676"/>
                  <a:pt x="1873548" y="545048"/>
                  <a:pt x="1850688" y="497804"/>
                </a:cubicBezTo>
                <a:cubicBezTo>
                  <a:pt x="1827828" y="450560"/>
                  <a:pt x="1789728" y="403316"/>
                  <a:pt x="1750104" y="360644"/>
                </a:cubicBezTo>
                <a:cubicBezTo>
                  <a:pt x="1710480" y="317972"/>
                  <a:pt x="1678476" y="285968"/>
                  <a:pt x="1612944" y="241772"/>
                </a:cubicBezTo>
                <a:cubicBezTo>
                  <a:pt x="1547412" y="197576"/>
                  <a:pt x="1469688" y="133568"/>
                  <a:pt x="1356912" y="95468"/>
                </a:cubicBezTo>
                <a:cubicBezTo>
                  <a:pt x="1244136" y="57368"/>
                  <a:pt x="1149648" y="23840"/>
                  <a:pt x="936288" y="13172"/>
                </a:cubicBezTo>
                <a:cubicBezTo>
                  <a:pt x="722928" y="2504"/>
                  <a:pt x="238296" y="-20356"/>
                  <a:pt x="85896" y="40604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339017" y="2418370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98265" y="2418369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975281" y="2414342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03409" y="3187541"/>
            <a:ext cx="132588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189605" y="2608580"/>
            <a:ext cx="655955" cy="5835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729279" y="3181903"/>
            <a:ext cx="132588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015673" y="2602766"/>
            <a:ext cx="6517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411608" y="3187541"/>
            <a:ext cx="132588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670675" y="2608580"/>
            <a:ext cx="689610" cy="5835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333059" y="3187541"/>
            <a:ext cx="132588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573770" y="2608580"/>
            <a:ext cx="725170" cy="5835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22" name="肘形连接符 21"/>
          <p:cNvCxnSpPr/>
          <p:nvPr/>
        </p:nvCxnSpPr>
        <p:spPr>
          <a:xfrm rot="16200000" flipV="1">
            <a:off x="6451113" y="3913308"/>
            <a:ext cx="749807" cy="310893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 rot="5400000" flipH="1" flipV="1">
            <a:off x="4451885" y="3912785"/>
            <a:ext cx="749806" cy="311940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5400000">
            <a:off x="2565513" y="3753826"/>
            <a:ext cx="599040" cy="479088"/>
          </a:xfrm>
          <a:prstGeom prst="bentConnector3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/>
          <p:nvPr/>
        </p:nvCxnSpPr>
        <p:spPr>
          <a:xfrm rot="16200000" flipH="1">
            <a:off x="8847009" y="3768094"/>
            <a:ext cx="451920" cy="450552"/>
          </a:xfrm>
          <a:prstGeom prst="bentConnector3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1507597" y="4364344"/>
            <a:ext cx="2253318" cy="1443879"/>
            <a:chOff x="1647865" y="3166196"/>
            <a:chExt cx="2253318" cy="1443879"/>
          </a:xfrm>
        </p:grpSpPr>
        <p:sp>
          <p:nvSpPr>
            <p:cNvPr id="27" name="Text Placeholder 32"/>
            <p:cNvSpPr txBox="1"/>
            <p:nvPr/>
          </p:nvSpPr>
          <p:spPr>
            <a:xfrm>
              <a:off x="1647865" y="362786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36"/>
            <p:cNvSpPr txBox="1"/>
            <p:nvPr/>
          </p:nvSpPr>
          <p:spPr>
            <a:xfrm>
              <a:off x="1754377" y="3166196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44947" y="4443658"/>
            <a:ext cx="2253318" cy="1443879"/>
            <a:chOff x="1647865" y="3166196"/>
            <a:chExt cx="2253318" cy="1443879"/>
          </a:xfrm>
        </p:grpSpPr>
        <p:sp>
          <p:nvSpPr>
            <p:cNvPr id="30" name="Text Placeholder 32"/>
            <p:cNvSpPr txBox="1"/>
            <p:nvPr/>
          </p:nvSpPr>
          <p:spPr>
            <a:xfrm>
              <a:off x="1647865" y="362786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6"/>
            <p:cNvSpPr txBox="1"/>
            <p:nvPr/>
          </p:nvSpPr>
          <p:spPr>
            <a:xfrm>
              <a:off x="1754377" y="3166196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98265" y="4443658"/>
            <a:ext cx="2253318" cy="1443879"/>
            <a:chOff x="1647865" y="3166196"/>
            <a:chExt cx="2253318" cy="1443879"/>
          </a:xfrm>
        </p:grpSpPr>
        <p:sp>
          <p:nvSpPr>
            <p:cNvPr id="33" name="Text Placeholder 32"/>
            <p:cNvSpPr txBox="1"/>
            <p:nvPr/>
          </p:nvSpPr>
          <p:spPr>
            <a:xfrm>
              <a:off x="1647865" y="362786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6"/>
            <p:cNvSpPr txBox="1"/>
            <p:nvPr/>
          </p:nvSpPr>
          <p:spPr>
            <a:xfrm>
              <a:off x="1754377" y="3166196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31086" y="4443658"/>
            <a:ext cx="2253318" cy="1443879"/>
            <a:chOff x="1647865" y="3166196"/>
            <a:chExt cx="2253318" cy="1443879"/>
          </a:xfrm>
        </p:grpSpPr>
        <p:sp>
          <p:nvSpPr>
            <p:cNvPr id="36" name="Text Placeholder 32"/>
            <p:cNvSpPr txBox="1"/>
            <p:nvPr/>
          </p:nvSpPr>
          <p:spPr>
            <a:xfrm>
              <a:off x="1647865" y="362786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754377" y="3166196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079" y="5637708"/>
            <a:ext cx="820682" cy="1231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" y="0"/>
            <a:ext cx="1350452" cy="14215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941" y="5381253"/>
            <a:ext cx="911578" cy="1447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6462">
            <a:off x="10287008" y="347450"/>
            <a:ext cx="2057391" cy="6857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649" y="4623975"/>
            <a:ext cx="2419807" cy="20741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6" y="5010150"/>
            <a:ext cx="2583917" cy="176794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769047" y="2202458"/>
            <a:ext cx="4653907" cy="2251115"/>
            <a:chOff x="-1857193" y="2838165"/>
            <a:chExt cx="4653907" cy="2251115"/>
          </a:xfrm>
        </p:grpSpPr>
        <p:sp>
          <p:nvSpPr>
            <p:cNvPr id="27" name="文本框 26"/>
            <p:cNvSpPr txBox="1"/>
            <p:nvPr/>
          </p:nvSpPr>
          <p:spPr>
            <a:xfrm>
              <a:off x="-1857193" y="2838165"/>
              <a:ext cx="46539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PART </a:t>
              </a:r>
              <a:r>
                <a:rPr lang="en-US" altLang="zh-CN" sz="8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02</a:t>
              </a:r>
              <a:endParaRPr lang="en-US" altLang="zh-CN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-1631772" y="4381394"/>
              <a:ext cx="4203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情书体" pitchFamily="2" charset="-122"/>
                  <a:ea typeface="情书体" pitchFamily="2" charset="-122"/>
                </a:rPr>
                <a:t>单击此处输入标题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情书体" pitchFamily="2" charset="-122"/>
                <a:ea typeface="情书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49995" y="2214387"/>
            <a:ext cx="4564515" cy="3066093"/>
            <a:chOff x="3813742" y="1895954"/>
            <a:chExt cx="4564515" cy="3066093"/>
          </a:xfrm>
        </p:grpSpPr>
        <p:sp>
          <p:nvSpPr>
            <p:cNvPr id="7" name="椭圆 31"/>
            <p:cNvSpPr/>
            <p:nvPr/>
          </p:nvSpPr>
          <p:spPr>
            <a:xfrm rot="15654318">
              <a:off x="5107331" y="1905239"/>
              <a:ext cx="1862174" cy="184360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椭圆 31"/>
            <p:cNvSpPr/>
            <p:nvPr/>
          </p:nvSpPr>
          <p:spPr>
            <a:xfrm rot="15654318">
              <a:off x="4523687" y="3109158"/>
              <a:ext cx="1862174" cy="184360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椭圆 31"/>
            <p:cNvSpPr/>
            <p:nvPr/>
          </p:nvSpPr>
          <p:spPr>
            <a:xfrm rot="15654318">
              <a:off x="5793543" y="3041551"/>
              <a:ext cx="1862174" cy="184360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3813742" y="3914269"/>
              <a:ext cx="765165" cy="49084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542677" y="2055887"/>
              <a:ext cx="765165" cy="49084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7613092" y="4088058"/>
              <a:ext cx="765165" cy="49084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12332" y="2613344"/>
            <a:ext cx="524677" cy="553434"/>
            <a:chOff x="4197350" y="2182813"/>
            <a:chExt cx="608013" cy="6413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9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0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1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2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3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4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5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6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7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8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9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0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1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2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3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4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5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6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7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8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9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0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1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2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3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4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5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6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7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8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9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0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1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2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3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4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5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6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7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8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9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0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1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2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3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975753" y="4178859"/>
            <a:ext cx="627742" cy="643432"/>
            <a:chOff x="3282950" y="1154113"/>
            <a:chExt cx="698501" cy="715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5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6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7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8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9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0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1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2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3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4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5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6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7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8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9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0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1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2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3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4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5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6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7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668472" y="4229422"/>
            <a:ext cx="549032" cy="417388"/>
            <a:chOff x="4095751" y="2149476"/>
            <a:chExt cx="854074" cy="649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9" name="Freeform 981"/>
            <p:cNvSpPr/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0" name="Freeform 982"/>
            <p:cNvSpPr/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1" name="Freeform 983"/>
            <p:cNvSpPr/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2" name="Freeform 984"/>
            <p:cNvSpPr/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3" name="Freeform 985"/>
            <p:cNvSpPr/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4" name="Freeform 986"/>
            <p:cNvSpPr/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5" name="Freeform 987"/>
            <p:cNvSpPr/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6" name="Freeform 988"/>
            <p:cNvSpPr/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7" name="Freeform 989"/>
            <p:cNvSpPr/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8" name="Freeform 990"/>
            <p:cNvSpPr/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9" name="Freeform 991"/>
            <p:cNvSpPr/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0" name="Freeform 992"/>
            <p:cNvSpPr/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1" name="Freeform 993"/>
            <p:cNvSpPr/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2" name="Freeform 994"/>
            <p:cNvSpPr/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3" name="Freeform 995"/>
            <p:cNvSpPr/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4" name="Freeform 996"/>
            <p:cNvSpPr/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5" name="Freeform 997"/>
            <p:cNvSpPr/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6" name="Freeform 998"/>
            <p:cNvSpPr/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7" name="Freeform 999"/>
            <p:cNvSpPr/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8" name="Freeform 1000"/>
            <p:cNvSpPr/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9" name="Freeform 1001"/>
            <p:cNvSpPr/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0" name="Freeform 1002"/>
            <p:cNvSpPr/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1" name="Freeform 1003"/>
            <p:cNvSpPr/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2" name="Freeform 1004"/>
            <p:cNvSpPr/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3" name="Freeform 1005"/>
            <p:cNvSpPr/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4" name="Freeform 1006"/>
            <p:cNvSpPr/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5" name="Freeform 1007"/>
            <p:cNvSpPr/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6" name="Freeform 1008"/>
            <p:cNvSpPr/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7" name="Freeform 1010"/>
            <p:cNvSpPr/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7399195" y="2006370"/>
            <a:ext cx="2472589" cy="1398881"/>
            <a:chOff x="7983657" y="1722172"/>
            <a:chExt cx="2472589" cy="1398881"/>
          </a:xfrm>
        </p:grpSpPr>
        <p:sp>
          <p:nvSpPr>
            <p:cNvPr id="119" name="文本框 118"/>
            <p:cNvSpPr txBox="1"/>
            <p:nvPr/>
          </p:nvSpPr>
          <p:spPr>
            <a:xfrm>
              <a:off x="7983657" y="1722172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Text Placeholder 32"/>
            <p:cNvSpPr txBox="1"/>
            <p:nvPr/>
          </p:nvSpPr>
          <p:spPr>
            <a:xfrm>
              <a:off x="8202928" y="213883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8314510" y="3905528"/>
            <a:ext cx="2472589" cy="1398881"/>
            <a:chOff x="7983657" y="1722172"/>
            <a:chExt cx="2472589" cy="1398881"/>
          </a:xfrm>
        </p:grpSpPr>
        <p:sp>
          <p:nvSpPr>
            <p:cNvPr id="122" name="文本框 121"/>
            <p:cNvSpPr txBox="1"/>
            <p:nvPr/>
          </p:nvSpPr>
          <p:spPr>
            <a:xfrm>
              <a:off x="7983657" y="1722172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Text Placeholder 32"/>
            <p:cNvSpPr txBox="1"/>
            <p:nvPr/>
          </p:nvSpPr>
          <p:spPr>
            <a:xfrm>
              <a:off x="8202928" y="213883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264886" y="3913693"/>
            <a:ext cx="2386668" cy="1398880"/>
            <a:chOff x="1735754" y="1722172"/>
            <a:chExt cx="2386668" cy="1398880"/>
          </a:xfrm>
        </p:grpSpPr>
        <p:sp>
          <p:nvSpPr>
            <p:cNvPr id="125" name="文本框 36"/>
            <p:cNvSpPr txBox="1"/>
            <p:nvPr/>
          </p:nvSpPr>
          <p:spPr>
            <a:xfrm>
              <a:off x="2082129" y="1722172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2"/>
            <p:cNvSpPr txBox="1"/>
            <p:nvPr/>
          </p:nvSpPr>
          <p:spPr>
            <a:xfrm>
              <a:off x="1735754" y="2138838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635" y="-2654634"/>
            <a:ext cx="6882731" cy="12191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4230"/>
            <a:ext cx="1050196" cy="1105468"/>
          </a:xfrm>
          <a:prstGeom prst="rect">
            <a:avLst/>
          </a:prstGeom>
        </p:spPr>
      </p:pic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326229" y="867794"/>
            <a:ext cx="5553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Click here add your </a:t>
            </a:r>
            <a:r>
              <a:rPr lang="en-US" altLang="zh-CN" sz="1600" dirty="0" err="1">
                <a:latin typeface="情书体" pitchFamily="2" charset="-122"/>
                <a:ea typeface="情书体" pitchFamily="2" charset="-122"/>
              </a:rPr>
              <a:t>title,text</a:t>
            </a:r>
            <a:r>
              <a:rPr lang="en-US" altLang="zh-CN" sz="1600" dirty="0">
                <a:latin typeface="情书体" pitchFamily="2" charset="-122"/>
                <a:ea typeface="情书体" pitchFamily="2" charset="-122"/>
              </a:rPr>
              <a:t> here as your wish</a:t>
            </a:r>
            <a:endParaRPr lang="en-US" altLang="zh-CN" sz="16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847" y="4006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情书体" pitchFamily="2" charset="-122"/>
                <a:ea typeface="情书体" pitchFamily="2" charset="-122"/>
              </a:rPr>
              <a:t>单击此处输入标题</a:t>
            </a:r>
            <a:endParaRPr lang="zh-CN" altLang="en-US" sz="2800" dirty="0">
              <a:latin typeface="情书体" pitchFamily="2" charset="-122"/>
              <a:ea typeface="情书体" pitchFamily="2" charset="-122"/>
            </a:endParaRPr>
          </a:p>
        </p:txBody>
      </p:sp>
      <p:sp>
        <p:nvSpPr>
          <p:cNvPr id="6" name="Freeform 21"/>
          <p:cNvSpPr/>
          <p:nvPr/>
        </p:nvSpPr>
        <p:spPr bwMode="auto">
          <a:xfrm>
            <a:off x="1731086" y="3773073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4D4D4D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Freeform 21"/>
          <p:cNvSpPr/>
          <p:nvPr/>
        </p:nvSpPr>
        <p:spPr bwMode="auto">
          <a:xfrm>
            <a:off x="6854113" y="3765153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4D4D4D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Freeform 21"/>
          <p:cNvSpPr/>
          <p:nvPr/>
        </p:nvSpPr>
        <p:spPr bwMode="auto">
          <a:xfrm>
            <a:off x="1716572" y="5754116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4D4D4D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6839599" y="5746196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4D4D4D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31518" y="2335035"/>
            <a:ext cx="533002" cy="498993"/>
            <a:chOff x="2629858" y="4773542"/>
            <a:chExt cx="469144" cy="439210"/>
          </a:xfrm>
        </p:grpSpPr>
        <p:grpSp>
          <p:nvGrpSpPr>
            <p:cNvPr id="12" name="组合 11"/>
            <p:cNvGrpSpPr/>
            <p:nvPr/>
          </p:nvGrpSpPr>
          <p:grpSpPr>
            <a:xfrm>
              <a:off x="2629858" y="4773542"/>
              <a:ext cx="469144" cy="439210"/>
              <a:chOff x="1578007" y="2203901"/>
              <a:chExt cx="4233329" cy="3963224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1578007" y="2203901"/>
                <a:ext cx="4233329" cy="3227560"/>
              </a:xfrm>
              <a:custGeom>
                <a:avLst/>
                <a:gdLst>
                  <a:gd name="connsiteX0" fmla="*/ 692107 w 4233329"/>
                  <a:gd name="connsiteY0" fmla="*/ 230189 h 3227560"/>
                  <a:gd name="connsiteX1" fmla="*/ 606311 w 4233329"/>
                  <a:gd name="connsiteY1" fmla="*/ 232933 h 3227560"/>
                  <a:gd name="connsiteX2" fmla="*/ 330515 w 4233329"/>
                  <a:gd name="connsiteY2" fmla="*/ 632928 h 3227560"/>
                  <a:gd name="connsiteX3" fmla="*/ 403145 w 4233329"/>
                  <a:gd name="connsiteY3" fmla="*/ 2772901 h 3227560"/>
                  <a:gd name="connsiteX4" fmla="*/ 1440706 w 4233329"/>
                  <a:gd name="connsiteY4" fmla="*/ 2952899 h 3227560"/>
                  <a:gd name="connsiteX5" fmla="*/ 3703068 w 4233329"/>
                  <a:gd name="connsiteY5" fmla="*/ 2920902 h 3227560"/>
                  <a:gd name="connsiteX6" fmla="*/ 3906009 w 4233329"/>
                  <a:gd name="connsiteY6" fmla="*/ 1782913 h 3227560"/>
                  <a:gd name="connsiteX7" fmla="*/ 3775220 w 4233329"/>
                  <a:gd name="connsiteY7" fmla="*/ 332932 h 3227560"/>
                  <a:gd name="connsiteX8" fmla="*/ 1824604 w 4233329"/>
                  <a:gd name="connsiteY8" fmla="*/ 262933 h 3227560"/>
                  <a:gd name="connsiteX9" fmla="*/ 692107 w 4233329"/>
                  <a:gd name="connsiteY9" fmla="*/ 230189 h 3227560"/>
                  <a:gd name="connsiteX10" fmla="*/ 442503 w 4233329"/>
                  <a:gd name="connsiteY10" fmla="*/ 300 h 3227560"/>
                  <a:gd name="connsiteX11" fmla="*/ 1773431 w 4233329"/>
                  <a:gd name="connsiteY11" fmla="*/ 38781 h 3227560"/>
                  <a:gd name="connsiteX12" fmla="*/ 4065824 w 4233329"/>
                  <a:gd name="connsiteY12" fmla="*/ 121045 h 3227560"/>
                  <a:gd name="connsiteX13" fmla="*/ 4219530 w 4233329"/>
                  <a:gd name="connsiteY13" fmla="*/ 1825085 h 3227560"/>
                  <a:gd name="connsiteX14" fmla="*/ 3981031 w 4233329"/>
                  <a:gd name="connsiteY14" fmla="*/ 3162467 h 3227560"/>
                  <a:gd name="connsiteX15" fmla="*/ 1322268 w 4233329"/>
                  <a:gd name="connsiteY15" fmla="*/ 3200070 h 3227560"/>
                  <a:gd name="connsiteX16" fmla="*/ 102910 w 4233329"/>
                  <a:gd name="connsiteY16" fmla="*/ 2988535 h 3227560"/>
                  <a:gd name="connsiteX17" fmla="*/ 17555 w 4233329"/>
                  <a:gd name="connsiteY17" fmla="*/ 473605 h 3227560"/>
                  <a:gd name="connsiteX18" fmla="*/ 341674 w 4233329"/>
                  <a:gd name="connsiteY18" fmla="*/ 3525 h 3227560"/>
                  <a:gd name="connsiteX19" fmla="*/ 442503 w 4233329"/>
                  <a:gd name="connsiteY19" fmla="*/ 300 h 322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3329" h="3227560">
                    <a:moveTo>
                      <a:pt x="692107" y="230189"/>
                    </a:moveTo>
                    <a:cubicBezTo>
                      <a:pt x="659083" y="230589"/>
                      <a:pt x="630305" y="231475"/>
                      <a:pt x="606311" y="232933"/>
                    </a:cubicBezTo>
                    <a:cubicBezTo>
                      <a:pt x="414362" y="244600"/>
                      <a:pt x="374752" y="437931"/>
                      <a:pt x="330515" y="632928"/>
                    </a:cubicBezTo>
                    <a:cubicBezTo>
                      <a:pt x="296654" y="1056256"/>
                      <a:pt x="320155" y="2603079"/>
                      <a:pt x="403145" y="2772901"/>
                    </a:cubicBezTo>
                    <a:cubicBezTo>
                      <a:pt x="486134" y="2942724"/>
                      <a:pt x="890719" y="2928232"/>
                      <a:pt x="1440706" y="2952899"/>
                    </a:cubicBezTo>
                    <a:cubicBezTo>
                      <a:pt x="1990693" y="2977566"/>
                      <a:pt x="3547289" y="3001102"/>
                      <a:pt x="3703068" y="2920902"/>
                    </a:cubicBezTo>
                    <a:cubicBezTo>
                      <a:pt x="3858848" y="2840703"/>
                      <a:pt x="3893984" y="2214242"/>
                      <a:pt x="3906009" y="1782913"/>
                    </a:cubicBezTo>
                    <a:cubicBezTo>
                      <a:pt x="3918035" y="1351585"/>
                      <a:pt x="3956302" y="484220"/>
                      <a:pt x="3775220" y="332932"/>
                    </a:cubicBezTo>
                    <a:cubicBezTo>
                      <a:pt x="3594137" y="181645"/>
                      <a:pt x="2352755" y="279599"/>
                      <a:pt x="1824604" y="262933"/>
                    </a:cubicBezTo>
                    <a:cubicBezTo>
                      <a:pt x="1362472" y="248350"/>
                      <a:pt x="923276" y="227386"/>
                      <a:pt x="692107" y="230189"/>
                    </a:cubicBezTo>
                    <a:close/>
                    <a:moveTo>
                      <a:pt x="442503" y="300"/>
                    </a:moveTo>
                    <a:cubicBezTo>
                      <a:pt x="714176" y="-2994"/>
                      <a:pt x="1230326" y="21643"/>
                      <a:pt x="1773431" y="38781"/>
                    </a:cubicBezTo>
                    <a:cubicBezTo>
                      <a:pt x="2394122" y="58367"/>
                      <a:pt x="3853013" y="-56751"/>
                      <a:pt x="4065824" y="121045"/>
                    </a:cubicBezTo>
                    <a:cubicBezTo>
                      <a:pt x="4278635" y="298840"/>
                      <a:pt x="4233662" y="1318182"/>
                      <a:pt x="4219530" y="1825085"/>
                    </a:cubicBezTo>
                    <a:cubicBezTo>
                      <a:pt x="4205397" y="2331989"/>
                      <a:pt x="4164105" y="3068215"/>
                      <a:pt x="3981031" y="3162467"/>
                    </a:cubicBezTo>
                    <a:cubicBezTo>
                      <a:pt x="3797956" y="3256719"/>
                      <a:pt x="1968621" y="3229059"/>
                      <a:pt x="1322268" y="3200070"/>
                    </a:cubicBezTo>
                    <a:cubicBezTo>
                      <a:pt x="675915" y="3171082"/>
                      <a:pt x="200440" y="3188112"/>
                      <a:pt x="102910" y="2988535"/>
                    </a:cubicBezTo>
                    <a:cubicBezTo>
                      <a:pt x="5380" y="2788957"/>
                      <a:pt x="-22240" y="971107"/>
                      <a:pt x="17555" y="473605"/>
                    </a:cubicBezTo>
                    <a:cubicBezTo>
                      <a:pt x="69542" y="244441"/>
                      <a:pt x="116093" y="17235"/>
                      <a:pt x="341674" y="3525"/>
                    </a:cubicBezTo>
                    <a:cubicBezTo>
                      <a:pt x="369872" y="1811"/>
                      <a:pt x="403693" y="770"/>
                      <a:pt x="442503" y="3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D4D4D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2199818" y="5431460"/>
                <a:ext cx="2989695" cy="735665"/>
              </a:xfrm>
              <a:custGeom>
                <a:avLst/>
                <a:gdLst>
                  <a:gd name="connsiteX0" fmla="*/ 735217 w 1920382"/>
                  <a:gd name="connsiteY0" fmla="*/ 0 h 472541"/>
                  <a:gd name="connsiteX1" fmla="*/ 750207 w 1920382"/>
                  <a:gd name="connsiteY1" fmla="*/ 254833 h 472541"/>
                  <a:gd name="connsiteX2" fmla="*/ 120620 w 1920382"/>
                  <a:gd name="connsiteY2" fmla="*/ 254833 h 472541"/>
                  <a:gd name="connsiteX3" fmla="*/ 699 w 1920382"/>
                  <a:gd name="connsiteY3" fmla="*/ 449705 h 472541"/>
                  <a:gd name="connsiteX4" fmla="*/ 1919440 w 1920382"/>
                  <a:gd name="connsiteY4" fmla="*/ 464695 h 472541"/>
                  <a:gd name="connsiteX5" fmla="*/ 1844489 w 1920382"/>
                  <a:gd name="connsiteY5" fmla="*/ 254833 h 472541"/>
                  <a:gd name="connsiteX6" fmla="*/ 1154941 w 1920382"/>
                  <a:gd name="connsiteY6" fmla="*/ 224852 h 472541"/>
                  <a:gd name="connsiteX7" fmla="*/ 1169931 w 1920382"/>
                  <a:gd name="connsiteY7" fmla="*/ 14990 h 47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0382" h="472541">
                    <a:moveTo>
                      <a:pt x="735217" y="0"/>
                    </a:moveTo>
                    <a:lnTo>
                      <a:pt x="750207" y="254833"/>
                    </a:lnTo>
                    <a:cubicBezTo>
                      <a:pt x="540345" y="254833"/>
                      <a:pt x="245538" y="222354"/>
                      <a:pt x="120620" y="254833"/>
                    </a:cubicBezTo>
                    <a:cubicBezTo>
                      <a:pt x="-4298" y="287312"/>
                      <a:pt x="-1800" y="368508"/>
                      <a:pt x="699" y="449705"/>
                    </a:cubicBezTo>
                    <a:cubicBezTo>
                      <a:pt x="640279" y="454702"/>
                      <a:pt x="1609643" y="487180"/>
                      <a:pt x="1919440" y="464695"/>
                    </a:cubicBezTo>
                    <a:cubicBezTo>
                      <a:pt x="1894456" y="394741"/>
                      <a:pt x="1971906" y="294807"/>
                      <a:pt x="1844489" y="254833"/>
                    </a:cubicBezTo>
                    <a:lnTo>
                      <a:pt x="1154941" y="224852"/>
                    </a:lnTo>
                    <a:lnTo>
                      <a:pt x="1169931" y="14990"/>
                    </a:ln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D4D4D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4" name="任意多边形 13"/>
            <p:cNvSpPr/>
            <p:nvPr/>
          </p:nvSpPr>
          <p:spPr>
            <a:xfrm>
              <a:off x="2750574" y="4903839"/>
              <a:ext cx="95865" cy="103238"/>
            </a:xfrm>
            <a:custGeom>
              <a:avLst/>
              <a:gdLst>
                <a:gd name="connsiteX0" fmla="*/ 0 w 95865"/>
                <a:gd name="connsiteY0" fmla="*/ 103238 h 103238"/>
                <a:gd name="connsiteX1" fmla="*/ 95865 w 95865"/>
                <a:gd name="connsiteY1" fmla="*/ 0 h 1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65" h="103238">
                  <a:moveTo>
                    <a:pt x="0" y="103238"/>
                  </a:moveTo>
                  <a:lnTo>
                    <a:pt x="95865" y="0"/>
                  </a:ln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4D4D4D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876855" y="4903839"/>
              <a:ext cx="95865" cy="103238"/>
            </a:xfrm>
            <a:custGeom>
              <a:avLst/>
              <a:gdLst>
                <a:gd name="connsiteX0" fmla="*/ 0 w 95865"/>
                <a:gd name="connsiteY0" fmla="*/ 103238 h 103238"/>
                <a:gd name="connsiteX1" fmla="*/ 95865 w 95865"/>
                <a:gd name="connsiteY1" fmla="*/ 0 h 1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65" h="103238">
                  <a:moveTo>
                    <a:pt x="0" y="103238"/>
                  </a:moveTo>
                  <a:lnTo>
                    <a:pt x="95865" y="0"/>
                  </a:ln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4D4D4D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21941" y="2340147"/>
            <a:ext cx="597983" cy="439670"/>
            <a:chOff x="2572663" y="4795975"/>
            <a:chExt cx="526340" cy="386994"/>
          </a:xfrm>
          <a:noFill/>
        </p:grpSpPr>
        <p:sp>
          <p:nvSpPr>
            <p:cNvPr id="21" name="椭圆 31"/>
            <p:cNvSpPr/>
            <p:nvPr/>
          </p:nvSpPr>
          <p:spPr>
            <a:xfrm>
              <a:off x="2572663" y="4795975"/>
              <a:ext cx="526340" cy="38699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4D4D4D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627243" y="4976837"/>
              <a:ext cx="451945" cy="159008"/>
            </a:xfrm>
            <a:custGeom>
              <a:avLst/>
              <a:gdLst>
                <a:gd name="connsiteX0" fmla="*/ 0 w 451945"/>
                <a:gd name="connsiteY0" fmla="*/ 95946 h 159008"/>
                <a:gd name="connsiteX1" fmla="*/ 220717 w 451945"/>
                <a:gd name="connsiteY1" fmla="*/ 1352 h 159008"/>
                <a:gd name="connsiteX2" fmla="*/ 451945 w 451945"/>
                <a:gd name="connsiteY2" fmla="*/ 159008 h 15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45" h="159008">
                  <a:moveTo>
                    <a:pt x="0" y="95946"/>
                  </a:moveTo>
                  <a:cubicBezTo>
                    <a:pt x="72696" y="43394"/>
                    <a:pt x="145393" y="-9158"/>
                    <a:pt x="220717" y="1352"/>
                  </a:cubicBezTo>
                  <a:cubicBezTo>
                    <a:pt x="296041" y="11862"/>
                    <a:pt x="373993" y="85435"/>
                    <a:pt x="451945" y="159008"/>
                  </a:cubicBezTo>
                </a:path>
              </a:pathLst>
            </a:custGeom>
            <a:grp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4D4D4D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2605254" y="4842490"/>
              <a:ext cx="472965" cy="209092"/>
            </a:xfrm>
            <a:custGeom>
              <a:avLst/>
              <a:gdLst>
                <a:gd name="connsiteX0" fmla="*/ 0 w 472965"/>
                <a:gd name="connsiteY0" fmla="*/ 31531 h 147463"/>
                <a:gd name="connsiteX1" fmla="*/ 241738 w 472965"/>
                <a:gd name="connsiteY1" fmla="*/ 147144 h 147463"/>
                <a:gd name="connsiteX2" fmla="*/ 472965 w 472965"/>
                <a:gd name="connsiteY2" fmla="*/ 0 h 147463"/>
                <a:gd name="connsiteX0-1" fmla="*/ 0 w 472965"/>
                <a:gd name="connsiteY0-2" fmla="*/ 31531 h 209092"/>
                <a:gd name="connsiteX1-3" fmla="*/ 237619 w 472965"/>
                <a:gd name="connsiteY1-4" fmla="*/ 208928 h 209092"/>
                <a:gd name="connsiteX2-5" fmla="*/ 472965 w 472965"/>
                <a:gd name="connsiteY2-6" fmla="*/ 0 h 209092"/>
                <a:gd name="connsiteX0-7" fmla="*/ 0 w 472965"/>
                <a:gd name="connsiteY0-8" fmla="*/ 31531 h 209092"/>
                <a:gd name="connsiteX1-9" fmla="*/ 237619 w 472965"/>
                <a:gd name="connsiteY1-10" fmla="*/ 208928 h 209092"/>
                <a:gd name="connsiteX2-11" fmla="*/ 472965 w 472965"/>
                <a:gd name="connsiteY2-12" fmla="*/ 0 h 2090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72965" h="209092">
                  <a:moveTo>
                    <a:pt x="0" y="31531"/>
                  </a:moveTo>
                  <a:cubicBezTo>
                    <a:pt x="81455" y="91965"/>
                    <a:pt x="191743" y="214183"/>
                    <a:pt x="237619" y="208928"/>
                  </a:cubicBezTo>
                  <a:cubicBezTo>
                    <a:pt x="283495" y="203673"/>
                    <a:pt x="396765" y="70944"/>
                    <a:pt x="472965" y="0"/>
                  </a:cubicBezTo>
                </a:path>
              </a:pathLst>
            </a:custGeom>
            <a:grp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4D4D4D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18333" y="4414213"/>
            <a:ext cx="538063" cy="489546"/>
            <a:chOff x="7002966" y="4415883"/>
            <a:chExt cx="507443" cy="461687"/>
          </a:xfrm>
        </p:grpSpPr>
        <p:grpSp>
          <p:nvGrpSpPr>
            <p:cNvPr id="25" name="组合 24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D4D4D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7396700" y="4776984"/>
                <a:ext cx="201133" cy="166254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D4D4D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26" name="任意多边形 25"/>
            <p:cNvSpPr/>
            <p:nvPr/>
          </p:nvSpPr>
          <p:spPr>
            <a:xfrm>
              <a:off x="7077564" y="4606380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4D4D4D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075055" y="4517389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4D4D4D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7089852" y="4685188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4D4D4D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7081722" y="4766978"/>
              <a:ext cx="245741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4D4D4D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213473" y="4165917"/>
            <a:ext cx="451047" cy="668136"/>
            <a:chOff x="6009007" y="5114134"/>
            <a:chExt cx="539853" cy="799683"/>
          </a:xfrm>
        </p:grpSpPr>
        <p:grpSp>
          <p:nvGrpSpPr>
            <p:cNvPr id="33" name="组合 32"/>
            <p:cNvGrpSpPr/>
            <p:nvPr/>
          </p:nvGrpSpPr>
          <p:grpSpPr>
            <a:xfrm>
              <a:off x="6076871" y="5114134"/>
              <a:ext cx="311138" cy="161892"/>
              <a:chOff x="7092920" y="4246590"/>
              <a:chExt cx="770185" cy="400745"/>
            </a:xfrm>
          </p:grpSpPr>
          <p:sp>
            <p:nvSpPr>
              <p:cNvPr id="40" name="任意多边形 39"/>
              <p:cNvSpPr/>
              <p:nvPr/>
            </p:nvSpPr>
            <p:spPr>
              <a:xfrm rot="246557">
                <a:off x="7092920" y="4246590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D4D4D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246557">
                <a:off x="7450357" y="4286367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D4D4D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246557">
                <a:off x="7777244" y="4292796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D4D4D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009007" y="5410125"/>
              <a:ext cx="539853" cy="503692"/>
              <a:chOff x="6009007" y="5410125"/>
              <a:chExt cx="539853" cy="503692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6009007" y="5410125"/>
                <a:ext cx="456217" cy="503692"/>
                <a:chOff x="6022959" y="4749850"/>
                <a:chExt cx="707623" cy="781261"/>
              </a:xfrm>
            </p:grpSpPr>
            <p:sp>
              <p:nvSpPr>
                <p:cNvPr id="37" name="任意多边形 36"/>
                <p:cNvSpPr/>
                <p:nvPr/>
              </p:nvSpPr>
              <p:spPr>
                <a:xfrm>
                  <a:off x="6024605" y="4796852"/>
                  <a:ext cx="689806" cy="734259"/>
                </a:xfrm>
                <a:custGeom>
                  <a:avLst/>
                  <a:gdLst>
                    <a:gd name="connsiteX0" fmla="*/ 1442 w 693602"/>
                    <a:gd name="connsiteY0" fmla="*/ 0 h 1058750"/>
                    <a:gd name="connsiteX1" fmla="*/ 91383 w 693602"/>
                    <a:gd name="connsiteY1" fmla="*/ 1034322 h 1058750"/>
                    <a:gd name="connsiteX2" fmla="*/ 571068 w 693602"/>
                    <a:gd name="connsiteY2" fmla="*/ 1034322 h 1058750"/>
                    <a:gd name="connsiteX3" fmla="*/ 690989 w 693602"/>
                    <a:gd name="connsiteY3" fmla="*/ 44971 h 1058750"/>
                    <a:gd name="connsiteX4" fmla="*/ 1442 w 693602"/>
                    <a:gd name="connsiteY4" fmla="*/ 0 h 1058750"/>
                    <a:gd name="connsiteX0-1" fmla="*/ 1442 w 695985"/>
                    <a:gd name="connsiteY0-2" fmla="*/ 0 h 1058750"/>
                    <a:gd name="connsiteX1-3" fmla="*/ 91383 w 695985"/>
                    <a:gd name="connsiteY1-4" fmla="*/ 1034322 h 1058750"/>
                    <a:gd name="connsiteX2-5" fmla="*/ 571068 w 695985"/>
                    <a:gd name="connsiteY2-6" fmla="*/ 1034322 h 1058750"/>
                    <a:gd name="connsiteX3-7" fmla="*/ 690989 w 695985"/>
                    <a:gd name="connsiteY3-8" fmla="*/ 44971 h 1058750"/>
                    <a:gd name="connsiteX4-9" fmla="*/ 1442 w 695985"/>
                    <a:gd name="connsiteY4-10" fmla="*/ 0 h 1058750"/>
                    <a:gd name="connsiteX0-11" fmla="*/ 1442 w 689807"/>
                    <a:gd name="connsiteY0-12" fmla="*/ 0 h 1058750"/>
                    <a:gd name="connsiteX1-13" fmla="*/ 91383 w 689807"/>
                    <a:gd name="connsiteY1-14" fmla="*/ 1034322 h 1058750"/>
                    <a:gd name="connsiteX2-15" fmla="*/ 571068 w 689807"/>
                    <a:gd name="connsiteY2-16" fmla="*/ 1034322 h 1058750"/>
                    <a:gd name="connsiteX3-17" fmla="*/ 684265 w 689807"/>
                    <a:gd name="connsiteY3-18" fmla="*/ 18077 h 1058750"/>
                    <a:gd name="connsiteX4-19" fmla="*/ 1442 w 689807"/>
                    <a:gd name="connsiteY4-20" fmla="*/ 0 h 1058750"/>
                    <a:gd name="connsiteX0-21" fmla="*/ 1442 w 689807"/>
                    <a:gd name="connsiteY0-22" fmla="*/ 0 h 1058750"/>
                    <a:gd name="connsiteX1-23" fmla="*/ 91383 w 689807"/>
                    <a:gd name="connsiteY1-24" fmla="*/ 1034322 h 1058750"/>
                    <a:gd name="connsiteX2-25" fmla="*/ 571068 w 689807"/>
                    <a:gd name="connsiteY2-26" fmla="*/ 1034322 h 1058750"/>
                    <a:gd name="connsiteX3-27" fmla="*/ 684265 w 689807"/>
                    <a:gd name="connsiteY3-28" fmla="*/ 18077 h 1058750"/>
                    <a:gd name="connsiteX4-29" fmla="*/ 1442 w 689807"/>
                    <a:gd name="connsiteY4-30" fmla="*/ 0 h 1058750"/>
                    <a:gd name="connsiteX0-31" fmla="*/ 1442 w 689807"/>
                    <a:gd name="connsiteY0-32" fmla="*/ 0 h 1058750"/>
                    <a:gd name="connsiteX1-33" fmla="*/ 91383 w 689807"/>
                    <a:gd name="connsiteY1-34" fmla="*/ 1034322 h 1058750"/>
                    <a:gd name="connsiteX2-35" fmla="*/ 571068 w 689807"/>
                    <a:gd name="connsiteY2-36" fmla="*/ 1034322 h 1058750"/>
                    <a:gd name="connsiteX3-37" fmla="*/ 684265 w 689807"/>
                    <a:gd name="connsiteY3-38" fmla="*/ 18077 h 1058750"/>
                    <a:gd name="connsiteX4-39" fmla="*/ 1442 w 689807"/>
                    <a:gd name="connsiteY4-40" fmla="*/ 0 h 10587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9807" h="1058750">
                      <a:moveTo>
                        <a:pt x="1442" y="0"/>
                      </a:moveTo>
                      <a:cubicBezTo>
                        <a:pt x="-2306" y="432216"/>
                        <a:pt x="-6053" y="864433"/>
                        <a:pt x="91383" y="1034322"/>
                      </a:cubicBezTo>
                      <a:cubicBezTo>
                        <a:pt x="251278" y="1034322"/>
                        <a:pt x="466137" y="1089286"/>
                        <a:pt x="571068" y="1034322"/>
                      </a:cubicBezTo>
                      <a:cubicBezTo>
                        <a:pt x="671003" y="689548"/>
                        <a:pt x="704252" y="195461"/>
                        <a:pt x="684265" y="18077"/>
                      </a:cubicBezTo>
                      <a:cubicBezTo>
                        <a:pt x="476828" y="52392"/>
                        <a:pt x="168538" y="32920"/>
                        <a:pt x="1442" y="0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4D4D4D"/>
                    </a:solidFill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>
                  <a:off x="6022959" y="4885958"/>
                  <a:ext cx="707623" cy="3918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707624"/>
                    <a:gd name="connsiteY0-14" fmla="*/ 0 h 25937"/>
                    <a:gd name="connsiteX1-15" fmla="*/ 707624 w 707624"/>
                    <a:gd name="connsiteY1-16" fmla="*/ 11354 h 25937"/>
                    <a:gd name="connsiteX0-17" fmla="*/ 0 w 707624"/>
                    <a:gd name="connsiteY0-18" fmla="*/ 0 h 39184"/>
                    <a:gd name="connsiteX1-19" fmla="*/ 707624 w 707624"/>
                    <a:gd name="connsiteY1-20" fmla="*/ 11354 h 3918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707624" h="39184">
                      <a:moveTo>
                        <a:pt x="0" y="0"/>
                      </a:moveTo>
                      <a:cubicBezTo>
                        <a:pt x="235875" y="41884"/>
                        <a:pt x="471749" y="56876"/>
                        <a:pt x="707624" y="11354"/>
                      </a:cubicBezTo>
                    </a:path>
                  </a:pathLst>
                </a:custGeom>
                <a:noFill/>
                <a:ln w="254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4D4D4D"/>
                    </a:solidFill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 flipV="1">
                  <a:off x="6022959" y="4749850"/>
                  <a:ext cx="674007" cy="4909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674007"/>
                    <a:gd name="connsiteY0-14" fmla="*/ 2094 h 22978"/>
                    <a:gd name="connsiteX1-15" fmla="*/ 674007 w 674007"/>
                    <a:gd name="connsiteY1-16" fmla="*/ 0 h 22978"/>
                    <a:gd name="connsiteX0-17" fmla="*/ 0 w 674007"/>
                    <a:gd name="connsiteY0-18" fmla="*/ 2094 h 39019"/>
                    <a:gd name="connsiteX1-19" fmla="*/ 674007 w 674007"/>
                    <a:gd name="connsiteY1-20" fmla="*/ 0 h 39019"/>
                    <a:gd name="connsiteX0-21" fmla="*/ 0 w 674007"/>
                    <a:gd name="connsiteY0-22" fmla="*/ 2094 h 49095"/>
                    <a:gd name="connsiteX1-23" fmla="*/ 674007 w 674007"/>
                    <a:gd name="connsiteY1-24" fmla="*/ 0 h 4909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674007" h="49095">
                      <a:moveTo>
                        <a:pt x="0" y="2094"/>
                      </a:moveTo>
                      <a:cubicBezTo>
                        <a:pt x="208981" y="70872"/>
                        <a:pt x="478473" y="58969"/>
                        <a:pt x="67400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4D4D4D"/>
                    </a:solidFill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36" name="任意多边形 35"/>
              <p:cNvSpPr/>
              <p:nvPr/>
            </p:nvSpPr>
            <p:spPr>
              <a:xfrm>
                <a:off x="6418135" y="5562903"/>
                <a:ext cx="130725" cy="206145"/>
              </a:xfrm>
              <a:custGeom>
                <a:avLst/>
                <a:gdLst>
                  <a:gd name="connsiteX0" fmla="*/ 34669 w 160345"/>
                  <a:gd name="connsiteY0" fmla="*/ 10170 h 252854"/>
                  <a:gd name="connsiteX1" fmla="*/ 160345 w 160345"/>
                  <a:gd name="connsiteY1" fmla="*/ 23171 h 252854"/>
                  <a:gd name="connsiteX2" fmla="*/ 134343 w 160345"/>
                  <a:gd name="connsiteY2" fmla="*/ 161848 h 252854"/>
                  <a:gd name="connsiteX3" fmla="*/ 0 w 160345"/>
                  <a:gd name="connsiteY3" fmla="*/ 252854 h 2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45" h="252854">
                    <a:moveTo>
                      <a:pt x="34669" y="10170"/>
                    </a:moveTo>
                    <a:cubicBezTo>
                      <a:pt x="89201" y="-303"/>
                      <a:pt x="143733" y="-10776"/>
                      <a:pt x="160345" y="23171"/>
                    </a:cubicBezTo>
                    <a:cubicBezTo>
                      <a:pt x="151678" y="69397"/>
                      <a:pt x="161067" y="123568"/>
                      <a:pt x="134343" y="161848"/>
                    </a:cubicBezTo>
                    <a:cubicBezTo>
                      <a:pt x="107619" y="200128"/>
                      <a:pt x="53809" y="226491"/>
                      <a:pt x="0" y="252854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D4D4D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2766002" y="2366272"/>
            <a:ext cx="2472589" cy="1398881"/>
            <a:chOff x="7383918" y="2030313"/>
            <a:chExt cx="2472589" cy="1398881"/>
          </a:xfrm>
        </p:grpSpPr>
        <p:sp>
          <p:nvSpPr>
            <p:cNvPr id="44" name="文本框 43"/>
            <p:cNvSpPr txBox="1"/>
            <p:nvPr/>
          </p:nvSpPr>
          <p:spPr>
            <a:xfrm>
              <a:off x="7383918" y="203031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 Placeholder 32"/>
            <p:cNvSpPr txBox="1"/>
            <p:nvPr/>
          </p:nvSpPr>
          <p:spPr>
            <a:xfrm>
              <a:off x="7603189" y="2446980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37599" y="2366272"/>
            <a:ext cx="2472589" cy="1398881"/>
            <a:chOff x="7383918" y="2030313"/>
            <a:chExt cx="2472589" cy="1398881"/>
          </a:xfrm>
        </p:grpSpPr>
        <p:sp>
          <p:nvSpPr>
            <p:cNvPr id="47" name="文本框 46"/>
            <p:cNvSpPr txBox="1"/>
            <p:nvPr/>
          </p:nvSpPr>
          <p:spPr>
            <a:xfrm>
              <a:off x="7383918" y="203031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 Placeholder 32"/>
            <p:cNvSpPr txBox="1"/>
            <p:nvPr/>
          </p:nvSpPr>
          <p:spPr>
            <a:xfrm>
              <a:off x="7603189" y="2446980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766002" y="4299315"/>
            <a:ext cx="2472589" cy="1398881"/>
            <a:chOff x="7383918" y="2030313"/>
            <a:chExt cx="2472589" cy="1398881"/>
          </a:xfrm>
        </p:grpSpPr>
        <p:sp>
          <p:nvSpPr>
            <p:cNvPr id="50" name="文本框 49"/>
            <p:cNvSpPr txBox="1"/>
            <p:nvPr/>
          </p:nvSpPr>
          <p:spPr>
            <a:xfrm>
              <a:off x="7383918" y="203031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 Placeholder 32"/>
            <p:cNvSpPr txBox="1"/>
            <p:nvPr/>
          </p:nvSpPr>
          <p:spPr>
            <a:xfrm>
              <a:off x="7603189" y="2446980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7599" y="4299315"/>
            <a:ext cx="2472589" cy="1398881"/>
            <a:chOff x="7383918" y="2030313"/>
            <a:chExt cx="2472589" cy="1398881"/>
          </a:xfrm>
        </p:grpSpPr>
        <p:sp>
          <p:nvSpPr>
            <p:cNvPr id="53" name="文本框 52"/>
            <p:cNvSpPr txBox="1"/>
            <p:nvPr/>
          </p:nvSpPr>
          <p:spPr>
            <a:xfrm>
              <a:off x="7383918" y="203031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 Placeholder 32"/>
            <p:cNvSpPr txBox="1"/>
            <p:nvPr/>
          </p:nvSpPr>
          <p:spPr>
            <a:xfrm>
              <a:off x="7603189" y="2446980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4943</Words>
  <Application>WPS 演示</Application>
  <PresentationFormat>宽屏</PresentationFormat>
  <Paragraphs>278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情书体</vt:lpstr>
      <vt:lpstr>Verdana</vt:lpstr>
      <vt:lpstr>微软雅黑</vt:lpstr>
      <vt:lpstr>造字工房悦黑体验版纤细体</vt:lpstr>
      <vt:lpstr>签名连笔字</vt:lpstr>
      <vt:lpstr>Arial</vt:lpstr>
      <vt:lpstr>hakuyoxingshu7000</vt:lpstr>
      <vt:lpstr>华文细黑</vt:lpstr>
      <vt:lpstr>Neris Thin</vt:lpstr>
      <vt:lpstr>方正静蕾简体</vt:lpstr>
      <vt:lpstr>Cooper Std Black</vt:lpstr>
      <vt:lpstr>Calibri</vt:lpstr>
      <vt:lpstr>黑体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17</cp:revision>
  <dcterms:created xsi:type="dcterms:W3CDTF">2018-03-08T02:31:00Z</dcterms:created>
  <dcterms:modified xsi:type="dcterms:W3CDTF">2019-08-12T08:24:54Z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