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7" r:id="rId3"/>
    <p:sldId id="433" r:id="rId5"/>
    <p:sldId id="434" r:id="rId6"/>
    <p:sldId id="435" r:id="rId7"/>
    <p:sldId id="436" r:id="rId8"/>
    <p:sldId id="437" r:id="rId9"/>
    <p:sldId id="438" r:id="rId10"/>
    <p:sldId id="265" r:id="rId11"/>
    <p:sldId id="266" r:id="rId12"/>
    <p:sldId id="260" r:id="rId13"/>
    <p:sldId id="262" r:id="rId14"/>
    <p:sldId id="263" r:id="rId15"/>
    <p:sldId id="264" r:id="rId16"/>
    <p:sldId id="415" r:id="rId17"/>
    <p:sldId id="416" r:id="rId18"/>
    <p:sldId id="417" r:id="rId19"/>
    <p:sldId id="418" r:id="rId20"/>
    <p:sldId id="419" r:id="rId21"/>
    <p:sldId id="420" r:id="rId22"/>
    <p:sldId id="421" r:id="rId23"/>
    <p:sldId id="422" r:id="rId24"/>
    <p:sldId id="423" r:id="rId25"/>
    <p:sldId id="424" r:id="rId26"/>
    <p:sldId id="425" r:id="rId27"/>
    <p:sldId id="426" r:id="rId28"/>
    <p:sldId id="427" r:id="rId29"/>
    <p:sldId id="428" r:id="rId30"/>
    <p:sldId id="429" r:id="rId31"/>
    <p:sldId id="430" r:id="rId32"/>
    <p:sldId id="431" r:id="rId33"/>
    <p:sldId id="432" r:id="rId34"/>
    <p:sldId id="439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4056"/>
    <a:srgbClr val="B70E00"/>
    <a:srgbClr val="FF8F0D"/>
    <a:srgbClr val="035BA3"/>
    <a:srgbClr val="0B83E2"/>
    <a:srgbClr val="2CA5CE"/>
    <a:srgbClr val="53D6F4"/>
    <a:srgbClr val="6B4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5" d="100"/>
          <a:sy n="55" d="100"/>
        </p:scale>
        <p:origin x="56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4012E-81FD-4068-9606-B203ADC2BF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09F78-15C6-4229-94E9-26253590B3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9A7FD-38EC-4EA3-ABA4-0C51DF2064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35481-96A7-4D13-BCEF-4E61038C7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35481-96A7-4D13-BCEF-4E61038C7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35481-96A7-4D13-BCEF-4E61038C7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35481-96A7-4D13-BCEF-4E61038C7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35481-96A7-4D13-BCEF-4E61038C7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35481-96A7-4D13-BCEF-4E61038C7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35481-96A7-4D13-BCEF-4E61038C7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35481-96A7-4D13-BCEF-4E61038C7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35481-96A7-4D13-BCEF-4E61038C7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35481-96A7-4D13-BCEF-4E61038C7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35481-96A7-4D13-BCEF-4E61038C7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35481-96A7-4D13-BCEF-4E61038C7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35481-96A7-4D13-BCEF-4E61038C7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35481-96A7-4D13-BCEF-4E61038C7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35481-96A7-4D13-BCEF-4E61038C7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35481-96A7-4D13-BCEF-4E61038C7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35481-96A7-4D13-BCEF-4E61038C7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35481-96A7-4D13-BCEF-4E61038C7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9A7FD-38EC-4EA3-ABA4-0C51DF2064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35481-96A7-4D13-BCEF-4E61038C7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35481-96A7-4D13-BCEF-4E61038C7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35481-96A7-4D13-BCEF-4E61038C7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35481-96A7-4D13-BCEF-4E61038C7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35481-96A7-4D13-BCEF-4E61038C7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35481-96A7-4D13-BCEF-4E61038C7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35481-96A7-4D13-BCEF-4E61038C74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B2D-7F33-4EFE-B520-AE087D3F87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61F8-7383-46D9-808D-72128DC902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EBB2D-7F33-4EFE-B520-AE087D3F87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961F8-7383-46D9-808D-72128DC9021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'1.0' encoding='UTF-8' standalone='yes'?>
<Relationships xmlns="http://schemas.openxmlformats.org/package/2006/relationships"><Relationship Id="rId9" Type="http://schemas.openxmlformats.org/officeDocument/2006/relationships/image" Target="../media/image10.emf"/><Relationship Id="rId8" Type="http://schemas.openxmlformats.org/officeDocument/2006/relationships/image" Target="../media/image9.emf"/><Relationship Id="rId7" Type="http://schemas.openxmlformats.org/officeDocument/2006/relationships/image" Target="../media/image8.emf"/><Relationship Id="rId69" Type="http://schemas.openxmlformats.org/officeDocument/2006/relationships/notesSlide" Target="../notesSlides/notesSlide10.xml"/><Relationship Id="rId68" Type="http://schemas.openxmlformats.org/officeDocument/2006/relationships/slideLayout" Target="../slideLayouts/slideLayout1.xml"/><Relationship Id="rId67" Type="http://schemas.openxmlformats.org/officeDocument/2006/relationships/image" Target="../media/image68.png"/><Relationship Id="rId66" Type="http://schemas.openxmlformats.org/officeDocument/2006/relationships/image" Target="../media/image67.emf"/><Relationship Id="rId65" Type="http://schemas.openxmlformats.org/officeDocument/2006/relationships/image" Target="../media/image66.emf"/><Relationship Id="rId64" Type="http://schemas.openxmlformats.org/officeDocument/2006/relationships/image" Target="../media/image65.emf"/><Relationship Id="rId63" Type="http://schemas.openxmlformats.org/officeDocument/2006/relationships/image" Target="../media/image64.emf"/><Relationship Id="rId62" Type="http://schemas.openxmlformats.org/officeDocument/2006/relationships/image" Target="../media/image63.emf"/><Relationship Id="rId61" Type="http://schemas.openxmlformats.org/officeDocument/2006/relationships/image" Target="../media/image62.emf"/><Relationship Id="rId60" Type="http://schemas.openxmlformats.org/officeDocument/2006/relationships/image" Target="../media/image61.emf"/><Relationship Id="rId6" Type="http://schemas.openxmlformats.org/officeDocument/2006/relationships/image" Target="../media/image7.png"/><Relationship Id="rId59" Type="http://schemas.openxmlformats.org/officeDocument/2006/relationships/image" Target="../media/image60.emf"/><Relationship Id="rId58" Type="http://schemas.openxmlformats.org/officeDocument/2006/relationships/image" Target="../media/image59.emf"/><Relationship Id="rId57" Type="http://schemas.openxmlformats.org/officeDocument/2006/relationships/image" Target="../media/image58.png"/><Relationship Id="rId56" Type="http://schemas.openxmlformats.org/officeDocument/2006/relationships/image" Target="../media/image57.png"/><Relationship Id="rId55" Type="http://schemas.openxmlformats.org/officeDocument/2006/relationships/image" Target="../media/image56.emf"/><Relationship Id="rId54" Type="http://schemas.openxmlformats.org/officeDocument/2006/relationships/image" Target="../media/image55.emf"/><Relationship Id="rId53" Type="http://schemas.openxmlformats.org/officeDocument/2006/relationships/image" Target="../media/image54.emf"/><Relationship Id="rId52" Type="http://schemas.openxmlformats.org/officeDocument/2006/relationships/image" Target="../media/image53.emf"/><Relationship Id="rId51" Type="http://schemas.openxmlformats.org/officeDocument/2006/relationships/image" Target="../media/image52.emf"/><Relationship Id="rId50" Type="http://schemas.openxmlformats.org/officeDocument/2006/relationships/image" Target="../media/image51.emf"/><Relationship Id="rId5" Type="http://schemas.openxmlformats.org/officeDocument/2006/relationships/image" Target="../media/image6.png"/><Relationship Id="rId49" Type="http://schemas.openxmlformats.org/officeDocument/2006/relationships/image" Target="../media/image50.png"/><Relationship Id="rId48" Type="http://schemas.openxmlformats.org/officeDocument/2006/relationships/image" Target="../media/image49.emf"/><Relationship Id="rId47" Type="http://schemas.openxmlformats.org/officeDocument/2006/relationships/image" Target="../media/image48.emf"/><Relationship Id="rId46" Type="http://schemas.openxmlformats.org/officeDocument/2006/relationships/image" Target="../media/image47.emf"/><Relationship Id="rId45" Type="http://schemas.openxmlformats.org/officeDocument/2006/relationships/image" Target="../media/image46.emf"/><Relationship Id="rId44" Type="http://schemas.openxmlformats.org/officeDocument/2006/relationships/image" Target="../media/image45.emf"/><Relationship Id="rId43" Type="http://schemas.openxmlformats.org/officeDocument/2006/relationships/image" Target="../media/image44.emf"/><Relationship Id="rId42" Type="http://schemas.openxmlformats.org/officeDocument/2006/relationships/image" Target="../media/image43.emf"/><Relationship Id="rId41" Type="http://schemas.openxmlformats.org/officeDocument/2006/relationships/image" Target="../media/image42.emf"/><Relationship Id="rId40" Type="http://schemas.openxmlformats.org/officeDocument/2006/relationships/image" Target="../media/image41.emf"/><Relationship Id="rId4" Type="http://schemas.openxmlformats.org/officeDocument/2006/relationships/image" Target="../media/image5.emf"/><Relationship Id="rId39" Type="http://schemas.openxmlformats.org/officeDocument/2006/relationships/image" Target="../media/image40.emf"/><Relationship Id="rId38" Type="http://schemas.openxmlformats.org/officeDocument/2006/relationships/image" Target="../media/image39.png"/><Relationship Id="rId37" Type="http://schemas.openxmlformats.org/officeDocument/2006/relationships/image" Target="../media/image38.png"/><Relationship Id="rId36" Type="http://schemas.openxmlformats.org/officeDocument/2006/relationships/image" Target="../media/image37.png"/><Relationship Id="rId35" Type="http://schemas.openxmlformats.org/officeDocument/2006/relationships/image" Target="../media/image36.emf"/><Relationship Id="rId34" Type="http://schemas.openxmlformats.org/officeDocument/2006/relationships/image" Target="../media/image35.emf"/><Relationship Id="rId33" Type="http://schemas.openxmlformats.org/officeDocument/2006/relationships/image" Target="../media/image34.emf"/><Relationship Id="rId32" Type="http://schemas.openxmlformats.org/officeDocument/2006/relationships/image" Target="../media/image33.emf"/><Relationship Id="rId31" Type="http://schemas.openxmlformats.org/officeDocument/2006/relationships/image" Target="../media/image32.jpeg"/><Relationship Id="rId30" Type="http://schemas.openxmlformats.org/officeDocument/2006/relationships/image" Target="../media/image31.emf"/><Relationship Id="rId3" Type="http://schemas.openxmlformats.org/officeDocument/2006/relationships/image" Target="../media/image4.emf"/><Relationship Id="rId29" Type="http://schemas.openxmlformats.org/officeDocument/2006/relationships/image" Target="../media/image30.emf"/><Relationship Id="rId28" Type="http://schemas.openxmlformats.org/officeDocument/2006/relationships/image" Target="../media/image29.emf"/><Relationship Id="rId27" Type="http://schemas.openxmlformats.org/officeDocument/2006/relationships/image" Target="../media/image28.emf"/><Relationship Id="rId26" Type="http://schemas.openxmlformats.org/officeDocument/2006/relationships/image" Target="../media/image27.emf"/><Relationship Id="rId25" Type="http://schemas.openxmlformats.org/officeDocument/2006/relationships/image" Target="../media/image26.emf"/><Relationship Id="rId24" Type="http://schemas.openxmlformats.org/officeDocument/2006/relationships/image" Target="../media/image25.emf"/><Relationship Id="rId23" Type="http://schemas.openxmlformats.org/officeDocument/2006/relationships/image" Target="../media/image24.png"/><Relationship Id="rId22" Type="http://schemas.openxmlformats.org/officeDocument/2006/relationships/image" Target="../media/image23.png"/><Relationship Id="rId21" Type="http://schemas.openxmlformats.org/officeDocument/2006/relationships/image" Target="../media/image22.emf"/><Relationship Id="rId20" Type="http://schemas.openxmlformats.org/officeDocument/2006/relationships/image" Target="../media/image21.emf"/><Relationship Id="rId2" Type="http://schemas.openxmlformats.org/officeDocument/2006/relationships/image" Target="../media/image3.png"/><Relationship Id="rId19" Type="http://schemas.openxmlformats.org/officeDocument/2006/relationships/image" Target="../media/image20.png"/><Relationship Id="rId18" Type="http://schemas.openxmlformats.org/officeDocument/2006/relationships/image" Target="../media/image19.emf"/><Relationship Id="rId17" Type="http://schemas.openxmlformats.org/officeDocument/2006/relationships/image" Target="../media/image18.emf"/><Relationship Id="rId16" Type="http://schemas.openxmlformats.org/officeDocument/2006/relationships/image" Target="../media/image17.png"/><Relationship Id="rId15" Type="http://schemas.openxmlformats.org/officeDocument/2006/relationships/image" Target="../media/image16.emf"/><Relationship Id="rId14" Type="http://schemas.openxmlformats.org/officeDocument/2006/relationships/image" Target="../media/image15.emf"/><Relationship Id="rId13" Type="http://schemas.openxmlformats.org/officeDocument/2006/relationships/image" Target="../media/image14.emf"/><Relationship Id="rId12" Type="http://schemas.openxmlformats.org/officeDocument/2006/relationships/image" Target="../media/image13.emf"/><Relationship Id="rId11" Type="http://schemas.openxmlformats.org/officeDocument/2006/relationships/image" Target="../media/image12.emf"/><Relationship Id="rId10" Type="http://schemas.openxmlformats.org/officeDocument/2006/relationships/image" Target="../media/image11.emf"/><Relationship Id="rId1" Type="http://schemas.openxmlformats.org/officeDocument/2006/relationships/image" Target="../media/image2.emf"/></Relationships>
</file>

<file path=ppt/slides/_rels/slide13.xml.rels><?xml version='1.0' encoding='UTF-8' standalone='yes'?>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slides/_rels/slide1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'1.0' encoding='UTF-8' standalone='yes'?>
<Relationships xmlns="http://schemas.openxmlformats.org/package/2006/relationships"><Relationship Id="rId9" Type="http://schemas.openxmlformats.org/officeDocument/2006/relationships/image" Target="../media/image83.emf"/><Relationship Id="rId8" Type="http://schemas.openxmlformats.org/officeDocument/2006/relationships/image" Target="../media/image82.emf"/><Relationship Id="rId7" Type="http://schemas.openxmlformats.org/officeDocument/2006/relationships/image" Target="../media/image81.emf"/><Relationship Id="rId6" Type="http://schemas.openxmlformats.org/officeDocument/2006/relationships/image" Target="../media/image80.emf"/><Relationship Id="rId5" Type="http://schemas.openxmlformats.org/officeDocument/2006/relationships/image" Target="../media/image79.emf"/><Relationship Id="rId4" Type="http://schemas.openxmlformats.org/officeDocument/2006/relationships/image" Target="../media/image78.emf"/><Relationship Id="rId38" Type="http://schemas.openxmlformats.org/officeDocument/2006/relationships/notesSlide" Target="../notesSlides/notesSlide17.xml"/><Relationship Id="rId37" Type="http://schemas.openxmlformats.org/officeDocument/2006/relationships/slideLayout" Target="../slideLayouts/slideLayout1.xml"/><Relationship Id="rId36" Type="http://schemas.openxmlformats.org/officeDocument/2006/relationships/image" Target="../media/image110.png"/><Relationship Id="rId35" Type="http://schemas.openxmlformats.org/officeDocument/2006/relationships/image" Target="../media/image109.png"/><Relationship Id="rId34" Type="http://schemas.openxmlformats.org/officeDocument/2006/relationships/image" Target="../media/image108.png"/><Relationship Id="rId33" Type="http://schemas.openxmlformats.org/officeDocument/2006/relationships/image" Target="../media/image107.png"/><Relationship Id="rId32" Type="http://schemas.openxmlformats.org/officeDocument/2006/relationships/image" Target="../media/image106.png"/><Relationship Id="rId31" Type="http://schemas.openxmlformats.org/officeDocument/2006/relationships/image" Target="../media/image105.png"/><Relationship Id="rId30" Type="http://schemas.openxmlformats.org/officeDocument/2006/relationships/image" Target="../media/image104.png"/><Relationship Id="rId3" Type="http://schemas.openxmlformats.org/officeDocument/2006/relationships/image" Target="../media/image77.emf"/><Relationship Id="rId29" Type="http://schemas.openxmlformats.org/officeDocument/2006/relationships/image" Target="../media/image103.png"/><Relationship Id="rId28" Type="http://schemas.openxmlformats.org/officeDocument/2006/relationships/image" Target="../media/image102.png"/><Relationship Id="rId27" Type="http://schemas.openxmlformats.org/officeDocument/2006/relationships/image" Target="../media/image101.png"/><Relationship Id="rId26" Type="http://schemas.openxmlformats.org/officeDocument/2006/relationships/image" Target="../media/image100.png"/><Relationship Id="rId25" Type="http://schemas.openxmlformats.org/officeDocument/2006/relationships/image" Target="../media/image99.png"/><Relationship Id="rId24" Type="http://schemas.openxmlformats.org/officeDocument/2006/relationships/image" Target="../media/image98.png"/><Relationship Id="rId23" Type="http://schemas.openxmlformats.org/officeDocument/2006/relationships/image" Target="../media/image97.png"/><Relationship Id="rId22" Type="http://schemas.openxmlformats.org/officeDocument/2006/relationships/image" Target="../media/image96.png"/><Relationship Id="rId21" Type="http://schemas.openxmlformats.org/officeDocument/2006/relationships/image" Target="../media/image95.png"/><Relationship Id="rId20" Type="http://schemas.openxmlformats.org/officeDocument/2006/relationships/image" Target="../media/image94.png"/><Relationship Id="rId2" Type="http://schemas.openxmlformats.org/officeDocument/2006/relationships/image" Target="../media/image76.emf"/><Relationship Id="rId19" Type="http://schemas.openxmlformats.org/officeDocument/2006/relationships/image" Target="../media/image93.png"/><Relationship Id="rId18" Type="http://schemas.openxmlformats.org/officeDocument/2006/relationships/image" Target="../media/image92.png"/><Relationship Id="rId17" Type="http://schemas.openxmlformats.org/officeDocument/2006/relationships/image" Target="../media/image91.png"/><Relationship Id="rId16" Type="http://schemas.openxmlformats.org/officeDocument/2006/relationships/image" Target="../media/image90.png"/><Relationship Id="rId15" Type="http://schemas.openxmlformats.org/officeDocument/2006/relationships/image" Target="../media/image89.png"/><Relationship Id="rId14" Type="http://schemas.openxmlformats.org/officeDocument/2006/relationships/image" Target="../media/image88.png"/><Relationship Id="rId13" Type="http://schemas.openxmlformats.org/officeDocument/2006/relationships/image" Target="../media/image87.emf"/><Relationship Id="rId12" Type="http://schemas.openxmlformats.org/officeDocument/2006/relationships/image" Target="../media/image86.emf"/><Relationship Id="rId11" Type="http://schemas.openxmlformats.org/officeDocument/2006/relationships/image" Target="../media/image85.emf"/><Relationship Id="rId10" Type="http://schemas.openxmlformats.org/officeDocument/2006/relationships/image" Target="../media/image84.emf"/><Relationship Id="rId1" Type="http://schemas.openxmlformats.org/officeDocument/2006/relationships/image" Target="../media/image75.emf"/></Relationships>
</file>

<file path=ppt/slides/_rels/slide21.xml.rels><?xml version='1.0' encoding='UTF-8' standalone='yes'?>
<Relationships xmlns="http://schemas.openxmlformats.org/package/2006/relationships"><Relationship Id="rId9" Type="http://schemas.openxmlformats.org/officeDocument/2006/relationships/image" Target="../media/image119.emf"/><Relationship Id="rId85" Type="http://schemas.openxmlformats.org/officeDocument/2006/relationships/slideLayout" Target="../slideLayouts/slideLayout1.xml"/><Relationship Id="rId84" Type="http://schemas.openxmlformats.org/officeDocument/2006/relationships/image" Target="../media/image194.png"/><Relationship Id="rId83" Type="http://schemas.openxmlformats.org/officeDocument/2006/relationships/image" Target="../media/image193.png"/><Relationship Id="rId82" Type="http://schemas.openxmlformats.org/officeDocument/2006/relationships/image" Target="../media/image192.png"/><Relationship Id="rId81" Type="http://schemas.openxmlformats.org/officeDocument/2006/relationships/image" Target="../media/image191.png"/><Relationship Id="rId80" Type="http://schemas.openxmlformats.org/officeDocument/2006/relationships/image" Target="../media/image190.png"/><Relationship Id="rId8" Type="http://schemas.openxmlformats.org/officeDocument/2006/relationships/image" Target="../media/image118.emf"/><Relationship Id="rId79" Type="http://schemas.openxmlformats.org/officeDocument/2006/relationships/image" Target="../media/image189.png"/><Relationship Id="rId78" Type="http://schemas.openxmlformats.org/officeDocument/2006/relationships/image" Target="../media/image188.png"/><Relationship Id="rId77" Type="http://schemas.openxmlformats.org/officeDocument/2006/relationships/image" Target="../media/image187.png"/><Relationship Id="rId76" Type="http://schemas.openxmlformats.org/officeDocument/2006/relationships/image" Target="../media/image186.png"/><Relationship Id="rId75" Type="http://schemas.openxmlformats.org/officeDocument/2006/relationships/image" Target="../media/image185.png"/><Relationship Id="rId74" Type="http://schemas.openxmlformats.org/officeDocument/2006/relationships/image" Target="../media/image184.png"/><Relationship Id="rId73" Type="http://schemas.openxmlformats.org/officeDocument/2006/relationships/image" Target="../media/image183.png"/><Relationship Id="rId72" Type="http://schemas.openxmlformats.org/officeDocument/2006/relationships/image" Target="../media/image182.png"/><Relationship Id="rId71" Type="http://schemas.openxmlformats.org/officeDocument/2006/relationships/image" Target="../media/image181.png"/><Relationship Id="rId70" Type="http://schemas.openxmlformats.org/officeDocument/2006/relationships/image" Target="../media/image180.png"/><Relationship Id="rId7" Type="http://schemas.openxmlformats.org/officeDocument/2006/relationships/image" Target="../media/image117.emf"/><Relationship Id="rId69" Type="http://schemas.openxmlformats.org/officeDocument/2006/relationships/image" Target="../media/image179.png"/><Relationship Id="rId68" Type="http://schemas.openxmlformats.org/officeDocument/2006/relationships/image" Target="../media/image178.png"/><Relationship Id="rId67" Type="http://schemas.openxmlformats.org/officeDocument/2006/relationships/image" Target="../media/image177.png"/><Relationship Id="rId66" Type="http://schemas.openxmlformats.org/officeDocument/2006/relationships/image" Target="../media/image176.png"/><Relationship Id="rId65" Type="http://schemas.openxmlformats.org/officeDocument/2006/relationships/image" Target="../media/image175.png"/><Relationship Id="rId64" Type="http://schemas.openxmlformats.org/officeDocument/2006/relationships/image" Target="../media/image174.png"/><Relationship Id="rId63" Type="http://schemas.openxmlformats.org/officeDocument/2006/relationships/image" Target="../media/image173.png"/><Relationship Id="rId62" Type="http://schemas.openxmlformats.org/officeDocument/2006/relationships/image" Target="../media/image172.png"/><Relationship Id="rId61" Type="http://schemas.openxmlformats.org/officeDocument/2006/relationships/image" Target="../media/image171.png"/><Relationship Id="rId60" Type="http://schemas.openxmlformats.org/officeDocument/2006/relationships/image" Target="../media/image170.png"/><Relationship Id="rId6" Type="http://schemas.openxmlformats.org/officeDocument/2006/relationships/image" Target="../media/image116.emf"/><Relationship Id="rId59" Type="http://schemas.openxmlformats.org/officeDocument/2006/relationships/image" Target="../media/image169.png"/><Relationship Id="rId58" Type="http://schemas.openxmlformats.org/officeDocument/2006/relationships/image" Target="../media/image168.png"/><Relationship Id="rId57" Type="http://schemas.openxmlformats.org/officeDocument/2006/relationships/image" Target="../media/image167.png"/><Relationship Id="rId56" Type="http://schemas.openxmlformats.org/officeDocument/2006/relationships/image" Target="../media/image166.jpeg"/><Relationship Id="rId55" Type="http://schemas.openxmlformats.org/officeDocument/2006/relationships/image" Target="../media/image165.png"/><Relationship Id="rId54" Type="http://schemas.openxmlformats.org/officeDocument/2006/relationships/image" Target="../media/image164.png"/><Relationship Id="rId53" Type="http://schemas.openxmlformats.org/officeDocument/2006/relationships/image" Target="../media/image163.png"/><Relationship Id="rId52" Type="http://schemas.openxmlformats.org/officeDocument/2006/relationships/image" Target="../media/image162.png"/><Relationship Id="rId51" Type="http://schemas.openxmlformats.org/officeDocument/2006/relationships/image" Target="../media/image161.png"/><Relationship Id="rId50" Type="http://schemas.openxmlformats.org/officeDocument/2006/relationships/image" Target="../media/image160.png"/><Relationship Id="rId5" Type="http://schemas.openxmlformats.org/officeDocument/2006/relationships/image" Target="../media/image115.emf"/><Relationship Id="rId49" Type="http://schemas.openxmlformats.org/officeDocument/2006/relationships/image" Target="../media/image159.png"/><Relationship Id="rId48" Type="http://schemas.openxmlformats.org/officeDocument/2006/relationships/image" Target="../media/image158.png"/><Relationship Id="rId47" Type="http://schemas.openxmlformats.org/officeDocument/2006/relationships/image" Target="../media/image157.png"/><Relationship Id="rId46" Type="http://schemas.openxmlformats.org/officeDocument/2006/relationships/image" Target="../media/image156.png"/><Relationship Id="rId45" Type="http://schemas.openxmlformats.org/officeDocument/2006/relationships/image" Target="../media/image155.png"/><Relationship Id="rId44" Type="http://schemas.openxmlformats.org/officeDocument/2006/relationships/image" Target="../media/image154.png"/><Relationship Id="rId43" Type="http://schemas.openxmlformats.org/officeDocument/2006/relationships/image" Target="../media/image153.png"/><Relationship Id="rId42" Type="http://schemas.openxmlformats.org/officeDocument/2006/relationships/image" Target="../media/image152.png"/><Relationship Id="rId41" Type="http://schemas.openxmlformats.org/officeDocument/2006/relationships/image" Target="../media/image151.png"/><Relationship Id="rId40" Type="http://schemas.openxmlformats.org/officeDocument/2006/relationships/image" Target="../media/image150.png"/><Relationship Id="rId4" Type="http://schemas.openxmlformats.org/officeDocument/2006/relationships/image" Target="../media/image114.emf"/><Relationship Id="rId39" Type="http://schemas.openxmlformats.org/officeDocument/2006/relationships/image" Target="../media/image149.png"/><Relationship Id="rId38" Type="http://schemas.openxmlformats.org/officeDocument/2006/relationships/image" Target="../media/image148.png"/><Relationship Id="rId37" Type="http://schemas.openxmlformats.org/officeDocument/2006/relationships/image" Target="../media/image147.png"/><Relationship Id="rId36" Type="http://schemas.openxmlformats.org/officeDocument/2006/relationships/image" Target="../media/image146.png"/><Relationship Id="rId35" Type="http://schemas.openxmlformats.org/officeDocument/2006/relationships/image" Target="../media/image145.png"/><Relationship Id="rId34" Type="http://schemas.openxmlformats.org/officeDocument/2006/relationships/image" Target="../media/image144.png"/><Relationship Id="rId33" Type="http://schemas.openxmlformats.org/officeDocument/2006/relationships/image" Target="../media/image143.png"/><Relationship Id="rId32" Type="http://schemas.openxmlformats.org/officeDocument/2006/relationships/image" Target="../media/image142.png"/><Relationship Id="rId31" Type="http://schemas.openxmlformats.org/officeDocument/2006/relationships/image" Target="../media/image141.png"/><Relationship Id="rId30" Type="http://schemas.openxmlformats.org/officeDocument/2006/relationships/image" Target="../media/image140.png"/><Relationship Id="rId3" Type="http://schemas.openxmlformats.org/officeDocument/2006/relationships/image" Target="../media/image113.emf"/><Relationship Id="rId29" Type="http://schemas.openxmlformats.org/officeDocument/2006/relationships/image" Target="../media/image139.png"/><Relationship Id="rId28" Type="http://schemas.openxmlformats.org/officeDocument/2006/relationships/image" Target="../media/image138.png"/><Relationship Id="rId27" Type="http://schemas.openxmlformats.org/officeDocument/2006/relationships/image" Target="../media/image137.png"/><Relationship Id="rId26" Type="http://schemas.openxmlformats.org/officeDocument/2006/relationships/image" Target="../media/image136.png"/><Relationship Id="rId25" Type="http://schemas.openxmlformats.org/officeDocument/2006/relationships/image" Target="../media/image135.png"/><Relationship Id="rId24" Type="http://schemas.openxmlformats.org/officeDocument/2006/relationships/image" Target="../media/image134.png"/><Relationship Id="rId23" Type="http://schemas.openxmlformats.org/officeDocument/2006/relationships/image" Target="../media/image133.png"/><Relationship Id="rId22" Type="http://schemas.openxmlformats.org/officeDocument/2006/relationships/image" Target="../media/image132.png"/><Relationship Id="rId21" Type="http://schemas.openxmlformats.org/officeDocument/2006/relationships/image" Target="../media/image131.png"/><Relationship Id="rId20" Type="http://schemas.openxmlformats.org/officeDocument/2006/relationships/image" Target="../media/image130.emf"/><Relationship Id="rId2" Type="http://schemas.openxmlformats.org/officeDocument/2006/relationships/image" Target="../media/image112.emf"/><Relationship Id="rId19" Type="http://schemas.openxmlformats.org/officeDocument/2006/relationships/image" Target="../media/image129.png"/><Relationship Id="rId18" Type="http://schemas.openxmlformats.org/officeDocument/2006/relationships/image" Target="../media/image128.png"/><Relationship Id="rId17" Type="http://schemas.openxmlformats.org/officeDocument/2006/relationships/image" Target="../media/image127.png"/><Relationship Id="rId16" Type="http://schemas.openxmlformats.org/officeDocument/2006/relationships/image" Target="../media/image126.png"/><Relationship Id="rId15" Type="http://schemas.openxmlformats.org/officeDocument/2006/relationships/image" Target="../media/image125.png"/><Relationship Id="rId14" Type="http://schemas.openxmlformats.org/officeDocument/2006/relationships/image" Target="../media/image124.png"/><Relationship Id="rId13" Type="http://schemas.openxmlformats.org/officeDocument/2006/relationships/image" Target="../media/image123.png"/><Relationship Id="rId12" Type="http://schemas.openxmlformats.org/officeDocument/2006/relationships/image" Target="../media/image122.png"/><Relationship Id="rId11" Type="http://schemas.openxmlformats.org/officeDocument/2006/relationships/image" Target="../media/image121.png"/><Relationship Id="rId10" Type="http://schemas.openxmlformats.org/officeDocument/2006/relationships/image" Target="../media/image120.png"/><Relationship Id="rId1" Type="http://schemas.openxmlformats.org/officeDocument/2006/relationships/image" Target="../media/image111.emf"/></Relationships>
</file>

<file path=ppt/slides/_rels/slide22.xml.rels><?xml version='1.0' encoding='UTF-8' standalone='yes'?>
<Relationships xmlns="http://schemas.openxmlformats.org/package/2006/relationships"><Relationship Id="rId9" Type="http://schemas.openxmlformats.org/officeDocument/2006/relationships/image" Target="../media/image203.png"/><Relationship Id="rId8" Type="http://schemas.openxmlformats.org/officeDocument/2006/relationships/image" Target="../media/image202.png"/><Relationship Id="rId7" Type="http://schemas.openxmlformats.org/officeDocument/2006/relationships/image" Target="../media/image201.png"/><Relationship Id="rId6" Type="http://schemas.openxmlformats.org/officeDocument/2006/relationships/image" Target="../media/image200.emf"/><Relationship Id="rId5" Type="http://schemas.openxmlformats.org/officeDocument/2006/relationships/image" Target="../media/image199.emf"/><Relationship Id="rId4" Type="http://schemas.openxmlformats.org/officeDocument/2006/relationships/image" Target="../media/image198.emf"/><Relationship Id="rId3" Type="http://schemas.openxmlformats.org/officeDocument/2006/relationships/image" Target="../media/image197.emf"/><Relationship Id="rId2" Type="http://schemas.openxmlformats.org/officeDocument/2006/relationships/image" Target="../media/image196.emf"/><Relationship Id="rId17" Type="http://schemas.openxmlformats.org/officeDocument/2006/relationships/notesSlide" Target="../notesSlides/notesSlide18.xml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209.png"/><Relationship Id="rId14" Type="http://schemas.openxmlformats.org/officeDocument/2006/relationships/image" Target="../media/image208.png"/><Relationship Id="rId13" Type="http://schemas.openxmlformats.org/officeDocument/2006/relationships/image" Target="../media/image207.png"/><Relationship Id="rId12" Type="http://schemas.openxmlformats.org/officeDocument/2006/relationships/image" Target="../media/image206.png"/><Relationship Id="rId11" Type="http://schemas.openxmlformats.org/officeDocument/2006/relationships/image" Target="../media/image205.png"/><Relationship Id="rId10" Type="http://schemas.openxmlformats.org/officeDocument/2006/relationships/image" Target="../media/image204.png"/><Relationship Id="rId1" Type="http://schemas.openxmlformats.org/officeDocument/2006/relationships/image" Target="../media/image195.emf"/></Relationships>
</file>

<file path=ppt/slides/_rels/slide23.xml.rels><?xml version='1.0' encoding='UTF-8' standalone='yes'?>
<Relationships xmlns="http://schemas.openxmlformats.org/package/2006/relationships"><Relationship Id="rId9" Type="http://schemas.openxmlformats.org/officeDocument/2006/relationships/image" Target="../media/image218.emf"/><Relationship Id="rId8" Type="http://schemas.openxmlformats.org/officeDocument/2006/relationships/image" Target="../media/image217.png"/><Relationship Id="rId7" Type="http://schemas.openxmlformats.org/officeDocument/2006/relationships/image" Target="../media/image216.png"/><Relationship Id="rId6" Type="http://schemas.openxmlformats.org/officeDocument/2006/relationships/image" Target="../media/image215.emf"/><Relationship Id="rId5" Type="http://schemas.openxmlformats.org/officeDocument/2006/relationships/image" Target="../media/image214.png"/><Relationship Id="rId4" Type="http://schemas.openxmlformats.org/officeDocument/2006/relationships/image" Target="../media/image213.emf"/><Relationship Id="rId3" Type="http://schemas.openxmlformats.org/officeDocument/2006/relationships/image" Target="../media/image212.png"/><Relationship Id="rId29" Type="http://schemas.openxmlformats.org/officeDocument/2006/relationships/notesSlide" Target="../notesSlides/notesSlide19.xml"/><Relationship Id="rId28" Type="http://schemas.openxmlformats.org/officeDocument/2006/relationships/slideLayout" Target="../slideLayouts/slideLayout1.xml"/><Relationship Id="rId27" Type="http://schemas.openxmlformats.org/officeDocument/2006/relationships/image" Target="../media/image236.png"/><Relationship Id="rId26" Type="http://schemas.openxmlformats.org/officeDocument/2006/relationships/image" Target="../media/image235.png"/><Relationship Id="rId25" Type="http://schemas.openxmlformats.org/officeDocument/2006/relationships/image" Target="../media/image234.png"/><Relationship Id="rId24" Type="http://schemas.openxmlformats.org/officeDocument/2006/relationships/image" Target="../media/image233.png"/><Relationship Id="rId23" Type="http://schemas.openxmlformats.org/officeDocument/2006/relationships/image" Target="../media/image232.emf"/><Relationship Id="rId22" Type="http://schemas.openxmlformats.org/officeDocument/2006/relationships/image" Target="../media/image231.emf"/><Relationship Id="rId21" Type="http://schemas.openxmlformats.org/officeDocument/2006/relationships/image" Target="../media/image230.emf"/><Relationship Id="rId20" Type="http://schemas.openxmlformats.org/officeDocument/2006/relationships/image" Target="../media/image229.png"/><Relationship Id="rId2" Type="http://schemas.openxmlformats.org/officeDocument/2006/relationships/image" Target="../media/image211.png"/><Relationship Id="rId19" Type="http://schemas.openxmlformats.org/officeDocument/2006/relationships/image" Target="../media/image228.emf"/><Relationship Id="rId18" Type="http://schemas.openxmlformats.org/officeDocument/2006/relationships/image" Target="../media/image227.png"/><Relationship Id="rId17" Type="http://schemas.openxmlformats.org/officeDocument/2006/relationships/image" Target="../media/image226.png"/><Relationship Id="rId16" Type="http://schemas.openxmlformats.org/officeDocument/2006/relationships/image" Target="../media/image225.emf"/><Relationship Id="rId15" Type="http://schemas.openxmlformats.org/officeDocument/2006/relationships/image" Target="../media/image224.emf"/><Relationship Id="rId14" Type="http://schemas.openxmlformats.org/officeDocument/2006/relationships/image" Target="../media/image223.png"/><Relationship Id="rId13" Type="http://schemas.openxmlformats.org/officeDocument/2006/relationships/image" Target="../media/image222.emf"/><Relationship Id="rId12" Type="http://schemas.openxmlformats.org/officeDocument/2006/relationships/image" Target="../media/image221.emf"/><Relationship Id="rId11" Type="http://schemas.openxmlformats.org/officeDocument/2006/relationships/image" Target="../media/image220.emf"/><Relationship Id="rId10" Type="http://schemas.openxmlformats.org/officeDocument/2006/relationships/image" Target="../media/image219.png"/><Relationship Id="rId1" Type="http://schemas.openxmlformats.org/officeDocument/2006/relationships/image" Target="../media/image210.emf"/></Relationships>
</file>

<file path=ppt/slides/_rels/slide24.xml.rels><?xml version='1.0' encoding='UTF-8' standalone='yes'?>
<Relationships xmlns="http://schemas.openxmlformats.org/package/2006/relationships"><Relationship Id="rId9" Type="http://schemas.openxmlformats.org/officeDocument/2006/relationships/image" Target="../media/image245.png"/><Relationship Id="rId8" Type="http://schemas.openxmlformats.org/officeDocument/2006/relationships/image" Target="../media/image244.png"/><Relationship Id="rId7" Type="http://schemas.openxmlformats.org/officeDocument/2006/relationships/image" Target="../media/image243.png"/><Relationship Id="rId6" Type="http://schemas.openxmlformats.org/officeDocument/2006/relationships/image" Target="../media/image242.png"/><Relationship Id="rId5" Type="http://schemas.openxmlformats.org/officeDocument/2006/relationships/image" Target="../media/image241.png"/><Relationship Id="rId4" Type="http://schemas.openxmlformats.org/officeDocument/2006/relationships/image" Target="../media/image240.png"/><Relationship Id="rId3" Type="http://schemas.openxmlformats.org/officeDocument/2006/relationships/image" Target="../media/image239.emf"/><Relationship Id="rId2" Type="http://schemas.openxmlformats.org/officeDocument/2006/relationships/image" Target="../media/image238.emf"/><Relationship Id="rId15" Type="http://schemas.openxmlformats.org/officeDocument/2006/relationships/notesSlide" Target="../notesSlides/notesSlide20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249.png"/><Relationship Id="rId12" Type="http://schemas.openxmlformats.org/officeDocument/2006/relationships/image" Target="../media/image248.png"/><Relationship Id="rId11" Type="http://schemas.openxmlformats.org/officeDocument/2006/relationships/image" Target="../media/image247.png"/><Relationship Id="rId10" Type="http://schemas.openxmlformats.org/officeDocument/2006/relationships/image" Target="../media/image246.png"/><Relationship Id="rId1" Type="http://schemas.openxmlformats.org/officeDocument/2006/relationships/image" Target="../media/image237.emf"/></Relationships>
</file>

<file path=ppt/slides/_rels/slide25.xml.rels><?xml version='1.0' encoding='UTF-8' standalone='yes'?>
<Relationships xmlns="http://schemas.openxmlformats.org/package/2006/relationships"><Relationship Id="rId9" Type="http://schemas.openxmlformats.org/officeDocument/2006/relationships/image" Target="../media/image258.png"/><Relationship Id="rId8" Type="http://schemas.openxmlformats.org/officeDocument/2006/relationships/image" Target="../media/image257.png"/><Relationship Id="rId7" Type="http://schemas.openxmlformats.org/officeDocument/2006/relationships/image" Target="../media/image256.png"/><Relationship Id="rId6" Type="http://schemas.openxmlformats.org/officeDocument/2006/relationships/image" Target="../media/image255.png"/><Relationship Id="rId56" Type="http://schemas.openxmlformats.org/officeDocument/2006/relationships/notesSlide" Target="../notesSlides/notesSlide21.xml"/><Relationship Id="rId55" Type="http://schemas.openxmlformats.org/officeDocument/2006/relationships/slideLayout" Target="../slideLayouts/slideLayout1.xml"/><Relationship Id="rId54" Type="http://schemas.openxmlformats.org/officeDocument/2006/relationships/image" Target="../media/image303.png"/><Relationship Id="rId53" Type="http://schemas.openxmlformats.org/officeDocument/2006/relationships/image" Target="../media/image302.png"/><Relationship Id="rId52" Type="http://schemas.openxmlformats.org/officeDocument/2006/relationships/image" Target="../media/image301.png"/><Relationship Id="rId51" Type="http://schemas.openxmlformats.org/officeDocument/2006/relationships/image" Target="../media/image300.png"/><Relationship Id="rId50" Type="http://schemas.openxmlformats.org/officeDocument/2006/relationships/image" Target="../media/image299.png"/><Relationship Id="rId5" Type="http://schemas.openxmlformats.org/officeDocument/2006/relationships/image" Target="../media/image254.png"/><Relationship Id="rId49" Type="http://schemas.openxmlformats.org/officeDocument/2006/relationships/image" Target="../media/image298.png"/><Relationship Id="rId48" Type="http://schemas.openxmlformats.org/officeDocument/2006/relationships/image" Target="../media/image297.png"/><Relationship Id="rId47" Type="http://schemas.openxmlformats.org/officeDocument/2006/relationships/image" Target="../media/image296.png"/><Relationship Id="rId46" Type="http://schemas.openxmlformats.org/officeDocument/2006/relationships/image" Target="../media/image295.png"/><Relationship Id="rId45" Type="http://schemas.openxmlformats.org/officeDocument/2006/relationships/image" Target="../media/image294.png"/><Relationship Id="rId44" Type="http://schemas.openxmlformats.org/officeDocument/2006/relationships/image" Target="../media/image293.png"/><Relationship Id="rId43" Type="http://schemas.openxmlformats.org/officeDocument/2006/relationships/image" Target="../media/image292.png"/><Relationship Id="rId42" Type="http://schemas.openxmlformats.org/officeDocument/2006/relationships/image" Target="../media/image291.png"/><Relationship Id="rId41" Type="http://schemas.openxmlformats.org/officeDocument/2006/relationships/image" Target="../media/image290.png"/><Relationship Id="rId40" Type="http://schemas.openxmlformats.org/officeDocument/2006/relationships/image" Target="../media/image289.png"/><Relationship Id="rId4" Type="http://schemas.openxmlformats.org/officeDocument/2006/relationships/image" Target="../media/image253.png"/><Relationship Id="rId39" Type="http://schemas.openxmlformats.org/officeDocument/2006/relationships/image" Target="../media/image288.png"/><Relationship Id="rId38" Type="http://schemas.openxmlformats.org/officeDocument/2006/relationships/image" Target="../media/image287.png"/><Relationship Id="rId37" Type="http://schemas.openxmlformats.org/officeDocument/2006/relationships/image" Target="../media/image286.png"/><Relationship Id="rId36" Type="http://schemas.openxmlformats.org/officeDocument/2006/relationships/image" Target="../media/image285.png"/><Relationship Id="rId35" Type="http://schemas.openxmlformats.org/officeDocument/2006/relationships/image" Target="../media/image284.png"/><Relationship Id="rId34" Type="http://schemas.openxmlformats.org/officeDocument/2006/relationships/image" Target="../media/image283.png"/><Relationship Id="rId33" Type="http://schemas.openxmlformats.org/officeDocument/2006/relationships/image" Target="../media/image282.png"/><Relationship Id="rId32" Type="http://schemas.openxmlformats.org/officeDocument/2006/relationships/image" Target="../media/image281.png"/><Relationship Id="rId31" Type="http://schemas.openxmlformats.org/officeDocument/2006/relationships/image" Target="../media/image280.png"/><Relationship Id="rId30" Type="http://schemas.openxmlformats.org/officeDocument/2006/relationships/image" Target="../media/image279.png"/><Relationship Id="rId3" Type="http://schemas.openxmlformats.org/officeDocument/2006/relationships/image" Target="../media/image252.png"/><Relationship Id="rId29" Type="http://schemas.openxmlformats.org/officeDocument/2006/relationships/image" Target="../media/image278.png"/><Relationship Id="rId28" Type="http://schemas.openxmlformats.org/officeDocument/2006/relationships/image" Target="../media/image277.png"/><Relationship Id="rId27" Type="http://schemas.openxmlformats.org/officeDocument/2006/relationships/image" Target="../media/image276.png"/><Relationship Id="rId26" Type="http://schemas.openxmlformats.org/officeDocument/2006/relationships/image" Target="../media/image275.png"/><Relationship Id="rId25" Type="http://schemas.openxmlformats.org/officeDocument/2006/relationships/image" Target="../media/image274.png"/><Relationship Id="rId24" Type="http://schemas.openxmlformats.org/officeDocument/2006/relationships/image" Target="../media/image273.png"/><Relationship Id="rId23" Type="http://schemas.openxmlformats.org/officeDocument/2006/relationships/image" Target="../media/image272.png"/><Relationship Id="rId22" Type="http://schemas.openxmlformats.org/officeDocument/2006/relationships/image" Target="../media/image271.png"/><Relationship Id="rId21" Type="http://schemas.openxmlformats.org/officeDocument/2006/relationships/image" Target="../media/image270.png"/><Relationship Id="rId20" Type="http://schemas.openxmlformats.org/officeDocument/2006/relationships/image" Target="../media/image269.png"/><Relationship Id="rId2" Type="http://schemas.openxmlformats.org/officeDocument/2006/relationships/image" Target="../media/image251.png"/><Relationship Id="rId19" Type="http://schemas.openxmlformats.org/officeDocument/2006/relationships/image" Target="../media/image268.png"/><Relationship Id="rId18" Type="http://schemas.openxmlformats.org/officeDocument/2006/relationships/image" Target="../media/image267.png"/><Relationship Id="rId17" Type="http://schemas.openxmlformats.org/officeDocument/2006/relationships/image" Target="../media/image266.png"/><Relationship Id="rId16" Type="http://schemas.openxmlformats.org/officeDocument/2006/relationships/image" Target="../media/image265.png"/><Relationship Id="rId15" Type="http://schemas.openxmlformats.org/officeDocument/2006/relationships/image" Target="../media/image264.png"/><Relationship Id="rId14" Type="http://schemas.openxmlformats.org/officeDocument/2006/relationships/image" Target="../media/image263.png"/><Relationship Id="rId13" Type="http://schemas.openxmlformats.org/officeDocument/2006/relationships/image" Target="../media/image262.png"/><Relationship Id="rId12" Type="http://schemas.openxmlformats.org/officeDocument/2006/relationships/image" Target="../media/image261.png"/><Relationship Id="rId11" Type="http://schemas.openxmlformats.org/officeDocument/2006/relationships/image" Target="../media/image260.png"/><Relationship Id="rId10" Type="http://schemas.openxmlformats.org/officeDocument/2006/relationships/image" Target="../media/image259.png"/><Relationship Id="rId1" Type="http://schemas.openxmlformats.org/officeDocument/2006/relationships/image" Target="../media/image250.emf"/></Relationships>
</file>

<file path=ppt/slides/_rels/slide26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11.png"/><Relationship Id="rId7" Type="http://schemas.openxmlformats.org/officeDocument/2006/relationships/image" Target="../media/image310.png"/><Relationship Id="rId6" Type="http://schemas.openxmlformats.org/officeDocument/2006/relationships/image" Target="../media/image309.png"/><Relationship Id="rId5" Type="http://schemas.openxmlformats.org/officeDocument/2006/relationships/image" Target="../media/image308.png"/><Relationship Id="rId4" Type="http://schemas.openxmlformats.org/officeDocument/2006/relationships/image" Target="../media/image307.png"/><Relationship Id="rId3" Type="http://schemas.openxmlformats.org/officeDocument/2006/relationships/image" Target="../media/image306.png"/><Relationship Id="rId2" Type="http://schemas.openxmlformats.org/officeDocument/2006/relationships/image" Target="../media/image305.png"/><Relationship Id="rId10" Type="http://schemas.openxmlformats.org/officeDocument/2006/relationships/notesSlide" Target="../notesSlides/notesSlide22.xml"/><Relationship Id="rId1" Type="http://schemas.openxmlformats.org/officeDocument/2006/relationships/image" Target="../media/image304.png"/></Relationships>
</file>

<file path=ppt/slides/_rels/slide27.xml.rels><?xml version='1.0' encoding='UTF-8' standalone='yes'?>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17.png"/><Relationship Id="rId5" Type="http://schemas.openxmlformats.org/officeDocument/2006/relationships/image" Target="../media/image316.png"/><Relationship Id="rId4" Type="http://schemas.openxmlformats.org/officeDocument/2006/relationships/image" Target="../media/image315.png"/><Relationship Id="rId3" Type="http://schemas.openxmlformats.org/officeDocument/2006/relationships/image" Target="../media/image314.png"/><Relationship Id="rId2" Type="http://schemas.openxmlformats.org/officeDocument/2006/relationships/image" Target="../media/image313.png"/><Relationship Id="rId1" Type="http://schemas.openxmlformats.org/officeDocument/2006/relationships/image" Target="../media/image312.png"/></Relationships>
</file>

<file path=ppt/slides/_rels/slide28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20.png"/><Relationship Id="rId2" Type="http://schemas.openxmlformats.org/officeDocument/2006/relationships/image" Target="../media/image319.png"/><Relationship Id="rId1" Type="http://schemas.openxmlformats.org/officeDocument/2006/relationships/image" Target="../media/image318.png"/></Relationships>
</file>

<file path=ppt/slides/_rels/slide29.xml.rels><?xml version='1.0' encoding='UTF-8' standalone='yes'?>
<Relationships xmlns="http://schemas.openxmlformats.org/package/2006/relationships"><Relationship Id="rId9" Type="http://schemas.openxmlformats.org/officeDocument/2006/relationships/notesSlide" Target="../notesSlides/notesSlide24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27.png"/><Relationship Id="rId6" Type="http://schemas.openxmlformats.org/officeDocument/2006/relationships/image" Target="../media/image326.png"/><Relationship Id="rId5" Type="http://schemas.openxmlformats.org/officeDocument/2006/relationships/image" Target="../media/image325.png"/><Relationship Id="rId4" Type="http://schemas.openxmlformats.org/officeDocument/2006/relationships/image" Target="../media/image324.png"/><Relationship Id="rId3" Type="http://schemas.openxmlformats.org/officeDocument/2006/relationships/image" Target="../media/image323.png"/><Relationship Id="rId2" Type="http://schemas.openxmlformats.org/officeDocument/2006/relationships/image" Target="../media/image322.png"/><Relationship Id="rId1" Type="http://schemas.openxmlformats.org/officeDocument/2006/relationships/image" Target="../media/image32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'1.0' encoding='UTF-8' standalone='yes'?>
<Relationships xmlns="http://schemas.openxmlformats.org/package/2006/relationships"><Relationship Id="rId9" Type="http://schemas.openxmlformats.org/officeDocument/2006/relationships/image" Target="../media/image330.png"/><Relationship Id="rId8" Type="http://schemas.openxmlformats.org/officeDocument/2006/relationships/image" Target="../media/image329.png"/><Relationship Id="rId7" Type="http://schemas.openxmlformats.org/officeDocument/2006/relationships/image" Target="../media/image328.png"/><Relationship Id="rId6" Type="http://schemas.openxmlformats.org/officeDocument/2006/relationships/image" Target="../media/image326.png"/><Relationship Id="rId5" Type="http://schemas.openxmlformats.org/officeDocument/2006/relationships/image" Target="../media/image325.png"/><Relationship Id="rId4" Type="http://schemas.openxmlformats.org/officeDocument/2006/relationships/image" Target="../media/image324.png"/><Relationship Id="rId3" Type="http://schemas.openxmlformats.org/officeDocument/2006/relationships/image" Target="../media/image323.png"/><Relationship Id="rId2" Type="http://schemas.openxmlformats.org/officeDocument/2006/relationships/image" Target="../media/image322.png"/><Relationship Id="rId16" Type="http://schemas.openxmlformats.org/officeDocument/2006/relationships/notesSlide" Target="../notesSlides/notesSlide25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335.png"/><Relationship Id="rId13" Type="http://schemas.openxmlformats.org/officeDocument/2006/relationships/image" Target="../media/image334.png"/><Relationship Id="rId12" Type="http://schemas.openxmlformats.org/officeDocument/2006/relationships/image" Target="../media/image333.png"/><Relationship Id="rId11" Type="http://schemas.openxmlformats.org/officeDocument/2006/relationships/image" Target="../media/image332.png"/><Relationship Id="rId10" Type="http://schemas.openxmlformats.org/officeDocument/2006/relationships/image" Target="../media/image331.png"/><Relationship Id="rId1" Type="http://schemas.openxmlformats.org/officeDocument/2006/relationships/image" Target="../media/image321.png"/></Relationships>
</file>

<file path=ppt/slides/_rels/slide31.xml.rels><?xml version='1.0' encoding='UTF-8' standalone='yes'?>
<Relationships xmlns="http://schemas.openxmlformats.org/package/2006/relationships"><Relationship Id="rId8" Type="http://schemas.openxmlformats.org/officeDocument/2006/relationships/notesSlide" Target="../notesSlides/notesSlide26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41.png"/><Relationship Id="rId5" Type="http://schemas.openxmlformats.org/officeDocument/2006/relationships/image" Target="../media/image340.png"/><Relationship Id="rId4" Type="http://schemas.openxmlformats.org/officeDocument/2006/relationships/image" Target="../media/image339.png"/><Relationship Id="rId3" Type="http://schemas.openxmlformats.org/officeDocument/2006/relationships/image" Target="../media/image338.png"/><Relationship Id="rId2" Type="http://schemas.openxmlformats.org/officeDocument/2006/relationships/image" Target="../media/image337.png"/><Relationship Id="rId1" Type="http://schemas.openxmlformats.org/officeDocument/2006/relationships/image" Target="../media/image336.png"/></Relationships>
</file>

<file path=ppt/slides/_rels/slide32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716"/>
          <p:cNvSpPr/>
          <p:nvPr/>
        </p:nvSpPr>
        <p:spPr>
          <a:xfrm>
            <a:off x="0" y="3977038"/>
            <a:ext cx="12192000" cy="1416465"/>
          </a:xfrm>
          <a:prstGeom prst="rect">
            <a:avLst/>
          </a:prstGeom>
          <a:solidFill>
            <a:srgbClr val="2D4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96645" y="1094316"/>
            <a:ext cx="4105275" cy="4105275"/>
            <a:chOff x="2896644" y="1094315"/>
            <a:chExt cx="4105275" cy="41052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1" name="PA_矩形 5"/>
            <p:cNvSpPr/>
            <p:nvPr>
              <p:custDataLst>
                <p:tags r:id="rId1"/>
              </p:custDataLst>
            </p:nvPr>
          </p:nvSpPr>
          <p:spPr>
            <a:xfrm>
              <a:off x="2896644" y="1094315"/>
              <a:ext cx="4105275" cy="410527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2D4056"/>
              </a:solidFill>
            </a:ln>
            <a:effectLst>
              <a:outerShdw blurRad="508000" dist="190500" dir="5400000" algn="ctr" rotWithShape="0">
                <a:schemeClr val="tx2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>
                <a:defRPr/>
              </a:pPr>
              <a:endParaRPr lang="zh-CN" altLang="en-US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641" name="PA_文本框 6"/>
            <p:cNvSpPr txBox="1"/>
            <p:nvPr>
              <p:custDataLst>
                <p:tags r:id="rId2"/>
              </p:custDataLst>
            </p:nvPr>
          </p:nvSpPr>
          <p:spPr>
            <a:xfrm>
              <a:off x="3966501" y="1539155"/>
              <a:ext cx="216918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9600" b="1" dirty="0">
                  <a:solidFill>
                    <a:srgbClr val="2D4056"/>
                  </a:solidFill>
                  <a:cs typeface="+mn-ea"/>
                  <a:sym typeface="+mn-lt"/>
                </a:rPr>
                <a:t>30</a:t>
              </a:r>
              <a:r>
                <a:rPr lang="zh-CN" altLang="en-US" sz="4800" b="1" dirty="0">
                  <a:solidFill>
                    <a:srgbClr val="2D4056"/>
                  </a:solidFill>
                  <a:cs typeface="+mn-ea"/>
                  <a:sym typeface="+mn-lt"/>
                </a:rPr>
                <a:t>页</a:t>
              </a:r>
              <a:endParaRPr lang="zh-CN" altLang="en-US" sz="4800" b="1" dirty="0">
                <a:solidFill>
                  <a:srgbClr val="2D4056"/>
                </a:solidFill>
                <a:cs typeface="+mn-ea"/>
                <a:sym typeface="+mn-lt"/>
              </a:endParaRPr>
            </a:p>
          </p:txBody>
        </p:sp>
        <p:sp>
          <p:nvSpPr>
            <p:cNvPr id="642" name="PA_文本框 7"/>
            <p:cNvSpPr txBox="1"/>
            <p:nvPr>
              <p:custDataLst>
                <p:tags r:id="rId3"/>
              </p:custDataLst>
            </p:nvPr>
          </p:nvSpPr>
          <p:spPr>
            <a:xfrm>
              <a:off x="3503043" y="3137991"/>
              <a:ext cx="2954655" cy="1692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zh-CN" altLang="en-US" sz="3600" b="1" dirty="0">
                  <a:cs typeface="+mn-ea"/>
                  <a:sym typeface="+mn-lt"/>
                </a:rPr>
                <a:t>多彩数据</a:t>
              </a:r>
              <a:endParaRPr lang="en-US" altLang="zh-CN" sz="3600" b="1" dirty="0">
                <a:cs typeface="+mn-ea"/>
                <a:sym typeface="+mn-lt"/>
              </a:endParaRPr>
            </a:p>
            <a:p>
              <a:pPr algn="ctr">
                <a:defRPr/>
              </a:pPr>
              <a:r>
                <a:rPr lang="zh-CN" altLang="en-US" sz="3600" b="1" dirty="0">
                  <a:cs typeface="+mn-ea"/>
                  <a:sym typeface="+mn-lt"/>
                </a:rPr>
                <a:t>可视化图表集</a:t>
              </a:r>
              <a:endParaRPr lang="en-US" altLang="zh-CN" sz="3600" b="1" dirty="0">
                <a:cs typeface="+mn-ea"/>
                <a:sym typeface="+mn-lt"/>
              </a:endParaRPr>
            </a:p>
            <a:p>
              <a:pPr algn="ctr">
                <a:defRPr/>
              </a:pPr>
              <a:r>
                <a:rPr lang="zh-CN" altLang="en-US" sz="3200" b="1" dirty="0">
                  <a:solidFill>
                    <a:srgbClr val="2D4056"/>
                  </a:solidFill>
                  <a:cs typeface="+mn-ea"/>
                  <a:sym typeface="+mn-lt"/>
                </a:rPr>
                <a:t>（</a:t>
              </a:r>
              <a:r>
                <a:rPr lang="en-US" altLang="zh-CN" sz="3200" b="1" dirty="0">
                  <a:solidFill>
                    <a:srgbClr val="2D4056"/>
                  </a:solidFill>
                  <a:cs typeface="+mn-ea"/>
                  <a:sym typeface="+mn-lt"/>
                </a:rPr>
                <a:t>NO.12</a:t>
              </a:r>
              <a:r>
                <a:rPr lang="zh-CN" altLang="en-US" sz="3200" b="1" dirty="0">
                  <a:solidFill>
                    <a:srgbClr val="2D4056"/>
                  </a:solidFill>
                  <a:cs typeface="+mn-ea"/>
                  <a:sym typeface="+mn-lt"/>
                </a:rPr>
                <a:t>）</a:t>
              </a:r>
              <a:endParaRPr lang="zh-CN" altLang="en-US" sz="3200" b="1" dirty="0">
                <a:solidFill>
                  <a:srgbClr val="2D405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2" name="PA_组合 2"/>
          <p:cNvGrpSpPr/>
          <p:nvPr>
            <p:custDataLst>
              <p:tags r:id="rId4"/>
            </p:custDataLst>
          </p:nvPr>
        </p:nvGrpSpPr>
        <p:grpSpPr>
          <a:xfrm>
            <a:off x="973673" y="2420408"/>
            <a:ext cx="3034551" cy="3742931"/>
            <a:chOff x="1453228" y="3036450"/>
            <a:chExt cx="1908017" cy="2353421"/>
          </a:xfrm>
          <a:effectLst>
            <a:outerShdw blurRad="63500" sx="102000" sy="102000" algn="ctr" rotWithShape="0">
              <a:prstClr val="black">
                <a:alpha val="85000"/>
              </a:prstClr>
            </a:outerShdw>
          </a:effectLst>
        </p:grpSpPr>
        <p:sp>
          <p:nvSpPr>
            <p:cNvPr id="593" name="Freeform 251"/>
            <p:cNvSpPr/>
            <p:nvPr/>
          </p:nvSpPr>
          <p:spPr bwMode="auto">
            <a:xfrm>
              <a:off x="1739130" y="5191245"/>
              <a:ext cx="237750" cy="198626"/>
            </a:xfrm>
            <a:custGeom>
              <a:avLst/>
              <a:gdLst>
                <a:gd name="T0" fmla="*/ 7 w 79"/>
                <a:gd name="T1" fmla="*/ 0 h 66"/>
                <a:gd name="T2" fmla="*/ 8 w 79"/>
                <a:gd name="T3" fmla="*/ 2 h 66"/>
                <a:gd name="T4" fmla="*/ 9 w 79"/>
                <a:gd name="T5" fmla="*/ 4 h 66"/>
                <a:gd name="T6" fmla="*/ 11 w 79"/>
                <a:gd name="T7" fmla="*/ 8 h 66"/>
                <a:gd name="T8" fmla="*/ 12 w 79"/>
                <a:gd name="T9" fmla="*/ 11 h 66"/>
                <a:gd name="T10" fmla="*/ 14 w 79"/>
                <a:gd name="T11" fmla="*/ 13 h 66"/>
                <a:gd name="T12" fmla="*/ 17 w 79"/>
                <a:gd name="T13" fmla="*/ 15 h 66"/>
                <a:gd name="T14" fmla="*/ 18 w 79"/>
                <a:gd name="T15" fmla="*/ 13 h 66"/>
                <a:gd name="T16" fmla="*/ 21 w 79"/>
                <a:gd name="T17" fmla="*/ 12 h 66"/>
                <a:gd name="T18" fmla="*/ 22 w 79"/>
                <a:gd name="T19" fmla="*/ 9 h 66"/>
                <a:gd name="T20" fmla="*/ 25 w 79"/>
                <a:gd name="T21" fmla="*/ 7 h 66"/>
                <a:gd name="T22" fmla="*/ 26 w 79"/>
                <a:gd name="T23" fmla="*/ 4 h 66"/>
                <a:gd name="T24" fmla="*/ 28 w 79"/>
                <a:gd name="T25" fmla="*/ 3 h 66"/>
                <a:gd name="T26" fmla="*/ 30 w 79"/>
                <a:gd name="T27" fmla="*/ 2 h 66"/>
                <a:gd name="T28" fmla="*/ 33 w 79"/>
                <a:gd name="T29" fmla="*/ 2 h 66"/>
                <a:gd name="T30" fmla="*/ 37 w 79"/>
                <a:gd name="T31" fmla="*/ 2 h 66"/>
                <a:gd name="T32" fmla="*/ 39 w 79"/>
                <a:gd name="T33" fmla="*/ 2 h 66"/>
                <a:gd name="T34" fmla="*/ 42 w 79"/>
                <a:gd name="T35" fmla="*/ 3 h 66"/>
                <a:gd name="T36" fmla="*/ 43 w 79"/>
                <a:gd name="T37" fmla="*/ 6 h 66"/>
                <a:gd name="T38" fmla="*/ 49 w 79"/>
                <a:gd name="T39" fmla="*/ 15 h 66"/>
                <a:gd name="T40" fmla="*/ 56 w 79"/>
                <a:gd name="T41" fmla="*/ 27 h 66"/>
                <a:gd name="T42" fmla="*/ 66 w 79"/>
                <a:gd name="T43" fmla="*/ 36 h 66"/>
                <a:gd name="T44" fmla="*/ 71 w 79"/>
                <a:gd name="T45" fmla="*/ 40 h 66"/>
                <a:gd name="T46" fmla="*/ 73 w 79"/>
                <a:gd name="T47" fmla="*/ 44 h 66"/>
                <a:gd name="T48" fmla="*/ 76 w 79"/>
                <a:gd name="T49" fmla="*/ 47 h 66"/>
                <a:gd name="T50" fmla="*/ 79 w 79"/>
                <a:gd name="T51" fmla="*/ 51 h 66"/>
                <a:gd name="T52" fmla="*/ 79 w 79"/>
                <a:gd name="T53" fmla="*/ 55 h 66"/>
                <a:gd name="T54" fmla="*/ 76 w 79"/>
                <a:gd name="T55" fmla="*/ 61 h 66"/>
                <a:gd name="T56" fmla="*/ 71 w 79"/>
                <a:gd name="T57" fmla="*/ 64 h 66"/>
                <a:gd name="T58" fmla="*/ 63 w 79"/>
                <a:gd name="T59" fmla="*/ 66 h 66"/>
                <a:gd name="T60" fmla="*/ 54 w 79"/>
                <a:gd name="T61" fmla="*/ 66 h 66"/>
                <a:gd name="T62" fmla="*/ 42 w 79"/>
                <a:gd name="T63" fmla="*/ 64 h 66"/>
                <a:gd name="T64" fmla="*/ 33 w 79"/>
                <a:gd name="T65" fmla="*/ 59 h 66"/>
                <a:gd name="T66" fmla="*/ 26 w 79"/>
                <a:gd name="T67" fmla="*/ 55 h 66"/>
                <a:gd name="T68" fmla="*/ 25 w 79"/>
                <a:gd name="T69" fmla="*/ 54 h 66"/>
                <a:gd name="T70" fmla="*/ 22 w 79"/>
                <a:gd name="T71" fmla="*/ 51 h 66"/>
                <a:gd name="T72" fmla="*/ 20 w 79"/>
                <a:gd name="T73" fmla="*/ 49 h 66"/>
                <a:gd name="T74" fmla="*/ 17 w 79"/>
                <a:gd name="T75" fmla="*/ 46 h 66"/>
                <a:gd name="T76" fmla="*/ 14 w 79"/>
                <a:gd name="T77" fmla="*/ 45 h 66"/>
                <a:gd name="T78" fmla="*/ 13 w 79"/>
                <a:gd name="T79" fmla="*/ 44 h 66"/>
                <a:gd name="T80" fmla="*/ 12 w 79"/>
                <a:gd name="T81" fmla="*/ 45 h 66"/>
                <a:gd name="T82" fmla="*/ 11 w 79"/>
                <a:gd name="T83" fmla="*/ 46 h 66"/>
                <a:gd name="T84" fmla="*/ 9 w 79"/>
                <a:gd name="T85" fmla="*/ 46 h 66"/>
                <a:gd name="T86" fmla="*/ 8 w 79"/>
                <a:gd name="T87" fmla="*/ 45 h 66"/>
                <a:gd name="T88" fmla="*/ 5 w 79"/>
                <a:gd name="T89" fmla="*/ 44 h 66"/>
                <a:gd name="T90" fmla="*/ 3 w 79"/>
                <a:gd name="T91" fmla="*/ 42 h 66"/>
                <a:gd name="T92" fmla="*/ 1 w 79"/>
                <a:gd name="T93" fmla="*/ 41 h 66"/>
                <a:gd name="T94" fmla="*/ 1 w 79"/>
                <a:gd name="T95" fmla="*/ 38 h 66"/>
                <a:gd name="T96" fmla="*/ 0 w 79"/>
                <a:gd name="T97" fmla="*/ 36 h 66"/>
                <a:gd name="T98" fmla="*/ 0 w 79"/>
                <a:gd name="T99" fmla="*/ 32 h 66"/>
                <a:gd name="T100" fmla="*/ 1 w 79"/>
                <a:gd name="T101" fmla="*/ 20 h 66"/>
                <a:gd name="T102" fmla="*/ 3 w 79"/>
                <a:gd name="T103" fmla="*/ 8 h 66"/>
                <a:gd name="T104" fmla="*/ 7 w 79"/>
                <a:gd name="T105" fmla="*/ 0 h 66"/>
                <a:gd name="T106" fmla="*/ 7 w 79"/>
                <a:gd name="T10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" h="66">
                  <a:moveTo>
                    <a:pt x="7" y="0"/>
                  </a:moveTo>
                  <a:lnTo>
                    <a:pt x="8" y="2"/>
                  </a:lnTo>
                  <a:lnTo>
                    <a:pt x="9" y="4"/>
                  </a:lnTo>
                  <a:lnTo>
                    <a:pt x="11" y="8"/>
                  </a:lnTo>
                  <a:lnTo>
                    <a:pt x="12" y="11"/>
                  </a:lnTo>
                  <a:lnTo>
                    <a:pt x="14" y="13"/>
                  </a:lnTo>
                  <a:lnTo>
                    <a:pt x="17" y="15"/>
                  </a:lnTo>
                  <a:lnTo>
                    <a:pt x="18" y="13"/>
                  </a:lnTo>
                  <a:lnTo>
                    <a:pt x="21" y="12"/>
                  </a:lnTo>
                  <a:lnTo>
                    <a:pt x="22" y="9"/>
                  </a:lnTo>
                  <a:lnTo>
                    <a:pt x="25" y="7"/>
                  </a:lnTo>
                  <a:lnTo>
                    <a:pt x="26" y="4"/>
                  </a:lnTo>
                  <a:lnTo>
                    <a:pt x="28" y="3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3"/>
                  </a:lnTo>
                  <a:lnTo>
                    <a:pt x="43" y="6"/>
                  </a:lnTo>
                  <a:lnTo>
                    <a:pt x="49" y="15"/>
                  </a:lnTo>
                  <a:lnTo>
                    <a:pt x="56" y="27"/>
                  </a:lnTo>
                  <a:lnTo>
                    <a:pt x="66" y="36"/>
                  </a:lnTo>
                  <a:lnTo>
                    <a:pt x="71" y="40"/>
                  </a:lnTo>
                  <a:lnTo>
                    <a:pt x="73" y="44"/>
                  </a:lnTo>
                  <a:lnTo>
                    <a:pt x="76" y="47"/>
                  </a:lnTo>
                  <a:lnTo>
                    <a:pt x="79" y="51"/>
                  </a:lnTo>
                  <a:lnTo>
                    <a:pt x="79" y="55"/>
                  </a:lnTo>
                  <a:lnTo>
                    <a:pt x="76" y="61"/>
                  </a:lnTo>
                  <a:lnTo>
                    <a:pt x="71" y="64"/>
                  </a:lnTo>
                  <a:lnTo>
                    <a:pt x="63" y="66"/>
                  </a:lnTo>
                  <a:lnTo>
                    <a:pt x="54" y="66"/>
                  </a:lnTo>
                  <a:lnTo>
                    <a:pt x="42" y="64"/>
                  </a:lnTo>
                  <a:lnTo>
                    <a:pt x="33" y="59"/>
                  </a:lnTo>
                  <a:lnTo>
                    <a:pt x="26" y="55"/>
                  </a:lnTo>
                  <a:lnTo>
                    <a:pt x="25" y="54"/>
                  </a:lnTo>
                  <a:lnTo>
                    <a:pt x="22" y="51"/>
                  </a:lnTo>
                  <a:lnTo>
                    <a:pt x="20" y="49"/>
                  </a:lnTo>
                  <a:lnTo>
                    <a:pt x="17" y="46"/>
                  </a:lnTo>
                  <a:lnTo>
                    <a:pt x="14" y="45"/>
                  </a:lnTo>
                  <a:lnTo>
                    <a:pt x="13" y="44"/>
                  </a:lnTo>
                  <a:lnTo>
                    <a:pt x="12" y="45"/>
                  </a:lnTo>
                  <a:lnTo>
                    <a:pt x="11" y="46"/>
                  </a:lnTo>
                  <a:lnTo>
                    <a:pt x="9" y="46"/>
                  </a:lnTo>
                  <a:lnTo>
                    <a:pt x="8" y="45"/>
                  </a:lnTo>
                  <a:lnTo>
                    <a:pt x="5" y="44"/>
                  </a:lnTo>
                  <a:lnTo>
                    <a:pt x="3" y="42"/>
                  </a:lnTo>
                  <a:lnTo>
                    <a:pt x="1" y="41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1" y="20"/>
                  </a:lnTo>
                  <a:lnTo>
                    <a:pt x="3" y="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</a:sys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4" name="Freeform 252"/>
            <p:cNvSpPr/>
            <p:nvPr/>
          </p:nvSpPr>
          <p:spPr bwMode="auto">
            <a:xfrm>
              <a:off x="1952803" y="5191245"/>
              <a:ext cx="270854" cy="189599"/>
            </a:xfrm>
            <a:custGeom>
              <a:avLst/>
              <a:gdLst>
                <a:gd name="T0" fmla="*/ 8 w 90"/>
                <a:gd name="T1" fmla="*/ 0 h 63"/>
                <a:gd name="T2" fmla="*/ 9 w 90"/>
                <a:gd name="T3" fmla="*/ 2 h 63"/>
                <a:gd name="T4" fmla="*/ 10 w 90"/>
                <a:gd name="T5" fmla="*/ 4 h 63"/>
                <a:gd name="T6" fmla="*/ 12 w 90"/>
                <a:gd name="T7" fmla="*/ 7 h 63"/>
                <a:gd name="T8" fmla="*/ 13 w 90"/>
                <a:gd name="T9" fmla="*/ 11 h 63"/>
                <a:gd name="T10" fmla="*/ 15 w 90"/>
                <a:gd name="T11" fmla="*/ 13 h 63"/>
                <a:gd name="T12" fmla="*/ 18 w 90"/>
                <a:gd name="T13" fmla="*/ 13 h 63"/>
                <a:gd name="T14" fmla="*/ 21 w 90"/>
                <a:gd name="T15" fmla="*/ 13 h 63"/>
                <a:gd name="T16" fmla="*/ 23 w 90"/>
                <a:gd name="T17" fmla="*/ 11 h 63"/>
                <a:gd name="T18" fmla="*/ 26 w 90"/>
                <a:gd name="T19" fmla="*/ 9 h 63"/>
                <a:gd name="T20" fmla="*/ 27 w 90"/>
                <a:gd name="T21" fmla="*/ 7 h 63"/>
                <a:gd name="T22" fmla="*/ 30 w 90"/>
                <a:gd name="T23" fmla="*/ 4 h 63"/>
                <a:gd name="T24" fmla="*/ 32 w 90"/>
                <a:gd name="T25" fmla="*/ 3 h 63"/>
                <a:gd name="T26" fmla="*/ 35 w 90"/>
                <a:gd name="T27" fmla="*/ 2 h 63"/>
                <a:gd name="T28" fmla="*/ 38 w 90"/>
                <a:gd name="T29" fmla="*/ 2 h 63"/>
                <a:gd name="T30" fmla="*/ 42 w 90"/>
                <a:gd name="T31" fmla="*/ 0 h 63"/>
                <a:gd name="T32" fmla="*/ 46 w 90"/>
                <a:gd name="T33" fmla="*/ 2 h 63"/>
                <a:gd name="T34" fmla="*/ 48 w 90"/>
                <a:gd name="T35" fmla="*/ 3 h 63"/>
                <a:gd name="T36" fmla="*/ 51 w 90"/>
                <a:gd name="T37" fmla="*/ 6 h 63"/>
                <a:gd name="T38" fmla="*/ 56 w 90"/>
                <a:gd name="T39" fmla="*/ 15 h 63"/>
                <a:gd name="T40" fmla="*/ 64 w 90"/>
                <a:gd name="T41" fmla="*/ 25 h 63"/>
                <a:gd name="T42" fmla="*/ 74 w 90"/>
                <a:gd name="T43" fmla="*/ 34 h 63"/>
                <a:gd name="T44" fmla="*/ 81 w 90"/>
                <a:gd name="T45" fmla="*/ 38 h 63"/>
                <a:gd name="T46" fmla="*/ 85 w 90"/>
                <a:gd name="T47" fmla="*/ 42 h 63"/>
                <a:gd name="T48" fmla="*/ 87 w 90"/>
                <a:gd name="T49" fmla="*/ 45 h 63"/>
                <a:gd name="T50" fmla="*/ 90 w 90"/>
                <a:gd name="T51" fmla="*/ 49 h 63"/>
                <a:gd name="T52" fmla="*/ 90 w 90"/>
                <a:gd name="T53" fmla="*/ 53 h 63"/>
                <a:gd name="T54" fmla="*/ 87 w 90"/>
                <a:gd name="T55" fmla="*/ 58 h 63"/>
                <a:gd name="T56" fmla="*/ 82 w 90"/>
                <a:gd name="T57" fmla="*/ 61 h 63"/>
                <a:gd name="T58" fmla="*/ 73 w 90"/>
                <a:gd name="T59" fmla="*/ 63 h 63"/>
                <a:gd name="T60" fmla="*/ 63 w 90"/>
                <a:gd name="T61" fmla="*/ 63 h 63"/>
                <a:gd name="T62" fmla="*/ 48 w 90"/>
                <a:gd name="T63" fmla="*/ 61 h 63"/>
                <a:gd name="T64" fmla="*/ 38 w 90"/>
                <a:gd name="T65" fmla="*/ 57 h 63"/>
                <a:gd name="T66" fmla="*/ 30 w 90"/>
                <a:gd name="T67" fmla="*/ 53 h 63"/>
                <a:gd name="T68" fmla="*/ 29 w 90"/>
                <a:gd name="T69" fmla="*/ 51 h 63"/>
                <a:gd name="T70" fmla="*/ 26 w 90"/>
                <a:gd name="T71" fmla="*/ 50 h 63"/>
                <a:gd name="T72" fmla="*/ 23 w 90"/>
                <a:gd name="T73" fmla="*/ 47 h 63"/>
                <a:gd name="T74" fmla="*/ 21 w 90"/>
                <a:gd name="T75" fmla="*/ 46 h 63"/>
                <a:gd name="T76" fmla="*/ 18 w 90"/>
                <a:gd name="T77" fmla="*/ 44 h 63"/>
                <a:gd name="T78" fmla="*/ 15 w 90"/>
                <a:gd name="T79" fmla="*/ 42 h 63"/>
                <a:gd name="T80" fmla="*/ 14 w 90"/>
                <a:gd name="T81" fmla="*/ 42 h 63"/>
                <a:gd name="T82" fmla="*/ 13 w 90"/>
                <a:gd name="T83" fmla="*/ 42 h 63"/>
                <a:gd name="T84" fmla="*/ 13 w 90"/>
                <a:gd name="T85" fmla="*/ 44 h 63"/>
                <a:gd name="T86" fmla="*/ 12 w 90"/>
                <a:gd name="T87" fmla="*/ 44 h 63"/>
                <a:gd name="T88" fmla="*/ 9 w 90"/>
                <a:gd name="T89" fmla="*/ 44 h 63"/>
                <a:gd name="T90" fmla="*/ 6 w 90"/>
                <a:gd name="T91" fmla="*/ 42 h 63"/>
                <a:gd name="T92" fmla="*/ 4 w 90"/>
                <a:gd name="T93" fmla="*/ 41 h 63"/>
                <a:gd name="T94" fmla="*/ 2 w 90"/>
                <a:gd name="T95" fmla="*/ 38 h 63"/>
                <a:gd name="T96" fmla="*/ 1 w 90"/>
                <a:gd name="T97" fmla="*/ 37 h 63"/>
                <a:gd name="T98" fmla="*/ 1 w 90"/>
                <a:gd name="T99" fmla="*/ 34 h 63"/>
                <a:gd name="T100" fmla="*/ 0 w 90"/>
                <a:gd name="T101" fmla="*/ 30 h 63"/>
                <a:gd name="T102" fmla="*/ 1 w 90"/>
                <a:gd name="T103" fmla="*/ 20 h 63"/>
                <a:gd name="T104" fmla="*/ 4 w 90"/>
                <a:gd name="T105" fmla="*/ 8 h 63"/>
                <a:gd name="T106" fmla="*/ 6 w 90"/>
                <a:gd name="T107" fmla="*/ 0 h 63"/>
                <a:gd name="T108" fmla="*/ 8 w 90"/>
                <a:gd name="T10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0" h="63">
                  <a:moveTo>
                    <a:pt x="8" y="0"/>
                  </a:moveTo>
                  <a:lnTo>
                    <a:pt x="9" y="2"/>
                  </a:lnTo>
                  <a:lnTo>
                    <a:pt x="10" y="4"/>
                  </a:lnTo>
                  <a:lnTo>
                    <a:pt x="12" y="7"/>
                  </a:lnTo>
                  <a:lnTo>
                    <a:pt x="13" y="11"/>
                  </a:lnTo>
                  <a:lnTo>
                    <a:pt x="15" y="13"/>
                  </a:lnTo>
                  <a:lnTo>
                    <a:pt x="18" y="13"/>
                  </a:lnTo>
                  <a:lnTo>
                    <a:pt x="21" y="13"/>
                  </a:lnTo>
                  <a:lnTo>
                    <a:pt x="23" y="11"/>
                  </a:lnTo>
                  <a:lnTo>
                    <a:pt x="26" y="9"/>
                  </a:lnTo>
                  <a:lnTo>
                    <a:pt x="27" y="7"/>
                  </a:lnTo>
                  <a:lnTo>
                    <a:pt x="30" y="4"/>
                  </a:lnTo>
                  <a:lnTo>
                    <a:pt x="32" y="3"/>
                  </a:lnTo>
                  <a:lnTo>
                    <a:pt x="35" y="2"/>
                  </a:lnTo>
                  <a:lnTo>
                    <a:pt x="38" y="2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48" y="3"/>
                  </a:lnTo>
                  <a:lnTo>
                    <a:pt x="51" y="6"/>
                  </a:lnTo>
                  <a:lnTo>
                    <a:pt x="56" y="15"/>
                  </a:lnTo>
                  <a:lnTo>
                    <a:pt x="64" y="25"/>
                  </a:lnTo>
                  <a:lnTo>
                    <a:pt x="74" y="34"/>
                  </a:lnTo>
                  <a:lnTo>
                    <a:pt x="81" y="38"/>
                  </a:lnTo>
                  <a:lnTo>
                    <a:pt x="85" y="42"/>
                  </a:lnTo>
                  <a:lnTo>
                    <a:pt x="87" y="45"/>
                  </a:lnTo>
                  <a:lnTo>
                    <a:pt x="90" y="49"/>
                  </a:lnTo>
                  <a:lnTo>
                    <a:pt x="90" y="53"/>
                  </a:lnTo>
                  <a:lnTo>
                    <a:pt x="87" y="58"/>
                  </a:lnTo>
                  <a:lnTo>
                    <a:pt x="82" y="61"/>
                  </a:lnTo>
                  <a:lnTo>
                    <a:pt x="73" y="63"/>
                  </a:lnTo>
                  <a:lnTo>
                    <a:pt x="63" y="63"/>
                  </a:lnTo>
                  <a:lnTo>
                    <a:pt x="48" y="61"/>
                  </a:lnTo>
                  <a:lnTo>
                    <a:pt x="38" y="57"/>
                  </a:lnTo>
                  <a:lnTo>
                    <a:pt x="30" y="53"/>
                  </a:lnTo>
                  <a:lnTo>
                    <a:pt x="29" y="51"/>
                  </a:lnTo>
                  <a:lnTo>
                    <a:pt x="26" y="50"/>
                  </a:lnTo>
                  <a:lnTo>
                    <a:pt x="23" y="47"/>
                  </a:lnTo>
                  <a:lnTo>
                    <a:pt x="21" y="46"/>
                  </a:lnTo>
                  <a:lnTo>
                    <a:pt x="18" y="44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9" y="44"/>
                  </a:lnTo>
                  <a:lnTo>
                    <a:pt x="6" y="42"/>
                  </a:lnTo>
                  <a:lnTo>
                    <a:pt x="4" y="41"/>
                  </a:lnTo>
                  <a:lnTo>
                    <a:pt x="2" y="38"/>
                  </a:lnTo>
                  <a:lnTo>
                    <a:pt x="1" y="37"/>
                  </a:lnTo>
                  <a:lnTo>
                    <a:pt x="1" y="34"/>
                  </a:lnTo>
                  <a:lnTo>
                    <a:pt x="0" y="30"/>
                  </a:lnTo>
                  <a:lnTo>
                    <a:pt x="1" y="20"/>
                  </a:lnTo>
                  <a:lnTo>
                    <a:pt x="4" y="8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</a:sys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5" name="Freeform 253"/>
            <p:cNvSpPr/>
            <p:nvPr/>
          </p:nvSpPr>
          <p:spPr bwMode="auto">
            <a:xfrm>
              <a:off x="1730101" y="4258303"/>
              <a:ext cx="189599" cy="984104"/>
            </a:xfrm>
            <a:custGeom>
              <a:avLst/>
              <a:gdLst>
                <a:gd name="T0" fmla="*/ 11 w 63"/>
                <a:gd name="T1" fmla="*/ 0 h 327"/>
                <a:gd name="T2" fmla="*/ 53 w 63"/>
                <a:gd name="T3" fmla="*/ 0 h 327"/>
                <a:gd name="T4" fmla="*/ 57 w 63"/>
                <a:gd name="T5" fmla="*/ 1 h 327"/>
                <a:gd name="T6" fmla="*/ 61 w 63"/>
                <a:gd name="T7" fmla="*/ 3 h 327"/>
                <a:gd name="T8" fmla="*/ 62 w 63"/>
                <a:gd name="T9" fmla="*/ 7 h 327"/>
                <a:gd name="T10" fmla="*/ 63 w 63"/>
                <a:gd name="T11" fmla="*/ 11 h 327"/>
                <a:gd name="T12" fmla="*/ 63 w 63"/>
                <a:gd name="T13" fmla="*/ 317 h 327"/>
                <a:gd name="T14" fmla="*/ 62 w 63"/>
                <a:gd name="T15" fmla="*/ 322 h 327"/>
                <a:gd name="T16" fmla="*/ 61 w 63"/>
                <a:gd name="T17" fmla="*/ 325 h 327"/>
                <a:gd name="T18" fmla="*/ 57 w 63"/>
                <a:gd name="T19" fmla="*/ 327 h 327"/>
                <a:gd name="T20" fmla="*/ 53 w 63"/>
                <a:gd name="T21" fmla="*/ 327 h 327"/>
                <a:gd name="T22" fmla="*/ 11 w 63"/>
                <a:gd name="T23" fmla="*/ 327 h 327"/>
                <a:gd name="T24" fmla="*/ 7 w 63"/>
                <a:gd name="T25" fmla="*/ 327 h 327"/>
                <a:gd name="T26" fmla="*/ 4 w 63"/>
                <a:gd name="T27" fmla="*/ 325 h 327"/>
                <a:gd name="T28" fmla="*/ 2 w 63"/>
                <a:gd name="T29" fmla="*/ 322 h 327"/>
                <a:gd name="T30" fmla="*/ 0 w 63"/>
                <a:gd name="T31" fmla="*/ 317 h 327"/>
                <a:gd name="T32" fmla="*/ 0 w 63"/>
                <a:gd name="T33" fmla="*/ 11 h 327"/>
                <a:gd name="T34" fmla="*/ 2 w 63"/>
                <a:gd name="T35" fmla="*/ 7 h 327"/>
                <a:gd name="T36" fmla="*/ 4 w 63"/>
                <a:gd name="T37" fmla="*/ 3 h 327"/>
                <a:gd name="T38" fmla="*/ 7 w 63"/>
                <a:gd name="T39" fmla="*/ 1 h 327"/>
                <a:gd name="T40" fmla="*/ 11 w 63"/>
                <a:gd name="T41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327">
                  <a:moveTo>
                    <a:pt x="11" y="0"/>
                  </a:moveTo>
                  <a:lnTo>
                    <a:pt x="53" y="0"/>
                  </a:lnTo>
                  <a:lnTo>
                    <a:pt x="57" y="1"/>
                  </a:lnTo>
                  <a:lnTo>
                    <a:pt x="61" y="3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3" y="317"/>
                  </a:lnTo>
                  <a:lnTo>
                    <a:pt x="62" y="322"/>
                  </a:lnTo>
                  <a:lnTo>
                    <a:pt x="61" y="325"/>
                  </a:lnTo>
                  <a:lnTo>
                    <a:pt x="57" y="327"/>
                  </a:lnTo>
                  <a:lnTo>
                    <a:pt x="53" y="327"/>
                  </a:lnTo>
                  <a:lnTo>
                    <a:pt x="11" y="327"/>
                  </a:lnTo>
                  <a:lnTo>
                    <a:pt x="7" y="327"/>
                  </a:lnTo>
                  <a:lnTo>
                    <a:pt x="4" y="325"/>
                  </a:lnTo>
                  <a:lnTo>
                    <a:pt x="2" y="322"/>
                  </a:lnTo>
                  <a:lnTo>
                    <a:pt x="0" y="317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6" name="Freeform 254"/>
            <p:cNvSpPr/>
            <p:nvPr/>
          </p:nvSpPr>
          <p:spPr bwMode="auto">
            <a:xfrm>
              <a:off x="1946784" y="4056668"/>
              <a:ext cx="189599" cy="1185739"/>
            </a:xfrm>
            <a:custGeom>
              <a:avLst/>
              <a:gdLst>
                <a:gd name="T0" fmla="*/ 11 w 63"/>
                <a:gd name="T1" fmla="*/ 0 h 394"/>
                <a:gd name="T2" fmla="*/ 53 w 63"/>
                <a:gd name="T3" fmla="*/ 0 h 394"/>
                <a:gd name="T4" fmla="*/ 57 w 63"/>
                <a:gd name="T5" fmla="*/ 0 h 394"/>
                <a:gd name="T6" fmla="*/ 59 w 63"/>
                <a:gd name="T7" fmla="*/ 3 h 394"/>
                <a:gd name="T8" fmla="*/ 62 w 63"/>
                <a:gd name="T9" fmla="*/ 7 h 394"/>
                <a:gd name="T10" fmla="*/ 63 w 63"/>
                <a:gd name="T11" fmla="*/ 11 h 394"/>
                <a:gd name="T12" fmla="*/ 63 w 63"/>
                <a:gd name="T13" fmla="*/ 384 h 394"/>
                <a:gd name="T14" fmla="*/ 62 w 63"/>
                <a:gd name="T15" fmla="*/ 389 h 394"/>
                <a:gd name="T16" fmla="*/ 59 w 63"/>
                <a:gd name="T17" fmla="*/ 392 h 394"/>
                <a:gd name="T18" fmla="*/ 57 w 63"/>
                <a:gd name="T19" fmla="*/ 394 h 394"/>
                <a:gd name="T20" fmla="*/ 53 w 63"/>
                <a:gd name="T21" fmla="*/ 394 h 394"/>
                <a:gd name="T22" fmla="*/ 11 w 63"/>
                <a:gd name="T23" fmla="*/ 394 h 394"/>
                <a:gd name="T24" fmla="*/ 7 w 63"/>
                <a:gd name="T25" fmla="*/ 394 h 394"/>
                <a:gd name="T26" fmla="*/ 3 w 63"/>
                <a:gd name="T27" fmla="*/ 392 h 394"/>
                <a:gd name="T28" fmla="*/ 2 w 63"/>
                <a:gd name="T29" fmla="*/ 389 h 394"/>
                <a:gd name="T30" fmla="*/ 0 w 63"/>
                <a:gd name="T31" fmla="*/ 384 h 394"/>
                <a:gd name="T32" fmla="*/ 0 w 63"/>
                <a:gd name="T33" fmla="*/ 11 h 394"/>
                <a:gd name="T34" fmla="*/ 2 w 63"/>
                <a:gd name="T35" fmla="*/ 7 h 394"/>
                <a:gd name="T36" fmla="*/ 3 w 63"/>
                <a:gd name="T37" fmla="*/ 3 h 394"/>
                <a:gd name="T38" fmla="*/ 7 w 63"/>
                <a:gd name="T39" fmla="*/ 0 h 394"/>
                <a:gd name="T40" fmla="*/ 11 w 63"/>
                <a:gd name="T4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394">
                  <a:moveTo>
                    <a:pt x="11" y="0"/>
                  </a:moveTo>
                  <a:lnTo>
                    <a:pt x="53" y="0"/>
                  </a:lnTo>
                  <a:lnTo>
                    <a:pt x="57" y="0"/>
                  </a:lnTo>
                  <a:lnTo>
                    <a:pt x="59" y="3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3" y="384"/>
                  </a:lnTo>
                  <a:lnTo>
                    <a:pt x="62" y="389"/>
                  </a:lnTo>
                  <a:lnTo>
                    <a:pt x="59" y="392"/>
                  </a:lnTo>
                  <a:lnTo>
                    <a:pt x="57" y="394"/>
                  </a:lnTo>
                  <a:lnTo>
                    <a:pt x="53" y="394"/>
                  </a:lnTo>
                  <a:lnTo>
                    <a:pt x="11" y="394"/>
                  </a:lnTo>
                  <a:lnTo>
                    <a:pt x="7" y="394"/>
                  </a:lnTo>
                  <a:lnTo>
                    <a:pt x="3" y="392"/>
                  </a:lnTo>
                  <a:lnTo>
                    <a:pt x="2" y="389"/>
                  </a:lnTo>
                  <a:lnTo>
                    <a:pt x="0" y="384"/>
                  </a:lnTo>
                  <a:lnTo>
                    <a:pt x="0" y="11"/>
                  </a:lnTo>
                  <a:lnTo>
                    <a:pt x="2" y="7"/>
                  </a:lnTo>
                  <a:lnTo>
                    <a:pt x="3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7" name="Freeform 255"/>
            <p:cNvSpPr/>
            <p:nvPr/>
          </p:nvSpPr>
          <p:spPr bwMode="auto">
            <a:xfrm>
              <a:off x="1486333" y="4180057"/>
              <a:ext cx="126399" cy="138437"/>
            </a:xfrm>
            <a:custGeom>
              <a:avLst/>
              <a:gdLst>
                <a:gd name="T0" fmla="*/ 17 w 42"/>
                <a:gd name="T1" fmla="*/ 0 h 46"/>
                <a:gd name="T2" fmla="*/ 42 w 42"/>
                <a:gd name="T3" fmla="*/ 12 h 46"/>
                <a:gd name="T4" fmla="*/ 25 w 42"/>
                <a:gd name="T5" fmla="*/ 46 h 46"/>
                <a:gd name="T6" fmla="*/ 0 w 42"/>
                <a:gd name="T7" fmla="*/ 34 h 46"/>
                <a:gd name="T8" fmla="*/ 17 w 42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6">
                  <a:moveTo>
                    <a:pt x="17" y="0"/>
                  </a:moveTo>
                  <a:lnTo>
                    <a:pt x="42" y="12"/>
                  </a:lnTo>
                  <a:lnTo>
                    <a:pt x="25" y="46"/>
                  </a:lnTo>
                  <a:lnTo>
                    <a:pt x="0" y="3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8" name="Freeform 256"/>
            <p:cNvSpPr/>
            <p:nvPr/>
          </p:nvSpPr>
          <p:spPr bwMode="auto">
            <a:xfrm>
              <a:off x="1468276" y="4216170"/>
              <a:ext cx="126399" cy="165523"/>
            </a:xfrm>
            <a:custGeom>
              <a:avLst/>
              <a:gdLst>
                <a:gd name="T0" fmla="*/ 17 w 42"/>
                <a:gd name="T1" fmla="*/ 0 h 55"/>
                <a:gd name="T2" fmla="*/ 42 w 42"/>
                <a:gd name="T3" fmla="*/ 5 h 55"/>
                <a:gd name="T4" fmla="*/ 27 w 42"/>
                <a:gd name="T5" fmla="*/ 55 h 55"/>
                <a:gd name="T6" fmla="*/ 26 w 42"/>
                <a:gd name="T7" fmla="*/ 47 h 55"/>
                <a:gd name="T8" fmla="*/ 22 w 42"/>
                <a:gd name="T9" fmla="*/ 43 h 55"/>
                <a:gd name="T10" fmla="*/ 14 w 42"/>
                <a:gd name="T11" fmla="*/ 42 h 55"/>
                <a:gd name="T12" fmla="*/ 6 w 42"/>
                <a:gd name="T13" fmla="*/ 42 h 55"/>
                <a:gd name="T14" fmla="*/ 0 w 42"/>
                <a:gd name="T15" fmla="*/ 39 h 55"/>
                <a:gd name="T16" fmla="*/ 12 w 42"/>
                <a:gd name="T17" fmla="*/ 19 h 55"/>
                <a:gd name="T18" fmla="*/ 17 w 42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5">
                  <a:moveTo>
                    <a:pt x="17" y="0"/>
                  </a:moveTo>
                  <a:lnTo>
                    <a:pt x="42" y="5"/>
                  </a:lnTo>
                  <a:lnTo>
                    <a:pt x="27" y="55"/>
                  </a:lnTo>
                  <a:lnTo>
                    <a:pt x="26" y="47"/>
                  </a:lnTo>
                  <a:lnTo>
                    <a:pt x="22" y="43"/>
                  </a:lnTo>
                  <a:lnTo>
                    <a:pt x="14" y="42"/>
                  </a:lnTo>
                  <a:lnTo>
                    <a:pt x="6" y="42"/>
                  </a:lnTo>
                  <a:lnTo>
                    <a:pt x="0" y="39"/>
                  </a:lnTo>
                  <a:lnTo>
                    <a:pt x="12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9" name="Freeform 257"/>
            <p:cNvSpPr/>
            <p:nvPr/>
          </p:nvSpPr>
          <p:spPr bwMode="auto">
            <a:xfrm>
              <a:off x="1453228" y="4219181"/>
              <a:ext cx="141447" cy="228721"/>
            </a:xfrm>
            <a:custGeom>
              <a:avLst/>
              <a:gdLst>
                <a:gd name="T0" fmla="*/ 34 w 47"/>
                <a:gd name="T1" fmla="*/ 0 h 76"/>
                <a:gd name="T2" fmla="*/ 35 w 47"/>
                <a:gd name="T3" fmla="*/ 0 h 76"/>
                <a:gd name="T4" fmla="*/ 37 w 47"/>
                <a:gd name="T5" fmla="*/ 1 h 76"/>
                <a:gd name="T6" fmla="*/ 39 w 47"/>
                <a:gd name="T7" fmla="*/ 4 h 76"/>
                <a:gd name="T8" fmla="*/ 39 w 47"/>
                <a:gd name="T9" fmla="*/ 5 h 76"/>
                <a:gd name="T10" fmla="*/ 41 w 47"/>
                <a:gd name="T11" fmla="*/ 5 h 76"/>
                <a:gd name="T12" fmla="*/ 43 w 47"/>
                <a:gd name="T13" fmla="*/ 7 h 76"/>
                <a:gd name="T14" fmla="*/ 45 w 47"/>
                <a:gd name="T15" fmla="*/ 8 h 76"/>
                <a:gd name="T16" fmla="*/ 47 w 47"/>
                <a:gd name="T17" fmla="*/ 10 h 76"/>
                <a:gd name="T18" fmla="*/ 47 w 47"/>
                <a:gd name="T19" fmla="*/ 13 h 76"/>
                <a:gd name="T20" fmla="*/ 45 w 47"/>
                <a:gd name="T21" fmla="*/ 16 h 76"/>
                <a:gd name="T22" fmla="*/ 24 w 47"/>
                <a:gd name="T23" fmla="*/ 55 h 76"/>
                <a:gd name="T24" fmla="*/ 18 w 47"/>
                <a:gd name="T25" fmla="*/ 72 h 76"/>
                <a:gd name="T26" fmla="*/ 17 w 47"/>
                <a:gd name="T27" fmla="*/ 75 h 76"/>
                <a:gd name="T28" fmla="*/ 14 w 47"/>
                <a:gd name="T29" fmla="*/ 76 h 76"/>
                <a:gd name="T30" fmla="*/ 11 w 47"/>
                <a:gd name="T31" fmla="*/ 76 h 76"/>
                <a:gd name="T32" fmla="*/ 9 w 47"/>
                <a:gd name="T33" fmla="*/ 75 h 76"/>
                <a:gd name="T34" fmla="*/ 7 w 47"/>
                <a:gd name="T35" fmla="*/ 73 h 76"/>
                <a:gd name="T36" fmla="*/ 7 w 47"/>
                <a:gd name="T37" fmla="*/ 71 h 76"/>
                <a:gd name="T38" fmla="*/ 7 w 47"/>
                <a:gd name="T39" fmla="*/ 68 h 76"/>
                <a:gd name="T40" fmla="*/ 7 w 47"/>
                <a:gd name="T41" fmla="*/ 65 h 76"/>
                <a:gd name="T42" fmla="*/ 7 w 47"/>
                <a:gd name="T43" fmla="*/ 64 h 76"/>
                <a:gd name="T44" fmla="*/ 6 w 47"/>
                <a:gd name="T45" fmla="*/ 62 h 76"/>
                <a:gd name="T46" fmla="*/ 3 w 47"/>
                <a:gd name="T47" fmla="*/ 59 h 76"/>
                <a:gd name="T48" fmla="*/ 2 w 47"/>
                <a:gd name="T49" fmla="*/ 56 h 76"/>
                <a:gd name="T50" fmla="*/ 1 w 47"/>
                <a:gd name="T51" fmla="*/ 52 h 76"/>
                <a:gd name="T52" fmla="*/ 0 w 47"/>
                <a:gd name="T53" fmla="*/ 50 h 76"/>
                <a:gd name="T54" fmla="*/ 1 w 47"/>
                <a:gd name="T55" fmla="*/ 46 h 76"/>
                <a:gd name="T56" fmla="*/ 18 w 47"/>
                <a:gd name="T57" fmla="*/ 8 h 76"/>
                <a:gd name="T58" fmla="*/ 19 w 47"/>
                <a:gd name="T59" fmla="*/ 7 h 76"/>
                <a:gd name="T60" fmla="*/ 22 w 47"/>
                <a:gd name="T61" fmla="*/ 5 h 76"/>
                <a:gd name="T62" fmla="*/ 24 w 47"/>
                <a:gd name="T63" fmla="*/ 5 h 76"/>
                <a:gd name="T64" fmla="*/ 26 w 47"/>
                <a:gd name="T65" fmla="*/ 7 h 76"/>
                <a:gd name="T66" fmla="*/ 27 w 47"/>
                <a:gd name="T67" fmla="*/ 3 h 76"/>
                <a:gd name="T68" fmla="*/ 28 w 47"/>
                <a:gd name="T69" fmla="*/ 1 h 76"/>
                <a:gd name="T70" fmla="*/ 31 w 47"/>
                <a:gd name="T71" fmla="*/ 0 h 76"/>
                <a:gd name="T72" fmla="*/ 34 w 47"/>
                <a:gd name="T7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76">
                  <a:moveTo>
                    <a:pt x="34" y="0"/>
                  </a:moveTo>
                  <a:lnTo>
                    <a:pt x="35" y="0"/>
                  </a:lnTo>
                  <a:lnTo>
                    <a:pt x="37" y="1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3" y="7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3"/>
                  </a:lnTo>
                  <a:lnTo>
                    <a:pt x="45" y="16"/>
                  </a:lnTo>
                  <a:lnTo>
                    <a:pt x="24" y="55"/>
                  </a:lnTo>
                  <a:lnTo>
                    <a:pt x="18" y="72"/>
                  </a:lnTo>
                  <a:lnTo>
                    <a:pt x="17" y="75"/>
                  </a:lnTo>
                  <a:lnTo>
                    <a:pt x="14" y="76"/>
                  </a:lnTo>
                  <a:lnTo>
                    <a:pt x="11" y="76"/>
                  </a:lnTo>
                  <a:lnTo>
                    <a:pt x="9" y="75"/>
                  </a:lnTo>
                  <a:lnTo>
                    <a:pt x="7" y="73"/>
                  </a:lnTo>
                  <a:lnTo>
                    <a:pt x="7" y="71"/>
                  </a:lnTo>
                  <a:lnTo>
                    <a:pt x="7" y="68"/>
                  </a:lnTo>
                  <a:lnTo>
                    <a:pt x="7" y="65"/>
                  </a:lnTo>
                  <a:lnTo>
                    <a:pt x="7" y="64"/>
                  </a:lnTo>
                  <a:lnTo>
                    <a:pt x="6" y="62"/>
                  </a:lnTo>
                  <a:lnTo>
                    <a:pt x="3" y="59"/>
                  </a:lnTo>
                  <a:lnTo>
                    <a:pt x="2" y="56"/>
                  </a:lnTo>
                  <a:lnTo>
                    <a:pt x="1" y="52"/>
                  </a:lnTo>
                  <a:lnTo>
                    <a:pt x="0" y="50"/>
                  </a:lnTo>
                  <a:lnTo>
                    <a:pt x="1" y="46"/>
                  </a:lnTo>
                  <a:lnTo>
                    <a:pt x="18" y="8"/>
                  </a:lnTo>
                  <a:lnTo>
                    <a:pt x="19" y="7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7" y="3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0" name="Freeform 258"/>
            <p:cNvSpPr/>
            <p:nvPr/>
          </p:nvSpPr>
          <p:spPr bwMode="auto">
            <a:xfrm>
              <a:off x="1471285" y="4375674"/>
              <a:ext cx="48152" cy="135428"/>
            </a:xfrm>
            <a:custGeom>
              <a:avLst/>
              <a:gdLst>
                <a:gd name="T0" fmla="*/ 8 w 16"/>
                <a:gd name="T1" fmla="*/ 0 h 45"/>
                <a:gd name="T2" fmla="*/ 16 w 16"/>
                <a:gd name="T3" fmla="*/ 7 h 45"/>
                <a:gd name="T4" fmla="*/ 9 w 16"/>
                <a:gd name="T5" fmla="*/ 41 h 45"/>
                <a:gd name="T6" fmla="*/ 8 w 16"/>
                <a:gd name="T7" fmla="*/ 42 h 45"/>
                <a:gd name="T8" fmla="*/ 7 w 16"/>
                <a:gd name="T9" fmla="*/ 44 h 45"/>
                <a:gd name="T10" fmla="*/ 4 w 16"/>
                <a:gd name="T11" fmla="*/ 45 h 45"/>
                <a:gd name="T12" fmla="*/ 3 w 16"/>
                <a:gd name="T13" fmla="*/ 44 h 45"/>
                <a:gd name="T14" fmla="*/ 1 w 16"/>
                <a:gd name="T15" fmla="*/ 41 h 45"/>
                <a:gd name="T16" fmla="*/ 0 w 16"/>
                <a:gd name="T17" fmla="*/ 40 h 45"/>
                <a:gd name="T18" fmla="*/ 8 w 16"/>
                <a:gd name="T19" fmla="*/ 2 h 45"/>
                <a:gd name="T20" fmla="*/ 8 w 16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45">
                  <a:moveTo>
                    <a:pt x="8" y="0"/>
                  </a:moveTo>
                  <a:lnTo>
                    <a:pt x="16" y="7"/>
                  </a:lnTo>
                  <a:lnTo>
                    <a:pt x="9" y="41"/>
                  </a:lnTo>
                  <a:lnTo>
                    <a:pt x="8" y="42"/>
                  </a:lnTo>
                  <a:lnTo>
                    <a:pt x="7" y="44"/>
                  </a:lnTo>
                  <a:lnTo>
                    <a:pt x="4" y="45"/>
                  </a:lnTo>
                  <a:lnTo>
                    <a:pt x="3" y="44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1" name="Freeform 259"/>
            <p:cNvSpPr/>
            <p:nvPr/>
          </p:nvSpPr>
          <p:spPr bwMode="auto">
            <a:xfrm>
              <a:off x="1507399" y="4249276"/>
              <a:ext cx="78247" cy="183580"/>
            </a:xfrm>
            <a:custGeom>
              <a:avLst/>
              <a:gdLst>
                <a:gd name="T0" fmla="*/ 16 w 26"/>
                <a:gd name="T1" fmla="*/ 0 h 61"/>
                <a:gd name="T2" fmla="*/ 21 w 26"/>
                <a:gd name="T3" fmla="*/ 14 h 61"/>
                <a:gd name="T4" fmla="*/ 23 w 26"/>
                <a:gd name="T5" fmla="*/ 15 h 61"/>
                <a:gd name="T6" fmla="*/ 25 w 26"/>
                <a:gd name="T7" fmla="*/ 17 h 61"/>
                <a:gd name="T8" fmla="*/ 26 w 26"/>
                <a:gd name="T9" fmla="*/ 20 h 61"/>
                <a:gd name="T10" fmla="*/ 26 w 26"/>
                <a:gd name="T11" fmla="*/ 23 h 61"/>
                <a:gd name="T12" fmla="*/ 26 w 26"/>
                <a:gd name="T13" fmla="*/ 25 h 61"/>
                <a:gd name="T14" fmla="*/ 23 w 26"/>
                <a:gd name="T15" fmla="*/ 57 h 61"/>
                <a:gd name="T16" fmla="*/ 22 w 26"/>
                <a:gd name="T17" fmla="*/ 58 h 61"/>
                <a:gd name="T18" fmla="*/ 21 w 26"/>
                <a:gd name="T19" fmla="*/ 61 h 61"/>
                <a:gd name="T20" fmla="*/ 18 w 26"/>
                <a:gd name="T21" fmla="*/ 61 h 61"/>
                <a:gd name="T22" fmla="*/ 16 w 26"/>
                <a:gd name="T23" fmla="*/ 59 h 61"/>
                <a:gd name="T24" fmla="*/ 14 w 26"/>
                <a:gd name="T25" fmla="*/ 58 h 61"/>
                <a:gd name="T26" fmla="*/ 14 w 26"/>
                <a:gd name="T27" fmla="*/ 55 h 61"/>
                <a:gd name="T28" fmla="*/ 16 w 26"/>
                <a:gd name="T29" fmla="*/ 41 h 61"/>
                <a:gd name="T30" fmla="*/ 14 w 26"/>
                <a:gd name="T31" fmla="*/ 38 h 61"/>
                <a:gd name="T32" fmla="*/ 14 w 26"/>
                <a:gd name="T33" fmla="*/ 37 h 61"/>
                <a:gd name="T34" fmla="*/ 13 w 26"/>
                <a:gd name="T35" fmla="*/ 37 h 61"/>
                <a:gd name="T36" fmla="*/ 10 w 26"/>
                <a:gd name="T37" fmla="*/ 38 h 61"/>
                <a:gd name="T38" fmla="*/ 9 w 26"/>
                <a:gd name="T39" fmla="*/ 40 h 61"/>
                <a:gd name="T40" fmla="*/ 8 w 26"/>
                <a:gd name="T41" fmla="*/ 42 h 61"/>
                <a:gd name="T42" fmla="*/ 0 w 26"/>
                <a:gd name="T43" fmla="*/ 11 h 61"/>
                <a:gd name="T44" fmla="*/ 16 w 26"/>
                <a:gd name="T4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61">
                  <a:moveTo>
                    <a:pt x="16" y="0"/>
                  </a:moveTo>
                  <a:lnTo>
                    <a:pt x="21" y="14"/>
                  </a:lnTo>
                  <a:lnTo>
                    <a:pt x="23" y="15"/>
                  </a:lnTo>
                  <a:lnTo>
                    <a:pt x="25" y="17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6" y="25"/>
                  </a:lnTo>
                  <a:lnTo>
                    <a:pt x="23" y="57"/>
                  </a:lnTo>
                  <a:lnTo>
                    <a:pt x="22" y="58"/>
                  </a:lnTo>
                  <a:lnTo>
                    <a:pt x="21" y="61"/>
                  </a:lnTo>
                  <a:lnTo>
                    <a:pt x="18" y="61"/>
                  </a:lnTo>
                  <a:lnTo>
                    <a:pt x="16" y="59"/>
                  </a:lnTo>
                  <a:lnTo>
                    <a:pt x="14" y="58"/>
                  </a:lnTo>
                  <a:lnTo>
                    <a:pt x="14" y="55"/>
                  </a:lnTo>
                  <a:lnTo>
                    <a:pt x="16" y="41"/>
                  </a:lnTo>
                  <a:lnTo>
                    <a:pt x="14" y="38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0" y="38"/>
                  </a:lnTo>
                  <a:lnTo>
                    <a:pt x="9" y="40"/>
                  </a:lnTo>
                  <a:lnTo>
                    <a:pt x="8" y="42"/>
                  </a:lnTo>
                  <a:lnTo>
                    <a:pt x="0" y="1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2" name="Freeform 260"/>
            <p:cNvSpPr/>
            <p:nvPr/>
          </p:nvSpPr>
          <p:spPr bwMode="auto">
            <a:xfrm>
              <a:off x="1459247" y="4357617"/>
              <a:ext cx="39124" cy="129409"/>
            </a:xfrm>
            <a:custGeom>
              <a:avLst/>
              <a:gdLst>
                <a:gd name="T0" fmla="*/ 0 w 13"/>
                <a:gd name="T1" fmla="*/ 0 h 43"/>
                <a:gd name="T2" fmla="*/ 9 w 13"/>
                <a:gd name="T3" fmla="*/ 2 h 43"/>
                <a:gd name="T4" fmla="*/ 13 w 13"/>
                <a:gd name="T5" fmla="*/ 38 h 43"/>
                <a:gd name="T6" fmla="*/ 12 w 13"/>
                <a:gd name="T7" fmla="*/ 40 h 43"/>
                <a:gd name="T8" fmla="*/ 11 w 13"/>
                <a:gd name="T9" fmla="*/ 42 h 43"/>
                <a:gd name="T10" fmla="*/ 9 w 13"/>
                <a:gd name="T11" fmla="*/ 43 h 43"/>
                <a:gd name="T12" fmla="*/ 7 w 13"/>
                <a:gd name="T13" fmla="*/ 43 h 43"/>
                <a:gd name="T14" fmla="*/ 5 w 13"/>
                <a:gd name="T15" fmla="*/ 40 h 43"/>
                <a:gd name="T16" fmla="*/ 4 w 13"/>
                <a:gd name="T17" fmla="*/ 39 h 43"/>
                <a:gd name="T18" fmla="*/ 0 w 13"/>
                <a:gd name="T19" fmla="*/ 0 h 43"/>
                <a:gd name="T20" fmla="*/ 0 w 13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lnTo>
                    <a:pt x="9" y="2"/>
                  </a:lnTo>
                  <a:lnTo>
                    <a:pt x="13" y="38"/>
                  </a:lnTo>
                  <a:lnTo>
                    <a:pt x="12" y="40"/>
                  </a:lnTo>
                  <a:lnTo>
                    <a:pt x="11" y="42"/>
                  </a:lnTo>
                  <a:lnTo>
                    <a:pt x="9" y="43"/>
                  </a:lnTo>
                  <a:lnTo>
                    <a:pt x="7" y="43"/>
                  </a:lnTo>
                  <a:lnTo>
                    <a:pt x="5" y="40"/>
                  </a:lnTo>
                  <a:lnTo>
                    <a:pt x="4" y="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3" name="Freeform 261"/>
            <p:cNvSpPr/>
            <p:nvPr/>
          </p:nvSpPr>
          <p:spPr bwMode="auto">
            <a:xfrm>
              <a:off x="1453228" y="4375674"/>
              <a:ext cx="60190" cy="111352"/>
            </a:xfrm>
            <a:custGeom>
              <a:avLst/>
              <a:gdLst>
                <a:gd name="T0" fmla="*/ 0 w 20"/>
                <a:gd name="T1" fmla="*/ 0 h 37"/>
                <a:gd name="T2" fmla="*/ 10 w 20"/>
                <a:gd name="T3" fmla="*/ 6 h 37"/>
                <a:gd name="T4" fmla="*/ 20 w 20"/>
                <a:gd name="T5" fmla="*/ 32 h 37"/>
                <a:gd name="T6" fmla="*/ 20 w 20"/>
                <a:gd name="T7" fmla="*/ 33 h 37"/>
                <a:gd name="T8" fmla="*/ 19 w 20"/>
                <a:gd name="T9" fmla="*/ 36 h 37"/>
                <a:gd name="T10" fmla="*/ 18 w 20"/>
                <a:gd name="T11" fmla="*/ 37 h 37"/>
                <a:gd name="T12" fmla="*/ 15 w 20"/>
                <a:gd name="T13" fmla="*/ 37 h 37"/>
                <a:gd name="T14" fmla="*/ 13 w 20"/>
                <a:gd name="T15" fmla="*/ 37 h 37"/>
                <a:gd name="T16" fmla="*/ 11 w 20"/>
                <a:gd name="T17" fmla="*/ 34 h 37"/>
                <a:gd name="T18" fmla="*/ 0 w 20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37">
                  <a:moveTo>
                    <a:pt x="0" y="0"/>
                  </a:moveTo>
                  <a:lnTo>
                    <a:pt x="10" y="6"/>
                  </a:lnTo>
                  <a:lnTo>
                    <a:pt x="20" y="32"/>
                  </a:lnTo>
                  <a:lnTo>
                    <a:pt x="20" y="33"/>
                  </a:lnTo>
                  <a:lnTo>
                    <a:pt x="19" y="36"/>
                  </a:lnTo>
                  <a:lnTo>
                    <a:pt x="18" y="37"/>
                  </a:lnTo>
                  <a:lnTo>
                    <a:pt x="15" y="37"/>
                  </a:lnTo>
                  <a:lnTo>
                    <a:pt x="13" y="37"/>
                  </a:lnTo>
                  <a:lnTo>
                    <a:pt x="11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4" name="Freeform 262"/>
            <p:cNvSpPr/>
            <p:nvPr/>
          </p:nvSpPr>
          <p:spPr bwMode="auto">
            <a:xfrm>
              <a:off x="1459247" y="4267332"/>
              <a:ext cx="141447" cy="63200"/>
            </a:xfrm>
            <a:custGeom>
              <a:avLst/>
              <a:gdLst>
                <a:gd name="T0" fmla="*/ 3 w 47"/>
                <a:gd name="T1" fmla="*/ 0 h 21"/>
                <a:gd name="T2" fmla="*/ 47 w 47"/>
                <a:gd name="T3" fmla="*/ 10 h 21"/>
                <a:gd name="T4" fmla="*/ 45 w 47"/>
                <a:gd name="T5" fmla="*/ 21 h 21"/>
                <a:gd name="T6" fmla="*/ 0 w 47"/>
                <a:gd name="T7" fmla="*/ 10 h 21"/>
                <a:gd name="T8" fmla="*/ 3 w 47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1">
                  <a:moveTo>
                    <a:pt x="3" y="0"/>
                  </a:moveTo>
                  <a:lnTo>
                    <a:pt x="47" y="10"/>
                  </a:lnTo>
                  <a:lnTo>
                    <a:pt x="45" y="21"/>
                  </a:lnTo>
                  <a:lnTo>
                    <a:pt x="0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5" name="Freeform 263"/>
            <p:cNvSpPr/>
            <p:nvPr/>
          </p:nvSpPr>
          <p:spPr bwMode="auto">
            <a:xfrm>
              <a:off x="1459247" y="3566121"/>
              <a:ext cx="300949" cy="743345"/>
            </a:xfrm>
            <a:custGeom>
              <a:avLst/>
              <a:gdLst>
                <a:gd name="T0" fmla="*/ 71 w 100"/>
                <a:gd name="T1" fmla="*/ 0 h 247"/>
                <a:gd name="T2" fmla="*/ 100 w 100"/>
                <a:gd name="T3" fmla="*/ 34 h 247"/>
                <a:gd name="T4" fmla="*/ 100 w 100"/>
                <a:gd name="T5" fmla="*/ 34 h 247"/>
                <a:gd name="T6" fmla="*/ 50 w 100"/>
                <a:gd name="T7" fmla="*/ 246 h 247"/>
                <a:gd name="T8" fmla="*/ 50 w 100"/>
                <a:gd name="T9" fmla="*/ 247 h 247"/>
                <a:gd name="T10" fmla="*/ 1 w 100"/>
                <a:gd name="T11" fmla="*/ 235 h 247"/>
                <a:gd name="T12" fmla="*/ 0 w 100"/>
                <a:gd name="T13" fmla="*/ 235 h 247"/>
                <a:gd name="T14" fmla="*/ 47 w 100"/>
                <a:gd name="T15" fmla="*/ 42 h 247"/>
                <a:gd name="T16" fmla="*/ 50 w 100"/>
                <a:gd name="T17" fmla="*/ 32 h 247"/>
                <a:gd name="T18" fmla="*/ 54 w 100"/>
                <a:gd name="T19" fmla="*/ 21 h 247"/>
                <a:gd name="T20" fmla="*/ 62 w 100"/>
                <a:gd name="T21" fmla="*/ 10 h 247"/>
                <a:gd name="T22" fmla="*/ 71 w 100"/>
                <a:gd name="T2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247">
                  <a:moveTo>
                    <a:pt x="71" y="0"/>
                  </a:moveTo>
                  <a:lnTo>
                    <a:pt x="100" y="34"/>
                  </a:lnTo>
                  <a:lnTo>
                    <a:pt x="100" y="34"/>
                  </a:lnTo>
                  <a:lnTo>
                    <a:pt x="50" y="246"/>
                  </a:lnTo>
                  <a:lnTo>
                    <a:pt x="50" y="247"/>
                  </a:lnTo>
                  <a:lnTo>
                    <a:pt x="1" y="235"/>
                  </a:lnTo>
                  <a:lnTo>
                    <a:pt x="0" y="235"/>
                  </a:lnTo>
                  <a:lnTo>
                    <a:pt x="47" y="42"/>
                  </a:lnTo>
                  <a:lnTo>
                    <a:pt x="50" y="32"/>
                  </a:lnTo>
                  <a:lnTo>
                    <a:pt x="54" y="21"/>
                  </a:lnTo>
                  <a:lnTo>
                    <a:pt x="62" y="1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6" name="Freeform 264"/>
            <p:cNvSpPr/>
            <p:nvPr/>
          </p:nvSpPr>
          <p:spPr bwMode="auto">
            <a:xfrm>
              <a:off x="2657024" y="3367494"/>
              <a:ext cx="54171" cy="138437"/>
            </a:xfrm>
            <a:custGeom>
              <a:avLst/>
              <a:gdLst>
                <a:gd name="T0" fmla="*/ 11 w 18"/>
                <a:gd name="T1" fmla="*/ 0 h 46"/>
                <a:gd name="T2" fmla="*/ 18 w 18"/>
                <a:gd name="T3" fmla="*/ 45 h 46"/>
                <a:gd name="T4" fmla="*/ 8 w 18"/>
                <a:gd name="T5" fmla="*/ 46 h 46"/>
                <a:gd name="T6" fmla="*/ 0 w 18"/>
                <a:gd name="T7" fmla="*/ 2 h 46"/>
                <a:gd name="T8" fmla="*/ 11 w 1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6">
                  <a:moveTo>
                    <a:pt x="11" y="0"/>
                  </a:moveTo>
                  <a:lnTo>
                    <a:pt x="18" y="45"/>
                  </a:lnTo>
                  <a:lnTo>
                    <a:pt x="8" y="46"/>
                  </a:lnTo>
                  <a:lnTo>
                    <a:pt x="0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7" name="Freeform 265"/>
            <p:cNvSpPr/>
            <p:nvPr/>
          </p:nvSpPr>
          <p:spPr bwMode="auto">
            <a:xfrm>
              <a:off x="2644986" y="3364486"/>
              <a:ext cx="84266" cy="144455"/>
            </a:xfrm>
            <a:custGeom>
              <a:avLst/>
              <a:gdLst>
                <a:gd name="T0" fmla="*/ 18 w 28"/>
                <a:gd name="T1" fmla="*/ 0 h 48"/>
                <a:gd name="T2" fmla="*/ 28 w 28"/>
                <a:gd name="T3" fmla="*/ 44 h 48"/>
                <a:gd name="T4" fmla="*/ 8 w 28"/>
                <a:gd name="T5" fmla="*/ 48 h 48"/>
                <a:gd name="T6" fmla="*/ 0 w 28"/>
                <a:gd name="T7" fmla="*/ 4 h 48"/>
                <a:gd name="T8" fmla="*/ 18 w 2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8">
                  <a:moveTo>
                    <a:pt x="18" y="0"/>
                  </a:moveTo>
                  <a:lnTo>
                    <a:pt x="28" y="44"/>
                  </a:lnTo>
                  <a:lnTo>
                    <a:pt x="8" y="48"/>
                  </a:lnTo>
                  <a:lnTo>
                    <a:pt x="0" y="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8" name="Freeform 266"/>
            <p:cNvSpPr/>
            <p:nvPr/>
          </p:nvSpPr>
          <p:spPr bwMode="auto">
            <a:xfrm>
              <a:off x="2632948" y="3439722"/>
              <a:ext cx="99314" cy="78247"/>
            </a:xfrm>
            <a:custGeom>
              <a:avLst/>
              <a:gdLst>
                <a:gd name="T0" fmla="*/ 28 w 33"/>
                <a:gd name="T1" fmla="*/ 0 h 26"/>
                <a:gd name="T2" fmla="*/ 29 w 33"/>
                <a:gd name="T3" fmla="*/ 0 h 26"/>
                <a:gd name="T4" fmla="*/ 30 w 33"/>
                <a:gd name="T5" fmla="*/ 0 h 26"/>
                <a:gd name="T6" fmla="*/ 33 w 33"/>
                <a:gd name="T7" fmla="*/ 0 h 26"/>
                <a:gd name="T8" fmla="*/ 33 w 33"/>
                <a:gd name="T9" fmla="*/ 9 h 26"/>
                <a:gd name="T10" fmla="*/ 7 w 33"/>
                <a:gd name="T11" fmla="*/ 26 h 26"/>
                <a:gd name="T12" fmla="*/ 0 w 33"/>
                <a:gd name="T13" fmla="*/ 15 h 26"/>
                <a:gd name="T14" fmla="*/ 28 w 33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6">
                  <a:moveTo>
                    <a:pt x="28" y="0"/>
                  </a:moveTo>
                  <a:lnTo>
                    <a:pt x="29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3" y="9"/>
                  </a:lnTo>
                  <a:lnTo>
                    <a:pt x="7" y="26"/>
                  </a:lnTo>
                  <a:lnTo>
                    <a:pt x="0" y="1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57291E"/>
            </a:solidFill>
            <a:ln w="0">
              <a:solidFill>
                <a:srgbClr val="57291E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9" name="Freeform 267"/>
            <p:cNvSpPr/>
            <p:nvPr/>
          </p:nvSpPr>
          <p:spPr bwMode="auto">
            <a:xfrm>
              <a:off x="2022022" y="3364486"/>
              <a:ext cx="674126" cy="267845"/>
            </a:xfrm>
            <a:custGeom>
              <a:avLst/>
              <a:gdLst>
                <a:gd name="T0" fmla="*/ 215 w 224"/>
                <a:gd name="T1" fmla="*/ 0 h 89"/>
                <a:gd name="T2" fmla="*/ 215 w 224"/>
                <a:gd name="T3" fmla="*/ 0 h 89"/>
                <a:gd name="T4" fmla="*/ 224 w 224"/>
                <a:gd name="T5" fmla="*/ 48 h 89"/>
                <a:gd name="T6" fmla="*/ 224 w 224"/>
                <a:gd name="T7" fmla="*/ 48 h 89"/>
                <a:gd name="T8" fmla="*/ 9 w 224"/>
                <a:gd name="T9" fmla="*/ 89 h 89"/>
                <a:gd name="T10" fmla="*/ 9 w 224"/>
                <a:gd name="T11" fmla="*/ 89 h 89"/>
                <a:gd name="T12" fmla="*/ 0 w 224"/>
                <a:gd name="T13" fmla="*/ 40 h 89"/>
                <a:gd name="T14" fmla="*/ 0 w 224"/>
                <a:gd name="T15" fmla="*/ 40 h 89"/>
                <a:gd name="T16" fmla="*/ 215 w 224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89">
                  <a:moveTo>
                    <a:pt x="215" y="0"/>
                  </a:moveTo>
                  <a:lnTo>
                    <a:pt x="215" y="0"/>
                  </a:lnTo>
                  <a:lnTo>
                    <a:pt x="224" y="48"/>
                  </a:lnTo>
                  <a:lnTo>
                    <a:pt x="224" y="48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0" name="Freeform 268"/>
            <p:cNvSpPr/>
            <p:nvPr/>
          </p:nvSpPr>
          <p:spPr bwMode="auto">
            <a:xfrm>
              <a:off x="1624769" y="3451760"/>
              <a:ext cx="544718" cy="908866"/>
            </a:xfrm>
            <a:custGeom>
              <a:avLst/>
              <a:gdLst>
                <a:gd name="T0" fmla="*/ 81 w 181"/>
                <a:gd name="T1" fmla="*/ 0 h 302"/>
                <a:gd name="T2" fmla="*/ 92 w 181"/>
                <a:gd name="T3" fmla="*/ 6 h 302"/>
                <a:gd name="T4" fmla="*/ 104 w 181"/>
                <a:gd name="T5" fmla="*/ 9 h 302"/>
                <a:gd name="T6" fmla="*/ 114 w 181"/>
                <a:gd name="T7" fmla="*/ 6 h 302"/>
                <a:gd name="T8" fmla="*/ 124 w 181"/>
                <a:gd name="T9" fmla="*/ 0 h 302"/>
                <a:gd name="T10" fmla="*/ 135 w 181"/>
                <a:gd name="T11" fmla="*/ 5 h 302"/>
                <a:gd name="T12" fmla="*/ 145 w 181"/>
                <a:gd name="T13" fmla="*/ 8 h 302"/>
                <a:gd name="T14" fmla="*/ 156 w 181"/>
                <a:gd name="T15" fmla="*/ 8 h 302"/>
                <a:gd name="T16" fmla="*/ 164 w 181"/>
                <a:gd name="T17" fmla="*/ 6 h 302"/>
                <a:gd name="T18" fmla="*/ 162 w 181"/>
                <a:gd name="T19" fmla="*/ 19 h 302"/>
                <a:gd name="T20" fmla="*/ 165 w 181"/>
                <a:gd name="T21" fmla="*/ 30 h 302"/>
                <a:gd name="T22" fmla="*/ 170 w 181"/>
                <a:gd name="T23" fmla="*/ 38 h 302"/>
                <a:gd name="T24" fmla="*/ 176 w 181"/>
                <a:gd name="T25" fmla="*/ 44 h 302"/>
                <a:gd name="T26" fmla="*/ 179 w 181"/>
                <a:gd name="T27" fmla="*/ 49 h 302"/>
                <a:gd name="T28" fmla="*/ 181 w 181"/>
                <a:gd name="T29" fmla="*/ 55 h 302"/>
                <a:gd name="T30" fmla="*/ 177 w 181"/>
                <a:gd name="T31" fmla="*/ 263 h 302"/>
                <a:gd name="T32" fmla="*/ 151 w 181"/>
                <a:gd name="T33" fmla="*/ 279 h 302"/>
                <a:gd name="T34" fmla="*/ 122 w 181"/>
                <a:gd name="T35" fmla="*/ 292 h 302"/>
                <a:gd name="T36" fmla="*/ 90 w 181"/>
                <a:gd name="T37" fmla="*/ 299 h 302"/>
                <a:gd name="T38" fmla="*/ 60 w 181"/>
                <a:gd name="T39" fmla="*/ 302 h 302"/>
                <a:gd name="T40" fmla="*/ 30 w 181"/>
                <a:gd name="T41" fmla="*/ 297 h 302"/>
                <a:gd name="T42" fmla="*/ 22 w 181"/>
                <a:gd name="T43" fmla="*/ 125 h 302"/>
                <a:gd name="T44" fmla="*/ 20 w 181"/>
                <a:gd name="T45" fmla="*/ 112 h 302"/>
                <a:gd name="T46" fmla="*/ 15 w 181"/>
                <a:gd name="T47" fmla="*/ 98 h 302"/>
                <a:gd name="T48" fmla="*/ 8 w 181"/>
                <a:gd name="T49" fmla="*/ 85 h 302"/>
                <a:gd name="T50" fmla="*/ 3 w 181"/>
                <a:gd name="T51" fmla="*/ 73 h 302"/>
                <a:gd name="T52" fmla="*/ 0 w 181"/>
                <a:gd name="T53" fmla="*/ 63 h 302"/>
                <a:gd name="T54" fmla="*/ 0 w 181"/>
                <a:gd name="T55" fmla="*/ 55 h 302"/>
                <a:gd name="T56" fmla="*/ 9 w 181"/>
                <a:gd name="T57" fmla="*/ 43 h 302"/>
                <a:gd name="T58" fmla="*/ 24 w 181"/>
                <a:gd name="T59" fmla="*/ 32 h 302"/>
                <a:gd name="T60" fmla="*/ 39 w 181"/>
                <a:gd name="T61" fmla="*/ 23 h 302"/>
                <a:gd name="T62" fmla="*/ 55 w 181"/>
                <a:gd name="T63" fmla="*/ 14 h 302"/>
                <a:gd name="T64" fmla="*/ 69 w 181"/>
                <a:gd name="T65" fmla="*/ 6 h 302"/>
                <a:gd name="T66" fmla="*/ 81 w 181"/>
                <a:gd name="T6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1" h="302">
                  <a:moveTo>
                    <a:pt x="81" y="0"/>
                  </a:moveTo>
                  <a:lnTo>
                    <a:pt x="92" y="6"/>
                  </a:lnTo>
                  <a:lnTo>
                    <a:pt x="104" y="9"/>
                  </a:lnTo>
                  <a:lnTo>
                    <a:pt x="114" y="6"/>
                  </a:lnTo>
                  <a:lnTo>
                    <a:pt x="124" y="0"/>
                  </a:lnTo>
                  <a:lnTo>
                    <a:pt x="135" y="5"/>
                  </a:lnTo>
                  <a:lnTo>
                    <a:pt x="145" y="8"/>
                  </a:lnTo>
                  <a:lnTo>
                    <a:pt x="156" y="8"/>
                  </a:lnTo>
                  <a:lnTo>
                    <a:pt x="164" y="6"/>
                  </a:lnTo>
                  <a:lnTo>
                    <a:pt x="162" y="19"/>
                  </a:lnTo>
                  <a:lnTo>
                    <a:pt x="165" y="30"/>
                  </a:lnTo>
                  <a:lnTo>
                    <a:pt x="170" y="38"/>
                  </a:lnTo>
                  <a:lnTo>
                    <a:pt x="176" y="44"/>
                  </a:lnTo>
                  <a:lnTo>
                    <a:pt x="179" y="49"/>
                  </a:lnTo>
                  <a:lnTo>
                    <a:pt x="181" y="55"/>
                  </a:lnTo>
                  <a:lnTo>
                    <a:pt x="177" y="263"/>
                  </a:lnTo>
                  <a:lnTo>
                    <a:pt x="151" y="279"/>
                  </a:lnTo>
                  <a:lnTo>
                    <a:pt x="122" y="292"/>
                  </a:lnTo>
                  <a:lnTo>
                    <a:pt x="90" y="299"/>
                  </a:lnTo>
                  <a:lnTo>
                    <a:pt x="60" y="302"/>
                  </a:lnTo>
                  <a:lnTo>
                    <a:pt x="30" y="297"/>
                  </a:lnTo>
                  <a:lnTo>
                    <a:pt x="22" y="125"/>
                  </a:lnTo>
                  <a:lnTo>
                    <a:pt x="20" y="112"/>
                  </a:lnTo>
                  <a:lnTo>
                    <a:pt x="15" y="98"/>
                  </a:lnTo>
                  <a:lnTo>
                    <a:pt x="8" y="85"/>
                  </a:lnTo>
                  <a:lnTo>
                    <a:pt x="3" y="73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9" y="43"/>
                  </a:lnTo>
                  <a:lnTo>
                    <a:pt x="24" y="32"/>
                  </a:lnTo>
                  <a:lnTo>
                    <a:pt x="39" y="23"/>
                  </a:lnTo>
                  <a:lnTo>
                    <a:pt x="55" y="14"/>
                  </a:lnTo>
                  <a:lnTo>
                    <a:pt x="69" y="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1" name="Freeform 269"/>
            <p:cNvSpPr/>
            <p:nvPr/>
          </p:nvSpPr>
          <p:spPr bwMode="auto">
            <a:xfrm>
              <a:off x="1805339" y="3454770"/>
              <a:ext cx="255807" cy="457442"/>
            </a:xfrm>
            <a:custGeom>
              <a:avLst/>
              <a:gdLst>
                <a:gd name="T0" fmla="*/ 19 w 85"/>
                <a:gd name="T1" fmla="*/ 0 h 152"/>
                <a:gd name="T2" fmla="*/ 67 w 85"/>
                <a:gd name="T3" fmla="*/ 0 h 152"/>
                <a:gd name="T4" fmla="*/ 85 w 85"/>
                <a:gd name="T5" fmla="*/ 12 h 152"/>
                <a:gd name="T6" fmla="*/ 80 w 85"/>
                <a:gd name="T7" fmla="*/ 55 h 152"/>
                <a:gd name="T8" fmla="*/ 44 w 85"/>
                <a:gd name="T9" fmla="*/ 152 h 152"/>
                <a:gd name="T10" fmla="*/ 6 w 85"/>
                <a:gd name="T11" fmla="*/ 55 h 152"/>
                <a:gd name="T12" fmla="*/ 0 w 85"/>
                <a:gd name="T13" fmla="*/ 12 h 152"/>
                <a:gd name="T14" fmla="*/ 19 w 85"/>
                <a:gd name="T1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52">
                  <a:moveTo>
                    <a:pt x="19" y="0"/>
                  </a:moveTo>
                  <a:lnTo>
                    <a:pt x="67" y="0"/>
                  </a:lnTo>
                  <a:lnTo>
                    <a:pt x="85" y="12"/>
                  </a:lnTo>
                  <a:lnTo>
                    <a:pt x="80" y="55"/>
                  </a:lnTo>
                  <a:lnTo>
                    <a:pt x="44" y="152"/>
                  </a:lnTo>
                  <a:lnTo>
                    <a:pt x="6" y="55"/>
                  </a:lnTo>
                  <a:lnTo>
                    <a:pt x="0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2" name="Freeform 270"/>
            <p:cNvSpPr/>
            <p:nvPr/>
          </p:nvSpPr>
          <p:spPr bwMode="auto">
            <a:xfrm>
              <a:off x="1763206" y="3478846"/>
              <a:ext cx="174550" cy="433366"/>
            </a:xfrm>
            <a:custGeom>
              <a:avLst/>
              <a:gdLst>
                <a:gd name="T0" fmla="*/ 21 w 58"/>
                <a:gd name="T1" fmla="*/ 0 h 144"/>
                <a:gd name="T2" fmla="*/ 58 w 58"/>
                <a:gd name="T3" fmla="*/ 144 h 144"/>
                <a:gd name="T4" fmla="*/ 8 w 58"/>
                <a:gd name="T5" fmla="*/ 64 h 144"/>
                <a:gd name="T6" fmla="*/ 14 w 58"/>
                <a:gd name="T7" fmla="*/ 51 h 144"/>
                <a:gd name="T8" fmla="*/ 0 w 58"/>
                <a:gd name="T9" fmla="*/ 39 h 144"/>
                <a:gd name="T10" fmla="*/ 14 w 58"/>
                <a:gd name="T11" fmla="*/ 4 h 144"/>
                <a:gd name="T12" fmla="*/ 21 w 58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44">
                  <a:moveTo>
                    <a:pt x="21" y="0"/>
                  </a:moveTo>
                  <a:lnTo>
                    <a:pt x="58" y="144"/>
                  </a:lnTo>
                  <a:lnTo>
                    <a:pt x="8" y="64"/>
                  </a:lnTo>
                  <a:lnTo>
                    <a:pt x="14" y="51"/>
                  </a:lnTo>
                  <a:lnTo>
                    <a:pt x="0" y="39"/>
                  </a:lnTo>
                  <a:lnTo>
                    <a:pt x="14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A1F28">
                <a:lumMod val="50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3" name="Freeform 271"/>
            <p:cNvSpPr/>
            <p:nvPr/>
          </p:nvSpPr>
          <p:spPr bwMode="auto">
            <a:xfrm>
              <a:off x="1895623" y="3641359"/>
              <a:ext cx="75238" cy="270854"/>
            </a:xfrm>
            <a:custGeom>
              <a:avLst/>
              <a:gdLst>
                <a:gd name="T0" fmla="*/ 7 w 25"/>
                <a:gd name="T1" fmla="*/ 0 h 90"/>
                <a:gd name="T2" fmla="*/ 19 w 25"/>
                <a:gd name="T3" fmla="*/ 0 h 90"/>
                <a:gd name="T4" fmla="*/ 25 w 25"/>
                <a:gd name="T5" fmla="*/ 61 h 90"/>
                <a:gd name="T6" fmla="*/ 14 w 25"/>
                <a:gd name="T7" fmla="*/ 90 h 90"/>
                <a:gd name="T8" fmla="*/ 0 w 25"/>
                <a:gd name="T9" fmla="*/ 61 h 90"/>
                <a:gd name="T10" fmla="*/ 7 w 25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90">
                  <a:moveTo>
                    <a:pt x="7" y="0"/>
                  </a:moveTo>
                  <a:lnTo>
                    <a:pt x="19" y="0"/>
                  </a:lnTo>
                  <a:lnTo>
                    <a:pt x="25" y="61"/>
                  </a:lnTo>
                  <a:lnTo>
                    <a:pt x="14" y="90"/>
                  </a:lnTo>
                  <a:lnTo>
                    <a:pt x="0" y="6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4" name="Freeform 272"/>
            <p:cNvSpPr/>
            <p:nvPr/>
          </p:nvSpPr>
          <p:spPr bwMode="auto">
            <a:xfrm>
              <a:off x="1778253" y="3478846"/>
              <a:ext cx="159504" cy="433366"/>
            </a:xfrm>
            <a:custGeom>
              <a:avLst/>
              <a:gdLst>
                <a:gd name="T0" fmla="*/ 16 w 53"/>
                <a:gd name="T1" fmla="*/ 0 h 144"/>
                <a:gd name="T2" fmla="*/ 53 w 53"/>
                <a:gd name="T3" fmla="*/ 144 h 144"/>
                <a:gd name="T4" fmla="*/ 7 w 53"/>
                <a:gd name="T5" fmla="*/ 59 h 144"/>
                <a:gd name="T6" fmla="*/ 15 w 53"/>
                <a:gd name="T7" fmla="*/ 47 h 144"/>
                <a:gd name="T8" fmla="*/ 0 w 53"/>
                <a:gd name="T9" fmla="*/ 37 h 144"/>
                <a:gd name="T10" fmla="*/ 9 w 53"/>
                <a:gd name="T11" fmla="*/ 4 h 144"/>
                <a:gd name="T12" fmla="*/ 16 w 53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44">
                  <a:moveTo>
                    <a:pt x="16" y="0"/>
                  </a:moveTo>
                  <a:lnTo>
                    <a:pt x="53" y="144"/>
                  </a:lnTo>
                  <a:lnTo>
                    <a:pt x="7" y="59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9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A1F28">
                <a:lumMod val="75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5" name="Freeform 273"/>
            <p:cNvSpPr/>
            <p:nvPr/>
          </p:nvSpPr>
          <p:spPr bwMode="auto">
            <a:xfrm>
              <a:off x="1937756" y="3478846"/>
              <a:ext cx="171542" cy="433366"/>
            </a:xfrm>
            <a:custGeom>
              <a:avLst/>
              <a:gdLst>
                <a:gd name="T0" fmla="*/ 35 w 57"/>
                <a:gd name="T1" fmla="*/ 0 h 144"/>
                <a:gd name="T2" fmla="*/ 41 w 57"/>
                <a:gd name="T3" fmla="*/ 4 h 144"/>
                <a:gd name="T4" fmla="*/ 57 w 57"/>
                <a:gd name="T5" fmla="*/ 39 h 144"/>
                <a:gd name="T6" fmla="*/ 43 w 57"/>
                <a:gd name="T7" fmla="*/ 51 h 144"/>
                <a:gd name="T8" fmla="*/ 49 w 57"/>
                <a:gd name="T9" fmla="*/ 64 h 144"/>
                <a:gd name="T10" fmla="*/ 0 w 57"/>
                <a:gd name="T11" fmla="*/ 144 h 144"/>
                <a:gd name="T12" fmla="*/ 35 w 57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144">
                  <a:moveTo>
                    <a:pt x="35" y="0"/>
                  </a:moveTo>
                  <a:lnTo>
                    <a:pt x="41" y="4"/>
                  </a:lnTo>
                  <a:lnTo>
                    <a:pt x="57" y="39"/>
                  </a:lnTo>
                  <a:lnTo>
                    <a:pt x="43" y="51"/>
                  </a:lnTo>
                  <a:lnTo>
                    <a:pt x="49" y="64"/>
                  </a:lnTo>
                  <a:lnTo>
                    <a:pt x="0" y="14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DA1F28">
                <a:lumMod val="50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6" name="Freeform 274"/>
            <p:cNvSpPr/>
            <p:nvPr/>
          </p:nvSpPr>
          <p:spPr bwMode="auto">
            <a:xfrm>
              <a:off x="1937756" y="3478846"/>
              <a:ext cx="153485" cy="433366"/>
            </a:xfrm>
            <a:custGeom>
              <a:avLst/>
              <a:gdLst>
                <a:gd name="T0" fmla="*/ 35 w 51"/>
                <a:gd name="T1" fmla="*/ 0 h 144"/>
                <a:gd name="T2" fmla="*/ 41 w 51"/>
                <a:gd name="T3" fmla="*/ 4 h 144"/>
                <a:gd name="T4" fmla="*/ 51 w 51"/>
                <a:gd name="T5" fmla="*/ 37 h 144"/>
                <a:gd name="T6" fmla="*/ 36 w 51"/>
                <a:gd name="T7" fmla="*/ 47 h 144"/>
                <a:gd name="T8" fmla="*/ 44 w 51"/>
                <a:gd name="T9" fmla="*/ 59 h 144"/>
                <a:gd name="T10" fmla="*/ 0 w 51"/>
                <a:gd name="T11" fmla="*/ 144 h 144"/>
                <a:gd name="T12" fmla="*/ 35 w 51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44">
                  <a:moveTo>
                    <a:pt x="35" y="0"/>
                  </a:moveTo>
                  <a:lnTo>
                    <a:pt x="41" y="4"/>
                  </a:lnTo>
                  <a:lnTo>
                    <a:pt x="51" y="37"/>
                  </a:lnTo>
                  <a:lnTo>
                    <a:pt x="36" y="47"/>
                  </a:lnTo>
                  <a:lnTo>
                    <a:pt x="44" y="59"/>
                  </a:lnTo>
                  <a:lnTo>
                    <a:pt x="0" y="14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DA1F28">
                <a:lumMod val="75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7" name="Freeform 275"/>
            <p:cNvSpPr/>
            <p:nvPr/>
          </p:nvSpPr>
          <p:spPr bwMode="auto">
            <a:xfrm>
              <a:off x="1925718" y="3876099"/>
              <a:ext cx="21067" cy="475499"/>
            </a:xfrm>
            <a:custGeom>
              <a:avLst/>
              <a:gdLst>
                <a:gd name="T0" fmla="*/ 4 w 7"/>
                <a:gd name="T1" fmla="*/ 0 h 158"/>
                <a:gd name="T2" fmla="*/ 6 w 7"/>
                <a:gd name="T3" fmla="*/ 41 h 158"/>
                <a:gd name="T4" fmla="*/ 7 w 7"/>
                <a:gd name="T5" fmla="*/ 81 h 158"/>
                <a:gd name="T6" fmla="*/ 6 w 7"/>
                <a:gd name="T7" fmla="*/ 122 h 158"/>
                <a:gd name="T8" fmla="*/ 4 w 7"/>
                <a:gd name="T9" fmla="*/ 158 h 158"/>
                <a:gd name="T10" fmla="*/ 1 w 7"/>
                <a:gd name="T11" fmla="*/ 122 h 158"/>
                <a:gd name="T12" fmla="*/ 0 w 7"/>
                <a:gd name="T13" fmla="*/ 81 h 158"/>
                <a:gd name="T14" fmla="*/ 1 w 7"/>
                <a:gd name="T15" fmla="*/ 41 h 158"/>
                <a:gd name="T16" fmla="*/ 4 w 7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58">
                  <a:moveTo>
                    <a:pt x="4" y="0"/>
                  </a:moveTo>
                  <a:lnTo>
                    <a:pt x="6" y="41"/>
                  </a:lnTo>
                  <a:lnTo>
                    <a:pt x="7" y="81"/>
                  </a:lnTo>
                  <a:lnTo>
                    <a:pt x="6" y="122"/>
                  </a:lnTo>
                  <a:lnTo>
                    <a:pt x="4" y="158"/>
                  </a:lnTo>
                  <a:lnTo>
                    <a:pt x="1" y="122"/>
                  </a:lnTo>
                  <a:lnTo>
                    <a:pt x="0" y="81"/>
                  </a:lnTo>
                  <a:lnTo>
                    <a:pt x="1" y="4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A1F28">
                <a:lumMod val="50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8" name="Freeform 277"/>
            <p:cNvSpPr/>
            <p:nvPr/>
          </p:nvSpPr>
          <p:spPr bwMode="auto">
            <a:xfrm>
              <a:off x="2831574" y="3310315"/>
              <a:ext cx="171542" cy="69219"/>
            </a:xfrm>
            <a:custGeom>
              <a:avLst/>
              <a:gdLst>
                <a:gd name="T0" fmla="*/ 49 w 57"/>
                <a:gd name="T1" fmla="*/ 0 h 23"/>
                <a:gd name="T2" fmla="*/ 53 w 57"/>
                <a:gd name="T3" fmla="*/ 0 h 23"/>
                <a:gd name="T4" fmla="*/ 56 w 57"/>
                <a:gd name="T5" fmla="*/ 1 h 23"/>
                <a:gd name="T6" fmla="*/ 57 w 57"/>
                <a:gd name="T7" fmla="*/ 5 h 23"/>
                <a:gd name="T8" fmla="*/ 57 w 57"/>
                <a:gd name="T9" fmla="*/ 7 h 23"/>
                <a:gd name="T10" fmla="*/ 57 w 57"/>
                <a:gd name="T11" fmla="*/ 10 h 23"/>
                <a:gd name="T12" fmla="*/ 55 w 57"/>
                <a:gd name="T13" fmla="*/ 11 h 23"/>
                <a:gd name="T14" fmla="*/ 9 w 57"/>
                <a:gd name="T15" fmla="*/ 23 h 23"/>
                <a:gd name="T16" fmla="*/ 5 w 57"/>
                <a:gd name="T17" fmla="*/ 23 h 23"/>
                <a:gd name="T18" fmla="*/ 2 w 57"/>
                <a:gd name="T19" fmla="*/ 22 h 23"/>
                <a:gd name="T20" fmla="*/ 1 w 57"/>
                <a:gd name="T21" fmla="*/ 19 h 23"/>
                <a:gd name="T22" fmla="*/ 0 w 57"/>
                <a:gd name="T23" fmla="*/ 17 h 23"/>
                <a:gd name="T24" fmla="*/ 1 w 57"/>
                <a:gd name="T25" fmla="*/ 14 h 23"/>
                <a:gd name="T26" fmla="*/ 4 w 57"/>
                <a:gd name="T27" fmla="*/ 11 h 23"/>
                <a:gd name="T28" fmla="*/ 49 w 57"/>
                <a:gd name="T2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23">
                  <a:moveTo>
                    <a:pt x="49" y="0"/>
                  </a:moveTo>
                  <a:lnTo>
                    <a:pt x="53" y="0"/>
                  </a:lnTo>
                  <a:lnTo>
                    <a:pt x="56" y="1"/>
                  </a:lnTo>
                  <a:lnTo>
                    <a:pt x="57" y="5"/>
                  </a:lnTo>
                  <a:lnTo>
                    <a:pt x="57" y="7"/>
                  </a:lnTo>
                  <a:lnTo>
                    <a:pt x="57" y="10"/>
                  </a:lnTo>
                  <a:lnTo>
                    <a:pt x="55" y="11"/>
                  </a:lnTo>
                  <a:lnTo>
                    <a:pt x="9" y="23"/>
                  </a:lnTo>
                  <a:lnTo>
                    <a:pt x="5" y="23"/>
                  </a:lnTo>
                  <a:lnTo>
                    <a:pt x="2" y="22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4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9" name="Freeform 278"/>
            <p:cNvSpPr/>
            <p:nvPr/>
          </p:nvSpPr>
          <p:spPr bwMode="auto">
            <a:xfrm>
              <a:off x="2684110" y="3331381"/>
              <a:ext cx="249788" cy="138437"/>
            </a:xfrm>
            <a:custGeom>
              <a:avLst/>
              <a:gdLst>
                <a:gd name="T0" fmla="*/ 26 w 83"/>
                <a:gd name="T1" fmla="*/ 0 h 46"/>
                <a:gd name="T2" fmla="*/ 72 w 83"/>
                <a:gd name="T3" fmla="*/ 3 h 46"/>
                <a:gd name="T4" fmla="*/ 83 w 83"/>
                <a:gd name="T5" fmla="*/ 20 h 46"/>
                <a:gd name="T6" fmla="*/ 75 w 83"/>
                <a:gd name="T7" fmla="*/ 25 h 46"/>
                <a:gd name="T8" fmla="*/ 64 w 83"/>
                <a:gd name="T9" fmla="*/ 32 h 46"/>
                <a:gd name="T10" fmla="*/ 53 w 83"/>
                <a:gd name="T11" fmla="*/ 38 h 46"/>
                <a:gd name="T12" fmla="*/ 42 w 83"/>
                <a:gd name="T13" fmla="*/ 44 h 46"/>
                <a:gd name="T14" fmla="*/ 33 w 83"/>
                <a:gd name="T15" fmla="*/ 46 h 46"/>
                <a:gd name="T16" fmla="*/ 8 w 83"/>
                <a:gd name="T17" fmla="*/ 46 h 46"/>
                <a:gd name="T18" fmla="*/ 0 w 83"/>
                <a:gd name="T19" fmla="*/ 20 h 46"/>
                <a:gd name="T20" fmla="*/ 26 w 83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46">
                  <a:moveTo>
                    <a:pt x="26" y="0"/>
                  </a:moveTo>
                  <a:lnTo>
                    <a:pt x="72" y="3"/>
                  </a:lnTo>
                  <a:lnTo>
                    <a:pt x="83" y="20"/>
                  </a:lnTo>
                  <a:lnTo>
                    <a:pt x="75" y="25"/>
                  </a:lnTo>
                  <a:lnTo>
                    <a:pt x="64" y="32"/>
                  </a:lnTo>
                  <a:lnTo>
                    <a:pt x="53" y="38"/>
                  </a:lnTo>
                  <a:lnTo>
                    <a:pt x="42" y="44"/>
                  </a:lnTo>
                  <a:lnTo>
                    <a:pt x="33" y="46"/>
                  </a:lnTo>
                  <a:lnTo>
                    <a:pt x="8" y="46"/>
                  </a:lnTo>
                  <a:lnTo>
                    <a:pt x="0" y="2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1A886"/>
            </a:solidFill>
            <a:ln w="0">
              <a:solidFill>
                <a:srgbClr val="D1A88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0" name="Freeform 279"/>
            <p:cNvSpPr/>
            <p:nvPr/>
          </p:nvSpPr>
          <p:spPr bwMode="auto">
            <a:xfrm>
              <a:off x="2632948" y="3036450"/>
              <a:ext cx="728297" cy="481518"/>
            </a:xfrm>
            <a:custGeom>
              <a:avLst/>
              <a:gdLst>
                <a:gd name="T0" fmla="*/ 240 w 242"/>
                <a:gd name="T1" fmla="*/ 0 h 160"/>
                <a:gd name="T2" fmla="*/ 242 w 242"/>
                <a:gd name="T3" fmla="*/ 4 h 160"/>
                <a:gd name="T4" fmla="*/ 7 w 242"/>
                <a:gd name="T5" fmla="*/ 160 h 160"/>
                <a:gd name="T6" fmla="*/ 0 w 242"/>
                <a:gd name="T7" fmla="*/ 149 h 160"/>
                <a:gd name="T8" fmla="*/ 240 w 242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60">
                  <a:moveTo>
                    <a:pt x="240" y="0"/>
                  </a:moveTo>
                  <a:lnTo>
                    <a:pt x="242" y="4"/>
                  </a:lnTo>
                  <a:lnTo>
                    <a:pt x="7" y="160"/>
                  </a:lnTo>
                  <a:lnTo>
                    <a:pt x="0" y="149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1" name="Freeform 280"/>
            <p:cNvSpPr/>
            <p:nvPr/>
          </p:nvSpPr>
          <p:spPr bwMode="auto">
            <a:xfrm>
              <a:off x="2753327" y="3298277"/>
              <a:ext cx="153485" cy="69219"/>
            </a:xfrm>
            <a:custGeom>
              <a:avLst/>
              <a:gdLst>
                <a:gd name="T0" fmla="*/ 49 w 51"/>
                <a:gd name="T1" fmla="*/ 0 h 23"/>
                <a:gd name="T2" fmla="*/ 51 w 51"/>
                <a:gd name="T3" fmla="*/ 1 h 23"/>
                <a:gd name="T4" fmla="*/ 51 w 51"/>
                <a:gd name="T5" fmla="*/ 2 h 23"/>
                <a:gd name="T6" fmla="*/ 51 w 51"/>
                <a:gd name="T7" fmla="*/ 4 h 23"/>
                <a:gd name="T8" fmla="*/ 51 w 51"/>
                <a:gd name="T9" fmla="*/ 6 h 23"/>
                <a:gd name="T10" fmla="*/ 51 w 51"/>
                <a:gd name="T11" fmla="*/ 8 h 23"/>
                <a:gd name="T12" fmla="*/ 49 w 51"/>
                <a:gd name="T13" fmla="*/ 10 h 23"/>
                <a:gd name="T14" fmla="*/ 47 w 51"/>
                <a:gd name="T15" fmla="*/ 13 h 23"/>
                <a:gd name="T16" fmla="*/ 43 w 51"/>
                <a:gd name="T17" fmla="*/ 14 h 23"/>
                <a:gd name="T18" fmla="*/ 5 w 51"/>
                <a:gd name="T19" fmla="*/ 22 h 23"/>
                <a:gd name="T20" fmla="*/ 1 w 51"/>
                <a:gd name="T21" fmla="*/ 23 h 23"/>
                <a:gd name="T22" fmla="*/ 0 w 51"/>
                <a:gd name="T23" fmla="*/ 18 h 23"/>
                <a:gd name="T24" fmla="*/ 0 w 51"/>
                <a:gd name="T25" fmla="*/ 15 h 23"/>
                <a:gd name="T26" fmla="*/ 1 w 51"/>
                <a:gd name="T27" fmla="*/ 13 h 23"/>
                <a:gd name="T28" fmla="*/ 3 w 51"/>
                <a:gd name="T29" fmla="*/ 10 h 23"/>
                <a:gd name="T30" fmla="*/ 6 w 51"/>
                <a:gd name="T31" fmla="*/ 9 h 23"/>
                <a:gd name="T32" fmla="*/ 49 w 51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3">
                  <a:moveTo>
                    <a:pt x="49" y="0"/>
                  </a:moveTo>
                  <a:lnTo>
                    <a:pt x="51" y="1"/>
                  </a:lnTo>
                  <a:lnTo>
                    <a:pt x="51" y="2"/>
                  </a:lnTo>
                  <a:lnTo>
                    <a:pt x="51" y="4"/>
                  </a:lnTo>
                  <a:lnTo>
                    <a:pt x="51" y="6"/>
                  </a:lnTo>
                  <a:lnTo>
                    <a:pt x="51" y="8"/>
                  </a:lnTo>
                  <a:lnTo>
                    <a:pt x="49" y="10"/>
                  </a:lnTo>
                  <a:lnTo>
                    <a:pt x="47" y="13"/>
                  </a:lnTo>
                  <a:lnTo>
                    <a:pt x="43" y="14"/>
                  </a:lnTo>
                  <a:lnTo>
                    <a:pt x="5" y="22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2" name="Freeform 281"/>
            <p:cNvSpPr/>
            <p:nvPr/>
          </p:nvSpPr>
          <p:spPr bwMode="auto">
            <a:xfrm>
              <a:off x="2876718" y="3298277"/>
              <a:ext cx="30095" cy="15048"/>
            </a:xfrm>
            <a:custGeom>
              <a:avLst/>
              <a:gdLst>
                <a:gd name="T0" fmla="*/ 8 w 10"/>
                <a:gd name="T1" fmla="*/ 0 h 5"/>
                <a:gd name="T2" fmla="*/ 10 w 10"/>
                <a:gd name="T3" fmla="*/ 0 h 5"/>
                <a:gd name="T4" fmla="*/ 10 w 10"/>
                <a:gd name="T5" fmla="*/ 1 h 5"/>
                <a:gd name="T6" fmla="*/ 10 w 10"/>
                <a:gd name="T7" fmla="*/ 2 h 5"/>
                <a:gd name="T8" fmla="*/ 8 w 10"/>
                <a:gd name="T9" fmla="*/ 4 h 5"/>
                <a:gd name="T10" fmla="*/ 7 w 10"/>
                <a:gd name="T11" fmla="*/ 5 h 5"/>
                <a:gd name="T12" fmla="*/ 4 w 10"/>
                <a:gd name="T13" fmla="*/ 5 h 5"/>
                <a:gd name="T14" fmla="*/ 2 w 10"/>
                <a:gd name="T15" fmla="*/ 5 h 5"/>
                <a:gd name="T16" fmla="*/ 0 w 10"/>
                <a:gd name="T17" fmla="*/ 4 h 5"/>
                <a:gd name="T18" fmla="*/ 0 w 10"/>
                <a:gd name="T19" fmla="*/ 2 h 5"/>
                <a:gd name="T20" fmla="*/ 8 w 10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5">
                  <a:moveTo>
                    <a:pt x="8" y="0"/>
                  </a:move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8" y="4"/>
                  </a:lnTo>
                  <a:lnTo>
                    <a:pt x="7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E7D4"/>
            </a:solidFill>
            <a:ln w="0">
              <a:solidFill>
                <a:srgbClr val="FFE7D4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3" name="Freeform 282"/>
            <p:cNvSpPr/>
            <p:nvPr/>
          </p:nvSpPr>
          <p:spPr bwMode="auto">
            <a:xfrm>
              <a:off x="2792452" y="3415646"/>
              <a:ext cx="54171" cy="36114"/>
            </a:xfrm>
            <a:custGeom>
              <a:avLst/>
              <a:gdLst>
                <a:gd name="T0" fmla="*/ 4 w 18"/>
                <a:gd name="T1" fmla="*/ 0 h 12"/>
                <a:gd name="T2" fmla="*/ 13 w 18"/>
                <a:gd name="T3" fmla="*/ 1 h 12"/>
                <a:gd name="T4" fmla="*/ 15 w 18"/>
                <a:gd name="T5" fmla="*/ 3 h 12"/>
                <a:gd name="T6" fmla="*/ 18 w 18"/>
                <a:gd name="T7" fmla="*/ 5 h 12"/>
                <a:gd name="T8" fmla="*/ 18 w 18"/>
                <a:gd name="T9" fmla="*/ 8 h 12"/>
                <a:gd name="T10" fmla="*/ 18 w 18"/>
                <a:gd name="T11" fmla="*/ 10 h 12"/>
                <a:gd name="T12" fmla="*/ 15 w 18"/>
                <a:gd name="T13" fmla="*/ 12 h 12"/>
                <a:gd name="T14" fmla="*/ 13 w 18"/>
                <a:gd name="T15" fmla="*/ 12 h 12"/>
                <a:gd name="T16" fmla="*/ 4 w 18"/>
                <a:gd name="T17" fmla="*/ 10 h 12"/>
                <a:gd name="T18" fmla="*/ 1 w 18"/>
                <a:gd name="T19" fmla="*/ 10 h 12"/>
                <a:gd name="T20" fmla="*/ 0 w 18"/>
                <a:gd name="T21" fmla="*/ 8 h 12"/>
                <a:gd name="T22" fmla="*/ 0 w 18"/>
                <a:gd name="T23" fmla="*/ 5 h 12"/>
                <a:gd name="T24" fmla="*/ 0 w 18"/>
                <a:gd name="T25" fmla="*/ 3 h 12"/>
                <a:gd name="T26" fmla="*/ 1 w 18"/>
                <a:gd name="T27" fmla="*/ 1 h 12"/>
                <a:gd name="T28" fmla="*/ 4 w 18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2">
                  <a:moveTo>
                    <a:pt x="4" y="0"/>
                  </a:moveTo>
                  <a:lnTo>
                    <a:pt x="13" y="1"/>
                  </a:lnTo>
                  <a:lnTo>
                    <a:pt x="15" y="3"/>
                  </a:lnTo>
                  <a:lnTo>
                    <a:pt x="18" y="5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5" y="12"/>
                  </a:lnTo>
                  <a:lnTo>
                    <a:pt x="13" y="12"/>
                  </a:lnTo>
                  <a:lnTo>
                    <a:pt x="4" y="1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4" name="Freeform 283"/>
            <p:cNvSpPr/>
            <p:nvPr/>
          </p:nvSpPr>
          <p:spPr bwMode="auto">
            <a:xfrm>
              <a:off x="2831574" y="3382543"/>
              <a:ext cx="63200" cy="45143"/>
            </a:xfrm>
            <a:custGeom>
              <a:avLst/>
              <a:gdLst>
                <a:gd name="T0" fmla="*/ 5 w 21"/>
                <a:gd name="T1" fmla="*/ 0 h 15"/>
                <a:gd name="T2" fmla="*/ 14 w 21"/>
                <a:gd name="T3" fmla="*/ 2 h 15"/>
                <a:gd name="T4" fmla="*/ 18 w 21"/>
                <a:gd name="T5" fmla="*/ 3 h 15"/>
                <a:gd name="T6" fmla="*/ 19 w 21"/>
                <a:gd name="T7" fmla="*/ 6 h 15"/>
                <a:gd name="T8" fmla="*/ 21 w 21"/>
                <a:gd name="T9" fmla="*/ 8 h 15"/>
                <a:gd name="T10" fmla="*/ 19 w 21"/>
                <a:gd name="T11" fmla="*/ 12 h 15"/>
                <a:gd name="T12" fmla="*/ 18 w 21"/>
                <a:gd name="T13" fmla="*/ 14 h 15"/>
                <a:gd name="T14" fmla="*/ 14 w 21"/>
                <a:gd name="T15" fmla="*/ 15 h 15"/>
                <a:gd name="T16" fmla="*/ 5 w 21"/>
                <a:gd name="T17" fmla="*/ 14 h 15"/>
                <a:gd name="T18" fmla="*/ 2 w 21"/>
                <a:gd name="T19" fmla="*/ 12 h 15"/>
                <a:gd name="T20" fmla="*/ 1 w 21"/>
                <a:gd name="T21" fmla="*/ 10 h 15"/>
                <a:gd name="T22" fmla="*/ 0 w 21"/>
                <a:gd name="T23" fmla="*/ 6 h 15"/>
                <a:gd name="T24" fmla="*/ 1 w 21"/>
                <a:gd name="T25" fmla="*/ 3 h 15"/>
                <a:gd name="T26" fmla="*/ 2 w 21"/>
                <a:gd name="T27" fmla="*/ 2 h 15"/>
                <a:gd name="T28" fmla="*/ 5 w 21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5">
                  <a:moveTo>
                    <a:pt x="5" y="0"/>
                  </a:moveTo>
                  <a:lnTo>
                    <a:pt x="14" y="2"/>
                  </a:lnTo>
                  <a:lnTo>
                    <a:pt x="18" y="3"/>
                  </a:lnTo>
                  <a:lnTo>
                    <a:pt x="19" y="6"/>
                  </a:lnTo>
                  <a:lnTo>
                    <a:pt x="21" y="8"/>
                  </a:lnTo>
                  <a:lnTo>
                    <a:pt x="19" y="12"/>
                  </a:lnTo>
                  <a:lnTo>
                    <a:pt x="18" y="14"/>
                  </a:lnTo>
                  <a:lnTo>
                    <a:pt x="14" y="15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5" name="Freeform 284"/>
            <p:cNvSpPr/>
            <p:nvPr/>
          </p:nvSpPr>
          <p:spPr bwMode="auto">
            <a:xfrm>
              <a:off x="2834585" y="3388562"/>
              <a:ext cx="27086" cy="30095"/>
            </a:xfrm>
            <a:custGeom>
              <a:avLst/>
              <a:gdLst>
                <a:gd name="T0" fmla="*/ 4 w 9"/>
                <a:gd name="T1" fmla="*/ 0 h 10"/>
                <a:gd name="T2" fmla="*/ 5 w 9"/>
                <a:gd name="T3" fmla="*/ 0 h 10"/>
                <a:gd name="T4" fmla="*/ 8 w 9"/>
                <a:gd name="T5" fmla="*/ 1 h 10"/>
                <a:gd name="T6" fmla="*/ 9 w 9"/>
                <a:gd name="T7" fmla="*/ 2 h 10"/>
                <a:gd name="T8" fmla="*/ 9 w 9"/>
                <a:gd name="T9" fmla="*/ 5 h 10"/>
                <a:gd name="T10" fmla="*/ 9 w 9"/>
                <a:gd name="T11" fmla="*/ 8 h 10"/>
                <a:gd name="T12" fmla="*/ 8 w 9"/>
                <a:gd name="T13" fmla="*/ 9 h 10"/>
                <a:gd name="T14" fmla="*/ 5 w 9"/>
                <a:gd name="T15" fmla="*/ 10 h 10"/>
                <a:gd name="T16" fmla="*/ 4 w 9"/>
                <a:gd name="T17" fmla="*/ 10 h 10"/>
                <a:gd name="T18" fmla="*/ 1 w 9"/>
                <a:gd name="T19" fmla="*/ 9 h 10"/>
                <a:gd name="T20" fmla="*/ 0 w 9"/>
                <a:gd name="T21" fmla="*/ 6 h 10"/>
                <a:gd name="T22" fmla="*/ 0 w 9"/>
                <a:gd name="T23" fmla="*/ 4 h 10"/>
                <a:gd name="T24" fmla="*/ 0 w 9"/>
                <a:gd name="T25" fmla="*/ 2 h 10"/>
                <a:gd name="T26" fmla="*/ 1 w 9"/>
                <a:gd name="T27" fmla="*/ 0 h 10"/>
                <a:gd name="T28" fmla="*/ 4 w 9"/>
                <a:gd name="T2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5"/>
                  </a:lnTo>
                  <a:lnTo>
                    <a:pt x="9" y="8"/>
                  </a:lnTo>
                  <a:lnTo>
                    <a:pt x="8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E7D4"/>
            </a:solidFill>
            <a:ln w="0">
              <a:solidFill>
                <a:srgbClr val="FFE7D4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6" name="Freeform 285"/>
            <p:cNvSpPr/>
            <p:nvPr/>
          </p:nvSpPr>
          <p:spPr bwMode="auto">
            <a:xfrm>
              <a:off x="2792452" y="3418656"/>
              <a:ext cx="30095" cy="27086"/>
            </a:xfrm>
            <a:custGeom>
              <a:avLst/>
              <a:gdLst>
                <a:gd name="T0" fmla="*/ 5 w 10"/>
                <a:gd name="T1" fmla="*/ 0 h 9"/>
                <a:gd name="T2" fmla="*/ 5 w 10"/>
                <a:gd name="T3" fmla="*/ 0 h 9"/>
                <a:gd name="T4" fmla="*/ 7 w 10"/>
                <a:gd name="T5" fmla="*/ 0 h 9"/>
                <a:gd name="T6" fmla="*/ 9 w 10"/>
                <a:gd name="T7" fmla="*/ 3 h 9"/>
                <a:gd name="T8" fmla="*/ 10 w 10"/>
                <a:gd name="T9" fmla="*/ 5 h 9"/>
                <a:gd name="T10" fmla="*/ 9 w 10"/>
                <a:gd name="T11" fmla="*/ 7 h 9"/>
                <a:gd name="T12" fmla="*/ 7 w 10"/>
                <a:gd name="T13" fmla="*/ 8 h 9"/>
                <a:gd name="T14" fmla="*/ 5 w 10"/>
                <a:gd name="T15" fmla="*/ 9 h 9"/>
                <a:gd name="T16" fmla="*/ 5 w 10"/>
                <a:gd name="T17" fmla="*/ 9 h 9"/>
                <a:gd name="T18" fmla="*/ 2 w 10"/>
                <a:gd name="T19" fmla="*/ 8 h 9"/>
                <a:gd name="T20" fmla="*/ 1 w 10"/>
                <a:gd name="T21" fmla="*/ 7 h 9"/>
                <a:gd name="T22" fmla="*/ 0 w 10"/>
                <a:gd name="T23" fmla="*/ 4 h 9"/>
                <a:gd name="T24" fmla="*/ 1 w 10"/>
                <a:gd name="T25" fmla="*/ 2 h 9"/>
                <a:gd name="T26" fmla="*/ 2 w 10"/>
                <a:gd name="T27" fmla="*/ 0 h 9"/>
                <a:gd name="T28" fmla="*/ 5 w 10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10" y="5"/>
                  </a:lnTo>
                  <a:lnTo>
                    <a:pt x="9" y="7"/>
                  </a:lnTo>
                  <a:lnTo>
                    <a:pt x="7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E7D4"/>
            </a:solidFill>
            <a:ln w="0">
              <a:solidFill>
                <a:srgbClr val="FFE7D4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7" name="Freeform 286"/>
            <p:cNvSpPr/>
            <p:nvPr/>
          </p:nvSpPr>
          <p:spPr bwMode="auto">
            <a:xfrm>
              <a:off x="2876718" y="3352448"/>
              <a:ext cx="63200" cy="39124"/>
            </a:xfrm>
            <a:custGeom>
              <a:avLst/>
              <a:gdLst>
                <a:gd name="T0" fmla="*/ 6 w 21"/>
                <a:gd name="T1" fmla="*/ 0 h 13"/>
                <a:gd name="T2" fmla="*/ 15 w 21"/>
                <a:gd name="T3" fmla="*/ 1 h 13"/>
                <a:gd name="T4" fmla="*/ 17 w 21"/>
                <a:gd name="T5" fmla="*/ 3 h 13"/>
                <a:gd name="T6" fmla="*/ 20 w 21"/>
                <a:gd name="T7" fmla="*/ 5 h 13"/>
                <a:gd name="T8" fmla="*/ 21 w 21"/>
                <a:gd name="T9" fmla="*/ 8 h 13"/>
                <a:gd name="T10" fmla="*/ 20 w 21"/>
                <a:gd name="T11" fmla="*/ 12 h 13"/>
                <a:gd name="T12" fmla="*/ 17 w 21"/>
                <a:gd name="T13" fmla="*/ 13 h 13"/>
                <a:gd name="T14" fmla="*/ 15 w 21"/>
                <a:gd name="T15" fmla="*/ 13 h 13"/>
                <a:gd name="T16" fmla="*/ 6 w 21"/>
                <a:gd name="T17" fmla="*/ 13 h 13"/>
                <a:gd name="T18" fmla="*/ 3 w 21"/>
                <a:gd name="T19" fmla="*/ 12 h 13"/>
                <a:gd name="T20" fmla="*/ 0 w 21"/>
                <a:gd name="T21" fmla="*/ 9 h 13"/>
                <a:gd name="T22" fmla="*/ 0 w 21"/>
                <a:gd name="T23" fmla="*/ 5 h 13"/>
                <a:gd name="T24" fmla="*/ 0 w 21"/>
                <a:gd name="T25" fmla="*/ 3 h 13"/>
                <a:gd name="T26" fmla="*/ 3 w 21"/>
                <a:gd name="T27" fmla="*/ 0 h 13"/>
                <a:gd name="T28" fmla="*/ 6 w 21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3">
                  <a:moveTo>
                    <a:pt x="6" y="0"/>
                  </a:moveTo>
                  <a:lnTo>
                    <a:pt x="15" y="1"/>
                  </a:lnTo>
                  <a:lnTo>
                    <a:pt x="17" y="3"/>
                  </a:lnTo>
                  <a:lnTo>
                    <a:pt x="20" y="5"/>
                  </a:lnTo>
                  <a:lnTo>
                    <a:pt x="21" y="8"/>
                  </a:lnTo>
                  <a:lnTo>
                    <a:pt x="20" y="12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6" y="13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8" name="Freeform 287"/>
            <p:cNvSpPr/>
            <p:nvPr/>
          </p:nvSpPr>
          <p:spPr bwMode="auto">
            <a:xfrm>
              <a:off x="2876718" y="3355456"/>
              <a:ext cx="33105" cy="33105"/>
            </a:xfrm>
            <a:custGeom>
              <a:avLst/>
              <a:gdLst>
                <a:gd name="T0" fmla="*/ 6 w 11"/>
                <a:gd name="T1" fmla="*/ 0 h 11"/>
                <a:gd name="T2" fmla="*/ 7 w 11"/>
                <a:gd name="T3" fmla="*/ 0 h 11"/>
                <a:gd name="T4" fmla="*/ 8 w 11"/>
                <a:gd name="T5" fmla="*/ 2 h 11"/>
                <a:gd name="T6" fmla="*/ 11 w 11"/>
                <a:gd name="T7" fmla="*/ 3 h 11"/>
                <a:gd name="T8" fmla="*/ 11 w 11"/>
                <a:gd name="T9" fmla="*/ 6 h 11"/>
                <a:gd name="T10" fmla="*/ 11 w 11"/>
                <a:gd name="T11" fmla="*/ 8 h 11"/>
                <a:gd name="T12" fmla="*/ 10 w 11"/>
                <a:gd name="T13" fmla="*/ 9 h 11"/>
                <a:gd name="T14" fmla="*/ 7 w 11"/>
                <a:gd name="T15" fmla="*/ 11 h 11"/>
                <a:gd name="T16" fmla="*/ 6 w 11"/>
                <a:gd name="T17" fmla="*/ 9 h 11"/>
                <a:gd name="T18" fmla="*/ 3 w 11"/>
                <a:gd name="T19" fmla="*/ 9 h 11"/>
                <a:gd name="T20" fmla="*/ 2 w 11"/>
                <a:gd name="T21" fmla="*/ 7 h 11"/>
                <a:gd name="T22" fmla="*/ 0 w 11"/>
                <a:gd name="T23" fmla="*/ 4 h 11"/>
                <a:gd name="T24" fmla="*/ 2 w 11"/>
                <a:gd name="T25" fmla="*/ 2 h 11"/>
                <a:gd name="T26" fmla="*/ 3 w 11"/>
                <a:gd name="T27" fmla="*/ 0 h 11"/>
                <a:gd name="T28" fmla="*/ 6 w 11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1">
                  <a:moveTo>
                    <a:pt x="6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7" y="11"/>
                  </a:lnTo>
                  <a:lnTo>
                    <a:pt x="6" y="9"/>
                  </a:lnTo>
                  <a:lnTo>
                    <a:pt x="3" y="9"/>
                  </a:lnTo>
                  <a:lnTo>
                    <a:pt x="2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7D4"/>
            </a:solidFill>
            <a:ln w="0">
              <a:solidFill>
                <a:srgbClr val="FFE7D4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9" name="Freeform 288"/>
            <p:cNvSpPr/>
            <p:nvPr/>
          </p:nvSpPr>
          <p:spPr bwMode="auto">
            <a:xfrm>
              <a:off x="2684110" y="3331381"/>
              <a:ext cx="120380" cy="114361"/>
            </a:xfrm>
            <a:custGeom>
              <a:avLst/>
              <a:gdLst>
                <a:gd name="T0" fmla="*/ 26 w 40"/>
                <a:gd name="T1" fmla="*/ 0 h 38"/>
                <a:gd name="T2" fmla="*/ 38 w 40"/>
                <a:gd name="T3" fmla="*/ 2 h 38"/>
                <a:gd name="T4" fmla="*/ 40 w 40"/>
                <a:gd name="T5" fmla="*/ 4 h 38"/>
                <a:gd name="T6" fmla="*/ 40 w 40"/>
                <a:gd name="T7" fmla="*/ 8 h 38"/>
                <a:gd name="T8" fmla="*/ 38 w 40"/>
                <a:gd name="T9" fmla="*/ 17 h 38"/>
                <a:gd name="T10" fmla="*/ 33 w 40"/>
                <a:gd name="T11" fmla="*/ 25 h 38"/>
                <a:gd name="T12" fmla="*/ 25 w 40"/>
                <a:gd name="T13" fmla="*/ 31 h 38"/>
                <a:gd name="T14" fmla="*/ 15 w 40"/>
                <a:gd name="T15" fmla="*/ 36 h 38"/>
                <a:gd name="T16" fmla="*/ 5 w 40"/>
                <a:gd name="T17" fmla="*/ 38 h 38"/>
                <a:gd name="T18" fmla="*/ 0 w 40"/>
                <a:gd name="T19" fmla="*/ 20 h 38"/>
                <a:gd name="T20" fmla="*/ 26 w 40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8">
                  <a:moveTo>
                    <a:pt x="26" y="0"/>
                  </a:moveTo>
                  <a:lnTo>
                    <a:pt x="38" y="2"/>
                  </a:lnTo>
                  <a:lnTo>
                    <a:pt x="40" y="4"/>
                  </a:lnTo>
                  <a:lnTo>
                    <a:pt x="40" y="8"/>
                  </a:lnTo>
                  <a:lnTo>
                    <a:pt x="38" y="17"/>
                  </a:lnTo>
                  <a:lnTo>
                    <a:pt x="33" y="25"/>
                  </a:lnTo>
                  <a:lnTo>
                    <a:pt x="25" y="31"/>
                  </a:lnTo>
                  <a:lnTo>
                    <a:pt x="15" y="36"/>
                  </a:lnTo>
                  <a:lnTo>
                    <a:pt x="5" y="38"/>
                  </a:lnTo>
                  <a:lnTo>
                    <a:pt x="0" y="2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0" name="Rectangle 289"/>
            <p:cNvSpPr>
              <a:spLocks noChangeArrowheads="1"/>
            </p:cNvSpPr>
            <p:nvPr/>
          </p:nvSpPr>
          <p:spPr bwMode="auto">
            <a:xfrm>
              <a:off x="1862518" y="3406618"/>
              <a:ext cx="144456" cy="120380"/>
            </a:xfrm>
            <a:prstGeom prst="rect">
              <a:avLst/>
            </a:prstGeom>
            <a:solidFill>
              <a:srgbClr val="D1A886"/>
            </a:solidFill>
            <a:ln w="0">
              <a:solidFill>
                <a:srgbClr val="D1A886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1" name="Freeform 290"/>
            <p:cNvSpPr/>
            <p:nvPr/>
          </p:nvSpPr>
          <p:spPr bwMode="auto">
            <a:xfrm>
              <a:off x="1907661" y="3517969"/>
              <a:ext cx="51162" cy="81257"/>
            </a:xfrm>
            <a:custGeom>
              <a:avLst/>
              <a:gdLst>
                <a:gd name="T0" fmla="*/ 10 w 17"/>
                <a:gd name="T1" fmla="*/ 0 h 27"/>
                <a:gd name="T2" fmla="*/ 17 w 17"/>
                <a:gd name="T3" fmla="*/ 22 h 27"/>
                <a:gd name="T4" fmla="*/ 15 w 17"/>
                <a:gd name="T5" fmla="*/ 27 h 27"/>
                <a:gd name="T6" fmla="*/ 3 w 17"/>
                <a:gd name="T7" fmla="*/ 27 h 27"/>
                <a:gd name="T8" fmla="*/ 0 w 17"/>
                <a:gd name="T9" fmla="*/ 21 h 27"/>
                <a:gd name="T10" fmla="*/ 10 w 17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7">
                  <a:moveTo>
                    <a:pt x="10" y="0"/>
                  </a:moveTo>
                  <a:lnTo>
                    <a:pt x="17" y="22"/>
                  </a:lnTo>
                  <a:lnTo>
                    <a:pt x="15" y="27"/>
                  </a:lnTo>
                  <a:lnTo>
                    <a:pt x="3" y="27"/>
                  </a:lnTo>
                  <a:lnTo>
                    <a:pt x="0" y="2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2" name="Freeform 291"/>
            <p:cNvSpPr/>
            <p:nvPr/>
          </p:nvSpPr>
          <p:spPr bwMode="auto">
            <a:xfrm>
              <a:off x="1826405" y="3454770"/>
              <a:ext cx="111352" cy="174550"/>
            </a:xfrm>
            <a:custGeom>
              <a:avLst/>
              <a:gdLst>
                <a:gd name="T0" fmla="*/ 12 w 37"/>
                <a:gd name="T1" fmla="*/ 0 h 58"/>
                <a:gd name="T2" fmla="*/ 37 w 37"/>
                <a:gd name="T3" fmla="*/ 21 h 58"/>
                <a:gd name="T4" fmla="*/ 22 w 37"/>
                <a:gd name="T5" fmla="*/ 58 h 58"/>
                <a:gd name="T6" fmla="*/ 0 w 37"/>
                <a:gd name="T7" fmla="*/ 8 h 58"/>
                <a:gd name="T8" fmla="*/ 12 w 37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8">
                  <a:moveTo>
                    <a:pt x="12" y="0"/>
                  </a:moveTo>
                  <a:lnTo>
                    <a:pt x="37" y="21"/>
                  </a:lnTo>
                  <a:lnTo>
                    <a:pt x="22" y="58"/>
                  </a:lnTo>
                  <a:lnTo>
                    <a:pt x="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3" name="Freeform 292"/>
            <p:cNvSpPr/>
            <p:nvPr/>
          </p:nvSpPr>
          <p:spPr bwMode="auto">
            <a:xfrm>
              <a:off x="1937756" y="3454770"/>
              <a:ext cx="105333" cy="174550"/>
            </a:xfrm>
            <a:custGeom>
              <a:avLst/>
              <a:gdLst>
                <a:gd name="T0" fmla="*/ 23 w 35"/>
                <a:gd name="T1" fmla="*/ 0 h 58"/>
                <a:gd name="T2" fmla="*/ 35 w 35"/>
                <a:gd name="T3" fmla="*/ 8 h 58"/>
                <a:gd name="T4" fmla="*/ 13 w 35"/>
                <a:gd name="T5" fmla="*/ 58 h 58"/>
                <a:gd name="T6" fmla="*/ 0 w 35"/>
                <a:gd name="T7" fmla="*/ 21 h 58"/>
                <a:gd name="T8" fmla="*/ 23 w 35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8">
                  <a:moveTo>
                    <a:pt x="23" y="0"/>
                  </a:moveTo>
                  <a:lnTo>
                    <a:pt x="35" y="8"/>
                  </a:lnTo>
                  <a:lnTo>
                    <a:pt x="13" y="58"/>
                  </a:lnTo>
                  <a:lnTo>
                    <a:pt x="0" y="2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4" name="Freeform 293"/>
            <p:cNvSpPr/>
            <p:nvPr/>
          </p:nvSpPr>
          <p:spPr bwMode="auto">
            <a:xfrm>
              <a:off x="1826405" y="3454770"/>
              <a:ext cx="111352" cy="144455"/>
            </a:xfrm>
            <a:custGeom>
              <a:avLst/>
              <a:gdLst>
                <a:gd name="T0" fmla="*/ 12 w 37"/>
                <a:gd name="T1" fmla="*/ 0 h 48"/>
                <a:gd name="T2" fmla="*/ 37 w 37"/>
                <a:gd name="T3" fmla="*/ 21 h 48"/>
                <a:gd name="T4" fmla="*/ 22 w 37"/>
                <a:gd name="T5" fmla="*/ 48 h 48"/>
                <a:gd name="T6" fmla="*/ 0 w 37"/>
                <a:gd name="T7" fmla="*/ 8 h 48"/>
                <a:gd name="T8" fmla="*/ 12 w 37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8">
                  <a:moveTo>
                    <a:pt x="12" y="0"/>
                  </a:moveTo>
                  <a:lnTo>
                    <a:pt x="37" y="21"/>
                  </a:lnTo>
                  <a:lnTo>
                    <a:pt x="22" y="48"/>
                  </a:lnTo>
                  <a:lnTo>
                    <a:pt x="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5" name="Freeform 294"/>
            <p:cNvSpPr/>
            <p:nvPr/>
          </p:nvSpPr>
          <p:spPr bwMode="auto">
            <a:xfrm>
              <a:off x="1937756" y="3454770"/>
              <a:ext cx="105333" cy="144455"/>
            </a:xfrm>
            <a:custGeom>
              <a:avLst/>
              <a:gdLst>
                <a:gd name="T0" fmla="*/ 23 w 35"/>
                <a:gd name="T1" fmla="*/ 0 h 48"/>
                <a:gd name="T2" fmla="*/ 35 w 35"/>
                <a:gd name="T3" fmla="*/ 8 h 48"/>
                <a:gd name="T4" fmla="*/ 13 w 35"/>
                <a:gd name="T5" fmla="*/ 48 h 48"/>
                <a:gd name="T6" fmla="*/ 0 w 35"/>
                <a:gd name="T7" fmla="*/ 21 h 48"/>
                <a:gd name="T8" fmla="*/ 23 w 35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8">
                  <a:moveTo>
                    <a:pt x="23" y="0"/>
                  </a:moveTo>
                  <a:lnTo>
                    <a:pt x="35" y="8"/>
                  </a:lnTo>
                  <a:lnTo>
                    <a:pt x="13" y="48"/>
                  </a:lnTo>
                  <a:lnTo>
                    <a:pt x="0" y="2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6" name="Freeform 295"/>
            <p:cNvSpPr/>
            <p:nvPr/>
          </p:nvSpPr>
          <p:spPr bwMode="auto">
            <a:xfrm>
              <a:off x="1913680" y="3596216"/>
              <a:ext cx="45143" cy="48152"/>
            </a:xfrm>
            <a:custGeom>
              <a:avLst/>
              <a:gdLst>
                <a:gd name="T0" fmla="*/ 1 w 15"/>
                <a:gd name="T1" fmla="*/ 0 h 16"/>
                <a:gd name="T2" fmla="*/ 13 w 15"/>
                <a:gd name="T3" fmla="*/ 0 h 16"/>
                <a:gd name="T4" fmla="*/ 15 w 15"/>
                <a:gd name="T5" fmla="*/ 5 h 16"/>
                <a:gd name="T6" fmla="*/ 15 w 15"/>
                <a:gd name="T7" fmla="*/ 11 h 16"/>
                <a:gd name="T8" fmla="*/ 13 w 15"/>
                <a:gd name="T9" fmla="*/ 16 h 16"/>
                <a:gd name="T10" fmla="*/ 1 w 15"/>
                <a:gd name="T11" fmla="*/ 16 h 16"/>
                <a:gd name="T12" fmla="*/ 0 w 15"/>
                <a:gd name="T13" fmla="*/ 11 h 16"/>
                <a:gd name="T14" fmla="*/ 0 w 15"/>
                <a:gd name="T15" fmla="*/ 5 h 16"/>
                <a:gd name="T16" fmla="*/ 1 w 15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1" y="0"/>
                  </a:moveTo>
                  <a:lnTo>
                    <a:pt x="13" y="0"/>
                  </a:lnTo>
                  <a:lnTo>
                    <a:pt x="15" y="5"/>
                  </a:lnTo>
                  <a:lnTo>
                    <a:pt x="15" y="11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7" name="Freeform 296"/>
            <p:cNvSpPr/>
            <p:nvPr/>
          </p:nvSpPr>
          <p:spPr bwMode="auto">
            <a:xfrm>
              <a:off x="1778253" y="3051499"/>
              <a:ext cx="315997" cy="415310"/>
            </a:xfrm>
            <a:custGeom>
              <a:avLst/>
              <a:gdLst>
                <a:gd name="T0" fmla="*/ 54 w 105"/>
                <a:gd name="T1" fmla="*/ 0 h 138"/>
                <a:gd name="T2" fmla="*/ 70 w 105"/>
                <a:gd name="T3" fmla="*/ 3 h 138"/>
                <a:gd name="T4" fmla="*/ 83 w 105"/>
                <a:gd name="T5" fmla="*/ 11 h 138"/>
                <a:gd name="T6" fmla="*/ 92 w 105"/>
                <a:gd name="T7" fmla="*/ 24 h 138"/>
                <a:gd name="T8" fmla="*/ 100 w 105"/>
                <a:gd name="T9" fmla="*/ 38 h 138"/>
                <a:gd name="T10" fmla="*/ 104 w 105"/>
                <a:gd name="T11" fmla="*/ 55 h 138"/>
                <a:gd name="T12" fmla="*/ 105 w 105"/>
                <a:gd name="T13" fmla="*/ 74 h 138"/>
                <a:gd name="T14" fmla="*/ 104 w 105"/>
                <a:gd name="T15" fmla="*/ 91 h 138"/>
                <a:gd name="T16" fmla="*/ 100 w 105"/>
                <a:gd name="T17" fmla="*/ 108 h 138"/>
                <a:gd name="T18" fmla="*/ 93 w 105"/>
                <a:gd name="T19" fmla="*/ 121 h 138"/>
                <a:gd name="T20" fmla="*/ 84 w 105"/>
                <a:gd name="T21" fmla="*/ 131 h 138"/>
                <a:gd name="T22" fmla="*/ 73 w 105"/>
                <a:gd name="T23" fmla="*/ 138 h 138"/>
                <a:gd name="T24" fmla="*/ 60 w 105"/>
                <a:gd name="T25" fmla="*/ 138 h 138"/>
                <a:gd name="T26" fmla="*/ 47 w 105"/>
                <a:gd name="T27" fmla="*/ 134 h 138"/>
                <a:gd name="T28" fmla="*/ 36 w 105"/>
                <a:gd name="T29" fmla="*/ 125 h 138"/>
                <a:gd name="T30" fmla="*/ 24 w 105"/>
                <a:gd name="T31" fmla="*/ 113 h 138"/>
                <a:gd name="T32" fmla="*/ 15 w 105"/>
                <a:gd name="T33" fmla="*/ 100 h 138"/>
                <a:gd name="T34" fmla="*/ 7 w 105"/>
                <a:gd name="T35" fmla="*/ 84 h 138"/>
                <a:gd name="T36" fmla="*/ 1 w 105"/>
                <a:gd name="T37" fmla="*/ 67 h 138"/>
                <a:gd name="T38" fmla="*/ 0 w 105"/>
                <a:gd name="T39" fmla="*/ 52 h 138"/>
                <a:gd name="T40" fmla="*/ 1 w 105"/>
                <a:gd name="T41" fmla="*/ 36 h 138"/>
                <a:gd name="T42" fmla="*/ 8 w 105"/>
                <a:gd name="T43" fmla="*/ 21 h 138"/>
                <a:gd name="T44" fmla="*/ 18 w 105"/>
                <a:gd name="T45" fmla="*/ 11 h 138"/>
                <a:gd name="T46" fmla="*/ 36 w 105"/>
                <a:gd name="T47" fmla="*/ 3 h 138"/>
                <a:gd name="T48" fmla="*/ 54 w 105"/>
                <a:gd name="T4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138">
                  <a:moveTo>
                    <a:pt x="54" y="0"/>
                  </a:moveTo>
                  <a:lnTo>
                    <a:pt x="70" y="3"/>
                  </a:lnTo>
                  <a:lnTo>
                    <a:pt x="83" y="11"/>
                  </a:lnTo>
                  <a:lnTo>
                    <a:pt x="92" y="24"/>
                  </a:lnTo>
                  <a:lnTo>
                    <a:pt x="100" y="38"/>
                  </a:lnTo>
                  <a:lnTo>
                    <a:pt x="104" y="55"/>
                  </a:lnTo>
                  <a:lnTo>
                    <a:pt x="105" y="74"/>
                  </a:lnTo>
                  <a:lnTo>
                    <a:pt x="104" y="91"/>
                  </a:lnTo>
                  <a:lnTo>
                    <a:pt x="100" y="108"/>
                  </a:lnTo>
                  <a:lnTo>
                    <a:pt x="93" y="121"/>
                  </a:lnTo>
                  <a:lnTo>
                    <a:pt x="84" y="131"/>
                  </a:lnTo>
                  <a:lnTo>
                    <a:pt x="73" y="138"/>
                  </a:lnTo>
                  <a:lnTo>
                    <a:pt x="60" y="138"/>
                  </a:lnTo>
                  <a:lnTo>
                    <a:pt x="47" y="134"/>
                  </a:lnTo>
                  <a:lnTo>
                    <a:pt x="36" y="125"/>
                  </a:lnTo>
                  <a:lnTo>
                    <a:pt x="24" y="113"/>
                  </a:lnTo>
                  <a:lnTo>
                    <a:pt x="15" y="100"/>
                  </a:lnTo>
                  <a:lnTo>
                    <a:pt x="7" y="84"/>
                  </a:lnTo>
                  <a:lnTo>
                    <a:pt x="1" y="67"/>
                  </a:lnTo>
                  <a:lnTo>
                    <a:pt x="0" y="52"/>
                  </a:lnTo>
                  <a:lnTo>
                    <a:pt x="1" y="36"/>
                  </a:lnTo>
                  <a:lnTo>
                    <a:pt x="8" y="21"/>
                  </a:lnTo>
                  <a:lnTo>
                    <a:pt x="18" y="11"/>
                  </a:lnTo>
                  <a:lnTo>
                    <a:pt x="36" y="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8" name="Freeform 297"/>
            <p:cNvSpPr/>
            <p:nvPr/>
          </p:nvSpPr>
          <p:spPr bwMode="auto">
            <a:xfrm>
              <a:off x="1865529" y="3132754"/>
              <a:ext cx="207655" cy="126399"/>
            </a:xfrm>
            <a:custGeom>
              <a:avLst/>
              <a:gdLst>
                <a:gd name="T0" fmla="*/ 37 w 69"/>
                <a:gd name="T1" fmla="*/ 0 h 42"/>
                <a:gd name="T2" fmla="*/ 52 w 69"/>
                <a:gd name="T3" fmla="*/ 2 h 42"/>
                <a:gd name="T4" fmla="*/ 69 w 69"/>
                <a:gd name="T5" fmla="*/ 10 h 42"/>
                <a:gd name="T6" fmla="*/ 63 w 69"/>
                <a:gd name="T7" fmla="*/ 18 h 42"/>
                <a:gd name="T8" fmla="*/ 50 w 69"/>
                <a:gd name="T9" fmla="*/ 26 h 42"/>
                <a:gd name="T10" fmla="*/ 35 w 69"/>
                <a:gd name="T11" fmla="*/ 32 h 42"/>
                <a:gd name="T12" fmla="*/ 20 w 69"/>
                <a:gd name="T13" fmla="*/ 39 h 42"/>
                <a:gd name="T14" fmla="*/ 7 w 69"/>
                <a:gd name="T15" fmla="*/ 42 h 42"/>
                <a:gd name="T16" fmla="*/ 3 w 69"/>
                <a:gd name="T17" fmla="*/ 40 h 42"/>
                <a:gd name="T18" fmla="*/ 0 w 69"/>
                <a:gd name="T19" fmla="*/ 35 h 42"/>
                <a:gd name="T20" fmla="*/ 0 w 69"/>
                <a:gd name="T21" fmla="*/ 28 h 42"/>
                <a:gd name="T22" fmla="*/ 3 w 69"/>
                <a:gd name="T23" fmla="*/ 21 h 42"/>
                <a:gd name="T24" fmla="*/ 8 w 69"/>
                <a:gd name="T25" fmla="*/ 13 h 42"/>
                <a:gd name="T26" fmla="*/ 14 w 69"/>
                <a:gd name="T27" fmla="*/ 6 h 42"/>
                <a:gd name="T28" fmla="*/ 25 w 69"/>
                <a:gd name="T29" fmla="*/ 1 h 42"/>
                <a:gd name="T30" fmla="*/ 37 w 69"/>
                <a:gd name="T3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" h="42">
                  <a:moveTo>
                    <a:pt x="37" y="0"/>
                  </a:moveTo>
                  <a:lnTo>
                    <a:pt x="52" y="2"/>
                  </a:lnTo>
                  <a:lnTo>
                    <a:pt x="69" y="10"/>
                  </a:lnTo>
                  <a:lnTo>
                    <a:pt x="63" y="18"/>
                  </a:lnTo>
                  <a:lnTo>
                    <a:pt x="50" y="26"/>
                  </a:lnTo>
                  <a:lnTo>
                    <a:pt x="35" y="32"/>
                  </a:lnTo>
                  <a:lnTo>
                    <a:pt x="20" y="39"/>
                  </a:lnTo>
                  <a:lnTo>
                    <a:pt x="7" y="42"/>
                  </a:lnTo>
                  <a:lnTo>
                    <a:pt x="3" y="40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3" y="21"/>
                  </a:lnTo>
                  <a:lnTo>
                    <a:pt x="8" y="13"/>
                  </a:lnTo>
                  <a:lnTo>
                    <a:pt x="14" y="6"/>
                  </a:lnTo>
                  <a:lnTo>
                    <a:pt x="25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7291E"/>
            </a:solidFill>
            <a:ln w="0">
              <a:solidFill>
                <a:srgbClr val="57291E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9" name="Freeform 298"/>
            <p:cNvSpPr/>
            <p:nvPr/>
          </p:nvSpPr>
          <p:spPr bwMode="auto">
            <a:xfrm>
              <a:off x="1775244" y="3048488"/>
              <a:ext cx="297940" cy="358130"/>
            </a:xfrm>
            <a:custGeom>
              <a:avLst/>
              <a:gdLst>
                <a:gd name="T0" fmla="*/ 51 w 99"/>
                <a:gd name="T1" fmla="*/ 0 h 119"/>
                <a:gd name="T2" fmla="*/ 65 w 99"/>
                <a:gd name="T3" fmla="*/ 3 h 119"/>
                <a:gd name="T4" fmla="*/ 77 w 99"/>
                <a:gd name="T5" fmla="*/ 7 h 119"/>
                <a:gd name="T6" fmla="*/ 89 w 99"/>
                <a:gd name="T7" fmla="*/ 16 h 119"/>
                <a:gd name="T8" fmla="*/ 97 w 99"/>
                <a:gd name="T9" fmla="*/ 26 h 119"/>
                <a:gd name="T10" fmla="*/ 99 w 99"/>
                <a:gd name="T11" fmla="*/ 41 h 119"/>
                <a:gd name="T12" fmla="*/ 85 w 99"/>
                <a:gd name="T13" fmla="*/ 37 h 119"/>
                <a:gd name="T14" fmla="*/ 72 w 99"/>
                <a:gd name="T15" fmla="*/ 36 h 119"/>
                <a:gd name="T16" fmla="*/ 60 w 99"/>
                <a:gd name="T17" fmla="*/ 37 h 119"/>
                <a:gd name="T18" fmla="*/ 50 w 99"/>
                <a:gd name="T19" fmla="*/ 41 h 119"/>
                <a:gd name="T20" fmla="*/ 42 w 99"/>
                <a:gd name="T21" fmla="*/ 49 h 119"/>
                <a:gd name="T22" fmla="*/ 38 w 99"/>
                <a:gd name="T23" fmla="*/ 59 h 119"/>
                <a:gd name="T24" fmla="*/ 37 w 99"/>
                <a:gd name="T25" fmla="*/ 75 h 119"/>
                <a:gd name="T26" fmla="*/ 37 w 99"/>
                <a:gd name="T27" fmla="*/ 80 h 119"/>
                <a:gd name="T28" fmla="*/ 37 w 99"/>
                <a:gd name="T29" fmla="*/ 84 h 119"/>
                <a:gd name="T30" fmla="*/ 35 w 99"/>
                <a:gd name="T31" fmla="*/ 87 h 119"/>
                <a:gd name="T32" fmla="*/ 35 w 99"/>
                <a:gd name="T33" fmla="*/ 88 h 119"/>
                <a:gd name="T34" fmla="*/ 34 w 99"/>
                <a:gd name="T35" fmla="*/ 88 h 119"/>
                <a:gd name="T36" fmla="*/ 33 w 99"/>
                <a:gd name="T37" fmla="*/ 87 h 119"/>
                <a:gd name="T38" fmla="*/ 31 w 99"/>
                <a:gd name="T39" fmla="*/ 87 h 119"/>
                <a:gd name="T40" fmla="*/ 30 w 99"/>
                <a:gd name="T41" fmla="*/ 85 h 119"/>
                <a:gd name="T42" fmla="*/ 29 w 99"/>
                <a:gd name="T43" fmla="*/ 84 h 119"/>
                <a:gd name="T44" fmla="*/ 27 w 99"/>
                <a:gd name="T45" fmla="*/ 83 h 119"/>
                <a:gd name="T46" fmla="*/ 26 w 99"/>
                <a:gd name="T47" fmla="*/ 83 h 119"/>
                <a:gd name="T48" fmla="*/ 23 w 99"/>
                <a:gd name="T49" fmla="*/ 98 h 119"/>
                <a:gd name="T50" fmla="*/ 25 w 99"/>
                <a:gd name="T51" fmla="*/ 110 h 119"/>
                <a:gd name="T52" fmla="*/ 30 w 99"/>
                <a:gd name="T53" fmla="*/ 119 h 119"/>
                <a:gd name="T54" fmla="*/ 14 w 99"/>
                <a:gd name="T55" fmla="*/ 105 h 119"/>
                <a:gd name="T56" fmla="*/ 5 w 99"/>
                <a:gd name="T57" fmla="*/ 88 h 119"/>
                <a:gd name="T58" fmla="*/ 0 w 99"/>
                <a:gd name="T59" fmla="*/ 70 h 119"/>
                <a:gd name="T60" fmla="*/ 0 w 99"/>
                <a:gd name="T61" fmla="*/ 50 h 119"/>
                <a:gd name="T62" fmla="*/ 4 w 99"/>
                <a:gd name="T63" fmla="*/ 33 h 119"/>
                <a:gd name="T64" fmla="*/ 12 w 99"/>
                <a:gd name="T65" fmla="*/ 17 h 119"/>
                <a:gd name="T66" fmla="*/ 25 w 99"/>
                <a:gd name="T67" fmla="*/ 7 h 119"/>
                <a:gd name="T68" fmla="*/ 38 w 99"/>
                <a:gd name="T69" fmla="*/ 1 h 119"/>
                <a:gd name="T70" fmla="*/ 51 w 99"/>
                <a:gd name="T7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119">
                  <a:moveTo>
                    <a:pt x="51" y="0"/>
                  </a:moveTo>
                  <a:lnTo>
                    <a:pt x="65" y="3"/>
                  </a:lnTo>
                  <a:lnTo>
                    <a:pt x="77" y="7"/>
                  </a:lnTo>
                  <a:lnTo>
                    <a:pt x="89" y="16"/>
                  </a:lnTo>
                  <a:lnTo>
                    <a:pt x="97" y="26"/>
                  </a:lnTo>
                  <a:lnTo>
                    <a:pt x="99" y="41"/>
                  </a:lnTo>
                  <a:lnTo>
                    <a:pt x="85" y="37"/>
                  </a:lnTo>
                  <a:lnTo>
                    <a:pt x="72" y="36"/>
                  </a:lnTo>
                  <a:lnTo>
                    <a:pt x="60" y="37"/>
                  </a:lnTo>
                  <a:lnTo>
                    <a:pt x="50" y="41"/>
                  </a:lnTo>
                  <a:lnTo>
                    <a:pt x="42" y="49"/>
                  </a:lnTo>
                  <a:lnTo>
                    <a:pt x="38" y="59"/>
                  </a:lnTo>
                  <a:lnTo>
                    <a:pt x="37" y="75"/>
                  </a:lnTo>
                  <a:lnTo>
                    <a:pt x="37" y="80"/>
                  </a:lnTo>
                  <a:lnTo>
                    <a:pt x="37" y="84"/>
                  </a:lnTo>
                  <a:lnTo>
                    <a:pt x="35" y="87"/>
                  </a:lnTo>
                  <a:lnTo>
                    <a:pt x="35" y="88"/>
                  </a:lnTo>
                  <a:lnTo>
                    <a:pt x="34" y="88"/>
                  </a:lnTo>
                  <a:lnTo>
                    <a:pt x="33" y="87"/>
                  </a:lnTo>
                  <a:lnTo>
                    <a:pt x="31" y="87"/>
                  </a:lnTo>
                  <a:lnTo>
                    <a:pt x="30" y="85"/>
                  </a:lnTo>
                  <a:lnTo>
                    <a:pt x="29" y="84"/>
                  </a:lnTo>
                  <a:lnTo>
                    <a:pt x="27" y="83"/>
                  </a:lnTo>
                  <a:lnTo>
                    <a:pt x="26" y="83"/>
                  </a:lnTo>
                  <a:lnTo>
                    <a:pt x="23" y="98"/>
                  </a:lnTo>
                  <a:lnTo>
                    <a:pt x="25" y="110"/>
                  </a:lnTo>
                  <a:lnTo>
                    <a:pt x="30" y="119"/>
                  </a:lnTo>
                  <a:lnTo>
                    <a:pt x="14" y="105"/>
                  </a:lnTo>
                  <a:lnTo>
                    <a:pt x="5" y="88"/>
                  </a:lnTo>
                  <a:lnTo>
                    <a:pt x="0" y="70"/>
                  </a:lnTo>
                  <a:lnTo>
                    <a:pt x="0" y="50"/>
                  </a:lnTo>
                  <a:lnTo>
                    <a:pt x="4" y="33"/>
                  </a:lnTo>
                  <a:lnTo>
                    <a:pt x="12" y="17"/>
                  </a:lnTo>
                  <a:lnTo>
                    <a:pt x="25" y="7"/>
                  </a:lnTo>
                  <a:lnTo>
                    <a:pt x="38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57291E"/>
            </a:solidFill>
            <a:ln w="0">
              <a:solidFill>
                <a:srgbClr val="57291E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0" name="Freeform 299"/>
            <p:cNvSpPr/>
            <p:nvPr/>
          </p:nvSpPr>
          <p:spPr bwMode="auto">
            <a:xfrm>
              <a:off x="1805339" y="3223039"/>
              <a:ext cx="60190" cy="105333"/>
            </a:xfrm>
            <a:custGeom>
              <a:avLst/>
              <a:gdLst>
                <a:gd name="T0" fmla="*/ 8 w 20"/>
                <a:gd name="T1" fmla="*/ 0 h 35"/>
                <a:gd name="T2" fmla="*/ 11 w 20"/>
                <a:gd name="T3" fmla="*/ 1 h 35"/>
                <a:gd name="T4" fmla="*/ 15 w 20"/>
                <a:gd name="T5" fmla="*/ 2 h 35"/>
                <a:gd name="T6" fmla="*/ 16 w 20"/>
                <a:gd name="T7" fmla="*/ 6 h 35"/>
                <a:gd name="T8" fmla="*/ 19 w 20"/>
                <a:gd name="T9" fmla="*/ 10 h 35"/>
                <a:gd name="T10" fmla="*/ 20 w 20"/>
                <a:gd name="T11" fmla="*/ 17 h 35"/>
                <a:gd name="T12" fmla="*/ 20 w 20"/>
                <a:gd name="T13" fmla="*/ 22 h 35"/>
                <a:gd name="T14" fmla="*/ 19 w 20"/>
                <a:gd name="T15" fmla="*/ 27 h 35"/>
                <a:gd name="T16" fmla="*/ 17 w 20"/>
                <a:gd name="T17" fmla="*/ 31 h 35"/>
                <a:gd name="T18" fmla="*/ 15 w 20"/>
                <a:gd name="T19" fmla="*/ 34 h 35"/>
                <a:gd name="T20" fmla="*/ 12 w 20"/>
                <a:gd name="T21" fmla="*/ 35 h 35"/>
                <a:gd name="T22" fmla="*/ 8 w 20"/>
                <a:gd name="T23" fmla="*/ 34 h 35"/>
                <a:gd name="T24" fmla="*/ 6 w 20"/>
                <a:gd name="T25" fmla="*/ 33 h 35"/>
                <a:gd name="T26" fmla="*/ 3 w 20"/>
                <a:gd name="T27" fmla="*/ 29 h 35"/>
                <a:gd name="T28" fmla="*/ 2 w 20"/>
                <a:gd name="T29" fmla="*/ 23 h 35"/>
                <a:gd name="T30" fmla="*/ 0 w 20"/>
                <a:gd name="T31" fmla="*/ 18 h 35"/>
                <a:gd name="T32" fmla="*/ 0 w 20"/>
                <a:gd name="T33" fmla="*/ 13 h 35"/>
                <a:gd name="T34" fmla="*/ 2 w 20"/>
                <a:gd name="T35" fmla="*/ 8 h 35"/>
                <a:gd name="T36" fmla="*/ 3 w 20"/>
                <a:gd name="T37" fmla="*/ 4 h 35"/>
                <a:gd name="T38" fmla="*/ 6 w 20"/>
                <a:gd name="T39" fmla="*/ 1 h 35"/>
                <a:gd name="T40" fmla="*/ 8 w 20"/>
                <a:gd name="T4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35">
                  <a:moveTo>
                    <a:pt x="8" y="0"/>
                  </a:moveTo>
                  <a:lnTo>
                    <a:pt x="11" y="1"/>
                  </a:lnTo>
                  <a:lnTo>
                    <a:pt x="15" y="2"/>
                  </a:lnTo>
                  <a:lnTo>
                    <a:pt x="16" y="6"/>
                  </a:lnTo>
                  <a:lnTo>
                    <a:pt x="19" y="10"/>
                  </a:lnTo>
                  <a:lnTo>
                    <a:pt x="20" y="17"/>
                  </a:lnTo>
                  <a:lnTo>
                    <a:pt x="20" y="22"/>
                  </a:lnTo>
                  <a:lnTo>
                    <a:pt x="19" y="27"/>
                  </a:lnTo>
                  <a:lnTo>
                    <a:pt x="17" y="31"/>
                  </a:lnTo>
                  <a:lnTo>
                    <a:pt x="15" y="34"/>
                  </a:lnTo>
                  <a:lnTo>
                    <a:pt x="12" y="35"/>
                  </a:lnTo>
                  <a:lnTo>
                    <a:pt x="8" y="34"/>
                  </a:lnTo>
                  <a:lnTo>
                    <a:pt x="6" y="33"/>
                  </a:lnTo>
                  <a:lnTo>
                    <a:pt x="3" y="29"/>
                  </a:lnTo>
                  <a:lnTo>
                    <a:pt x="2" y="23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4"/>
                  </a:lnTo>
                  <a:lnTo>
                    <a:pt x="6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54" name="组合 1253"/>
          <p:cNvGrpSpPr/>
          <p:nvPr/>
        </p:nvGrpSpPr>
        <p:grpSpPr>
          <a:xfrm>
            <a:off x="7814457" y="975751"/>
            <a:ext cx="3379937" cy="3373560"/>
            <a:chOff x="3925888" y="384175"/>
            <a:chExt cx="4206876" cy="4198938"/>
          </a:xfrm>
        </p:grpSpPr>
        <p:sp>
          <p:nvSpPr>
            <p:cNvPr id="1203" name="AutoShape 4"/>
            <p:cNvSpPr>
              <a:spLocks noChangeAspect="1" noChangeArrowheads="1" noTextEdit="1"/>
            </p:cNvSpPr>
            <p:nvPr/>
          </p:nvSpPr>
          <p:spPr bwMode="auto">
            <a:xfrm>
              <a:off x="3925888" y="387350"/>
              <a:ext cx="4206875" cy="41957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5" name="Freeform 6"/>
            <p:cNvSpPr/>
            <p:nvPr/>
          </p:nvSpPr>
          <p:spPr bwMode="auto">
            <a:xfrm>
              <a:off x="6029326" y="2479675"/>
              <a:ext cx="2103438" cy="2103438"/>
            </a:xfrm>
            <a:custGeom>
              <a:avLst/>
              <a:gdLst/>
              <a:ahLst/>
              <a:cxnLst>
                <a:cxn ang="0">
                  <a:pos x="561" y="0"/>
                </a:cxn>
                <a:cxn ang="0">
                  <a:pos x="0" y="0"/>
                </a:cxn>
                <a:cxn ang="0">
                  <a:pos x="0" y="561"/>
                </a:cxn>
                <a:cxn ang="0">
                  <a:pos x="561" y="0"/>
                </a:cxn>
              </a:cxnLst>
              <a:rect l="0" t="0" r="r" b="b"/>
              <a:pathLst>
                <a:path w="561" h="561">
                  <a:moveTo>
                    <a:pt x="56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310" y="561"/>
                    <a:pt x="561" y="310"/>
                    <a:pt x="561" y="0"/>
                  </a:cubicBezTo>
                  <a:close/>
                </a:path>
              </a:pathLst>
            </a:custGeom>
            <a:solidFill>
              <a:srgbClr val="FF8F0D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7" name="Freeform 7"/>
            <p:cNvSpPr/>
            <p:nvPr/>
          </p:nvSpPr>
          <p:spPr bwMode="auto">
            <a:xfrm>
              <a:off x="3933826" y="384175"/>
              <a:ext cx="2095500" cy="2095500"/>
            </a:xfrm>
            <a:custGeom>
              <a:avLst/>
              <a:gdLst/>
              <a:ahLst/>
              <a:cxnLst>
                <a:cxn ang="0">
                  <a:pos x="559" y="0"/>
                </a:cxn>
                <a:cxn ang="0">
                  <a:pos x="0" y="559"/>
                </a:cxn>
                <a:cxn ang="0">
                  <a:pos x="559" y="559"/>
                </a:cxn>
                <a:cxn ang="0">
                  <a:pos x="559" y="0"/>
                </a:cxn>
              </a:cxnLst>
              <a:rect l="0" t="0" r="r" b="b"/>
              <a:pathLst>
                <a:path w="559" h="559">
                  <a:moveTo>
                    <a:pt x="559" y="0"/>
                  </a:moveTo>
                  <a:cubicBezTo>
                    <a:pt x="251" y="1"/>
                    <a:pt x="1" y="251"/>
                    <a:pt x="0" y="559"/>
                  </a:cubicBezTo>
                  <a:cubicBezTo>
                    <a:pt x="559" y="559"/>
                    <a:pt x="559" y="559"/>
                    <a:pt x="559" y="559"/>
                  </a:cubicBezTo>
                  <a:lnTo>
                    <a:pt x="559" y="0"/>
                  </a:lnTo>
                  <a:close/>
                </a:path>
              </a:pathLst>
            </a:custGeom>
            <a:solidFill>
              <a:srgbClr val="B70E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9" name="Freeform 8"/>
            <p:cNvSpPr/>
            <p:nvPr/>
          </p:nvSpPr>
          <p:spPr bwMode="auto">
            <a:xfrm>
              <a:off x="3929063" y="2479675"/>
              <a:ext cx="2100263" cy="2103438"/>
            </a:xfrm>
            <a:custGeom>
              <a:avLst/>
              <a:gdLst/>
              <a:ahLst/>
              <a:cxnLst>
                <a:cxn ang="0">
                  <a:pos x="560" y="561"/>
                </a:cxn>
                <a:cxn ang="0">
                  <a:pos x="560" y="0"/>
                </a:cxn>
                <a:cxn ang="0">
                  <a:pos x="0" y="0"/>
                </a:cxn>
                <a:cxn ang="0">
                  <a:pos x="560" y="561"/>
                </a:cxn>
              </a:cxnLst>
              <a:rect l="0" t="0" r="r" b="b"/>
              <a:pathLst>
                <a:path w="560" h="561">
                  <a:moveTo>
                    <a:pt x="560" y="561"/>
                  </a:moveTo>
                  <a:cubicBezTo>
                    <a:pt x="560" y="0"/>
                    <a:pt x="560" y="0"/>
                    <a:pt x="5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0"/>
                    <a:pt x="251" y="561"/>
                    <a:pt x="560" y="561"/>
                  </a:cubicBezTo>
                  <a:close/>
                </a:path>
              </a:pathLst>
            </a:custGeom>
            <a:solidFill>
              <a:srgbClr val="4087B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1" name="Freeform 9"/>
            <p:cNvSpPr/>
            <p:nvPr/>
          </p:nvSpPr>
          <p:spPr bwMode="auto">
            <a:xfrm>
              <a:off x="6029326" y="384175"/>
              <a:ext cx="2100263" cy="2095500"/>
            </a:xfrm>
            <a:custGeom>
              <a:avLst/>
              <a:gdLst/>
              <a:ahLst/>
              <a:cxnLst>
                <a:cxn ang="0">
                  <a:pos x="560" y="559"/>
                </a:cxn>
                <a:cxn ang="0">
                  <a:pos x="0" y="0"/>
                </a:cxn>
                <a:cxn ang="0">
                  <a:pos x="0" y="559"/>
                </a:cxn>
                <a:cxn ang="0">
                  <a:pos x="560" y="559"/>
                </a:cxn>
              </a:cxnLst>
              <a:rect l="0" t="0" r="r" b="b"/>
              <a:pathLst>
                <a:path w="560" h="559">
                  <a:moveTo>
                    <a:pt x="560" y="559"/>
                  </a:moveTo>
                  <a:cubicBezTo>
                    <a:pt x="559" y="251"/>
                    <a:pt x="309" y="1"/>
                    <a:pt x="0" y="0"/>
                  </a:cubicBezTo>
                  <a:cubicBezTo>
                    <a:pt x="0" y="559"/>
                    <a:pt x="0" y="559"/>
                    <a:pt x="0" y="559"/>
                  </a:cubicBezTo>
                  <a:lnTo>
                    <a:pt x="560" y="559"/>
                  </a:lnTo>
                  <a:close/>
                </a:path>
              </a:pathLst>
            </a:custGeom>
            <a:solidFill>
              <a:srgbClr val="2D405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3" name="Freeform 10"/>
            <p:cNvSpPr/>
            <p:nvPr/>
          </p:nvSpPr>
          <p:spPr bwMode="auto">
            <a:xfrm>
              <a:off x="4776788" y="1230313"/>
              <a:ext cx="2508250" cy="2505075"/>
            </a:xfrm>
            <a:custGeom>
              <a:avLst/>
              <a:gdLst/>
              <a:ahLst/>
              <a:cxnLst>
                <a:cxn ang="0">
                  <a:pos x="668" y="333"/>
                </a:cxn>
                <a:cxn ang="0">
                  <a:pos x="334" y="0"/>
                </a:cxn>
                <a:cxn ang="0">
                  <a:pos x="334" y="0"/>
                </a:cxn>
                <a:cxn ang="0">
                  <a:pos x="1" y="333"/>
                </a:cxn>
                <a:cxn ang="0">
                  <a:pos x="0" y="333"/>
                </a:cxn>
                <a:cxn ang="0">
                  <a:pos x="334" y="668"/>
                </a:cxn>
                <a:cxn ang="0">
                  <a:pos x="334" y="668"/>
                </a:cxn>
                <a:cxn ang="0">
                  <a:pos x="669" y="333"/>
                </a:cxn>
                <a:cxn ang="0">
                  <a:pos x="668" y="333"/>
                </a:cxn>
              </a:cxnLst>
              <a:rect l="0" t="0" r="r" b="b"/>
              <a:pathLst>
                <a:path w="669" h="668">
                  <a:moveTo>
                    <a:pt x="668" y="333"/>
                  </a:moveTo>
                  <a:cubicBezTo>
                    <a:pt x="667" y="149"/>
                    <a:pt x="518" y="0"/>
                    <a:pt x="334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150" y="0"/>
                    <a:pt x="1" y="149"/>
                    <a:pt x="1" y="333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518"/>
                    <a:pt x="150" y="668"/>
                    <a:pt x="334" y="668"/>
                  </a:cubicBezTo>
                  <a:cubicBezTo>
                    <a:pt x="334" y="668"/>
                    <a:pt x="334" y="668"/>
                    <a:pt x="334" y="668"/>
                  </a:cubicBezTo>
                  <a:cubicBezTo>
                    <a:pt x="519" y="668"/>
                    <a:pt x="669" y="518"/>
                    <a:pt x="669" y="333"/>
                  </a:cubicBezTo>
                  <a:lnTo>
                    <a:pt x="668" y="3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5" name="Freeform 11"/>
            <p:cNvSpPr/>
            <p:nvPr/>
          </p:nvSpPr>
          <p:spPr bwMode="auto">
            <a:xfrm>
              <a:off x="5189538" y="2760663"/>
              <a:ext cx="561975" cy="539750"/>
            </a:xfrm>
            <a:custGeom>
              <a:avLst/>
              <a:gdLst/>
              <a:ahLst/>
              <a:cxnLst>
                <a:cxn ang="0">
                  <a:pos x="98" y="84"/>
                </a:cxn>
                <a:cxn ang="0">
                  <a:pos x="87" y="75"/>
                </a:cxn>
                <a:cxn ang="0">
                  <a:pos x="108" y="49"/>
                </a:cxn>
                <a:cxn ang="0">
                  <a:pos x="115" y="38"/>
                </a:cxn>
                <a:cxn ang="0">
                  <a:pos x="108" y="28"/>
                </a:cxn>
                <a:cxn ang="0">
                  <a:pos x="75" y="0"/>
                </a:cxn>
                <a:cxn ang="0">
                  <a:pos x="41" y="28"/>
                </a:cxn>
                <a:cxn ang="0">
                  <a:pos x="34" y="38"/>
                </a:cxn>
                <a:cxn ang="0">
                  <a:pos x="41" y="49"/>
                </a:cxn>
                <a:cxn ang="0">
                  <a:pos x="62" y="75"/>
                </a:cxn>
                <a:cxn ang="0">
                  <a:pos x="52" y="84"/>
                </a:cxn>
                <a:cxn ang="0">
                  <a:pos x="0" y="127"/>
                </a:cxn>
                <a:cxn ang="0">
                  <a:pos x="75" y="144"/>
                </a:cxn>
                <a:cxn ang="0">
                  <a:pos x="150" y="127"/>
                </a:cxn>
                <a:cxn ang="0">
                  <a:pos x="98" y="84"/>
                </a:cxn>
              </a:cxnLst>
              <a:rect l="0" t="0" r="r" b="b"/>
              <a:pathLst>
                <a:path w="150" h="144">
                  <a:moveTo>
                    <a:pt x="98" y="84"/>
                  </a:moveTo>
                  <a:cubicBezTo>
                    <a:pt x="94" y="82"/>
                    <a:pt x="90" y="79"/>
                    <a:pt x="87" y="75"/>
                  </a:cubicBezTo>
                  <a:cubicBezTo>
                    <a:pt x="98" y="71"/>
                    <a:pt x="106" y="61"/>
                    <a:pt x="108" y="49"/>
                  </a:cubicBezTo>
                  <a:cubicBezTo>
                    <a:pt x="112" y="47"/>
                    <a:pt x="115" y="43"/>
                    <a:pt x="115" y="38"/>
                  </a:cubicBezTo>
                  <a:cubicBezTo>
                    <a:pt x="115" y="33"/>
                    <a:pt x="112" y="29"/>
                    <a:pt x="108" y="28"/>
                  </a:cubicBezTo>
                  <a:cubicBezTo>
                    <a:pt x="104" y="12"/>
                    <a:pt x="90" y="0"/>
                    <a:pt x="75" y="0"/>
                  </a:cubicBezTo>
                  <a:cubicBezTo>
                    <a:pt x="59" y="0"/>
                    <a:pt x="46" y="12"/>
                    <a:pt x="41" y="28"/>
                  </a:cubicBezTo>
                  <a:cubicBezTo>
                    <a:pt x="37" y="29"/>
                    <a:pt x="34" y="33"/>
                    <a:pt x="34" y="38"/>
                  </a:cubicBezTo>
                  <a:cubicBezTo>
                    <a:pt x="34" y="43"/>
                    <a:pt x="37" y="47"/>
                    <a:pt x="41" y="49"/>
                  </a:cubicBezTo>
                  <a:cubicBezTo>
                    <a:pt x="44" y="61"/>
                    <a:pt x="52" y="71"/>
                    <a:pt x="62" y="75"/>
                  </a:cubicBezTo>
                  <a:cubicBezTo>
                    <a:pt x="59" y="79"/>
                    <a:pt x="55" y="82"/>
                    <a:pt x="52" y="84"/>
                  </a:cubicBezTo>
                  <a:cubicBezTo>
                    <a:pt x="28" y="92"/>
                    <a:pt x="5" y="106"/>
                    <a:pt x="0" y="127"/>
                  </a:cubicBezTo>
                  <a:cubicBezTo>
                    <a:pt x="21" y="137"/>
                    <a:pt x="50" y="144"/>
                    <a:pt x="75" y="144"/>
                  </a:cubicBezTo>
                  <a:cubicBezTo>
                    <a:pt x="100" y="144"/>
                    <a:pt x="129" y="137"/>
                    <a:pt x="150" y="127"/>
                  </a:cubicBezTo>
                  <a:cubicBezTo>
                    <a:pt x="144" y="106"/>
                    <a:pt x="121" y="92"/>
                    <a:pt x="98" y="84"/>
                  </a:cubicBezTo>
                  <a:close/>
                </a:path>
              </a:pathLst>
            </a:custGeom>
            <a:solidFill>
              <a:srgbClr val="92CCF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7" name="Freeform 12"/>
            <p:cNvSpPr/>
            <p:nvPr/>
          </p:nvSpPr>
          <p:spPr bwMode="auto">
            <a:xfrm>
              <a:off x="5751513" y="2760663"/>
              <a:ext cx="558800" cy="539750"/>
            </a:xfrm>
            <a:custGeom>
              <a:avLst/>
              <a:gdLst/>
              <a:ahLst/>
              <a:cxnLst>
                <a:cxn ang="0">
                  <a:pos x="98" y="84"/>
                </a:cxn>
                <a:cxn ang="0">
                  <a:pos x="87" y="75"/>
                </a:cxn>
                <a:cxn ang="0">
                  <a:pos x="108" y="49"/>
                </a:cxn>
                <a:cxn ang="0">
                  <a:pos x="115" y="38"/>
                </a:cxn>
                <a:cxn ang="0">
                  <a:pos x="108" y="28"/>
                </a:cxn>
                <a:cxn ang="0">
                  <a:pos x="74" y="0"/>
                </a:cxn>
                <a:cxn ang="0">
                  <a:pos x="41" y="28"/>
                </a:cxn>
                <a:cxn ang="0">
                  <a:pos x="34" y="38"/>
                </a:cxn>
                <a:cxn ang="0">
                  <a:pos x="41" y="49"/>
                </a:cxn>
                <a:cxn ang="0">
                  <a:pos x="62" y="75"/>
                </a:cxn>
                <a:cxn ang="0">
                  <a:pos x="51" y="84"/>
                </a:cxn>
                <a:cxn ang="0">
                  <a:pos x="0" y="127"/>
                </a:cxn>
                <a:cxn ang="0">
                  <a:pos x="74" y="144"/>
                </a:cxn>
                <a:cxn ang="0">
                  <a:pos x="149" y="127"/>
                </a:cxn>
                <a:cxn ang="0">
                  <a:pos x="98" y="84"/>
                </a:cxn>
              </a:cxnLst>
              <a:rect l="0" t="0" r="r" b="b"/>
              <a:pathLst>
                <a:path w="149" h="144">
                  <a:moveTo>
                    <a:pt x="98" y="84"/>
                  </a:moveTo>
                  <a:cubicBezTo>
                    <a:pt x="94" y="82"/>
                    <a:pt x="90" y="79"/>
                    <a:pt x="87" y="75"/>
                  </a:cubicBezTo>
                  <a:cubicBezTo>
                    <a:pt x="97" y="71"/>
                    <a:pt x="105" y="61"/>
                    <a:pt x="108" y="49"/>
                  </a:cubicBezTo>
                  <a:cubicBezTo>
                    <a:pt x="112" y="47"/>
                    <a:pt x="115" y="43"/>
                    <a:pt x="115" y="38"/>
                  </a:cubicBezTo>
                  <a:cubicBezTo>
                    <a:pt x="115" y="33"/>
                    <a:pt x="112" y="29"/>
                    <a:pt x="108" y="28"/>
                  </a:cubicBezTo>
                  <a:cubicBezTo>
                    <a:pt x="103" y="12"/>
                    <a:pt x="90" y="0"/>
                    <a:pt x="74" y="0"/>
                  </a:cubicBezTo>
                  <a:cubicBezTo>
                    <a:pt x="59" y="0"/>
                    <a:pt x="46" y="12"/>
                    <a:pt x="41" y="28"/>
                  </a:cubicBezTo>
                  <a:cubicBezTo>
                    <a:pt x="37" y="29"/>
                    <a:pt x="34" y="33"/>
                    <a:pt x="34" y="38"/>
                  </a:cubicBezTo>
                  <a:cubicBezTo>
                    <a:pt x="34" y="43"/>
                    <a:pt x="37" y="47"/>
                    <a:pt x="41" y="49"/>
                  </a:cubicBezTo>
                  <a:cubicBezTo>
                    <a:pt x="44" y="61"/>
                    <a:pt x="51" y="71"/>
                    <a:pt x="62" y="75"/>
                  </a:cubicBezTo>
                  <a:cubicBezTo>
                    <a:pt x="59" y="79"/>
                    <a:pt x="55" y="82"/>
                    <a:pt x="51" y="84"/>
                  </a:cubicBezTo>
                  <a:cubicBezTo>
                    <a:pt x="28" y="92"/>
                    <a:pt x="5" y="106"/>
                    <a:pt x="0" y="127"/>
                  </a:cubicBezTo>
                  <a:cubicBezTo>
                    <a:pt x="20" y="137"/>
                    <a:pt x="49" y="144"/>
                    <a:pt x="74" y="144"/>
                  </a:cubicBezTo>
                  <a:cubicBezTo>
                    <a:pt x="100" y="144"/>
                    <a:pt x="128" y="137"/>
                    <a:pt x="149" y="127"/>
                  </a:cubicBezTo>
                  <a:cubicBezTo>
                    <a:pt x="144" y="106"/>
                    <a:pt x="121" y="92"/>
                    <a:pt x="98" y="84"/>
                  </a:cubicBezTo>
                  <a:close/>
                </a:path>
              </a:pathLst>
            </a:custGeom>
            <a:solidFill>
              <a:srgbClr val="92CCF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9" name="Freeform 13"/>
            <p:cNvSpPr/>
            <p:nvPr/>
          </p:nvSpPr>
          <p:spPr bwMode="auto">
            <a:xfrm>
              <a:off x="6310313" y="2760663"/>
              <a:ext cx="561975" cy="539750"/>
            </a:xfrm>
            <a:custGeom>
              <a:avLst/>
              <a:gdLst/>
              <a:ahLst/>
              <a:cxnLst>
                <a:cxn ang="0">
                  <a:pos x="98" y="84"/>
                </a:cxn>
                <a:cxn ang="0">
                  <a:pos x="88" y="75"/>
                </a:cxn>
                <a:cxn ang="0">
                  <a:pos x="109" y="49"/>
                </a:cxn>
                <a:cxn ang="0">
                  <a:pos x="116" y="38"/>
                </a:cxn>
                <a:cxn ang="0">
                  <a:pos x="108" y="28"/>
                </a:cxn>
                <a:cxn ang="0">
                  <a:pos x="75" y="0"/>
                </a:cxn>
                <a:cxn ang="0">
                  <a:pos x="42" y="28"/>
                </a:cxn>
                <a:cxn ang="0">
                  <a:pos x="35" y="38"/>
                </a:cxn>
                <a:cxn ang="0">
                  <a:pos x="42" y="49"/>
                </a:cxn>
                <a:cxn ang="0">
                  <a:pos x="63" y="75"/>
                </a:cxn>
                <a:cxn ang="0">
                  <a:pos x="52" y="84"/>
                </a:cxn>
                <a:cxn ang="0">
                  <a:pos x="0" y="127"/>
                </a:cxn>
                <a:cxn ang="0">
                  <a:pos x="75" y="144"/>
                </a:cxn>
                <a:cxn ang="0">
                  <a:pos x="150" y="127"/>
                </a:cxn>
                <a:cxn ang="0">
                  <a:pos x="98" y="84"/>
                </a:cxn>
              </a:cxnLst>
              <a:rect l="0" t="0" r="r" b="b"/>
              <a:pathLst>
                <a:path w="150" h="144">
                  <a:moveTo>
                    <a:pt x="98" y="84"/>
                  </a:moveTo>
                  <a:cubicBezTo>
                    <a:pt x="95" y="82"/>
                    <a:pt x="91" y="79"/>
                    <a:pt x="88" y="75"/>
                  </a:cubicBezTo>
                  <a:cubicBezTo>
                    <a:pt x="98" y="71"/>
                    <a:pt x="106" y="61"/>
                    <a:pt x="109" y="49"/>
                  </a:cubicBezTo>
                  <a:cubicBezTo>
                    <a:pt x="113" y="47"/>
                    <a:pt x="116" y="43"/>
                    <a:pt x="116" y="38"/>
                  </a:cubicBezTo>
                  <a:cubicBezTo>
                    <a:pt x="116" y="33"/>
                    <a:pt x="113" y="29"/>
                    <a:pt x="108" y="28"/>
                  </a:cubicBezTo>
                  <a:cubicBezTo>
                    <a:pt x="104" y="12"/>
                    <a:pt x="91" y="0"/>
                    <a:pt x="75" y="0"/>
                  </a:cubicBezTo>
                  <a:cubicBezTo>
                    <a:pt x="60" y="0"/>
                    <a:pt x="46" y="12"/>
                    <a:pt x="42" y="28"/>
                  </a:cubicBezTo>
                  <a:cubicBezTo>
                    <a:pt x="38" y="29"/>
                    <a:pt x="35" y="33"/>
                    <a:pt x="35" y="38"/>
                  </a:cubicBezTo>
                  <a:cubicBezTo>
                    <a:pt x="35" y="43"/>
                    <a:pt x="38" y="47"/>
                    <a:pt x="42" y="49"/>
                  </a:cubicBezTo>
                  <a:cubicBezTo>
                    <a:pt x="44" y="61"/>
                    <a:pt x="52" y="71"/>
                    <a:pt x="63" y="75"/>
                  </a:cubicBezTo>
                  <a:cubicBezTo>
                    <a:pt x="59" y="79"/>
                    <a:pt x="56" y="82"/>
                    <a:pt x="52" y="84"/>
                  </a:cubicBezTo>
                  <a:cubicBezTo>
                    <a:pt x="29" y="92"/>
                    <a:pt x="6" y="106"/>
                    <a:pt x="0" y="127"/>
                  </a:cubicBezTo>
                  <a:cubicBezTo>
                    <a:pt x="21" y="137"/>
                    <a:pt x="50" y="144"/>
                    <a:pt x="75" y="144"/>
                  </a:cubicBezTo>
                  <a:cubicBezTo>
                    <a:pt x="100" y="144"/>
                    <a:pt x="129" y="137"/>
                    <a:pt x="150" y="127"/>
                  </a:cubicBezTo>
                  <a:cubicBezTo>
                    <a:pt x="145" y="106"/>
                    <a:pt x="122" y="92"/>
                    <a:pt x="98" y="84"/>
                  </a:cubicBezTo>
                  <a:close/>
                </a:path>
              </a:pathLst>
            </a:custGeom>
            <a:solidFill>
              <a:srgbClr val="92CCF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1" name="Freeform 14"/>
            <p:cNvSpPr/>
            <p:nvPr/>
          </p:nvSpPr>
          <p:spPr bwMode="auto">
            <a:xfrm>
              <a:off x="5608638" y="2498725"/>
              <a:ext cx="315913" cy="441325"/>
            </a:xfrm>
            <a:custGeom>
              <a:avLst/>
              <a:gdLst/>
              <a:ahLst/>
              <a:cxnLst>
                <a:cxn ang="0">
                  <a:pos x="10" y="108"/>
                </a:cxn>
                <a:cxn ang="0">
                  <a:pos x="10" y="112"/>
                </a:cxn>
                <a:cxn ang="0">
                  <a:pos x="51" y="118"/>
                </a:cxn>
                <a:cxn ang="0">
                  <a:pos x="67" y="117"/>
                </a:cxn>
                <a:cxn ang="0">
                  <a:pos x="65" y="108"/>
                </a:cxn>
                <a:cxn ang="0">
                  <a:pos x="73" y="92"/>
                </a:cxn>
                <a:cxn ang="0">
                  <a:pos x="84" y="75"/>
                </a:cxn>
                <a:cxn ang="0">
                  <a:pos x="70" y="69"/>
                </a:cxn>
                <a:cxn ang="0">
                  <a:pos x="61" y="61"/>
                </a:cxn>
                <a:cxn ang="0">
                  <a:pos x="78" y="39"/>
                </a:cxn>
                <a:cxn ang="0">
                  <a:pos x="84" y="31"/>
                </a:cxn>
                <a:cxn ang="0">
                  <a:pos x="78" y="22"/>
                </a:cxn>
                <a:cxn ang="0">
                  <a:pos x="51" y="0"/>
                </a:cxn>
                <a:cxn ang="0">
                  <a:pos x="23" y="22"/>
                </a:cxn>
                <a:cxn ang="0">
                  <a:pos x="18" y="31"/>
                </a:cxn>
                <a:cxn ang="0">
                  <a:pos x="23" y="39"/>
                </a:cxn>
                <a:cxn ang="0">
                  <a:pos x="40" y="61"/>
                </a:cxn>
                <a:cxn ang="0">
                  <a:pos x="32" y="69"/>
                </a:cxn>
                <a:cxn ang="0">
                  <a:pos x="0" y="87"/>
                </a:cxn>
                <a:cxn ang="0">
                  <a:pos x="2" y="92"/>
                </a:cxn>
                <a:cxn ang="0">
                  <a:pos x="10" y="108"/>
                </a:cxn>
              </a:cxnLst>
              <a:rect l="0" t="0" r="r" b="b"/>
              <a:pathLst>
                <a:path w="84" h="118">
                  <a:moveTo>
                    <a:pt x="10" y="108"/>
                  </a:moveTo>
                  <a:cubicBezTo>
                    <a:pt x="10" y="110"/>
                    <a:pt x="10" y="111"/>
                    <a:pt x="10" y="112"/>
                  </a:cubicBezTo>
                  <a:cubicBezTo>
                    <a:pt x="23" y="116"/>
                    <a:pt x="38" y="118"/>
                    <a:pt x="51" y="118"/>
                  </a:cubicBezTo>
                  <a:cubicBezTo>
                    <a:pt x="56" y="118"/>
                    <a:pt x="61" y="117"/>
                    <a:pt x="67" y="117"/>
                  </a:cubicBezTo>
                  <a:cubicBezTo>
                    <a:pt x="65" y="114"/>
                    <a:pt x="65" y="111"/>
                    <a:pt x="65" y="108"/>
                  </a:cubicBezTo>
                  <a:cubicBezTo>
                    <a:pt x="65" y="102"/>
                    <a:pt x="68" y="96"/>
                    <a:pt x="73" y="92"/>
                  </a:cubicBezTo>
                  <a:cubicBezTo>
                    <a:pt x="76" y="86"/>
                    <a:pt x="79" y="80"/>
                    <a:pt x="84" y="75"/>
                  </a:cubicBezTo>
                  <a:cubicBezTo>
                    <a:pt x="80" y="73"/>
                    <a:pt x="75" y="71"/>
                    <a:pt x="70" y="69"/>
                  </a:cubicBezTo>
                  <a:cubicBezTo>
                    <a:pt x="67" y="67"/>
                    <a:pt x="64" y="65"/>
                    <a:pt x="61" y="61"/>
                  </a:cubicBezTo>
                  <a:cubicBezTo>
                    <a:pt x="70" y="58"/>
                    <a:pt x="76" y="49"/>
                    <a:pt x="78" y="39"/>
                  </a:cubicBezTo>
                  <a:cubicBezTo>
                    <a:pt x="82" y="38"/>
                    <a:pt x="84" y="35"/>
                    <a:pt x="84" y="31"/>
                  </a:cubicBezTo>
                  <a:cubicBezTo>
                    <a:pt x="84" y="27"/>
                    <a:pt x="81" y="23"/>
                    <a:pt x="78" y="22"/>
                  </a:cubicBezTo>
                  <a:cubicBezTo>
                    <a:pt x="75" y="9"/>
                    <a:pt x="64" y="0"/>
                    <a:pt x="51" y="0"/>
                  </a:cubicBezTo>
                  <a:cubicBezTo>
                    <a:pt x="38" y="0"/>
                    <a:pt x="27" y="9"/>
                    <a:pt x="23" y="22"/>
                  </a:cubicBezTo>
                  <a:cubicBezTo>
                    <a:pt x="20" y="23"/>
                    <a:pt x="18" y="27"/>
                    <a:pt x="18" y="31"/>
                  </a:cubicBezTo>
                  <a:cubicBezTo>
                    <a:pt x="18" y="35"/>
                    <a:pt x="20" y="38"/>
                    <a:pt x="23" y="39"/>
                  </a:cubicBezTo>
                  <a:cubicBezTo>
                    <a:pt x="25" y="49"/>
                    <a:pt x="32" y="58"/>
                    <a:pt x="40" y="61"/>
                  </a:cubicBezTo>
                  <a:cubicBezTo>
                    <a:pt x="38" y="65"/>
                    <a:pt x="35" y="67"/>
                    <a:pt x="32" y="69"/>
                  </a:cubicBezTo>
                  <a:cubicBezTo>
                    <a:pt x="20" y="73"/>
                    <a:pt x="8" y="79"/>
                    <a:pt x="0" y="87"/>
                  </a:cubicBezTo>
                  <a:cubicBezTo>
                    <a:pt x="1" y="89"/>
                    <a:pt x="1" y="91"/>
                    <a:pt x="2" y="92"/>
                  </a:cubicBezTo>
                  <a:cubicBezTo>
                    <a:pt x="7" y="96"/>
                    <a:pt x="10" y="102"/>
                    <a:pt x="10" y="108"/>
                  </a:cubicBezTo>
                  <a:close/>
                </a:path>
              </a:pathLst>
            </a:custGeom>
            <a:solidFill>
              <a:srgbClr val="92CCF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3" name="Freeform 15"/>
            <p:cNvSpPr/>
            <p:nvPr/>
          </p:nvSpPr>
          <p:spPr bwMode="auto">
            <a:xfrm>
              <a:off x="6138863" y="2498725"/>
              <a:ext cx="314325" cy="441325"/>
            </a:xfrm>
            <a:custGeom>
              <a:avLst/>
              <a:gdLst/>
              <a:ahLst/>
              <a:cxnLst>
                <a:cxn ang="0">
                  <a:pos x="11" y="92"/>
                </a:cxn>
                <a:cxn ang="0">
                  <a:pos x="19" y="108"/>
                </a:cxn>
                <a:cxn ang="0">
                  <a:pos x="17" y="117"/>
                </a:cxn>
                <a:cxn ang="0">
                  <a:pos x="33" y="118"/>
                </a:cxn>
                <a:cxn ang="0">
                  <a:pos x="74" y="112"/>
                </a:cxn>
                <a:cxn ang="0">
                  <a:pos x="74" y="108"/>
                </a:cxn>
                <a:cxn ang="0">
                  <a:pos x="82" y="92"/>
                </a:cxn>
                <a:cxn ang="0">
                  <a:pos x="84" y="87"/>
                </a:cxn>
                <a:cxn ang="0">
                  <a:pos x="52" y="69"/>
                </a:cxn>
                <a:cxn ang="0">
                  <a:pos x="44" y="61"/>
                </a:cxn>
                <a:cxn ang="0">
                  <a:pos x="61" y="39"/>
                </a:cxn>
                <a:cxn ang="0">
                  <a:pos x="66" y="31"/>
                </a:cxn>
                <a:cxn ang="0">
                  <a:pos x="61" y="22"/>
                </a:cxn>
                <a:cxn ang="0">
                  <a:pos x="33" y="0"/>
                </a:cxn>
                <a:cxn ang="0">
                  <a:pos x="6" y="22"/>
                </a:cxn>
                <a:cxn ang="0">
                  <a:pos x="0" y="31"/>
                </a:cxn>
                <a:cxn ang="0">
                  <a:pos x="5" y="39"/>
                </a:cxn>
                <a:cxn ang="0">
                  <a:pos x="23" y="61"/>
                </a:cxn>
                <a:cxn ang="0">
                  <a:pos x="14" y="69"/>
                </a:cxn>
                <a:cxn ang="0">
                  <a:pos x="0" y="75"/>
                </a:cxn>
                <a:cxn ang="0">
                  <a:pos x="11" y="92"/>
                </a:cxn>
              </a:cxnLst>
              <a:rect l="0" t="0" r="r" b="b"/>
              <a:pathLst>
                <a:path w="84" h="118">
                  <a:moveTo>
                    <a:pt x="11" y="92"/>
                  </a:moveTo>
                  <a:cubicBezTo>
                    <a:pt x="16" y="96"/>
                    <a:pt x="19" y="102"/>
                    <a:pt x="19" y="108"/>
                  </a:cubicBezTo>
                  <a:cubicBezTo>
                    <a:pt x="19" y="111"/>
                    <a:pt x="18" y="114"/>
                    <a:pt x="17" y="117"/>
                  </a:cubicBezTo>
                  <a:cubicBezTo>
                    <a:pt x="23" y="117"/>
                    <a:pt x="28" y="118"/>
                    <a:pt x="33" y="118"/>
                  </a:cubicBezTo>
                  <a:cubicBezTo>
                    <a:pt x="46" y="118"/>
                    <a:pt x="61" y="116"/>
                    <a:pt x="74" y="112"/>
                  </a:cubicBezTo>
                  <a:cubicBezTo>
                    <a:pt x="74" y="111"/>
                    <a:pt x="74" y="110"/>
                    <a:pt x="74" y="108"/>
                  </a:cubicBezTo>
                  <a:cubicBezTo>
                    <a:pt x="74" y="102"/>
                    <a:pt x="77" y="96"/>
                    <a:pt x="82" y="92"/>
                  </a:cubicBezTo>
                  <a:cubicBezTo>
                    <a:pt x="83" y="91"/>
                    <a:pt x="83" y="89"/>
                    <a:pt x="84" y="87"/>
                  </a:cubicBezTo>
                  <a:cubicBezTo>
                    <a:pt x="76" y="79"/>
                    <a:pt x="64" y="73"/>
                    <a:pt x="52" y="69"/>
                  </a:cubicBezTo>
                  <a:cubicBezTo>
                    <a:pt x="49" y="67"/>
                    <a:pt x="46" y="65"/>
                    <a:pt x="44" y="61"/>
                  </a:cubicBezTo>
                  <a:cubicBezTo>
                    <a:pt x="52" y="58"/>
                    <a:pt x="59" y="49"/>
                    <a:pt x="61" y="39"/>
                  </a:cubicBezTo>
                  <a:cubicBezTo>
                    <a:pt x="64" y="38"/>
                    <a:pt x="66" y="35"/>
                    <a:pt x="66" y="31"/>
                  </a:cubicBezTo>
                  <a:cubicBezTo>
                    <a:pt x="66" y="27"/>
                    <a:pt x="64" y="23"/>
                    <a:pt x="61" y="22"/>
                  </a:cubicBezTo>
                  <a:cubicBezTo>
                    <a:pt x="57" y="9"/>
                    <a:pt x="46" y="0"/>
                    <a:pt x="33" y="0"/>
                  </a:cubicBezTo>
                  <a:cubicBezTo>
                    <a:pt x="20" y="0"/>
                    <a:pt x="9" y="9"/>
                    <a:pt x="6" y="22"/>
                  </a:cubicBezTo>
                  <a:cubicBezTo>
                    <a:pt x="2" y="23"/>
                    <a:pt x="0" y="27"/>
                    <a:pt x="0" y="31"/>
                  </a:cubicBezTo>
                  <a:cubicBezTo>
                    <a:pt x="0" y="35"/>
                    <a:pt x="2" y="38"/>
                    <a:pt x="5" y="39"/>
                  </a:cubicBezTo>
                  <a:cubicBezTo>
                    <a:pt x="8" y="49"/>
                    <a:pt x="14" y="58"/>
                    <a:pt x="23" y="61"/>
                  </a:cubicBezTo>
                  <a:cubicBezTo>
                    <a:pt x="20" y="65"/>
                    <a:pt x="17" y="67"/>
                    <a:pt x="14" y="69"/>
                  </a:cubicBezTo>
                  <a:cubicBezTo>
                    <a:pt x="9" y="71"/>
                    <a:pt x="4" y="73"/>
                    <a:pt x="0" y="75"/>
                  </a:cubicBezTo>
                  <a:cubicBezTo>
                    <a:pt x="5" y="80"/>
                    <a:pt x="8" y="86"/>
                    <a:pt x="11" y="92"/>
                  </a:cubicBezTo>
                  <a:close/>
                </a:path>
              </a:pathLst>
            </a:custGeom>
            <a:solidFill>
              <a:srgbClr val="92CCF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5" name="Freeform 16"/>
            <p:cNvSpPr/>
            <p:nvPr/>
          </p:nvSpPr>
          <p:spPr bwMode="auto">
            <a:xfrm>
              <a:off x="5407026" y="2325688"/>
              <a:ext cx="542925" cy="292100"/>
            </a:xfrm>
            <a:custGeom>
              <a:avLst/>
              <a:gdLst/>
              <a:ahLst/>
              <a:cxnLst>
                <a:cxn ang="0">
                  <a:pos x="71" y="63"/>
                </a:cxn>
                <a:cxn ang="0">
                  <a:pos x="105" y="38"/>
                </a:cxn>
                <a:cxn ang="0">
                  <a:pos x="124" y="44"/>
                </a:cxn>
                <a:cxn ang="0">
                  <a:pos x="126" y="43"/>
                </a:cxn>
                <a:cxn ang="0">
                  <a:pos x="145" y="33"/>
                </a:cxn>
                <a:cxn ang="0">
                  <a:pos x="136" y="19"/>
                </a:cxn>
                <a:cxn ang="0">
                  <a:pos x="131" y="7"/>
                </a:cxn>
                <a:cxn ang="0">
                  <a:pos x="132" y="0"/>
                </a:cxn>
                <a:cxn ang="0">
                  <a:pos x="0" y="0"/>
                </a:cxn>
                <a:cxn ang="0">
                  <a:pos x="24" y="78"/>
                </a:cxn>
                <a:cxn ang="0">
                  <a:pos x="68" y="67"/>
                </a:cxn>
                <a:cxn ang="0">
                  <a:pos x="71" y="63"/>
                </a:cxn>
              </a:cxnLst>
              <a:rect l="0" t="0" r="r" b="b"/>
              <a:pathLst>
                <a:path w="145" h="78">
                  <a:moveTo>
                    <a:pt x="71" y="63"/>
                  </a:moveTo>
                  <a:cubicBezTo>
                    <a:pt x="77" y="48"/>
                    <a:pt x="90" y="38"/>
                    <a:pt x="105" y="38"/>
                  </a:cubicBezTo>
                  <a:cubicBezTo>
                    <a:pt x="112" y="38"/>
                    <a:pt x="118" y="40"/>
                    <a:pt x="124" y="44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31" y="39"/>
                    <a:pt x="138" y="36"/>
                    <a:pt x="145" y="33"/>
                  </a:cubicBezTo>
                  <a:cubicBezTo>
                    <a:pt x="141" y="29"/>
                    <a:pt x="138" y="24"/>
                    <a:pt x="136" y="19"/>
                  </a:cubicBezTo>
                  <a:cubicBezTo>
                    <a:pt x="133" y="16"/>
                    <a:pt x="131" y="12"/>
                    <a:pt x="131" y="7"/>
                  </a:cubicBezTo>
                  <a:cubicBezTo>
                    <a:pt x="131" y="4"/>
                    <a:pt x="131" y="2"/>
                    <a:pt x="1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8"/>
                    <a:pt x="10" y="55"/>
                    <a:pt x="24" y="78"/>
                  </a:cubicBezTo>
                  <a:cubicBezTo>
                    <a:pt x="39" y="73"/>
                    <a:pt x="53" y="70"/>
                    <a:pt x="68" y="67"/>
                  </a:cubicBezTo>
                  <a:cubicBezTo>
                    <a:pt x="69" y="65"/>
                    <a:pt x="70" y="64"/>
                    <a:pt x="71" y="63"/>
                  </a:cubicBezTo>
                  <a:close/>
                </a:path>
              </a:pathLst>
            </a:custGeom>
            <a:solidFill>
              <a:srgbClr val="5E8CB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7" name="Freeform 17"/>
            <p:cNvSpPr/>
            <p:nvPr/>
          </p:nvSpPr>
          <p:spPr bwMode="auto">
            <a:xfrm>
              <a:off x="5407026" y="1962150"/>
              <a:ext cx="588963" cy="292100"/>
            </a:xfrm>
            <a:custGeom>
              <a:avLst/>
              <a:gdLst/>
              <a:ahLst/>
              <a:cxnLst>
                <a:cxn ang="0">
                  <a:pos x="157" y="22"/>
                </a:cxn>
                <a:cxn ang="0">
                  <a:pos x="24" y="0"/>
                </a:cxn>
                <a:cxn ang="0">
                  <a:pos x="0" y="78"/>
                </a:cxn>
                <a:cxn ang="0">
                  <a:pos x="146" y="78"/>
                </a:cxn>
                <a:cxn ang="0">
                  <a:pos x="157" y="71"/>
                </a:cxn>
                <a:cxn ang="0">
                  <a:pos x="157" y="22"/>
                </a:cxn>
              </a:cxnLst>
              <a:rect l="0" t="0" r="r" b="b"/>
              <a:pathLst>
                <a:path w="157" h="78">
                  <a:moveTo>
                    <a:pt x="157" y="22"/>
                  </a:moveTo>
                  <a:cubicBezTo>
                    <a:pt x="112" y="21"/>
                    <a:pt x="68" y="14"/>
                    <a:pt x="24" y="0"/>
                  </a:cubicBezTo>
                  <a:cubicBezTo>
                    <a:pt x="10" y="23"/>
                    <a:pt x="1" y="50"/>
                    <a:pt x="0" y="78"/>
                  </a:cubicBezTo>
                  <a:cubicBezTo>
                    <a:pt x="146" y="78"/>
                    <a:pt x="146" y="78"/>
                    <a:pt x="146" y="78"/>
                  </a:cubicBezTo>
                  <a:cubicBezTo>
                    <a:pt x="149" y="75"/>
                    <a:pt x="153" y="73"/>
                    <a:pt x="157" y="71"/>
                  </a:cubicBezTo>
                  <a:lnTo>
                    <a:pt x="157" y="22"/>
                  </a:lnTo>
                  <a:close/>
                </a:path>
              </a:pathLst>
            </a:custGeom>
            <a:solidFill>
              <a:srgbClr val="5E8CB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9" name="Freeform 18"/>
            <p:cNvSpPr/>
            <p:nvPr/>
          </p:nvSpPr>
          <p:spPr bwMode="auto">
            <a:xfrm>
              <a:off x="5538788" y="1665288"/>
              <a:ext cx="457200" cy="307975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63"/>
                </a:cxn>
                <a:cxn ang="0">
                  <a:pos x="122" y="82"/>
                </a:cxn>
                <a:cxn ang="0">
                  <a:pos x="122" y="0"/>
                </a:cxn>
              </a:cxnLst>
              <a:rect l="0" t="0" r="r" b="b"/>
              <a:pathLst>
                <a:path w="122" h="82">
                  <a:moveTo>
                    <a:pt x="122" y="0"/>
                  </a:moveTo>
                  <a:cubicBezTo>
                    <a:pt x="73" y="3"/>
                    <a:pt x="29" y="27"/>
                    <a:pt x="0" y="63"/>
                  </a:cubicBezTo>
                  <a:cubicBezTo>
                    <a:pt x="40" y="75"/>
                    <a:pt x="81" y="81"/>
                    <a:pt x="122" y="82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rgbClr val="5E8CB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1" name="Freeform 19"/>
            <p:cNvSpPr/>
            <p:nvPr/>
          </p:nvSpPr>
          <p:spPr bwMode="auto">
            <a:xfrm>
              <a:off x="6111876" y="2325688"/>
              <a:ext cx="542925" cy="292100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0" y="33"/>
                </a:cxn>
                <a:cxn ang="0">
                  <a:pos x="19" y="43"/>
                </a:cxn>
                <a:cxn ang="0">
                  <a:pos x="21" y="44"/>
                </a:cxn>
                <a:cxn ang="0">
                  <a:pos x="40" y="38"/>
                </a:cxn>
                <a:cxn ang="0">
                  <a:pos x="74" y="63"/>
                </a:cxn>
                <a:cxn ang="0">
                  <a:pos x="77" y="67"/>
                </a:cxn>
                <a:cxn ang="0">
                  <a:pos x="121" y="78"/>
                </a:cxn>
                <a:cxn ang="0">
                  <a:pos x="145" y="0"/>
                </a:cxn>
                <a:cxn ang="0">
                  <a:pos x="13" y="0"/>
                </a:cxn>
                <a:cxn ang="0">
                  <a:pos x="14" y="7"/>
                </a:cxn>
                <a:cxn ang="0">
                  <a:pos x="8" y="19"/>
                </a:cxn>
              </a:cxnLst>
              <a:rect l="0" t="0" r="r" b="b"/>
              <a:pathLst>
                <a:path w="145" h="78">
                  <a:moveTo>
                    <a:pt x="8" y="19"/>
                  </a:moveTo>
                  <a:cubicBezTo>
                    <a:pt x="7" y="24"/>
                    <a:pt x="4" y="29"/>
                    <a:pt x="0" y="33"/>
                  </a:cubicBezTo>
                  <a:cubicBezTo>
                    <a:pt x="7" y="36"/>
                    <a:pt x="14" y="39"/>
                    <a:pt x="19" y="43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7" y="40"/>
                    <a:pt x="33" y="38"/>
                    <a:pt x="40" y="38"/>
                  </a:cubicBezTo>
                  <a:cubicBezTo>
                    <a:pt x="55" y="38"/>
                    <a:pt x="68" y="48"/>
                    <a:pt x="74" y="63"/>
                  </a:cubicBezTo>
                  <a:cubicBezTo>
                    <a:pt x="75" y="64"/>
                    <a:pt x="76" y="65"/>
                    <a:pt x="77" y="67"/>
                  </a:cubicBezTo>
                  <a:cubicBezTo>
                    <a:pt x="92" y="70"/>
                    <a:pt x="106" y="73"/>
                    <a:pt x="121" y="78"/>
                  </a:cubicBezTo>
                  <a:cubicBezTo>
                    <a:pt x="135" y="55"/>
                    <a:pt x="143" y="28"/>
                    <a:pt x="14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2"/>
                    <a:pt x="14" y="4"/>
                    <a:pt x="14" y="7"/>
                  </a:cubicBezTo>
                  <a:cubicBezTo>
                    <a:pt x="14" y="12"/>
                    <a:pt x="12" y="16"/>
                    <a:pt x="8" y="19"/>
                  </a:cubicBezTo>
                  <a:close/>
                </a:path>
              </a:pathLst>
            </a:custGeom>
            <a:solidFill>
              <a:srgbClr val="5E8CB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3" name="Freeform 20"/>
            <p:cNvSpPr/>
            <p:nvPr/>
          </p:nvSpPr>
          <p:spPr bwMode="auto">
            <a:xfrm>
              <a:off x="6067426" y="1962150"/>
              <a:ext cx="587375" cy="292100"/>
            </a:xfrm>
            <a:custGeom>
              <a:avLst/>
              <a:gdLst/>
              <a:ahLst/>
              <a:cxnLst>
                <a:cxn ang="0">
                  <a:pos x="157" y="78"/>
                </a:cxn>
                <a:cxn ang="0">
                  <a:pos x="133" y="0"/>
                </a:cxn>
                <a:cxn ang="0">
                  <a:pos x="0" y="22"/>
                </a:cxn>
                <a:cxn ang="0">
                  <a:pos x="0" y="71"/>
                </a:cxn>
                <a:cxn ang="0">
                  <a:pos x="11" y="78"/>
                </a:cxn>
                <a:cxn ang="0">
                  <a:pos x="157" y="78"/>
                </a:cxn>
              </a:cxnLst>
              <a:rect l="0" t="0" r="r" b="b"/>
              <a:pathLst>
                <a:path w="157" h="78">
                  <a:moveTo>
                    <a:pt x="157" y="78"/>
                  </a:moveTo>
                  <a:cubicBezTo>
                    <a:pt x="155" y="50"/>
                    <a:pt x="147" y="23"/>
                    <a:pt x="133" y="0"/>
                  </a:cubicBezTo>
                  <a:cubicBezTo>
                    <a:pt x="89" y="14"/>
                    <a:pt x="45" y="21"/>
                    <a:pt x="0" y="22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4" y="73"/>
                    <a:pt x="8" y="75"/>
                    <a:pt x="11" y="78"/>
                  </a:cubicBezTo>
                  <a:lnTo>
                    <a:pt x="157" y="78"/>
                  </a:lnTo>
                  <a:close/>
                </a:path>
              </a:pathLst>
            </a:custGeom>
            <a:solidFill>
              <a:srgbClr val="5E8CB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5" name="Freeform 21"/>
            <p:cNvSpPr/>
            <p:nvPr/>
          </p:nvSpPr>
          <p:spPr bwMode="auto">
            <a:xfrm>
              <a:off x="6067426" y="1665288"/>
              <a:ext cx="452438" cy="307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2"/>
                </a:cxn>
                <a:cxn ang="0">
                  <a:pos x="121" y="63"/>
                </a:cxn>
                <a:cxn ang="0">
                  <a:pos x="0" y="0"/>
                </a:cxn>
              </a:cxnLst>
              <a:rect l="0" t="0" r="r" b="b"/>
              <a:pathLst>
                <a:path w="121" h="82">
                  <a:moveTo>
                    <a:pt x="0" y="0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41" y="81"/>
                    <a:pt x="82" y="75"/>
                    <a:pt x="121" y="63"/>
                  </a:cubicBezTo>
                  <a:cubicBezTo>
                    <a:pt x="93" y="27"/>
                    <a:pt x="49" y="3"/>
                    <a:pt x="0" y="0"/>
                  </a:cubicBezTo>
                  <a:close/>
                </a:path>
              </a:pathLst>
            </a:custGeom>
            <a:solidFill>
              <a:srgbClr val="5E8CB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7" name="Freeform 22"/>
            <p:cNvSpPr/>
            <p:nvPr/>
          </p:nvSpPr>
          <p:spPr bwMode="auto">
            <a:xfrm>
              <a:off x="5883276" y="2647950"/>
              <a:ext cx="112713" cy="11271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6" y="0"/>
                </a:cxn>
                <a:cxn ang="0">
                  <a:pos x="12" y="4"/>
                </a:cxn>
                <a:cxn ang="0">
                  <a:pos x="0" y="22"/>
                </a:cxn>
                <a:cxn ang="0">
                  <a:pos x="14" y="28"/>
                </a:cxn>
                <a:cxn ang="0">
                  <a:pos x="18" y="30"/>
                </a:cxn>
                <a:cxn ang="0">
                  <a:pos x="30" y="24"/>
                </a:cxn>
                <a:cxn ang="0">
                  <a:pos x="30" y="2"/>
                </a:cxn>
                <a:cxn ang="0">
                  <a:pos x="17" y="0"/>
                </a:cxn>
              </a:cxnLst>
              <a:rect l="0" t="0" r="r" b="b"/>
              <a:pathLst>
                <a:path w="30" h="30">
                  <a:moveTo>
                    <a:pt x="1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2"/>
                    <a:pt x="13" y="3"/>
                    <a:pt x="12" y="4"/>
                  </a:cubicBezTo>
                  <a:cubicBezTo>
                    <a:pt x="10" y="11"/>
                    <a:pt x="6" y="18"/>
                    <a:pt x="0" y="22"/>
                  </a:cubicBezTo>
                  <a:cubicBezTo>
                    <a:pt x="5" y="24"/>
                    <a:pt x="10" y="26"/>
                    <a:pt x="14" y="28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21" y="27"/>
                    <a:pt x="26" y="25"/>
                    <a:pt x="30" y="24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6" y="2"/>
                    <a:pt x="21" y="1"/>
                    <a:pt x="17" y="0"/>
                  </a:cubicBezTo>
                  <a:close/>
                </a:path>
              </a:pathLst>
            </a:custGeom>
            <a:solidFill>
              <a:srgbClr val="5E8CB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9" name="Freeform 23"/>
            <p:cNvSpPr/>
            <p:nvPr/>
          </p:nvSpPr>
          <p:spPr bwMode="auto">
            <a:xfrm>
              <a:off x="5538788" y="2647950"/>
              <a:ext cx="176213" cy="123825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32" y="0"/>
                </a:cxn>
                <a:cxn ang="0">
                  <a:pos x="0" y="8"/>
                </a:cxn>
                <a:cxn ang="0">
                  <a:pos x="25" y="33"/>
                </a:cxn>
                <a:cxn ang="0">
                  <a:pos x="47" y="22"/>
                </a:cxn>
                <a:cxn ang="0">
                  <a:pos x="36" y="4"/>
                </a:cxn>
              </a:cxnLst>
              <a:rect l="0" t="0" r="r" b="b"/>
              <a:pathLst>
                <a:path w="47" h="33">
                  <a:moveTo>
                    <a:pt x="36" y="4"/>
                  </a:moveTo>
                  <a:cubicBezTo>
                    <a:pt x="34" y="3"/>
                    <a:pt x="33" y="2"/>
                    <a:pt x="32" y="0"/>
                  </a:cubicBezTo>
                  <a:cubicBezTo>
                    <a:pt x="21" y="2"/>
                    <a:pt x="11" y="5"/>
                    <a:pt x="0" y="8"/>
                  </a:cubicBezTo>
                  <a:cubicBezTo>
                    <a:pt x="8" y="17"/>
                    <a:pt x="16" y="25"/>
                    <a:pt x="25" y="33"/>
                  </a:cubicBezTo>
                  <a:cubicBezTo>
                    <a:pt x="32" y="28"/>
                    <a:pt x="40" y="25"/>
                    <a:pt x="47" y="22"/>
                  </a:cubicBezTo>
                  <a:cubicBezTo>
                    <a:pt x="42" y="18"/>
                    <a:pt x="38" y="11"/>
                    <a:pt x="36" y="4"/>
                  </a:cubicBezTo>
                  <a:close/>
                </a:path>
              </a:pathLst>
            </a:custGeom>
            <a:solidFill>
              <a:srgbClr val="5E8CB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1" name="Freeform 24"/>
            <p:cNvSpPr/>
            <p:nvPr/>
          </p:nvSpPr>
          <p:spPr bwMode="auto">
            <a:xfrm>
              <a:off x="6348413" y="2647950"/>
              <a:ext cx="171450" cy="123825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0" y="22"/>
                </a:cxn>
                <a:cxn ang="0">
                  <a:pos x="22" y="33"/>
                </a:cxn>
                <a:cxn ang="0">
                  <a:pos x="46" y="8"/>
                </a:cxn>
                <a:cxn ang="0">
                  <a:pos x="15" y="0"/>
                </a:cxn>
                <a:cxn ang="0">
                  <a:pos x="11" y="4"/>
                </a:cxn>
              </a:cxnLst>
              <a:rect l="0" t="0" r="r" b="b"/>
              <a:pathLst>
                <a:path w="46" h="33">
                  <a:moveTo>
                    <a:pt x="11" y="4"/>
                  </a:moveTo>
                  <a:cubicBezTo>
                    <a:pt x="9" y="11"/>
                    <a:pt x="5" y="18"/>
                    <a:pt x="0" y="22"/>
                  </a:cubicBezTo>
                  <a:cubicBezTo>
                    <a:pt x="6" y="25"/>
                    <a:pt x="14" y="28"/>
                    <a:pt x="22" y="33"/>
                  </a:cubicBezTo>
                  <a:cubicBezTo>
                    <a:pt x="31" y="25"/>
                    <a:pt x="39" y="17"/>
                    <a:pt x="46" y="8"/>
                  </a:cubicBezTo>
                  <a:cubicBezTo>
                    <a:pt x="36" y="5"/>
                    <a:pt x="26" y="2"/>
                    <a:pt x="15" y="0"/>
                  </a:cubicBezTo>
                  <a:cubicBezTo>
                    <a:pt x="14" y="2"/>
                    <a:pt x="13" y="3"/>
                    <a:pt x="11" y="4"/>
                  </a:cubicBezTo>
                  <a:close/>
                </a:path>
              </a:pathLst>
            </a:custGeom>
            <a:solidFill>
              <a:srgbClr val="5E8CB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3" name="Freeform 25"/>
            <p:cNvSpPr/>
            <p:nvPr/>
          </p:nvSpPr>
          <p:spPr bwMode="auto">
            <a:xfrm>
              <a:off x="6067426" y="2647950"/>
              <a:ext cx="107950" cy="112713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29" y="22"/>
                </a:cxn>
                <a:cxn ang="0">
                  <a:pos x="18" y="4"/>
                </a:cxn>
                <a:cxn ang="0">
                  <a:pos x="14" y="0"/>
                </a:cxn>
                <a:cxn ang="0">
                  <a:pos x="13" y="0"/>
                </a:cxn>
                <a:cxn ang="0">
                  <a:pos x="0" y="2"/>
                </a:cxn>
                <a:cxn ang="0">
                  <a:pos x="0" y="24"/>
                </a:cxn>
                <a:cxn ang="0">
                  <a:pos x="12" y="30"/>
                </a:cxn>
                <a:cxn ang="0">
                  <a:pos x="15" y="28"/>
                </a:cxn>
              </a:cxnLst>
              <a:rect l="0" t="0" r="r" b="b"/>
              <a:pathLst>
                <a:path w="29" h="30">
                  <a:moveTo>
                    <a:pt x="15" y="28"/>
                  </a:moveTo>
                  <a:cubicBezTo>
                    <a:pt x="20" y="26"/>
                    <a:pt x="25" y="24"/>
                    <a:pt x="29" y="22"/>
                  </a:cubicBezTo>
                  <a:cubicBezTo>
                    <a:pt x="24" y="18"/>
                    <a:pt x="20" y="11"/>
                    <a:pt x="18" y="4"/>
                  </a:cubicBezTo>
                  <a:cubicBezTo>
                    <a:pt x="16" y="3"/>
                    <a:pt x="15" y="2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4" y="2"/>
                    <a:pt x="0" y="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4" y="25"/>
                    <a:pt x="9" y="27"/>
                    <a:pt x="12" y="30"/>
                  </a:cubicBezTo>
                  <a:lnTo>
                    <a:pt x="15" y="28"/>
                  </a:lnTo>
                  <a:close/>
                </a:path>
              </a:pathLst>
            </a:custGeom>
            <a:solidFill>
              <a:srgbClr val="5E8CB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5" name="Freeform 26"/>
            <p:cNvSpPr/>
            <p:nvPr/>
          </p:nvSpPr>
          <p:spPr bwMode="auto">
            <a:xfrm>
              <a:off x="5894388" y="2251075"/>
              <a:ext cx="273050" cy="377825"/>
            </a:xfrm>
            <a:custGeom>
              <a:avLst/>
              <a:gdLst/>
              <a:ahLst/>
              <a:cxnLst>
                <a:cxn ang="0">
                  <a:pos x="65" y="83"/>
                </a:cxn>
                <a:cxn ang="0">
                  <a:pos x="73" y="69"/>
                </a:cxn>
                <a:cxn ang="0">
                  <a:pos x="53" y="59"/>
                </a:cxn>
                <a:cxn ang="0">
                  <a:pos x="45" y="53"/>
                </a:cxn>
                <a:cxn ang="0">
                  <a:pos x="60" y="34"/>
                </a:cxn>
                <a:cxn ang="0">
                  <a:pos x="65" y="27"/>
                </a:cxn>
                <a:cxn ang="0">
                  <a:pos x="60" y="19"/>
                </a:cxn>
                <a:cxn ang="0">
                  <a:pos x="36" y="0"/>
                </a:cxn>
                <a:cxn ang="0">
                  <a:pos x="13" y="19"/>
                </a:cxn>
                <a:cxn ang="0">
                  <a:pos x="8" y="27"/>
                </a:cxn>
                <a:cxn ang="0">
                  <a:pos x="13" y="34"/>
                </a:cxn>
                <a:cxn ang="0">
                  <a:pos x="28" y="53"/>
                </a:cxn>
                <a:cxn ang="0">
                  <a:pos x="20" y="59"/>
                </a:cxn>
                <a:cxn ang="0">
                  <a:pos x="0" y="69"/>
                </a:cxn>
                <a:cxn ang="0">
                  <a:pos x="8" y="83"/>
                </a:cxn>
                <a:cxn ang="0">
                  <a:pos x="15" y="97"/>
                </a:cxn>
                <a:cxn ang="0">
                  <a:pos x="15" y="99"/>
                </a:cxn>
                <a:cxn ang="0">
                  <a:pos x="36" y="101"/>
                </a:cxn>
                <a:cxn ang="0">
                  <a:pos x="58" y="99"/>
                </a:cxn>
                <a:cxn ang="0">
                  <a:pos x="58" y="97"/>
                </a:cxn>
                <a:cxn ang="0">
                  <a:pos x="65" y="83"/>
                </a:cxn>
              </a:cxnLst>
              <a:rect l="0" t="0" r="r" b="b"/>
              <a:pathLst>
                <a:path w="73" h="101">
                  <a:moveTo>
                    <a:pt x="65" y="83"/>
                  </a:moveTo>
                  <a:cubicBezTo>
                    <a:pt x="67" y="78"/>
                    <a:pt x="70" y="73"/>
                    <a:pt x="73" y="69"/>
                  </a:cubicBezTo>
                  <a:cubicBezTo>
                    <a:pt x="67" y="65"/>
                    <a:pt x="60" y="62"/>
                    <a:pt x="53" y="59"/>
                  </a:cubicBezTo>
                  <a:cubicBezTo>
                    <a:pt x="50" y="58"/>
                    <a:pt x="48" y="56"/>
                    <a:pt x="45" y="53"/>
                  </a:cubicBezTo>
                  <a:cubicBezTo>
                    <a:pt x="53" y="50"/>
                    <a:pt x="58" y="43"/>
                    <a:pt x="60" y="34"/>
                  </a:cubicBezTo>
                  <a:cubicBezTo>
                    <a:pt x="63" y="33"/>
                    <a:pt x="65" y="30"/>
                    <a:pt x="65" y="27"/>
                  </a:cubicBezTo>
                  <a:cubicBezTo>
                    <a:pt x="65" y="23"/>
                    <a:pt x="63" y="20"/>
                    <a:pt x="60" y="19"/>
                  </a:cubicBezTo>
                  <a:cubicBezTo>
                    <a:pt x="57" y="8"/>
                    <a:pt x="47" y="0"/>
                    <a:pt x="36" y="0"/>
                  </a:cubicBezTo>
                  <a:cubicBezTo>
                    <a:pt x="25" y="0"/>
                    <a:pt x="16" y="8"/>
                    <a:pt x="13" y="19"/>
                  </a:cubicBezTo>
                  <a:cubicBezTo>
                    <a:pt x="10" y="20"/>
                    <a:pt x="8" y="23"/>
                    <a:pt x="8" y="27"/>
                  </a:cubicBezTo>
                  <a:cubicBezTo>
                    <a:pt x="8" y="30"/>
                    <a:pt x="10" y="33"/>
                    <a:pt x="13" y="34"/>
                  </a:cubicBezTo>
                  <a:cubicBezTo>
                    <a:pt x="15" y="43"/>
                    <a:pt x="20" y="50"/>
                    <a:pt x="28" y="53"/>
                  </a:cubicBezTo>
                  <a:cubicBezTo>
                    <a:pt x="25" y="56"/>
                    <a:pt x="23" y="58"/>
                    <a:pt x="20" y="59"/>
                  </a:cubicBezTo>
                  <a:cubicBezTo>
                    <a:pt x="13" y="62"/>
                    <a:pt x="6" y="65"/>
                    <a:pt x="0" y="69"/>
                  </a:cubicBezTo>
                  <a:cubicBezTo>
                    <a:pt x="3" y="73"/>
                    <a:pt x="6" y="78"/>
                    <a:pt x="8" y="83"/>
                  </a:cubicBezTo>
                  <a:cubicBezTo>
                    <a:pt x="13" y="86"/>
                    <a:pt x="15" y="91"/>
                    <a:pt x="15" y="97"/>
                  </a:cubicBezTo>
                  <a:cubicBezTo>
                    <a:pt x="15" y="98"/>
                    <a:pt x="15" y="98"/>
                    <a:pt x="15" y="99"/>
                  </a:cubicBezTo>
                  <a:cubicBezTo>
                    <a:pt x="22" y="100"/>
                    <a:pt x="30" y="101"/>
                    <a:pt x="36" y="101"/>
                  </a:cubicBezTo>
                  <a:cubicBezTo>
                    <a:pt x="43" y="101"/>
                    <a:pt x="51" y="100"/>
                    <a:pt x="58" y="99"/>
                  </a:cubicBezTo>
                  <a:cubicBezTo>
                    <a:pt x="58" y="98"/>
                    <a:pt x="58" y="98"/>
                    <a:pt x="58" y="97"/>
                  </a:cubicBezTo>
                  <a:cubicBezTo>
                    <a:pt x="58" y="91"/>
                    <a:pt x="60" y="86"/>
                    <a:pt x="65" y="83"/>
                  </a:cubicBezTo>
                  <a:close/>
                </a:path>
              </a:pathLst>
            </a:custGeom>
            <a:solidFill>
              <a:srgbClr val="92CCF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7" name="Freeform 27"/>
            <p:cNvSpPr>
              <a:spLocks noEditPoints="1"/>
            </p:cNvSpPr>
            <p:nvPr/>
          </p:nvSpPr>
          <p:spPr bwMode="auto">
            <a:xfrm>
              <a:off x="4589463" y="1012825"/>
              <a:ext cx="431800" cy="539750"/>
            </a:xfrm>
            <a:custGeom>
              <a:avLst/>
              <a:gdLst/>
              <a:ahLst/>
              <a:cxnLst>
                <a:cxn ang="0">
                  <a:pos x="71" y="253"/>
                </a:cxn>
                <a:cxn ang="0">
                  <a:pos x="43" y="340"/>
                </a:cxn>
                <a:cxn ang="0">
                  <a:pos x="0" y="340"/>
                </a:cxn>
                <a:cxn ang="0">
                  <a:pos x="109" y="0"/>
                </a:cxn>
                <a:cxn ang="0">
                  <a:pos x="163" y="0"/>
                </a:cxn>
                <a:cxn ang="0">
                  <a:pos x="272" y="340"/>
                </a:cxn>
                <a:cxn ang="0">
                  <a:pos x="227" y="340"/>
                </a:cxn>
                <a:cxn ang="0">
                  <a:pos x="201" y="253"/>
                </a:cxn>
                <a:cxn ang="0">
                  <a:pos x="71" y="253"/>
                </a:cxn>
                <a:cxn ang="0">
                  <a:pos x="135" y="36"/>
                </a:cxn>
                <a:cxn ang="0">
                  <a:pos x="80" y="218"/>
                </a:cxn>
                <a:cxn ang="0">
                  <a:pos x="191" y="218"/>
                </a:cxn>
                <a:cxn ang="0">
                  <a:pos x="135" y="36"/>
                </a:cxn>
              </a:cxnLst>
              <a:rect l="0" t="0" r="r" b="b"/>
              <a:pathLst>
                <a:path w="272" h="340">
                  <a:moveTo>
                    <a:pt x="71" y="253"/>
                  </a:moveTo>
                  <a:lnTo>
                    <a:pt x="43" y="340"/>
                  </a:lnTo>
                  <a:lnTo>
                    <a:pt x="0" y="340"/>
                  </a:lnTo>
                  <a:lnTo>
                    <a:pt x="109" y="0"/>
                  </a:lnTo>
                  <a:lnTo>
                    <a:pt x="163" y="0"/>
                  </a:lnTo>
                  <a:lnTo>
                    <a:pt x="272" y="340"/>
                  </a:lnTo>
                  <a:lnTo>
                    <a:pt x="227" y="340"/>
                  </a:lnTo>
                  <a:lnTo>
                    <a:pt x="201" y="253"/>
                  </a:lnTo>
                  <a:lnTo>
                    <a:pt x="71" y="253"/>
                  </a:lnTo>
                  <a:close/>
                  <a:moveTo>
                    <a:pt x="135" y="36"/>
                  </a:moveTo>
                  <a:lnTo>
                    <a:pt x="80" y="218"/>
                  </a:lnTo>
                  <a:lnTo>
                    <a:pt x="191" y="218"/>
                  </a:lnTo>
                  <a:lnTo>
                    <a:pt x="135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9" name="Freeform 28"/>
            <p:cNvSpPr>
              <a:spLocks noEditPoints="1"/>
            </p:cNvSpPr>
            <p:nvPr/>
          </p:nvSpPr>
          <p:spPr bwMode="auto">
            <a:xfrm>
              <a:off x="7053263" y="1012825"/>
              <a:ext cx="355600" cy="539750"/>
            </a:xfrm>
            <a:custGeom>
              <a:avLst/>
              <a:gdLst/>
              <a:ahLst/>
              <a:cxnLst>
                <a:cxn ang="0">
                  <a:pos x="95" y="103"/>
                </a:cxn>
                <a:cxn ang="0">
                  <a:pos x="40" y="144"/>
                </a:cxn>
                <a:cxn ang="0">
                  <a:pos x="0" y="144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89" y="36"/>
                </a:cxn>
                <a:cxn ang="0">
                  <a:pos x="62" y="68"/>
                </a:cxn>
                <a:cxn ang="0">
                  <a:pos x="95" y="103"/>
                </a:cxn>
                <a:cxn ang="0">
                  <a:pos x="18" y="62"/>
                </a:cxn>
                <a:cxn ang="0">
                  <a:pos x="42" y="62"/>
                </a:cxn>
                <a:cxn ang="0">
                  <a:pos x="70" y="38"/>
                </a:cxn>
                <a:cxn ang="0">
                  <a:pos x="35" y="15"/>
                </a:cxn>
                <a:cxn ang="0">
                  <a:pos x="18" y="15"/>
                </a:cxn>
                <a:cxn ang="0">
                  <a:pos x="18" y="62"/>
                </a:cxn>
                <a:cxn ang="0">
                  <a:pos x="40" y="129"/>
                </a:cxn>
                <a:cxn ang="0">
                  <a:pos x="76" y="103"/>
                </a:cxn>
                <a:cxn ang="0">
                  <a:pos x="43" y="76"/>
                </a:cxn>
                <a:cxn ang="0">
                  <a:pos x="18" y="76"/>
                </a:cxn>
                <a:cxn ang="0">
                  <a:pos x="18" y="129"/>
                </a:cxn>
                <a:cxn ang="0">
                  <a:pos x="40" y="129"/>
                </a:cxn>
              </a:cxnLst>
              <a:rect l="0" t="0" r="r" b="b"/>
              <a:pathLst>
                <a:path w="95" h="144">
                  <a:moveTo>
                    <a:pt x="95" y="103"/>
                  </a:moveTo>
                  <a:cubicBezTo>
                    <a:pt x="95" y="133"/>
                    <a:pt x="72" y="144"/>
                    <a:pt x="40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68" y="0"/>
                    <a:pt x="89" y="12"/>
                    <a:pt x="89" y="36"/>
                  </a:cubicBezTo>
                  <a:cubicBezTo>
                    <a:pt x="89" y="54"/>
                    <a:pt x="76" y="65"/>
                    <a:pt x="62" y="68"/>
                  </a:cubicBezTo>
                  <a:cubicBezTo>
                    <a:pt x="79" y="71"/>
                    <a:pt x="95" y="79"/>
                    <a:pt x="95" y="103"/>
                  </a:cubicBezTo>
                  <a:close/>
                  <a:moveTo>
                    <a:pt x="18" y="62"/>
                  </a:moveTo>
                  <a:cubicBezTo>
                    <a:pt x="42" y="62"/>
                    <a:pt x="42" y="62"/>
                    <a:pt x="42" y="62"/>
                  </a:cubicBezTo>
                  <a:cubicBezTo>
                    <a:pt x="58" y="62"/>
                    <a:pt x="70" y="53"/>
                    <a:pt x="70" y="38"/>
                  </a:cubicBezTo>
                  <a:cubicBezTo>
                    <a:pt x="70" y="20"/>
                    <a:pt x="57" y="15"/>
                    <a:pt x="35" y="15"/>
                  </a:cubicBezTo>
                  <a:cubicBezTo>
                    <a:pt x="18" y="15"/>
                    <a:pt x="18" y="15"/>
                    <a:pt x="18" y="15"/>
                  </a:cubicBezTo>
                  <a:lnTo>
                    <a:pt x="18" y="62"/>
                  </a:lnTo>
                  <a:close/>
                  <a:moveTo>
                    <a:pt x="40" y="129"/>
                  </a:moveTo>
                  <a:cubicBezTo>
                    <a:pt x="61" y="129"/>
                    <a:pt x="76" y="124"/>
                    <a:pt x="76" y="103"/>
                  </a:cubicBezTo>
                  <a:cubicBezTo>
                    <a:pt x="76" y="83"/>
                    <a:pt x="61" y="76"/>
                    <a:pt x="43" y="7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8" y="129"/>
                    <a:pt x="18" y="129"/>
                    <a:pt x="18" y="129"/>
                  </a:cubicBezTo>
                  <a:lnTo>
                    <a:pt x="4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1" name="Freeform 29"/>
            <p:cNvSpPr/>
            <p:nvPr/>
          </p:nvSpPr>
          <p:spPr bwMode="auto">
            <a:xfrm>
              <a:off x="4627563" y="3421063"/>
              <a:ext cx="374650" cy="558800"/>
            </a:xfrm>
            <a:custGeom>
              <a:avLst/>
              <a:gdLst/>
              <a:ahLst/>
              <a:cxnLst>
                <a:cxn ang="0">
                  <a:pos x="98" y="14"/>
                </a:cxn>
                <a:cxn ang="0">
                  <a:pos x="89" y="26"/>
                </a:cxn>
                <a:cxn ang="0">
                  <a:pos x="61" y="15"/>
                </a:cxn>
                <a:cxn ang="0">
                  <a:pos x="20" y="75"/>
                </a:cxn>
                <a:cxn ang="0">
                  <a:pos x="60" y="133"/>
                </a:cxn>
                <a:cxn ang="0">
                  <a:pos x="91" y="121"/>
                </a:cxn>
                <a:cxn ang="0">
                  <a:pos x="100" y="133"/>
                </a:cxn>
                <a:cxn ang="0">
                  <a:pos x="60" y="149"/>
                </a:cxn>
                <a:cxn ang="0">
                  <a:pos x="0" y="75"/>
                </a:cxn>
                <a:cxn ang="0">
                  <a:pos x="60" y="0"/>
                </a:cxn>
                <a:cxn ang="0">
                  <a:pos x="98" y="14"/>
                </a:cxn>
              </a:cxnLst>
              <a:rect l="0" t="0" r="r" b="b"/>
              <a:pathLst>
                <a:path w="100" h="149">
                  <a:moveTo>
                    <a:pt x="98" y="14"/>
                  </a:moveTo>
                  <a:cubicBezTo>
                    <a:pt x="89" y="26"/>
                    <a:pt x="89" y="26"/>
                    <a:pt x="89" y="26"/>
                  </a:cubicBezTo>
                  <a:cubicBezTo>
                    <a:pt x="79" y="19"/>
                    <a:pt x="71" y="15"/>
                    <a:pt x="61" y="15"/>
                  </a:cubicBezTo>
                  <a:cubicBezTo>
                    <a:pt x="38" y="15"/>
                    <a:pt x="20" y="31"/>
                    <a:pt x="20" y="75"/>
                  </a:cubicBezTo>
                  <a:cubicBezTo>
                    <a:pt x="20" y="116"/>
                    <a:pt x="37" y="133"/>
                    <a:pt x="60" y="133"/>
                  </a:cubicBezTo>
                  <a:cubicBezTo>
                    <a:pt x="74" y="133"/>
                    <a:pt x="83" y="127"/>
                    <a:pt x="91" y="121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2" y="141"/>
                    <a:pt x="79" y="149"/>
                    <a:pt x="60" y="149"/>
                  </a:cubicBezTo>
                  <a:cubicBezTo>
                    <a:pt x="25" y="149"/>
                    <a:pt x="0" y="123"/>
                    <a:pt x="0" y="75"/>
                  </a:cubicBezTo>
                  <a:cubicBezTo>
                    <a:pt x="0" y="26"/>
                    <a:pt x="27" y="0"/>
                    <a:pt x="60" y="0"/>
                  </a:cubicBezTo>
                  <a:cubicBezTo>
                    <a:pt x="77" y="0"/>
                    <a:pt x="87" y="5"/>
                    <a:pt x="98" y="1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3" name="Freeform 30"/>
            <p:cNvSpPr>
              <a:spLocks noEditPoints="1"/>
            </p:cNvSpPr>
            <p:nvPr/>
          </p:nvSpPr>
          <p:spPr bwMode="auto">
            <a:xfrm>
              <a:off x="7053263" y="3432175"/>
              <a:ext cx="374650" cy="53657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0" y="71"/>
                </a:cxn>
                <a:cxn ang="0">
                  <a:pos x="34" y="143"/>
                </a:cxn>
                <a:cxn ang="0">
                  <a:pos x="0" y="143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18" y="129"/>
                </a:cxn>
                <a:cxn ang="0">
                  <a:pos x="35" y="129"/>
                </a:cxn>
                <a:cxn ang="0">
                  <a:pos x="81" y="71"/>
                </a:cxn>
                <a:cxn ang="0">
                  <a:pos x="34" y="15"/>
                </a:cxn>
                <a:cxn ang="0">
                  <a:pos x="18" y="15"/>
                </a:cxn>
                <a:cxn ang="0">
                  <a:pos x="18" y="129"/>
                </a:cxn>
              </a:cxnLst>
              <a:rect l="0" t="0" r="r" b="b"/>
              <a:pathLst>
                <a:path w="100" h="143">
                  <a:moveTo>
                    <a:pt x="30" y="0"/>
                  </a:moveTo>
                  <a:cubicBezTo>
                    <a:pt x="66" y="0"/>
                    <a:pt x="100" y="11"/>
                    <a:pt x="100" y="71"/>
                  </a:cubicBezTo>
                  <a:cubicBezTo>
                    <a:pt x="100" y="129"/>
                    <a:pt x="64" y="143"/>
                    <a:pt x="34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" y="0"/>
                  </a:lnTo>
                  <a:close/>
                  <a:moveTo>
                    <a:pt x="18" y="129"/>
                  </a:moveTo>
                  <a:cubicBezTo>
                    <a:pt x="35" y="129"/>
                    <a:pt x="35" y="129"/>
                    <a:pt x="35" y="129"/>
                  </a:cubicBezTo>
                  <a:cubicBezTo>
                    <a:pt x="58" y="129"/>
                    <a:pt x="81" y="119"/>
                    <a:pt x="81" y="71"/>
                  </a:cubicBezTo>
                  <a:cubicBezTo>
                    <a:pt x="81" y="21"/>
                    <a:pt x="57" y="15"/>
                    <a:pt x="34" y="15"/>
                  </a:cubicBezTo>
                  <a:cubicBezTo>
                    <a:pt x="18" y="15"/>
                    <a:pt x="18" y="15"/>
                    <a:pt x="18" y="15"/>
                  </a:cubicBezTo>
                  <a:lnTo>
                    <a:pt x="18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255" name="pd-5b76789ef2b3b95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81075" y="257175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55"/>
                </p:tgtEl>
              </p:cMediaNode>
            </p:audio>
          </p:childTnLst>
        </p:cTn>
      </p:par>
    </p:tnLst>
    <p:bldLst>
      <p:bldP spid="1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100392" y="4798382"/>
            <a:ext cx="3991216" cy="1948648"/>
            <a:chOff x="8386921" y="2138442"/>
            <a:chExt cx="2501951" cy="1401105"/>
          </a:xfrm>
        </p:grpSpPr>
        <p:sp>
          <p:nvSpPr>
            <p:cNvPr id="5" name="矩形 4"/>
            <p:cNvSpPr/>
            <p:nvPr/>
          </p:nvSpPr>
          <p:spPr>
            <a:xfrm>
              <a:off x="8386921" y="2138442"/>
              <a:ext cx="2501951" cy="5757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504910" y="2542351"/>
              <a:ext cx="2265974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3076" name="AutoShape 4"/>
          <p:cNvSpPr>
            <a:spLocks noChangeAspect="1" noChangeArrowheads="1" noTextEdit="1"/>
          </p:cNvSpPr>
          <p:nvPr/>
        </p:nvSpPr>
        <p:spPr bwMode="auto">
          <a:xfrm>
            <a:off x="3905250" y="273050"/>
            <a:ext cx="4184650" cy="4208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78" name="Freeform 6"/>
          <p:cNvSpPr/>
          <p:nvPr/>
        </p:nvSpPr>
        <p:spPr bwMode="auto">
          <a:xfrm>
            <a:off x="3894138" y="276225"/>
            <a:ext cx="4184650" cy="4202113"/>
          </a:xfrm>
          <a:custGeom>
            <a:avLst/>
            <a:gdLst/>
            <a:ahLst/>
            <a:cxnLst>
              <a:cxn ang="0">
                <a:pos x="1062" y="1120"/>
              </a:cxn>
              <a:cxn ang="0">
                <a:pos x="548" y="1111"/>
              </a:cxn>
              <a:cxn ang="0">
                <a:pos x="158" y="942"/>
              </a:cxn>
              <a:cxn ang="0">
                <a:pos x="2" y="546"/>
              </a:cxn>
              <a:cxn ang="0">
                <a:pos x="558" y="0"/>
              </a:cxn>
              <a:cxn ang="0">
                <a:pos x="567" y="0"/>
              </a:cxn>
              <a:cxn ang="0">
                <a:pos x="957" y="170"/>
              </a:cxn>
              <a:cxn ang="0">
                <a:pos x="1113" y="566"/>
              </a:cxn>
              <a:cxn ang="0">
                <a:pos x="1030" y="564"/>
              </a:cxn>
              <a:cxn ang="0">
                <a:pos x="897" y="228"/>
              </a:cxn>
              <a:cxn ang="0">
                <a:pos x="566" y="84"/>
              </a:cxn>
              <a:cxn ang="0">
                <a:pos x="229" y="216"/>
              </a:cxn>
              <a:cxn ang="0">
                <a:pos x="85" y="548"/>
              </a:cxn>
              <a:cxn ang="0">
                <a:pos x="218" y="884"/>
              </a:cxn>
              <a:cxn ang="0">
                <a:pos x="550" y="1028"/>
              </a:cxn>
              <a:cxn ang="0">
                <a:pos x="1063" y="1037"/>
              </a:cxn>
              <a:cxn ang="0">
                <a:pos x="1062" y="1120"/>
              </a:cxn>
            </a:cxnLst>
            <a:rect l="0" t="0" r="r" b="b"/>
            <a:pathLst>
              <a:path w="1116" h="1120">
                <a:moveTo>
                  <a:pt x="1062" y="1120"/>
                </a:moveTo>
                <a:cubicBezTo>
                  <a:pt x="548" y="1111"/>
                  <a:pt x="548" y="1111"/>
                  <a:pt x="548" y="1111"/>
                </a:cubicBezTo>
                <a:cubicBezTo>
                  <a:pt x="400" y="1109"/>
                  <a:pt x="261" y="1049"/>
                  <a:pt x="158" y="942"/>
                </a:cubicBezTo>
                <a:cubicBezTo>
                  <a:pt x="55" y="835"/>
                  <a:pt x="0" y="695"/>
                  <a:pt x="2" y="546"/>
                </a:cubicBezTo>
                <a:cubicBezTo>
                  <a:pt x="7" y="243"/>
                  <a:pt x="256" y="0"/>
                  <a:pt x="558" y="0"/>
                </a:cubicBezTo>
                <a:cubicBezTo>
                  <a:pt x="561" y="0"/>
                  <a:pt x="564" y="0"/>
                  <a:pt x="567" y="0"/>
                </a:cubicBezTo>
                <a:cubicBezTo>
                  <a:pt x="716" y="3"/>
                  <a:pt x="854" y="63"/>
                  <a:pt x="957" y="170"/>
                </a:cubicBezTo>
                <a:cubicBezTo>
                  <a:pt x="1060" y="277"/>
                  <a:pt x="1116" y="417"/>
                  <a:pt x="1113" y="566"/>
                </a:cubicBezTo>
                <a:cubicBezTo>
                  <a:pt x="1030" y="564"/>
                  <a:pt x="1030" y="564"/>
                  <a:pt x="1030" y="564"/>
                </a:cubicBezTo>
                <a:cubicBezTo>
                  <a:pt x="1032" y="438"/>
                  <a:pt x="985" y="318"/>
                  <a:pt x="897" y="228"/>
                </a:cubicBezTo>
                <a:cubicBezTo>
                  <a:pt x="810" y="137"/>
                  <a:pt x="692" y="86"/>
                  <a:pt x="566" y="84"/>
                </a:cubicBezTo>
                <a:cubicBezTo>
                  <a:pt x="439" y="81"/>
                  <a:pt x="320" y="129"/>
                  <a:pt x="229" y="216"/>
                </a:cubicBezTo>
                <a:cubicBezTo>
                  <a:pt x="139" y="304"/>
                  <a:pt x="88" y="422"/>
                  <a:pt x="85" y="548"/>
                </a:cubicBezTo>
                <a:cubicBezTo>
                  <a:pt x="83" y="674"/>
                  <a:pt x="130" y="793"/>
                  <a:pt x="218" y="884"/>
                </a:cubicBezTo>
                <a:cubicBezTo>
                  <a:pt x="306" y="975"/>
                  <a:pt x="423" y="1026"/>
                  <a:pt x="550" y="1028"/>
                </a:cubicBezTo>
                <a:cubicBezTo>
                  <a:pt x="1063" y="1037"/>
                  <a:pt x="1063" y="1037"/>
                  <a:pt x="1063" y="1037"/>
                </a:cubicBezTo>
                <a:lnTo>
                  <a:pt x="1062" y="1120"/>
                </a:lnTo>
                <a:close/>
              </a:path>
            </a:pathLst>
          </a:custGeom>
          <a:solidFill>
            <a:srgbClr val="9BB3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79" name="Freeform 7"/>
          <p:cNvSpPr/>
          <p:nvPr/>
        </p:nvSpPr>
        <p:spPr bwMode="auto">
          <a:xfrm>
            <a:off x="4194175" y="576263"/>
            <a:ext cx="3584575" cy="3590925"/>
          </a:xfrm>
          <a:custGeom>
            <a:avLst/>
            <a:gdLst/>
            <a:ahLst/>
            <a:cxnLst>
              <a:cxn ang="0">
                <a:pos x="902" y="957"/>
              </a:cxn>
              <a:cxn ang="0">
                <a:pos x="469" y="950"/>
              </a:cxn>
              <a:cxn ang="0">
                <a:pos x="4" y="468"/>
              </a:cxn>
              <a:cxn ang="0">
                <a:pos x="148" y="135"/>
              </a:cxn>
              <a:cxn ang="0">
                <a:pos x="486" y="2"/>
              </a:cxn>
              <a:cxn ang="0">
                <a:pos x="951" y="484"/>
              </a:cxn>
              <a:cxn ang="0">
                <a:pos x="868" y="483"/>
              </a:cxn>
              <a:cxn ang="0">
                <a:pos x="484" y="86"/>
              </a:cxn>
              <a:cxn ang="0">
                <a:pos x="206" y="195"/>
              </a:cxn>
              <a:cxn ang="0">
                <a:pos x="87" y="469"/>
              </a:cxn>
              <a:cxn ang="0">
                <a:pos x="471" y="866"/>
              </a:cxn>
              <a:cxn ang="0">
                <a:pos x="903" y="874"/>
              </a:cxn>
              <a:cxn ang="0">
                <a:pos x="902" y="957"/>
              </a:cxn>
            </a:cxnLst>
            <a:rect l="0" t="0" r="r" b="b"/>
            <a:pathLst>
              <a:path w="956" h="957">
                <a:moveTo>
                  <a:pt x="902" y="957"/>
                </a:moveTo>
                <a:cubicBezTo>
                  <a:pt x="469" y="950"/>
                  <a:pt x="469" y="950"/>
                  <a:pt x="469" y="950"/>
                </a:cubicBezTo>
                <a:cubicBezTo>
                  <a:pt x="208" y="945"/>
                  <a:pt x="0" y="729"/>
                  <a:pt x="4" y="468"/>
                </a:cubicBezTo>
                <a:cubicBezTo>
                  <a:pt x="6" y="341"/>
                  <a:pt x="58" y="223"/>
                  <a:pt x="148" y="135"/>
                </a:cubicBezTo>
                <a:cubicBezTo>
                  <a:pt x="240" y="47"/>
                  <a:pt x="359" y="0"/>
                  <a:pt x="486" y="2"/>
                </a:cubicBezTo>
                <a:cubicBezTo>
                  <a:pt x="747" y="7"/>
                  <a:pt x="956" y="223"/>
                  <a:pt x="951" y="484"/>
                </a:cubicBezTo>
                <a:cubicBezTo>
                  <a:pt x="868" y="483"/>
                  <a:pt x="868" y="483"/>
                  <a:pt x="868" y="483"/>
                </a:cubicBezTo>
                <a:cubicBezTo>
                  <a:pt x="872" y="267"/>
                  <a:pt x="700" y="89"/>
                  <a:pt x="484" y="86"/>
                </a:cubicBezTo>
                <a:cubicBezTo>
                  <a:pt x="380" y="84"/>
                  <a:pt x="281" y="123"/>
                  <a:pt x="206" y="195"/>
                </a:cubicBezTo>
                <a:cubicBezTo>
                  <a:pt x="131" y="268"/>
                  <a:pt x="89" y="365"/>
                  <a:pt x="87" y="469"/>
                </a:cubicBezTo>
                <a:cubicBezTo>
                  <a:pt x="84" y="685"/>
                  <a:pt x="256" y="863"/>
                  <a:pt x="471" y="866"/>
                </a:cubicBezTo>
                <a:cubicBezTo>
                  <a:pt x="903" y="874"/>
                  <a:pt x="903" y="874"/>
                  <a:pt x="903" y="874"/>
                </a:cubicBezTo>
                <a:lnTo>
                  <a:pt x="902" y="95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0" name="Freeform 8"/>
          <p:cNvSpPr/>
          <p:nvPr/>
        </p:nvSpPr>
        <p:spPr bwMode="auto">
          <a:xfrm>
            <a:off x="4508500" y="889000"/>
            <a:ext cx="2959100" cy="2965450"/>
          </a:xfrm>
          <a:custGeom>
            <a:avLst/>
            <a:gdLst/>
            <a:ahLst/>
            <a:cxnLst>
              <a:cxn ang="0">
                <a:pos x="737" y="791"/>
              </a:cxn>
              <a:cxn ang="0">
                <a:pos x="387" y="785"/>
              </a:cxn>
              <a:cxn ang="0">
                <a:pos x="112" y="665"/>
              </a:cxn>
              <a:cxn ang="0">
                <a:pos x="2" y="386"/>
              </a:cxn>
              <a:cxn ang="0">
                <a:pos x="121" y="111"/>
              </a:cxn>
              <a:cxn ang="0">
                <a:pos x="400" y="1"/>
              </a:cxn>
              <a:cxn ang="0">
                <a:pos x="785" y="400"/>
              </a:cxn>
              <a:cxn ang="0">
                <a:pos x="702" y="398"/>
              </a:cxn>
              <a:cxn ang="0">
                <a:pos x="399" y="84"/>
              </a:cxn>
              <a:cxn ang="0">
                <a:pos x="394" y="84"/>
              </a:cxn>
              <a:cxn ang="0">
                <a:pos x="85" y="388"/>
              </a:cxn>
              <a:cxn ang="0">
                <a:pos x="172" y="607"/>
              </a:cxn>
              <a:cxn ang="0">
                <a:pos x="388" y="702"/>
              </a:cxn>
              <a:cxn ang="0">
                <a:pos x="739" y="708"/>
              </a:cxn>
              <a:cxn ang="0">
                <a:pos x="737" y="791"/>
              </a:cxn>
            </a:cxnLst>
            <a:rect l="0" t="0" r="r" b="b"/>
            <a:pathLst>
              <a:path w="789" h="791">
                <a:moveTo>
                  <a:pt x="737" y="791"/>
                </a:moveTo>
                <a:cubicBezTo>
                  <a:pt x="387" y="785"/>
                  <a:pt x="387" y="785"/>
                  <a:pt x="387" y="785"/>
                </a:cubicBezTo>
                <a:cubicBezTo>
                  <a:pt x="282" y="783"/>
                  <a:pt x="185" y="741"/>
                  <a:pt x="112" y="665"/>
                </a:cubicBezTo>
                <a:cubicBezTo>
                  <a:pt x="39" y="590"/>
                  <a:pt x="0" y="491"/>
                  <a:pt x="2" y="386"/>
                </a:cubicBezTo>
                <a:cubicBezTo>
                  <a:pt x="4" y="282"/>
                  <a:pt x="46" y="184"/>
                  <a:pt x="121" y="111"/>
                </a:cubicBezTo>
                <a:cubicBezTo>
                  <a:pt x="197" y="38"/>
                  <a:pt x="296" y="0"/>
                  <a:pt x="400" y="1"/>
                </a:cubicBezTo>
                <a:cubicBezTo>
                  <a:pt x="616" y="5"/>
                  <a:pt x="789" y="184"/>
                  <a:pt x="785" y="400"/>
                </a:cubicBezTo>
                <a:cubicBezTo>
                  <a:pt x="702" y="398"/>
                  <a:pt x="702" y="398"/>
                  <a:pt x="702" y="398"/>
                </a:cubicBezTo>
                <a:cubicBezTo>
                  <a:pt x="705" y="228"/>
                  <a:pt x="569" y="87"/>
                  <a:pt x="399" y="84"/>
                </a:cubicBezTo>
                <a:cubicBezTo>
                  <a:pt x="397" y="84"/>
                  <a:pt x="395" y="84"/>
                  <a:pt x="394" y="84"/>
                </a:cubicBezTo>
                <a:cubicBezTo>
                  <a:pt x="226" y="84"/>
                  <a:pt x="88" y="219"/>
                  <a:pt x="85" y="388"/>
                </a:cubicBezTo>
                <a:cubicBezTo>
                  <a:pt x="84" y="470"/>
                  <a:pt x="114" y="548"/>
                  <a:pt x="172" y="607"/>
                </a:cubicBezTo>
                <a:cubicBezTo>
                  <a:pt x="229" y="667"/>
                  <a:pt x="306" y="700"/>
                  <a:pt x="388" y="702"/>
                </a:cubicBezTo>
                <a:cubicBezTo>
                  <a:pt x="739" y="708"/>
                  <a:pt x="739" y="708"/>
                  <a:pt x="739" y="708"/>
                </a:cubicBezTo>
                <a:lnTo>
                  <a:pt x="737" y="791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1" name="Freeform 9"/>
          <p:cNvSpPr/>
          <p:nvPr/>
        </p:nvSpPr>
        <p:spPr bwMode="auto">
          <a:xfrm>
            <a:off x="4816475" y="1189038"/>
            <a:ext cx="2335213" cy="2351088"/>
          </a:xfrm>
          <a:custGeom>
            <a:avLst/>
            <a:gdLst/>
            <a:ahLst/>
            <a:cxnLst>
              <a:cxn ang="0">
                <a:pos x="568" y="627"/>
              </a:cxn>
              <a:cxn ang="0">
                <a:pos x="306" y="623"/>
              </a:cxn>
              <a:cxn ang="0">
                <a:pos x="89" y="528"/>
              </a:cxn>
              <a:cxn ang="0">
                <a:pos x="2" y="308"/>
              </a:cxn>
              <a:cxn ang="0">
                <a:pos x="317" y="3"/>
              </a:cxn>
              <a:cxn ang="0">
                <a:pos x="535" y="98"/>
              </a:cxn>
              <a:cxn ang="0">
                <a:pos x="622" y="318"/>
              </a:cxn>
              <a:cxn ang="0">
                <a:pos x="538" y="317"/>
              </a:cxn>
              <a:cxn ang="0">
                <a:pos x="475" y="155"/>
              </a:cxn>
              <a:cxn ang="0">
                <a:pos x="316" y="86"/>
              </a:cxn>
              <a:cxn ang="0">
                <a:pos x="85" y="309"/>
              </a:cxn>
              <a:cxn ang="0">
                <a:pos x="149" y="470"/>
              </a:cxn>
              <a:cxn ang="0">
                <a:pos x="308" y="540"/>
              </a:cxn>
              <a:cxn ang="0">
                <a:pos x="570" y="544"/>
              </a:cxn>
              <a:cxn ang="0">
                <a:pos x="568" y="627"/>
              </a:cxn>
            </a:cxnLst>
            <a:rect l="0" t="0" r="r" b="b"/>
            <a:pathLst>
              <a:path w="623" h="627">
                <a:moveTo>
                  <a:pt x="568" y="627"/>
                </a:moveTo>
                <a:cubicBezTo>
                  <a:pt x="306" y="623"/>
                  <a:pt x="306" y="623"/>
                  <a:pt x="306" y="623"/>
                </a:cubicBezTo>
                <a:cubicBezTo>
                  <a:pt x="224" y="621"/>
                  <a:pt x="146" y="588"/>
                  <a:pt x="89" y="528"/>
                </a:cubicBezTo>
                <a:cubicBezTo>
                  <a:pt x="31" y="469"/>
                  <a:pt x="0" y="390"/>
                  <a:pt x="2" y="308"/>
                </a:cubicBezTo>
                <a:cubicBezTo>
                  <a:pt x="5" y="137"/>
                  <a:pt x="146" y="0"/>
                  <a:pt x="317" y="3"/>
                </a:cubicBezTo>
                <a:cubicBezTo>
                  <a:pt x="400" y="5"/>
                  <a:pt x="477" y="38"/>
                  <a:pt x="535" y="98"/>
                </a:cubicBezTo>
                <a:cubicBezTo>
                  <a:pt x="592" y="157"/>
                  <a:pt x="623" y="236"/>
                  <a:pt x="622" y="318"/>
                </a:cubicBezTo>
                <a:cubicBezTo>
                  <a:pt x="538" y="317"/>
                  <a:pt x="538" y="317"/>
                  <a:pt x="538" y="317"/>
                </a:cubicBezTo>
                <a:cubicBezTo>
                  <a:pt x="539" y="256"/>
                  <a:pt x="517" y="199"/>
                  <a:pt x="475" y="155"/>
                </a:cubicBezTo>
                <a:cubicBezTo>
                  <a:pt x="433" y="112"/>
                  <a:pt x="376" y="87"/>
                  <a:pt x="316" y="86"/>
                </a:cubicBezTo>
                <a:cubicBezTo>
                  <a:pt x="190" y="84"/>
                  <a:pt x="87" y="184"/>
                  <a:pt x="85" y="309"/>
                </a:cubicBezTo>
                <a:cubicBezTo>
                  <a:pt x="84" y="370"/>
                  <a:pt x="107" y="427"/>
                  <a:pt x="149" y="470"/>
                </a:cubicBezTo>
                <a:cubicBezTo>
                  <a:pt x="191" y="514"/>
                  <a:pt x="247" y="539"/>
                  <a:pt x="308" y="540"/>
                </a:cubicBezTo>
                <a:cubicBezTo>
                  <a:pt x="570" y="544"/>
                  <a:pt x="570" y="544"/>
                  <a:pt x="570" y="544"/>
                </a:cubicBezTo>
                <a:lnTo>
                  <a:pt x="568" y="627"/>
                </a:lnTo>
                <a:close/>
              </a:path>
            </a:pathLst>
          </a:custGeom>
          <a:solidFill>
            <a:srgbClr val="C2C2C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2" name="Freeform 10"/>
          <p:cNvSpPr/>
          <p:nvPr/>
        </p:nvSpPr>
        <p:spPr bwMode="auto">
          <a:xfrm>
            <a:off x="5127625" y="1503363"/>
            <a:ext cx="1717675" cy="1725613"/>
          </a:xfrm>
          <a:custGeom>
            <a:avLst/>
            <a:gdLst/>
            <a:ahLst/>
            <a:cxnLst>
              <a:cxn ang="0">
                <a:pos x="411" y="460"/>
              </a:cxn>
              <a:cxn ang="0">
                <a:pos x="225" y="457"/>
              </a:cxn>
              <a:cxn ang="0">
                <a:pos x="65" y="387"/>
              </a:cxn>
              <a:cxn ang="0">
                <a:pos x="1" y="225"/>
              </a:cxn>
              <a:cxn ang="0">
                <a:pos x="70" y="65"/>
              </a:cxn>
              <a:cxn ang="0">
                <a:pos x="233" y="1"/>
              </a:cxn>
              <a:cxn ang="0">
                <a:pos x="393" y="70"/>
              </a:cxn>
              <a:cxn ang="0">
                <a:pos x="457" y="233"/>
              </a:cxn>
              <a:cxn ang="0">
                <a:pos x="373" y="231"/>
              </a:cxn>
              <a:cxn ang="0">
                <a:pos x="333" y="128"/>
              </a:cxn>
              <a:cxn ang="0">
                <a:pos x="231" y="84"/>
              </a:cxn>
              <a:cxn ang="0">
                <a:pos x="128" y="125"/>
              </a:cxn>
              <a:cxn ang="0">
                <a:pos x="84" y="226"/>
              </a:cxn>
              <a:cxn ang="0">
                <a:pos x="125" y="330"/>
              </a:cxn>
              <a:cxn ang="0">
                <a:pos x="226" y="374"/>
              </a:cxn>
              <a:cxn ang="0">
                <a:pos x="413" y="377"/>
              </a:cxn>
              <a:cxn ang="0">
                <a:pos x="411" y="460"/>
              </a:cxn>
            </a:cxnLst>
            <a:rect l="0" t="0" r="r" b="b"/>
            <a:pathLst>
              <a:path w="458" h="460">
                <a:moveTo>
                  <a:pt x="411" y="460"/>
                </a:moveTo>
                <a:cubicBezTo>
                  <a:pt x="225" y="457"/>
                  <a:pt x="225" y="457"/>
                  <a:pt x="225" y="457"/>
                </a:cubicBezTo>
                <a:cubicBezTo>
                  <a:pt x="164" y="456"/>
                  <a:pt x="107" y="431"/>
                  <a:pt x="65" y="387"/>
                </a:cubicBezTo>
                <a:cubicBezTo>
                  <a:pt x="22" y="344"/>
                  <a:pt x="0" y="286"/>
                  <a:pt x="1" y="225"/>
                </a:cubicBezTo>
                <a:cubicBezTo>
                  <a:pt x="2" y="164"/>
                  <a:pt x="26" y="107"/>
                  <a:pt x="70" y="65"/>
                </a:cubicBezTo>
                <a:cubicBezTo>
                  <a:pt x="114" y="23"/>
                  <a:pt x="171" y="0"/>
                  <a:pt x="233" y="1"/>
                </a:cubicBezTo>
                <a:cubicBezTo>
                  <a:pt x="293" y="2"/>
                  <a:pt x="350" y="27"/>
                  <a:pt x="393" y="70"/>
                </a:cubicBezTo>
                <a:cubicBezTo>
                  <a:pt x="435" y="114"/>
                  <a:pt x="458" y="172"/>
                  <a:pt x="457" y="233"/>
                </a:cubicBezTo>
                <a:cubicBezTo>
                  <a:pt x="373" y="231"/>
                  <a:pt x="373" y="231"/>
                  <a:pt x="373" y="231"/>
                </a:cubicBezTo>
                <a:cubicBezTo>
                  <a:pt x="374" y="193"/>
                  <a:pt x="360" y="156"/>
                  <a:pt x="333" y="128"/>
                </a:cubicBezTo>
                <a:cubicBezTo>
                  <a:pt x="306" y="100"/>
                  <a:pt x="270" y="85"/>
                  <a:pt x="231" y="84"/>
                </a:cubicBezTo>
                <a:cubicBezTo>
                  <a:pt x="193" y="83"/>
                  <a:pt x="156" y="98"/>
                  <a:pt x="128" y="125"/>
                </a:cubicBezTo>
                <a:cubicBezTo>
                  <a:pt x="100" y="152"/>
                  <a:pt x="85" y="188"/>
                  <a:pt x="84" y="226"/>
                </a:cubicBezTo>
                <a:cubicBezTo>
                  <a:pt x="83" y="265"/>
                  <a:pt x="98" y="302"/>
                  <a:pt x="125" y="330"/>
                </a:cubicBezTo>
                <a:cubicBezTo>
                  <a:pt x="151" y="357"/>
                  <a:pt x="187" y="373"/>
                  <a:pt x="226" y="374"/>
                </a:cubicBezTo>
                <a:cubicBezTo>
                  <a:pt x="413" y="377"/>
                  <a:pt x="413" y="377"/>
                  <a:pt x="413" y="377"/>
                </a:cubicBezTo>
                <a:lnTo>
                  <a:pt x="411" y="460"/>
                </a:lnTo>
                <a:close/>
              </a:path>
            </a:pathLst>
          </a:custGeom>
          <a:solidFill>
            <a:srgbClr val="15BEC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3" name="Freeform 11"/>
          <p:cNvSpPr>
            <a:spLocks noEditPoints="1"/>
          </p:cNvSpPr>
          <p:nvPr/>
        </p:nvSpPr>
        <p:spPr bwMode="auto">
          <a:xfrm>
            <a:off x="6721475" y="2940050"/>
            <a:ext cx="212725" cy="250825"/>
          </a:xfrm>
          <a:custGeom>
            <a:avLst/>
            <a:gdLst/>
            <a:ahLst/>
            <a:cxnLst>
              <a:cxn ang="0">
                <a:pos x="90" y="123"/>
              </a:cxn>
              <a:cxn ang="0">
                <a:pos x="42" y="123"/>
              </a:cxn>
              <a:cxn ang="0">
                <a:pos x="31" y="156"/>
              </a:cxn>
              <a:cxn ang="0">
                <a:pos x="0" y="156"/>
              </a:cxn>
              <a:cxn ang="0">
                <a:pos x="57" y="0"/>
              </a:cxn>
              <a:cxn ang="0">
                <a:pos x="80" y="0"/>
              </a:cxn>
              <a:cxn ang="0">
                <a:pos x="134" y="158"/>
              </a:cxn>
              <a:cxn ang="0">
                <a:pos x="101" y="158"/>
              </a:cxn>
              <a:cxn ang="0">
                <a:pos x="90" y="123"/>
              </a:cxn>
              <a:cxn ang="0">
                <a:pos x="49" y="99"/>
              </a:cxn>
              <a:cxn ang="0">
                <a:pos x="83" y="99"/>
              </a:cxn>
              <a:cxn ang="0">
                <a:pos x="73" y="64"/>
              </a:cxn>
              <a:cxn ang="0">
                <a:pos x="68" y="40"/>
              </a:cxn>
              <a:cxn ang="0">
                <a:pos x="66" y="40"/>
              </a:cxn>
              <a:cxn ang="0">
                <a:pos x="61" y="64"/>
              </a:cxn>
              <a:cxn ang="0">
                <a:pos x="49" y="99"/>
              </a:cxn>
            </a:cxnLst>
            <a:rect l="0" t="0" r="r" b="b"/>
            <a:pathLst>
              <a:path w="134" h="158">
                <a:moveTo>
                  <a:pt x="90" y="123"/>
                </a:moveTo>
                <a:lnTo>
                  <a:pt x="42" y="123"/>
                </a:lnTo>
                <a:lnTo>
                  <a:pt x="31" y="156"/>
                </a:lnTo>
                <a:lnTo>
                  <a:pt x="0" y="156"/>
                </a:lnTo>
                <a:lnTo>
                  <a:pt x="57" y="0"/>
                </a:lnTo>
                <a:lnTo>
                  <a:pt x="80" y="0"/>
                </a:lnTo>
                <a:lnTo>
                  <a:pt x="134" y="158"/>
                </a:lnTo>
                <a:lnTo>
                  <a:pt x="101" y="158"/>
                </a:lnTo>
                <a:lnTo>
                  <a:pt x="90" y="123"/>
                </a:lnTo>
                <a:close/>
                <a:moveTo>
                  <a:pt x="49" y="99"/>
                </a:moveTo>
                <a:lnTo>
                  <a:pt x="83" y="99"/>
                </a:lnTo>
                <a:lnTo>
                  <a:pt x="73" y="64"/>
                </a:lnTo>
                <a:lnTo>
                  <a:pt x="68" y="40"/>
                </a:lnTo>
                <a:lnTo>
                  <a:pt x="66" y="40"/>
                </a:lnTo>
                <a:lnTo>
                  <a:pt x="61" y="64"/>
                </a:lnTo>
                <a:lnTo>
                  <a:pt x="49" y="9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4" name="Freeform 12"/>
          <p:cNvSpPr>
            <a:spLocks noEditPoints="1"/>
          </p:cNvSpPr>
          <p:nvPr/>
        </p:nvSpPr>
        <p:spPr bwMode="auto">
          <a:xfrm>
            <a:off x="7046913" y="3248025"/>
            <a:ext cx="176213" cy="250825"/>
          </a:xfrm>
          <a:custGeom>
            <a:avLst/>
            <a:gdLst/>
            <a:ahLst/>
            <a:cxnLst>
              <a:cxn ang="0">
                <a:pos x="45" y="16"/>
              </a:cxn>
              <a:cxn ang="0">
                <a:pos x="44" y="21"/>
              </a:cxn>
              <a:cxn ang="0">
                <a:pos x="42" y="26"/>
              </a:cxn>
              <a:cxn ang="0">
                <a:pos x="38" y="29"/>
              </a:cxn>
              <a:cxn ang="0">
                <a:pos x="33" y="31"/>
              </a:cxn>
              <a:cxn ang="0">
                <a:pos x="33" y="32"/>
              </a:cxn>
              <a:cxn ang="0">
                <a:pos x="38" y="34"/>
              </a:cxn>
              <a:cxn ang="0">
                <a:pos x="43" y="37"/>
              </a:cxn>
              <a:cxn ang="0">
                <a:pos x="45" y="42"/>
              </a:cxn>
              <a:cxn ang="0">
                <a:pos x="46" y="48"/>
              </a:cxn>
              <a:cxn ang="0">
                <a:pos x="44" y="57"/>
              </a:cxn>
              <a:cxn ang="0">
                <a:pos x="38" y="63"/>
              </a:cxn>
              <a:cxn ang="0">
                <a:pos x="30" y="66"/>
              </a:cxn>
              <a:cxn ang="0">
                <a:pos x="20" y="67"/>
              </a:cxn>
              <a:cxn ang="0">
                <a:pos x="16" y="67"/>
              </a:cxn>
              <a:cxn ang="0">
                <a:pos x="11" y="67"/>
              </a:cxn>
              <a:cxn ang="0">
                <a:pos x="5" y="67"/>
              </a:cxn>
              <a:cxn ang="0">
                <a:pos x="0" y="66"/>
              </a:cxn>
              <a:cxn ang="0">
                <a:pos x="1" y="1"/>
              </a:cxn>
              <a:cxn ang="0">
                <a:pos x="5" y="0"/>
              </a:cxn>
              <a:cxn ang="0">
                <a:pos x="10" y="0"/>
              </a:cxn>
              <a:cxn ang="0">
                <a:pos x="15" y="0"/>
              </a:cxn>
              <a:cxn ang="0">
                <a:pos x="21" y="0"/>
              </a:cxn>
              <a:cxn ang="0">
                <a:pos x="30" y="1"/>
              </a:cxn>
              <a:cxn ang="0">
                <a:pos x="38" y="3"/>
              </a:cxn>
              <a:cxn ang="0">
                <a:pos x="43" y="8"/>
              </a:cxn>
              <a:cxn ang="0">
                <a:pos x="45" y="16"/>
              </a:cxn>
              <a:cxn ang="0">
                <a:pos x="21" y="57"/>
              </a:cxn>
              <a:cxn ang="0">
                <a:pos x="25" y="56"/>
              </a:cxn>
              <a:cxn ang="0">
                <a:pos x="29" y="54"/>
              </a:cxn>
              <a:cxn ang="0">
                <a:pos x="32" y="52"/>
              </a:cxn>
              <a:cxn ang="0">
                <a:pos x="33" y="47"/>
              </a:cxn>
              <a:cxn ang="0">
                <a:pos x="32" y="43"/>
              </a:cxn>
              <a:cxn ang="0">
                <a:pos x="29" y="40"/>
              </a:cxn>
              <a:cxn ang="0">
                <a:pos x="24" y="38"/>
              </a:cxn>
              <a:cxn ang="0">
                <a:pos x="20" y="38"/>
              </a:cxn>
              <a:cxn ang="0">
                <a:pos x="13" y="38"/>
              </a:cxn>
              <a:cxn ang="0">
                <a:pos x="12" y="56"/>
              </a:cxn>
              <a:cxn ang="0">
                <a:pos x="14" y="56"/>
              </a:cxn>
              <a:cxn ang="0">
                <a:pos x="16" y="56"/>
              </a:cxn>
              <a:cxn ang="0">
                <a:pos x="19" y="56"/>
              </a:cxn>
              <a:cxn ang="0">
                <a:pos x="21" y="57"/>
              </a:cxn>
              <a:cxn ang="0">
                <a:pos x="17" y="28"/>
              </a:cxn>
              <a:cxn ang="0">
                <a:pos x="20" y="28"/>
              </a:cxn>
              <a:cxn ang="0">
                <a:pos x="23" y="28"/>
              </a:cxn>
              <a:cxn ang="0">
                <a:pos x="29" y="25"/>
              </a:cxn>
              <a:cxn ang="0">
                <a:pos x="32" y="19"/>
              </a:cxn>
              <a:cxn ang="0">
                <a:pos x="31" y="15"/>
              </a:cxn>
              <a:cxn ang="0">
                <a:pos x="29" y="12"/>
              </a:cxn>
              <a:cxn ang="0">
                <a:pos x="25" y="11"/>
              </a:cxn>
              <a:cxn ang="0">
                <a:pos x="21" y="10"/>
              </a:cxn>
              <a:cxn ang="0">
                <a:pos x="16" y="11"/>
              </a:cxn>
              <a:cxn ang="0">
                <a:pos x="13" y="11"/>
              </a:cxn>
              <a:cxn ang="0">
                <a:pos x="13" y="28"/>
              </a:cxn>
              <a:cxn ang="0">
                <a:pos x="17" y="28"/>
              </a:cxn>
            </a:cxnLst>
            <a:rect l="0" t="0" r="r" b="b"/>
            <a:pathLst>
              <a:path w="47" h="67">
                <a:moveTo>
                  <a:pt x="45" y="16"/>
                </a:moveTo>
                <a:cubicBezTo>
                  <a:pt x="45" y="18"/>
                  <a:pt x="45" y="20"/>
                  <a:pt x="44" y="21"/>
                </a:cubicBezTo>
                <a:cubicBezTo>
                  <a:pt x="44" y="23"/>
                  <a:pt x="43" y="24"/>
                  <a:pt x="42" y="26"/>
                </a:cubicBezTo>
                <a:cubicBezTo>
                  <a:pt x="41" y="27"/>
                  <a:pt x="40" y="28"/>
                  <a:pt x="38" y="29"/>
                </a:cubicBezTo>
                <a:cubicBezTo>
                  <a:pt x="37" y="30"/>
                  <a:pt x="35" y="31"/>
                  <a:pt x="33" y="31"/>
                </a:cubicBezTo>
                <a:cubicBezTo>
                  <a:pt x="33" y="32"/>
                  <a:pt x="33" y="32"/>
                  <a:pt x="33" y="32"/>
                </a:cubicBezTo>
                <a:cubicBezTo>
                  <a:pt x="35" y="32"/>
                  <a:pt x="37" y="33"/>
                  <a:pt x="38" y="34"/>
                </a:cubicBezTo>
                <a:cubicBezTo>
                  <a:pt x="40" y="34"/>
                  <a:pt x="41" y="35"/>
                  <a:pt x="43" y="37"/>
                </a:cubicBezTo>
                <a:cubicBezTo>
                  <a:pt x="44" y="38"/>
                  <a:pt x="45" y="40"/>
                  <a:pt x="45" y="42"/>
                </a:cubicBezTo>
                <a:cubicBezTo>
                  <a:pt x="46" y="44"/>
                  <a:pt x="47" y="46"/>
                  <a:pt x="46" y="48"/>
                </a:cubicBezTo>
                <a:cubicBezTo>
                  <a:pt x="46" y="52"/>
                  <a:pt x="46" y="55"/>
                  <a:pt x="44" y="57"/>
                </a:cubicBezTo>
                <a:cubicBezTo>
                  <a:pt x="43" y="60"/>
                  <a:pt x="41" y="62"/>
                  <a:pt x="38" y="63"/>
                </a:cubicBezTo>
                <a:cubicBezTo>
                  <a:pt x="36" y="65"/>
                  <a:pt x="33" y="66"/>
                  <a:pt x="30" y="66"/>
                </a:cubicBezTo>
                <a:cubicBezTo>
                  <a:pt x="27" y="67"/>
                  <a:pt x="24" y="67"/>
                  <a:pt x="20" y="67"/>
                </a:cubicBezTo>
                <a:cubicBezTo>
                  <a:pt x="19" y="67"/>
                  <a:pt x="18" y="67"/>
                  <a:pt x="16" y="67"/>
                </a:cubicBezTo>
                <a:cubicBezTo>
                  <a:pt x="15" y="67"/>
                  <a:pt x="13" y="67"/>
                  <a:pt x="11" y="67"/>
                </a:cubicBezTo>
                <a:cubicBezTo>
                  <a:pt x="9" y="67"/>
                  <a:pt x="7" y="67"/>
                  <a:pt x="5" y="67"/>
                </a:cubicBezTo>
                <a:cubicBezTo>
                  <a:pt x="3" y="66"/>
                  <a:pt x="1" y="66"/>
                  <a:pt x="0" y="66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3" y="0"/>
                  <a:pt x="5" y="0"/>
                </a:cubicBezTo>
                <a:cubicBezTo>
                  <a:pt x="7" y="0"/>
                  <a:pt x="8" y="0"/>
                  <a:pt x="10" y="0"/>
                </a:cubicBezTo>
                <a:cubicBezTo>
                  <a:pt x="12" y="0"/>
                  <a:pt x="14" y="0"/>
                  <a:pt x="15" y="0"/>
                </a:cubicBezTo>
                <a:cubicBezTo>
                  <a:pt x="17" y="0"/>
                  <a:pt x="19" y="0"/>
                  <a:pt x="21" y="0"/>
                </a:cubicBezTo>
                <a:cubicBezTo>
                  <a:pt x="24" y="0"/>
                  <a:pt x="27" y="0"/>
                  <a:pt x="30" y="1"/>
                </a:cubicBezTo>
                <a:cubicBezTo>
                  <a:pt x="33" y="1"/>
                  <a:pt x="35" y="2"/>
                  <a:pt x="38" y="3"/>
                </a:cubicBezTo>
                <a:cubicBezTo>
                  <a:pt x="40" y="4"/>
                  <a:pt x="42" y="6"/>
                  <a:pt x="43" y="8"/>
                </a:cubicBezTo>
                <a:cubicBezTo>
                  <a:pt x="44" y="10"/>
                  <a:pt x="45" y="13"/>
                  <a:pt x="45" y="16"/>
                </a:cubicBezTo>
                <a:close/>
                <a:moveTo>
                  <a:pt x="21" y="57"/>
                </a:moveTo>
                <a:cubicBezTo>
                  <a:pt x="22" y="57"/>
                  <a:pt x="24" y="56"/>
                  <a:pt x="25" y="56"/>
                </a:cubicBezTo>
                <a:cubicBezTo>
                  <a:pt x="27" y="56"/>
                  <a:pt x="28" y="55"/>
                  <a:pt x="29" y="54"/>
                </a:cubicBezTo>
                <a:cubicBezTo>
                  <a:pt x="30" y="54"/>
                  <a:pt x="31" y="53"/>
                  <a:pt x="32" y="52"/>
                </a:cubicBezTo>
                <a:cubicBezTo>
                  <a:pt x="33" y="50"/>
                  <a:pt x="33" y="49"/>
                  <a:pt x="33" y="47"/>
                </a:cubicBezTo>
                <a:cubicBezTo>
                  <a:pt x="33" y="45"/>
                  <a:pt x="33" y="44"/>
                  <a:pt x="32" y="43"/>
                </a:cubicBezTo>
                <a:cubicBezTo>
                  <a:pt x="31" y="41"/>
                  <a:pt x="30" y="40"/>
                  <a:pt x="29" y="40"/>
                </a:cubicBezTo>
                <a:cubicBezTo>
                  <a:pt x="28" y="39"/>
                  <a:pt x="26" y="39"/>
                  <a:pt x="24" y="38"/>
                </a:cubicBezTo>
                <a:cubicBezTo>
                  <a:pt x="23" y="38"/>
                  <a:pt x="21" y="38"/>
                  <a:pt x="20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2" y="56"/>
                  <a:pt x="12" y="56"/>
                  <a:pt x="12" y="56"/>
                </a:cubicBezTo>
                <a:cubicBezTo>
                  <a:pt x="13" y="56"/>
                  <a:pt x="13" y="56"/>
                  <a:pt x="14" y="56"/>
                </a:cubicBezTo>
                <a:cubicBezTo>
                  <a:pt x="15" y="56"/>
                  <a:pt x="15" y="56"/>
                  <a:pt x="16" y="56"/>
                </a:cubicBezTo>
                <a:cubicBezTo>
                  <a:pt x="17" y="56"/>
                  <a:pt x="18" y="56"/>
                  <a:pt x="19" y="56"/>
                </a:cubicBezTo>
                <a:cubicBezTo>
                  <a:pt x="19" y="57"/>
                  <a:pt x="20" y="57"/>
                  <a:pt x="21" y="57"/>
                </a:cubicBezTo>
                <a:close/>
                <a:moveTo>
                  <a:pt x="17" y="28"/>
                </a:moveTo>
                <a:cubicBezTo>
                  <a:pt x="18" y="28"/>
                  <a:pt x="19" y="28"/>
                  <a:pt x="20" y="28"/>
                </a:cubicBezTo>
                <a:cubicBezTo>
                  <a:pt x="21" y="28"/>
                  <a:pt x="22" y="28"/>
                  <a:pt x="23" y="28"/>
                </a:cubicBezTo>
                <a:cubicBezTo>
                  <a:pt x="25" y="27"/>
                  <a:pt x="27" y="26"/>
                  <a:pt x="29" y="25"/>
                </a:cubicBezTo>
                <a:cubicBezTo>
                  <a:pt x="31" y="23"/>
                  <a:pt x="32" y="21"/>
                  <a:pt x="32" y="19"/>
                </a:cubicBezTo>
                <a:cubicBezTo>
                  <a:pt x="32" y="17"/>
                  <a:pt x="32" y="16"/>
                  <a:pt x="31" y="15"/>
                </a:cubicBezTo>
                <a:cubicBezTo>
                  <a:pt x="30" y="14"/>
                  <a:pt x="30" y="13"/>
                  <a:pt x="29" y="12"/>
                </a:cubicBezTo>
                <a:cubicBezTo>
                  <a:pt x="27" y="12"/>
                  <a:pt x="26" y="11"/>
                  <a:pt x="25" y="11"/>
                </a:cubicBezTo>
                <a:cubicBezTo>
                  <a:pt x="24" y="11"/>
                  <a:pt x="22" y="11"/>
                  <a:pt x="21" y="10"/>
                </a:cubicBezTo>
                <a:cubicBezTo>
                  <a:pt x="19" y="10"/>
                  <a:pt x="18" y="10"/>
                  <a:pt x="16" y="11"/>
                </a:cubicBezTo>
                <a:cubicBezTo>
                  <a:pt x="15" y="11"/>
                  <a:pt x="14" y="11"/>
                  <a:pt x="13" y="11"/>
                </a:cubicBezTo>
                <a:cubicBezTo>
                  <a:pt x="13" y="28"/>
                  <a:pt x="13" y="28"/>
                  <a:pt x="13" y="28"/>
                </a:cubicBezTo>
                <a:lnTo>
                  <a:pt x="17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5" name="Freeform 13"/>
          <p:cNvSpPr/>
          <p:nvPr/>
        </p:nvSpPr>
        <p:spPr bwMode="auto">
          <a:xfrm>
            <a:off x="7327900" y="3573463"/>
            <a:ext cx="176213" cy="255588"/>
          </a:xfrm>
          <a:custGeom>
            <a:avLst/>
            <a:gdLst/>
            <a:ahLst/>
            <a:cxnLst>
              <a:cxn ang="0">
                <a:pos x="47" y="64"/>
              </a:cxn>
              <a:cxn ang="0">
                <a:pos x="39" y="67"/>
              </a:cxn>
              <a:cxn ang="0">
                <a:pos x="29" y="68"/>
              </a:cxn>
              <a:cxn ang="0">
                <a:pos x="18" y="66"/>
              </a:cxn>
              <a:cxn ang="0">
                <a:pos x="9" y="60"/>
              </a:cxn>
              <a:cxn ang="0">
                <a:pos x="3" y="49"/>
              </a:cxn>
              <a:cxn ang="0">
                <a:pos x="1" y="33"/>
              </a:cxn>
              <a:cxn ang="0">
                <a:pos x="4" y="17"/>
              </a:cxn>
              <a:cxn ang="0">
                <a:pos x="11" y="7"/>
              </a:cxn>
              <a:cxn ang="0">
                <a:pos x="20" y="1"/>
              </a:cxn>
              <a:cxn ang="0">
                <a:pos x="31" y="0"/>
              </a:cxn>
              <a:cxn ang="0">
                <a:pos x="40" y="0"/>
              </a:cxn>
              <a:cxn ang="0">
                <a:pos x="47" y="2"/>
              </a:cxn>
              <a:cxn ang="0">
                <a:pos x="44" y="13"/>
              </a:cxn>
              <a:cxn ang="0">
                <a:pos x="39" y="12"/>
              </a:cxn>
              <a:cxn ang="0">
                <a:pos x="32" y="11"/>
              </a:cxn>
              <a:cxn ang="0">
                <a:pos x="19" y="16"/>
              </a:cxn>
              <a:cxn ang="0">
                <a:pos x="14" y="34"/>
              </a:cxn>
              <a:cxn ang="0">
                <a:pos x="15" y="43"/>
              </a:cxn>
              <a:cxn ang="0">
                <a:pos x="18" y="50"/>
              </a:cxn>
              <a:cxn ang="0">
                <a:pos x="24" y="55"/>
              </a:cxn>
              <a:cxn ang="0">
                <a:pos x="32" y="57"/>
              </a:cxn>
              <a:cxn ang="0">
                <a:pos x="39" y="56"/>
              </a:cxn>
              <a:cxn ang="0">
                <a:pos x="44" y="54"/>
              </a:cxn>
              <a:cxn ang="0">
                <a:pos x="47" y="64"/>
              </a:cxn>
            </a:cxnLst>
            <a:rect l="0" t="0" r="r" b="b"/>
            <a:pathLst>
              <a:path w="47" h="68">
                <a:moveTo>
                  <a:pt x="47" y="64"/>
                </a:moveTo>
                <a:cubicBezTo>
                  <a:pt x="45" y="66"/>
                  <a:pt x="42" y="67"/>
                  <a:pt x="39" y="67"/>
                </a:cubicBezTo>
                <a:cubicBezTo>
                  <a:pt x="36" y="68"/>
                  <a:pt x="33" y="68"/>
                  <a:pt x="29" y="68"/>
                </a:cubicBezTo>
                <a:cubicBezTo>
                  <a:pt x="25" y="68"/>
                  <a:pt x="22" y="67"/>
                  <a:pt x="18" y="66"/>
                </a:cubicBezTo>
                <a:cubicBezTo>
                  <a:pt x="15" y="65"/>
                  <a:pt x="12" y="63"/>
                  <a:pt x="9" y="60"/>
                </a:cubicBezTo>
                <a:cubicBezTo>
                  <a:pt x="6" y="57"/>
                  <a:pt x="4" y="54"/>
                  <a:pt x="3" y="49"/>
                </a:cubicBezTo>
                <a:cubicBezTo>
                  <a:pt x="1" y="45"/>
                  <a:pt x="0" y="39"/>
                  <a:pt x="1" y="33"/>
                </a:cubicBezTo>
                <a:cubicBezTo>
                  <a:pt x="1" y="27"/>
                  <a:pt x="2" y="21"/>
                  <a:pt x="4" y="17"/>
                </a:cubicBezTo>
                <a:cubicBezTo>
                  <a:pt x="5" y="13"/>
                  <a:pt x="8" y="9"/>
                  <a:pt x="11" y="7"/>
                </a:cubicBezTo>
                <a:cubicBezTo>
                  <a:pt x="14" y="4"/>
                  <a:pt x="17" y="2"/>
                  <a:pt x="20" y="1"/>
                </a:cubicBezTo>
                <a:cubicBezTo>
                  <a:pt x="24" y="0"/>
                  <a:pt x="27" y="0"/>
                  <a:pt x="31" y="0"/>
                </a:cubicBezTo>
                <a:cubicBezTo>
                  <a:pt x="35" y="0"/>
                  <a:pt x="38" y="0"/>
                  <a:pt x="40" y="0"/>
                </a:cubicBezTo>
                <a:cubicBezTo>
                  <a:pt x="43" y="1"/>
                  <a:pt x="45" y="2"/>
                  <a:pt x="47" y="2"/>
                </a:cubicBezTo>
                <a:cubicBezTo>
                  <a:pt x="44" y="13"/>
                  <a:pt x="44" y="13"/>
                  <a:pt x="44" y="13"/>
                </a:cubicBezTo>
                <a:cubicBezTo>
                  <a:pt x="43" y="13"/>
                  <a:pt x="41" y="12"/>
                  <a:pt x="39" y="12"/>
                </a:cubicBezTo>
                <a:cubicBezTo>
                  <a:pt x="37" y="11"/>
                  <a:pt x="35" y="11"/>
                  <a:pt x="32" y="11"/>
                </a:cubicBezTo>
                <a:cubicBezTo>
                  <a:pt x="27" y="11"/>
                  <a:pt x="22" y="13"/>
                  <a:pt x="19" y="16"/>
                </a:cubicBezTo>
                <a:cubicBezTo>
                  <a:pt x="16" y="20"/>
                  <a:pt x="14" y="26"/>
                  <a:pt x="14" y="34"/>
                </a:cubicBezTo>
                <a:cubicBezTo>
                  <a:pt x="14" y="37"/>
                  <a:pt x="14" y="40"/>
                  <a:pt x="15" y="43"/>
                </a:cubicBezTo>
                <a:cubicBezTo>
                  <a:pt x="16" y="46"/>
                  <a:pt x="17" y="48"/>
                  <a:pt x="18" y="50"/>
                </a:cubicBezTo>
                <a:cubicBezTo>
                  <a:pt x="20" y="52"/>
                  <a:pt x="22" y="54"/>
                  <a:pt x="24" y="55"/>
                </a:cubicBezTo>
                <a:cubicBezTo>
                  <a:pt x="26" y="56"/>
                  <a:pt x="29" y="57"/>
                  <a:pt x="32" y="57"/>
                </a:cubicBezTo>
                <a:cubicBezTo>
                  <a:pt x="35" y="57"/>
                  <a:pt x="37" y="56"/>
                  <a:pt x="39" y="56"/>
                </a:cubicBezTo>
                <a:cubicBezTo>
                  <a:pt x="41" y="55"/>
                  <a:pt x="43" y="55"/>
                  <a:pt x="44" y="54"/>
                </a:cubicBezTo>
                <a:lnTo>
                  <a:pt x="47" y="6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6" name="Freeform 14"/>
          <p:cNvSpPr>
            <a:spLocks noEditPoints="1"/>
          </p:cNvSpPr>
          <p:nvPr/>
        </p:nvSpPr>
        <p:spPr bwMode="auto">
          <a:xfrm>
            <a:off x="7643813" y="3873500"/>
            <a:ext cx="198438" cy="255588"/>
          </a:xfrm>
          <a:custGeom>
            <a:avLst/>
            <a:gdLst/>
            <a:ahLst/>
            <a:cxnLst>
              <a:cxn ang="0">
                <a:pos x="1" y="1"/>
              </a:cxn>
              <a:cxn ang="0">
                <a:pos x="6" y="0"/>
              </a:cxn>
              <a:cxn ang="0">
                <a:pos x="11" y="0"/>
              </a:cxn>
              <a:cxn ang="0">
                <a:pos x="16" y="0"/>
              </a:cxn>
              <a:cxn ang="0">
                <a:pos x="21" y="0"/>
              </a:cxn>
              <a:cxn ang="0">
                <a:pos x="35" y="3"/>
              </a:cxn>
              <a:cxn ang="0">
                <a:pos x="45" y="10"/>
              </a:cxn>
              <a:cxn ang="0">
                <a:pos x="51" y="20"/>
              </a:cxn>
              <a:cxn ang="0">
                <a:pos x="52" y="34"/>
              </a:cxn>
              <a:cxn ang="0">
                <a:pos x="51" y="47"/>
              </a:cxn>
              <a:cxn ang="0">
                <a:pos x="45" y="58"/>
              </a:cxn>
              <a:cxn ang="0">
                <a:pos x="34" y="65"/>
              </a:cxn>
              <a:cxn ang="0">
                <a:pos x="18" y="68"/>
              </a:cxn>
              <a:cxn ang="0">
                <a:pos x="14" y="68"/>
              </a:cxn>
              <a:cxn ang="0">
                <a:pos x="9" y="67"/>
              </a:cxn>
              <a:cxn ang="0">
                <a:pos x="4" y="67"/>
              </a:cxn>
              <a:cxn ang="0">
                <a:pos x="0" y="67"/>
              </a:cxn>
              <a:cxn ang="0">
                <a:pos x="1" y="1"/>
              </a:cxn>
              <a:cxn ang="0">
                <a:pos x="21" y="12"/>
              </a:cxn>
              <a:cxn ang="0">
                <a:pos x="17" y="12"/>
              </a:cxn>
              <a:cxn ang="0">
                <a:pos x="14" y="12"/>
              </a:cxn>
              <a:cxn ang="0">
                <a:pos x="13" y="56"/>
              </a:cxn>
              <a:cxn ang="0">
                <a:pos x="15" y="56"/>
              </a:cxn>
              <a:cxn ang="0">
                <a:pos x="17" y="56"/>
              </a:cxn>
              <a:cxn ang="0">
                <a:pos x="18" y="56"/>
              </a:cxn>
              <a:cxn ang="0">
                <a:pos x="20" y="56"/>
              </a:cxn>
              <a:cxn ang="0">
                <a:pos x="29" y="55"/>
              </a:cxn>
              <a:cxn ang="0">
                <a:pos x="35" y="50"/>
              </a:cxn>
              <a:cxn ang="0">
                <a:pos x="38" y="42"/>
              </a:cxn>
              <a:cxn ang="0">
                <a:pos x="39" y="34"/>
              </a:cxn>
              <a:cxn ang="0">
                <a:pos x="38" y="26"/>
              </a:cxn>
              <a:cxn ang="0">
                <a:pos x="36" y="19"/>
              </a:cxn>
              <a:cxn ang="0">
                <a:pos x="30" y="14"/>
              </a:cxn>
              <a:cxn ang="0">
                <a:pos x="21" y="12"/>
              </a:cxn>
            </a:cxnLst>
            <a:rect l="0" t="0" r="r" b="b"/>
            <a:pathLst>
              <a:path w="53" h="68">
                <a:moveTo>
                  <a:pt x="1" y="1"/>
                </a:moveTo>
                <a:cubicBezTo>
                  <a:pt x="3" y="1"/>
                  <a:pt x="4" y="0"/>
                  <a:pt x="6" y="0"/>
                </a:cubicBezTo>
                <a:cubicBezTo>
                  <a:pt x="8" y="0"/>
                  <a:pt x="9" y="0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18" y="0"/>
                  <a:pt x="19" y="0"/>
                  <a:pt x="21" y="0"/>
                </a:cubicBezTo>
                <a:cubicBezTo>
                  <a:pt x="26" y="0"/>
                  <a:pt x="31" y="1"/>
                  <a:pt x="35" y="3"/>
                </a:cubicBezTo>
                <a:cubicBezTo>
                  <a:pt x="40" y="5"/>
                  <a:pt x="43" y="7"/>
                  <a:pt x="45" y="10"/>
                </a:cubicBezTo>
                <a:cubicBezTo>
                  <a:pt x="48" y="13"/>
                  <a:pt x="50" y="16"/>
                  <a:pt x="51" y="20"/>
                </a:cubicBezTo>
                <a:cubicBezTo>
                  <a:pt x="52" y="25"/>
                  <a:pt x="53" y="29"/>
                  <a:pt x="52" y="34"/>
                </a:cubicBezTo>
                <a:cubicBezTo>
                  <a:pt x="52" y="38"/>
                  <a:pt x="52" y="43"/>
                  <a:pt x="51" y="47"/>
                </a:cubicBezTo>
                <a:cubicBezTo>
                  <a:pt x="49" y="51"/>
                  <a:pt x="47" y="55"/>
                  <a:pt x="45" y="58"/>
                </a:cubicBezTo>
                <a:cubicBezTo>
                  <a:pt x="42" y="61"/>
                  <a:pt x="39" y="63"/>
                  <a:pt x="34" y="65"/>
                </a:cubicBezTo>
                <a:cubicBezTo>
                  <a:pt x="30" y="67"/>
                  <a:pt x="25" y="68"/>
                  <a:pt x="18" y="68"/>
                </a:cubicBezTo>
                <a:cubicBezTo>
                  <a:pt x="17" y="68"/>
                  <a:pt x="16" y="68"/>
                  <a:pt x="14" y="68"/>
                </a:cubicBezTo>
                <a:cubicBezTo>
                  <a:pt x="13" y="68"/>
                  <a:pt x="11" y="68"/>
                  <a:pt x="9" y="67"/>
                </a:cubicBezTo>
                <a:cubicBezTo>
                  <a:pt x="7" y="67"/>
                  <a:pt x="6" y="67"/>
                  <a:pt x="4" y="67"/>
                </a:cubicBezTo>
                <a:cubicBezTo>
                  <a:pt x="2" y="67"/>
                  <a:pt x="1" y="67"/>
                  <a:pt x="0" y="67"/>
                </a:cubicBezTo>
                <a:lnTo>
                  <a:pt x="1" y="1"/>
                </a:lnTo>
                <a:close/>
                <a:moveTo>
                  <a:pt x="21" y="12"/>
                </a:moveTo>
                <a:cubicBezTo>
                  <a:pt x="20" y="12"/>
                  <a:pt x="19" y="12"/>
                  <a:pt x="17" y="12"/>
                </a:cubicBezTo>
                <a:cubicBezTo>
                  <a:pt x="16" y="12"/>
                  <a:pt x="15" y="12"/>
                  <a:pt x="14" y="12"/>
                </a:cubicBezTo>
                <a:cubicBezTo>
                  <a:pt x="13" y="56"/>
                  <a:pt x="13" y="56"/>
                  <a:pt x="13" y="56"/>
                </a:cubicBezTo>
                <a:cubicBezTo>
                  <a:pt x="14" y="56"/>
                  <a:pt x="14" y="56"/>
                  <a:pt x="15" y="56"/>
                </a:cubicBezTo>
                <a:cubicBezTo>
                  <a:pt x="15" y="56"/>
                  <a:pt x="16" y="56"/>
                  <a:pt x="17" y="56"/>
                </a:cubicBezTo>
                <a:cubicBezTo>
                  <a:pt x="17" y="56"/>
                  <a:pt x="18" y="56"/>
                  <a:pt x="18" y="56"/>
                </a:cubicBezTo>
                <a:cubicBezTo>
                  <a:pt x="19" y="56"/>
                  <a:pt x="20" y="56"/>
                  <a:pt x="20" y="56"/>
                </a:cubicBezTo>
                <a:cubicBezTo>
                  <a:pt x="24" y="57"/>
                  <a:pt x="27" y="56"/>
                  <a:pt x="29" y="55"/>
                </a:cubicBezTo>
                <a:cubicBezTo>
                  <a:pt x="31" y="53"/>
                  <a:pt x="33" y="52"/>
                  <a:pt x="35" y="50"/>
                </a:cubicBezTo>
                <a:cubicBezTo>
                  <a:pt x="36" y="48"/>
                  <a:pt x="37" y="45"/>
                  <a:pt x="38" y="42"/>
                </a:cubicBezTo>
                <a:cubicBezTo>
                  <a:pt x="39" y="40"/>
                  <a:pt x="39" y="37"/>
                  <a:pt x="39" y="34"/>
                </a:cubicBezTo>
                <a:cubicBezTo>
                  <a:pt x="39" y="31"/>
                  <a:pt x="39" y="29"/>
                  <a:pt x="38" y="26"/>
                </a:cubicBezTo>
                <a:cubicBezTo>
                  <a:pt x="38" y="23"/>
                  <a:pt x="37" y="21"/>
                  <a:pt x="36" y="19"/>
                </a:cubicBezTo>
                <a:cubicBezTo>
                  <a:pt x="34" y="17"/>
                  <a:pt x="33" y="15"/>
                  <a:pt x="30" y="14"/>
                </a:cubicBezTo>
                <a:cubicBezTo>
                  <a:pt x="28" y="12"/>
                  <a:pt x="25" y="12"/>
                  <a:pt x="21" y="1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7" name="Freeform 15"/>
          <p:cNvSpPr/>
          <p:nvPr/>
        </p:nvSpPr>
        <p:spPr bwMode="auto">
          <a:xfrm>
            <a:off x="7943850" y="4192588"/>
            <a:ext cx="149225" cy="24765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94" y="0"/>
              </a:cxn>
              <a:cxn ang="0">
                <a:pos x="94" y="28"/>
              </a:cxn>
              <a:cxn ang="0">
                <a:pos x="33" y="26"/>
              </a:cxn>
              <a:cxn ang="0">
                <a:pos x="33" y="64"/>
              </a:cxn>
              <a:cxn ang="0">
                <a:pos x="90" y="64"/>
              </a:cxn>
              <a:cxn ang="0">
                <a:pos x="87" y="90"/>
              </a:cxn>
              <a:cxn ang="0">
                <a:pos x="33" y="90"/>
              </a:cxn>
              <a:cxn ang="0">
                <a:pos x="31" y="128"/>
              </a:cxn>
              <a:cxn ang="0">
                <a:pos x="94" y="130"/>
              </a:cxn>
              <a:cxn ang="0">
                <a:pos x="94" y="156"/>
              </a:cxn>
              <a:cxn ang="0">
                <a:pos x="0" y="154"/>
              </a:cxn>
              <a:cxn ang="0">
                <a:pos x="5" y="0"/>
              </a:cxn>
            </a:cxnLst>
            <a:rect l="0" t="0" r="r" b="b"/>
            <a:pathLst>
              <a:path w="94" h="156">
                <a:moveTo>
                  <a:pt x="5" y="0"/>
                </a:moveTo>
                <a:lnTo>
                  <a:pt x="94" y="0"/>
                </a:lnTo>
                <a:lnTo>
                  <a:pt x="94" y="28"/>
                </a:lnTo>
                <a:lnTo>
                  <a:pt x="33" y="26"/>
                </a:lnTo>
                <a:lnTo>
                  <a:pt x="33" y="64"/>
                </a:lnTo>
                <a:lnTo>
                  <a:pt x="90" y="64"/>
                </a:lnTo>
                <a:lnTo>
                  <a:pt x="87" y="90"/>
                </a:lnTo>
                <a:lnTo>
                  <a:pt x="33" y="90"/>
                </a:lnTo>
                <a:lnTo>
                  <a:pt x="31" y="128"/>
                </a:lnTo>
                <a:lnTo>
                  <a:pt x="94" y="130"/>
                </a:lnTo>
                <a:lnTo>
                  <a:pt x="94" y="156"/>
                </a:lnTo>
                <a:lnTo>
                  <a:pt x="0" y="154"/>
                </a:ln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100392" y="4798382"/>
            <a:ext cx="3991216" cy="1948648"/>
            <a:chOff x="8386921" y="2138442"/>
            <a:chExt cx="2501951" cy="1401105"/>
          </a:xfrm>
        </p:grpSpPr>
        <p:sp>
          <p:nvSpPr>
            <p:cNvPr id="5" name="矩形 4"/>
            <p:cNvSpPr/>
            <p:nvPr/>
          </p:nvSpPr>
          <p:spPr>
            <a:xfrm>
              <a:off x="8386921" y="2138442"/>
              <a:ext cx="2501951" cy="5757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504910" y="2542351"/>
              <a:ext cx="2265974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4100" name="AutoShape 4"/>
          <p:cNvSpPr>
            <a:spLocks noChangeAspect="1" noChangeArrowheads="1" noTextEdit="1"/>
          </p:cNvSpPr>
          <p:nvPr/>
        </p:nvSpPr>
        <p:spPr bwMode="auto">
          <a:xfrm>
            <a:off x="4225925" y="547688"/>
            <a:ext cx="3543300" cy="41957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2" name="Freeform 6"/>
          <p:cNvSpPr/>
          <p:nvPr/>
        </p:nvSpPr>
        <p:spPr bwMode="auto">
          <a:xfrm>
            <a:off x="7397750" y="2370138"/>
            <a:ext cx="195263" cy="949325"/>
          </a:xfrm>
          <a:custGeom>
            <a:avLst/>
            <a:gdLst/>
            <a:ahLst/>
            <a:cxnLst>
              <a:cxn ang="0">
                <a:pos x="42" y="0"/>
              </a:cxn>
              <a:cxn ang="0">
                <a:pos x="38" y="5"/>
              </a:cxn>
              <a:cxn ang="0">
                <a:pos x="43" y="69"/>
              </a:cxn>
              <a:cxn ang="0">
                <a:pos x="1" y="246"/>
              </a:cxn>
              <a:cxn ang="0">
                <a:pos x="3" y="252"/>
              </a:cxn>
              <a:cxn ang="0">
                <a:pos x="6" y="253"/>
              </a:cxn>
              <a:cxn ang="0">
                <a:pos x="10" y="250"/>
              </a:cxn>
              <a:cxn ang="0">
                <a:pos x="52" y="69"/>
              </a:cxn>
              <a:cxn ang="0">
                <a:pos x="47" y="4"/>
              </a:cxn>
              <a:cxn ang="0">
                <a:pos x="42" y="0"/>
              </a:cxn>
            </a:cxnLst>
            <a:rect l="0" t="0" r="r" b="b"/>
            <a:pathLst>
              <a:path w="52" h="253">
                <a:moveTo>
                  <a:pt x="42" y="0"/>
                </a:moveTo>
                <a:cubicBezTo>
                  <a:pt x="39" y="0"/>
                  <a:pt x="37" y="3"/>
                  <a:pt x="38" y="5"/>
                </a:cubicBezTo>
                <a:cubicBezTo>
                  <a:pt x="41" y="26"/>
                  <a:pt x="43" y="48"/>
                  <a:pt x="43" y="69"/>
                </a:cubicBezTo>
                <a:cubicBezTo>
                  <a:pt x="43" y="131"/>
                  <a:pt x="29" y="190"/>
                  <a:pt x="1" y="246"/>
                </a:cubicBezTo>
                <a:cubicBezTo>
                  <a:pt x="0" y="248"/>
                  <a:pt x="1" y="251"/>
                  <a:pt x="3" y="252"/>
                </a:cubicBezTo>
                <a:cubicBezTo>
                  <a:pt x="4" y="252"/>
                  <a:pt x="5" y="253"/>
                  <a:pt x="6" y="253"/>
                </a:cubicBezTo>
                <a:cubicBezTo>
                  <a:pt x="7" y="253"/>
                  <a:pt x="9" y="252"/>
                  <a:pt x="10" y="250"/>
                </a:cubicBezTo>
                <a:cubicBezTo>
                  <a:pt x="38" y="193"/>
                  <a:pt x="52" y="132"/>
                  <a:pt x="52" y="69"/>
                </a:cubicBezTo>
                <a:cubicBezTo>
                  <a:pt x="52" y="47"/>
                  <a:pt x="50" y="25"/>
                  <a:pt x="47" y="4"/>
                </a:cubicBezTo>
                <a:cubicBezTo>
                  <a:pt x="47" y="1"/>
                  <a:pt x="44" y="0"/>
                  <a:pt x="42" y="0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3" name="Freeform 7"/>
          <p:cNvSpPr/>
          <p:nvPr/>
        </p:nvSpPr>
        <p:spPr bwMode="auto">
          <a:xfrm>
            <a:off x="4525963" y="1814513"/>
            <a:ext cx="261938" cy="952500"/>
          </a:xfrm>
          <a:custGeom>
            <a:avLst/>
            <a:gdLst/>
            <a:ahLst/>
            <a:cxnLst>
              <a:cxn ang="0">
                <a:pos x="6" y="254"/>
              </a:cxn>
              <a:cxn ang="0">
                <a:pos x="6" y="254"/>
              </a:cxn>
              <a:cxn ang="0">
                <a:pos x="10" y="249"/>
              </a:cxn>
              <a:cxn ang="0">
                <a:pos x="9" y="217"/>
              </a:cxn>
              <a:cxn ang="0">
                <a:pos x="68" y="7"/>
              </a:cxn>
              <a:cxn ang="0">
                <a:pos x="67" y="1"/>
              </a:cxn>
              <a:cxn ang="0">
                <a:pos x="60" y="2"/>
              </a:cxn>
              <a:cxn ang="0">
                <a:pos x="0" y="217"/>
              </a:cxn>
              <a:cxn ang="0">
                <a:pos x="1" y="250"/>
              </a:cxn>
              <a:cxn ang="0">
                <a:pos x="6" y="254"/>
              </a:cxn>
            </a:cxnLst>
            <a:rect l="0" t="0" r="r" b="b"/>
            <a:pathLst>
              <a:path w="70" h="254">
                <a:moveTo>
                  <a:pt x="6" y="254"/>
                </a:moveTo>
                <a:cubicBezTo>
                  <a:pt x="6" y="254"/>
                  <a:pt x="6" y="254"/>
                  <a:pt x="6" y="254"/>
                </a:cubicBezTo>
                <a:cubicBezTo>
                  <a:pt x="9" y="254"/>
                  <a:pt x="11" y="252"/>
                  <a:pt x="10" y="249"/>
                </a:cubicBezTo>
                <a:cubicBezTo>
                  <a:pt x="9" y="238"/>
                  <a:pt x="9" y="228"/>
                  <a:pt x="9" y="217"/>
                </a:cubicBezTo>
                <a:cubicBezTo>
                  <a:pt x="9" y="142"/>
                  <a:pt x="29" y="70"/>
                  <a:pt x="68" y="7"/>
                </a:cubicBezTo>
                <a:cubicBezTo>
                  <a:pt x="70" y="5"/>
                  <a:pt x="69" y="2"/>
                  <a:pt x="67" y="1"/>
                </a:cubicBezTo>
                <a:cubicBezTo>
                  <a:pt x="64" y="0"/>
                  <a:pt x="62" y="0"/>
                  <a:pt x="60" y="2"/>
                </a:cubicBezTo>
                <a:cubicBezTo>
                  <a:pt x="21" y="67"/>
                  <a:pt x="0" y="141"/>
                  <a:pt x="0" y="217"/>
                </a:cubicBezTo>
                <a:cubicBezTo>
                  <a:pt x="0" y="228"/>
                  <a:pt x="0" y="239"/>
                  <a:pt x="1" y="250"/>
                </a:cubicBezTo>
                <a:cubicBezTo>
                  <a:pt x="1" y="252"/>
                  <a:pt x="3" y="254"/>
                  <a:pt x="6" y="254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4" name="Freeform 8"/>
          <p:cNvSpPr/>
          <p:nvPr/>
        </p:nvSpPr>
        <p:spPr bwMode="auto">
          <a:xfrm>
            <a:off x="5233988" y="3895725"/>
            <a:ext cx="555625" cy="236537"/>
          </a:xfrm>
          <a:custGeom>
            <a:avLst/>
            <a:gdLst/>
            <a:ahLst/>
            <a:cxnLst>
              <a:cxn ang="0">
                <a:pos x="144" y="54"/>
              </a:cxn>
              <a:cxn ang="0">
                <a:pos x="8" y="1"/>
              </a:cxn>
              <a:cxn ang="0">
                <a:pos x="2" y="2"/>
              </a:cxn>
              <a:cxn ang="0">
                <a:pos x="3" y="9"/>
              </a:cxn>
              <a:cxn ang="0">
                <a:pos x="142" y="63"/>
              </a:cxn>
              <a:cxn ang="0">
                <a:pos x="143" y="63"/>
              </a:cxn>
              <a:cxn ang="0">
                <a:pos x="147" y="60"/>
              </a:cxn>
              <a:cxn ang="0">
                <a:pos x="144" y="54"/>
              </a:cxn>
            </a:cxnLst>
            <a:rect l="0" t="0" r="r" b="b"/>
            <a:pathLst>
              <a:path w="148" h="63">
                <a:moveTo>
                  <a:pt x="144" y="54"/>
                </a:moveTo>
                <a:cubicBezTo>
                  <a:pt x="95" y="45"/>
                  <a:pt x="50" y="27"/>
                  <a:pt x="8" y="1"/>
                </a:cubicBezTo>
                <a:cubicBezTo>
                  <a:pt x="6" y="0"/>
                  <a:pt x="3" y="0"/>
                  <a:pt x="2" y="2"/>
                </a:cubicBezTo>
                <a:cubicBezTo>
                  <a:pt x="0" y="5"/>
                  <a:pt x="1" y="7"/>
                  <a:pt x="3" y="9"/>
                </a:cubicBezTo>
                <a:cubicBezTo>
                  <a:pt x="46" y="36"/>
                  <a:pt x="93" y="54"/>
                  <a:pt x="142" y="63"/>
                </a:cubicBezTo>
                <a:cubicBezTo>
                  <a:pt x="143" y="63"/>
                  <a:pt x="143" y="63"/>
                  <a:pt x="143" y="63"/>
                </a:cubicBezTo>
                <a:cubicBezTo>
                  <a:pt x="145" y="63"/>
                  <a:pt x="147" y="62"/>
                  <a:pt x="147" y="60"/>
                </a:cubicBezTo>
                <a:cubicBezTo>
                  <a:pt x="148" y="57"/>
                  <a:pt x="146" y="55"/>
                  <a:pt x="144" y="54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5" name="Freeform 9"/>
          <p:cNvSpPr/>
          <p:nvPr/>
        </p:nvSpPr>
        <p:spPr bwMode="auto">
          <a:xfrm>
            <a:off x="4225925" y="544513"/>
            <a:ext cx="3543300" cy="4198937"/>
          </a:xfrm>
          <a:custGeom>
            <a:avLst/>
            <a:gdLst/>
            <a:ahLst/>
            <a:cxnLst>
              <a:cxn ang="0">
                <a:pos x="751" y="685"/>
              </a:cxn>
              <a:cxn ang="0">
                <a:pos x="782" y="556"/>
              </a:cxn>
              <a:cxn ang="0">
                <a:pos x="779" y="520"/>
              </a:cxn>
              <a:cxn ang="0">
                <a:pos x="945" y="334"/>
              </a:cxn>
              <a:cxn ang="0">
                <a:pos x="758" y="146"/>
              </a:cxn>
              <a:cxn ang="0">
                <a:pos x="628" y="198"/>
              </a:cxn>
              <a:cxn ang="0">
                <a:pos x="390" y="0"/>
              </a:cxn>
              <a:cxn ang="0">
                <a:pos x="147" y="243"/>
              </a:cxn>
              <a:cxn ang="0">
                <a:pos x="228" y="423"/>
              </a:cxn>
              <a:cxn ang="0">
                <a:pos x="196" y="556"/>
              </a:cxn>
              <a:cxn ang="0">
                <a:pos x="197" y="579"/>
              </a:cxn>
              <a:cxn ang="0">
                <a:pos x="170" y="576"/>
              </a:cxn>
              <a:cxn ang="0">
                <a:pos x="0" y="746"/>
              </a:cxn>
              <a:cxn ang="0">
                <a:pos x="170" y="916"/>
              </a:cxn>
              <a:cxn ang="0">
                <a:pos x="331" y="802"/>
              </a:cxn>
              <a:cxn ang="0">
                <a:pos x="442" y="844"/>
              </a:cxn>
              <a:cxn ang="0">
                <a:pos x="437" y="894"/>
              </a:cxn>
              <a:cxn ang="0">
                <a:pos x="663" y="1120"/>
              </a:cxn>
              <a:cxn ang="0">
                <a:pos x="889" y="894"/>
              </a:cxn>
              <a:cxn ang="0">
                <a:pos x="751" y="685"/>
              </a:cxn>
            </a:cxnLst>
            <a:rect l="0" t="0" r="r" b="b"/>
            <a:pathLst>
              <a:path w="945" h="1120">
                <a:moveTo>
                  <a:pt x="751" y="685"/>
                </a:moveTo>
                <a:cubicBezTo>
                  <a:pt x="771" y="646"/>
                  <a:pt x="782" y="602"/>
                  <a:pt x="782" y="556"/>
                </a:cubicBezTo>
                <a:cubicBezTo>
                  <a:pt x="782" y="544"/>
                  <a:pt x="781" y="532"/>
                  <a:pt x="779" y="520"/>
                </a:cubicBezTo>
                <a:cubicBezTo>
                  <a:pt x="873" y="510"/>
                  <a:pt x="945" y="430"/>
                  <a:pt x="945" y="334"/>
                </a:cubicBezTo>
                <a:cubicBezTo>
                  <a:pt x="945" y="230"/>
                  <a:pt x="861" y="146"/>
                  <a:pt x="758" y="146"/>
                </a:cubicBezTo>
                <a:cubicBezTo>
                  <a:pt x="707" y="146"/>
                  <a:pt x="662" y="166"/>
                  <a:pt x="628" y="198"/>
                </a:cubicBezTo>
                <a:cubicBezTo>
                  <a:pt x="607" y="85"/>
                  <a:pt x="509" y="0"/>
                  <a:pt x="390" y="0"/>
                </a:cubicBezTo>
                <a:cubicBezTo>
                  <a:pt x="256" y="0"/>
                  <a:pt x="147" y="108"/>
                  <a:pt x="147" y="243"/>
                </a:cubicBezTo>
                <a:cubicBezTo>
                  <a:pt x="147" y="314"/>
                  <a:pt x="178" y="379"/>
                  <a:pt x="228" y="423"/>
                </a:cubicBezTo>
                <a:cubicBezTo>
                  <a:pt x="208" y="463"/>
                  <a:pt x="196" y="508"/>
                  <a:pt x="196" y="556"/>
                </a:cubicBezTo>
                <a:cubicBezTo>
                  <a:pt x="196" y="563"/>
                  <a:pt x="197" y="571"/>
                  <a:pt x="197" y="579"/>
                </a:cubicBezTo>
                <a:cubicBezTo>
                  <a:pt x="188" y="577"/>
                  <a:pt x="179" y="576"/>
                  <a:pt x="170" y="576"/>
                </a:cubicBezTo>
                <a:cubicBezTo>
                  <a:pt x="76" y="576"/>
                  <a:pt x="0" y="652"/>
                  <a:pt x="0" y="746"/>
                </a:cubicBezTo>
                <a:cubicBezTo>
                  <a:pt x="0" y="840"/>
                  <a:pt x="76" y="916"/>
                  <a:pt x="170" y="916"/>
                </a:cubicBezTo>
                <a:cubicBezTo>
                  <a:pt x="245" y="916"/>
                  <a:pt x="308" y="868"/>
                  <a:pt x="331" y="802"/>
                </a:cubicBezTo>
                <a:cubicBezTo>
                  <a:pt x="364" y="823"/>
                  <a:pt x="402" y="838"/>
                  <a:pt x="442" y="844"/>
                </a:cubicBezTo>
                <a:cubicBezTo>
                  <a:pt x="439" y="860"/>
                  <a:pt x="437" y="877"/>
                  <a:pt x="437" y="894"/>
                </a:cubicBezTo>
                <a:cubicBezTo>
                  <a:pt x="437" y="1018"/>
                  <a:pt x="538" y="1120"/>
                  <a:pt x="663" y="1120"/>
                </a:cubicBezTo>
                <a:cubicBezTo>
                  <a:pt x="788" y="1120"/>
                  <a:pt x="889" y="1018"/>
                  <a:pt x="889" y="894"/>
                </a:cubicBezTo>
                <a:cubicBezTo>
                  <a:pt x="889" y="800"/>
                  <a:pt x="832" y="720"/>
                  <a:pt x="751" y="685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6" name="Freeform 10"/>
          <p:cNvSpPr>
            <a:spLocks noEditPoints="1"/>
          </p:cNvSpPr>
          <p:nvPr/>
        </p:nvSpPr>
        <p:spPr bwMode="auto">
          <a:xfrm>
            <a:off x="7540625" y="2370138"/>
            <a:ext cx="33338" cy="1905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4" y="0"/>
              </a:cxn>
              <a:cxn ang="0">
                <a:pos x="0" y="5"/>
              </a:cxn>
              <a:cxn ang="0">
                <a:pos x="4" y="0"/>
              </a:cxn>
              <a:cxn ang="0">
                <a:pos x="4" y="0"/>
              </a:cxn>
              <a:cxn ang="0">
                <a:pos x="4" y="0"/>
              </a:cxn>
              <a:cxn ang="0">
                <a:pos x="9" y="4"/>
              </a:cxn>
              <a:cxn ang="0">
                <a:pos x="4" y="0"/>
              </a:cxn>
              <a:cxn ang="0">
                <a:pos x="4" y="0"/>
              </a:cxn>
              <a:cxn ang="0">
                <a:pos x="4" y="0"/>
              </a:cxn>
              <a:cxn ang="0">
                <a:pos x="4" y="0"/>
              </a:cxn>
              <a:cxn ang="0">
                <a:pos x="4" y="0"/>
              </a:cxn>
            </a:cxnLst>
            <a:rect l="0" t="0" r="r" b="b"/>
            <a:pathLst>
              <a:path w="9" h="5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1" y="0"/>
                  <a:pt x="0" y="2"/>
                  <a:pt x="0" y="5"/>
                </a:cubicBezTo>
                <a:cubicBezTo>
                  <a:pt x="0" y="2"/>
                  <a:pt x="1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7" y="0"/>
                  <a:pt x="8" y="2"/>
                  <a:pt x="9" y="4"/>
                </a:cubicBezTo>
                <a:cubicBezTo>
                  <a:pt x="8" y="2"/>
                  <a:pt x="7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7" name="Freeform 11"/>
          <p:cNvSpPr/>
          <p:nvPr/>
        </p:nvSpPr>
        <p:spPr bwMode="auto">
          <a:xfrm>
            <a:off x="7400925" y="2370138"/>
            <a:ext cx="192088" cy="949325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41" y="0"/>
              </a:cxn>
              <a:cxn ang="0">
                <a:pos x="41" y="0"/>
              </a:cxn>
              <a:cxn ang="0">
                <a:pos x="41" y="0"/>
              </a:cxn>
              <a:cxn ang="0">
                <a:pos x="37" y="5"/>
              </a:cxn>
              <a:cxn ang="0">
                <a:pos x="37" y="5"/>
              </a:cxn>
              <a:cxn ang="0">
                <a:pos x="42" y="69"/>
              </a:cxn>
              <a:cxn ang="0">
                <a:pos x="42" y="69"/>
              </a:cxn>
              <a:cxn ang="0">
                <a:pos x="42" y="69"/>
              </a:cxn>
              <a:cxn ang="0">
                <a:pos x="0" y="246"/>
              </a:cxn>
              <a:cxn ang="0">
                <a:pos x="0" y="248"/>
              </a:cxn>
              <a:cxn ang="0">
                <a:pos x="2" y="252"/>
              </a:cxn>
              <a:cxn ang="0">
                <a:pos x="5" y="253"/>
              </a:cxn>
              <a:cxn ang="0">
                <a:pos x="9" y="250"/>
              </a:cxn>
              <a:cxn ang="0">
                <a:pos x="51" y="69"/>
              </a:cxn>
              <a:cxn ang="0">
                <a:pos x="46" y="4"/>
              </a:cxn>
              <a:cxn ang="0">
                <a:pos x="46" y="4"/>
              </a:cxn>
              <a:cxn ang="0">
                <a:pos x="46" y="4"/>
              </a:cxn>
              <a:cxn ang="0">
                <a:pos x="41" y="0"/>
              </a:cxn>
              <a:cxn ang="0">
                <a:pos x="41" y="0"/>
              </a:cxn>
            </a:cxnLst>
            <a:rect l="0" t="0" r="r" b="b"/>
            <a:pathLst>
              <a:path w="51" h="253">
                <a:moveTo>
                  <a:pt x="41" y="0"/>
                </a:moveTo>
                <a:cubicBezTo>
                  <a:pt x="41" y="0"/>
                  <a:pt x="41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8" y="0"/>
                  <a:pt x="37" y="2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40" y="26"/>
                  <a:pt x="42" y="48"/>
                  <a:pt x="42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42" y="131"/>
                  <a:pt x="28" y="190"/>
                  <a:pt x="0" y="246"/>
                </a:cubicBezTo>
                <a:cubicBezTo>
                  <a:pt x="0" y="246"/>
                  <a:pt x="0" y="247"/>
                  <a:pt x="0" y="248"/>
                </a:cubicBezTo>
                <a:cubicBezTo>
                  <a:pt x="0" y="250"/>
                  <a:pt x="1" y="251"/>
                  <a:pt x="2" y="252"/>
                </a:cubicBezTo>
                <a:cubicBezTo>
                  <a:pt x="3" y="252"/>
                  <a:pt x="4" y="253"/>
                  <a:pt x="5" y="253"/>
                </a:cubicBezTo>
                <a:cubicBezTo>
                  <a:pt x="6" y="253"/>
                  <a:pt x="8" y="252"/>
                  <a:pt x="9" y="250"/>
                </a:cubicBezTo>
                <a:cubicBezTo>
                  <a:pt x="37" y="193"/>
                  <a:pt x="51" y="132"/>
                  <a:pt x="51" y="69"/>
                </a:cubicBezTo>
                <a:cubicBezTo>
                  <a:pt x="51" y="47"/>
                  <a:pt x="49" y="25"/>
                  <a:pt x="46" y="4"/>
                </a:cubicBezTo>
                <a:cubicBezTo>
                  <a:pt x="46" y="4"/>
                  <a:pt x="46" y="4"/>
                  <a:pt x="46" y="4"/>
                </a:cubicBezTo>
                <a:cubicBezTo>
                  <a:pt x="46" y="4"/>
                  <a:pt x="46" y="4"/>
                  <a:pt x="46" y="4"/>
                </a:cubicBezTo>
                <a:cubicBezTo>
                  <a:pt x="45" y="2"/>
                  <a:pt x="44" y="0"/>
                  <a:pt x="41" y="0"/>
                </a:cubicBezTo>
                <a:cubicBezTo>
                  <a:pt x="41" y="0"/>
                  <a:pt x="41" y="0"/>
                  <a:pt x="41" y="0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8" name="Freeform 12"/>
          <p:cNvSpPr>
            <a:spLocks noEditPoints="1"/>
          </p:cNvSpPr>
          <p:nvPr/>
        </p:nvSpPr>
        <p:spPr bwMode="auto">
          <a:xfrm>
            <a:off x="4525963" y="1814513"/>
            <a:ext cx="258763" cy="814387"/>
          </a:xfrm>
          <a:custGeom>
            <a:avLst/>
            <a:gdLst/>
            <a:ahLst/>
            <a:cxnLst>
              <a:cxn ang="0">
                <a:pos x="60" y="2"/>
              </a:cxn>
              <a:cxn ang="0">
                <a:pos x="60" y="2"/>
              </a:cxn>
              <a:cxn ang="0">
                <a:pos x="0" y="217"/>
              </a:cxn>
              <a:cxn ang="0">
                <a:pos x="0" y="217"/>
              </a:cxn>
              <a:cxn ang="0">
                <a:pos x="60" y="2"/>
              </a:cxn>
              <a:cxn ang="0">
                <a:pos x="60" y="2"/>
              </a:cxn>
              <a:cxn ang="0">
                <a:pos x="64" y="0"/>
              </a:cxn>
              <a:cxn ang="0">
                <a:pos x="67" y="1"/>
              </a:cxn>
              <a:cxn ang="0">
                <a:pos x="69" y="5"/>
              </a:cxn>
              <a:cxn ang="0">
                <a:pos x="67" y="1"/>
              </a:cxn>
              <a:cxn ang="0">
                <a:pos x="64" y="0"/>
              </a:cxn>
              <a:cxn ang="0">
                <a:pos x="64" y="0"/>
              </a:cxn>
              <a:cxn ang="0">
                <a:pos x="64" y="0"/>
              </a:cxn>
              <a:cxn ang="0">
                <a:pos x="64" y="0"/>
              </a:cxn>
              <a:cxn ang="0">
                <a:pos x="64" y="0"/>
              </a:cxn>
            </a:cxnLst>
            <a:rect l="0" t="0" r="r" b="b"/>
            <a:pathLst>
              <a:path w="69" h="217">
                <a:moveTo>
                  <a:pt x="60" y="2"/>
                </a:moveTo>
                <a:cubicBezTo>
                  <a:pt x="60" y="2"/>
                  <a:pt x="60" y="2"/>
                  <a:pt x="60" y="2"/>
                </a:cubicBezTo>
                <a:cubicBezTo>
                  <a:pt x="21" y="67"/>
                  <a:pt x="0" y="141"/>
                  <a:pt x="0" y="217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141"/>
                  <a:pt x="21" y="67"/>
                  <a:pt x="60" y="2"/>
                </a:cubicBezTo>
                <a:cubicBezTo>
                  <a:pt x="60" y="2"/>
                  <a:pt x="60" y="2"/>
                  <a:pt x="60" y="2"/>
                </a:cubicBezTo>
                <a:moveTo>
                  <a:pt x="64" y="0"/>
                </a:moveTo>
                <a:cubicBezTo>
                  <a:pt x="65" y="0"/>
                  <a:pt x="66" y="0"/>
                  <a:pt x="67" y="1"/>
                </a:cubicBezTo>
                <a:cubicBezTo>
                  <a:pt x="68" y="2"/>
                  <a:pt x="69" y="3"/>
                  <a:pt x="69" y="5"/>
                </a:cubicBezTo>
                <a:cubicBezTo>
                  <a:pt x="69" y="3"/>
                  <a:pt x="68" y="2"/>
                  <a:pt x="67" y="1"/>
                </a:cubicBezTo>
                <a:cubicBezTo>
                  <a:pt x="66" y="0"/>
                  <a:pt x="65" y="0"/>
                  <a:pt x="64" y="0"/>
                </a:cubicBezTo>
                <a:moveTo>
                  <a:pt x="64" y="0"/>
                </a:moveTo>
                <a:cubicBezTo>
                  <a:pt x="64" y="0"/>
                  <a:pt x="64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0"/>
                  <a:pt x="64" y="0"/>
                  <a:pt x="64" y="0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9" name="Freeform 13"/>
          <p:cNvSpPr/>
          <p:nvPr/>
        </p:nvSpPr>
        <p:spPr bwMode="auto">
          <a:xfrm>
            <a:off x="4525963" y="1814513"/>
            <a:ext cx="258763" cy="952500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64" y="0"/>
              </a:cxn>
              <a:cxn ang="0">
                <a:pos x="60" y="2"/>
              </a:cxn>
              <a:cxn ang="0">
                <a:pos x="60" y="2"/>
              </a:cxn>
              <a:cxn ang="0">
                <a:pos x="0" y="217"/>
              </a:cxn>
              <a:cxn ang="0">
                <a:pos x="1" y="250"/>
              </a:cxn>
              <a:cxn ang="0">
                <a:pos x="6" y="254"/>
              </a:cxn>
              <a:cxn ang="0">
                <a:pos x="6" y="254"/>
              </a:cxn>
              <a:cxn ang="0">
                <a:pos x="10" y="250"/>
              </a:cxn>
              <a:cxn ang="0">
                <a:pos x="10" y="249"/>
              </a:cxn>
              <a:cxn ang="0">
                <a:pos x="9" y="217"/>
              </a:cxn>
              <a:cxn ang="0">
                <a:pos x="9" y="217"/>
              </a:cxn>
              <a:cxn ang="0">
                <a:pos x="9" y="217"/>
              </a:cxn>
              <a:cxn ang="0">
                <a:pos x="68" y="7"/>
              </a:cxn>
              <a:cxn ang="0">
                <a:pos x="69" y="5"/>
              </a:cxn>
              <a:cxn ang="0">
                <a:pos x="67" y="1"/>
              </a:cxn>
              <a:cxn ang="0">
                <a:pos x="64" y="0"/>
              </a:cxn>
              <a:cxn ang="0">
                <a:pos x="64" y="0"/>
              </a:cxn>
            </a:cxnLst>
            <a:rect l="0" t="0" r="r" b="b"/>
            <a:pathLst>
              <a:path w="69" h="254">
                <a:moveTo>
                  <a:pt x="64" y="0"/>
                </a:moveTo>
                <a:cubicBezTo>
                  <a:pt x="64" y="0"/>
                  <a:pt x="64" y="0"/>
                  <a:pt x="64" y="0"/>
                </a:cubicBezTo>
                <a:cubicBezTo>
                  <a:pt x="63" y="0"/>
                  <a:pt x="61" y="1"/>
                  <a:pt x="60" y="2"/>
                </a:cubicBezTo>
                <a:cubicBezTo>
                  <a:pt x="60" y="2"/>
                  <a:pt x="60" y="2"/>
                  <a:pt x="60" y="2"/>
                </a:cubicBezTo>
                <a:cubicBezTo>
                  <a:pt x="21" y="67"/>
                  <a:pt x="0" y="141"/>
                  <a:pt x="0" y="217"/>
                </a:cubicBezTo>
                <a:cubicBezTo>
                  <a:pt x="0" y="228"/>
                  <a:pt x="0" y="239"/>
                  <a:pt x="1" y="250"/>
                </a:cubicBezTo>
                <a:cubicBezTo>
                  <a:pt x="1" y="252"/>
                  <a:pt x="3" y="254"/>
                  <a:pt x="6" y="254"/>
                </a:cubicBezTo>
                <a:cubicBezTo>
                  <a:pt x="6" y="254"/>
                  <a:pt x="6" y="254"/>
                  <a:pt x="6" y="254"/>
                </a:cubicBezTo>
                <a:cubicBezTo>
                  <a:pt x="9" y="254"/>
                  <a:pt x="10" y="252"/>
                  <a:pt x="10" y="250"/>
                </a:cubicBezTo>
                <a:cubicBezTo>
                  <a:pt x="10" y="249"/>
                  <a:pt x="10" y="249"/>
                  <a:pt x="10" y="249"/>
                </a:cubicBezTo>
                <a:cubicBezTo>
                  <a:pt x="9" y="238"/>
                  <a:pt x="9" y="228"/>
                  <a:pt x="9" y="217"/>
                </a:cubicBezTo>
                <a:cubicBezTo>
                  <a:pt x="9" y="217"/>
                  <a:pt x="9" y="217"/>
                  <a:pt x="9" y="217"/>
                </a:cubicBezTo>
                <a:cubicBezTo>
                  <a:pt x="9" y="217"/>
                  <a:pt x="9" y="217"/>
                  <a:pt x="9" y="217"/>
                </a:cubicBezTo>
                <a:cubicBezTo>
                  <a:pt x="9" y="142"/>
                  <a:pt x="29" y="70"/>
                  <a:pt x="68" y="7"/>
                </a:cubicBezTo>
                <a:cubicBezTo>
                  <a:pt x="69" y="7"/>
                  <a:pt x="69" y="6"/>
                  <a:pt x="69" y="5"/>
                </a:cubicBezTo>
                <a:cubicBezTo>
                  <a:pt x="69" y="3"/>
                  <a:pt x="68" y="2"/>
                  <a:pt x="67" y="1"/>
                </a:cubicBezTo>
                <a:cubicBezTo>
                  <a:pt x="66" y="0"/>
                  <a:pt x="65" y="0"/>
                  <a:pt x="64" y="0"/>
                </a:cubicBezTo>
                <a:cubicBezTo>
                  <a:pt x="64" y="0"/>
                  <a:pt x="64" y="0"/>
                  <a:pt x="64" y="0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0" name="Freeform 14"/>
          <p:cNvSpPr>
            <a:spLocks noEditPoints="1"/>
          </p:cNvSpPr>
          <p:nvPr/>
        </p:nvSpPr>
        <p:spPr bwMode="auto">
          <a:xfrm>
            <a:off x="5238750" y="3895725"/>
            <a:ext cx="547688" cy="222250"/>
          </a:xfrm>
          <a:custGeom>
            <a:avLst/>
            <a:gdLst/>
            <a:ahLst/>
            <a:cxnLst>
              <a:cxn ang="0">
                <a:pos x="1" y="2"/>
              </a:cxn>
              <a:cxn ang="0">
                <a:pos x="1" y="2"/>
              </a:cxn>
              <a:cxn ang="0">
                <a:pos x="0" y="5"/>
              </a:cxn>
              <a:cxn ang="0">
                <a:pos x="1" y="2"/>
              </a:cxn>
              <a:cxn ang="0">
                <a:pos x="1" y="2"/>
              </a:cxn>
              <a:cxn ang="0">
                <a:pos x="7" y="1"/>
              </a:cxn>
              <a:cxn ang="0">
                <a:pos x="7" y="1"/>
              </a:cxn>
              <a:cxn ang="0">
                <a:pos x="143" y="54"/>
              </a:cxn>
              <a:cxn ang="0">
                <a:pos x="146" y="59"/>
              </a:cxn>
              <a:cxn ang="0">
                <a:pos x="143" y="54"/>
              </a:cxn>
              <a:cxn ang="0">
                <a:pos x="7" y="1"/>
              </a:cxn>
              <a:cxn ang="0">
                <a:pos x="7" y="1"/>
              </a:cxn>
              <a:cxn ang="0">
                <a:pos x="7" y="1"/>
              </a:cxn>
              <a:cxn ang="0">
                <a:pos x="7" y="1"/>
              </a:cxn>
              <a:cxn ang="0">
                <a:pos x="7" y="1"/>
              </a:cxn>
              <a:cxn ang="0">
                <a:pos x="5" y="0"/>
              </a:cxn>
              <a:cxn ang="0">
                <a:pos x="7" y="1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  <a:cxn ang="0">
                <a:pos x="5" y="0"/>
              </a:cxn>
            </a:cxnLst>
            <a:rect l="0" t="0" r="r" b="b"/>
            <a:pathLst>
              <a:path w="146" h="59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0" y="3"/>
                  <a:pt x="0" y="4"/>
                  <a:pt x="0" y="5"/>
                </a:cubicBezTo>
                <a:cubicBezTo>
                  <a:pt x="0" y="4"/>
                  <a:pt x="0" y="3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7" y="1"/>
                </a:moveTo>
                <a:cubicBezTo>
                  <a:pt x="7" y="1"/>
                  <a:pt x="7" y="1"/>
                  <a:pt x="7" y="1"/>
                </a:cubicBezTo>
                <a:cubicBezTo>
                  <a:pt x="49" y="27"/>
                  <a:pt x="94" y="45"/>
                  <a:pt x="143" y="54"/>
                </a:cubicBezTo>
                <a:cubicBezTo>
                  <a:pt x="145" y="55"/>
                  <a:pt x="146" y="57"/>
                  <a:pt x="146" y="59"/>
                </a:cubicBezTo>
                <a:cubicBezTo>
                  <a:pt x="146" y="57"/>
                  <a:pt x="145" y="55"/>
                  <a:pt x="143" y="54"/>
                </a:cubicBezTo>
                <a:cubicBezTo>
                  <a:pt x="94" y="45"/>
                  <a:pt x="49" y="27"/>
                  <a:pt x="7" y="1"/>
                </a:cubicBezTo>
                <a:cubicBezTo>
                  <a:pt x="7" y="1"/>
                  <a:pt x="7" y="1"/>
                  <a:pt x="7" y="1"/>
                </a:cubicBezTo>
                <a:moveTo>
                  <a:pt x="7" y="1"/>
                </a:move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moveTo>
                  <a:pt x="5" y="0"/>
                </a:moveTo>
                <a:cubicBezTo>
                  <a:pt x="5" y="0"/>
                  <a:pt x="6" y="0"/>
                  <a:pt x="7" y="1"/>
                </a:cubicBezTo>
                <a:cubicBezTo>
                  <a:pt x="6" y="0"/>
                  <a:pt x="5" y="0"/>
                  <a:pt x="5" y="0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1" name="Freeform 15"/>
          <p:cNvSpPr/>
          <p:nvPr/>
        </p:nvSpPr>
        <p:spPr bwMode="auto">
          <a:xfrm>
            <a:off x="5238750" y="3895725"/>
            <a:ext cx="547688" cy="236537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5" y="0"/>
              </a:cxn>
              <a:cxn ang="0">
                <a:pos x="1" y="2"/>
              </a:cxn>
              <a:cxn ang="0">
                <a:pos x="1" y="2"/>
              </a:cxn>
              <a:cxn ang="0">
                <a:pos x="0" y="5"/>
              </a:cxn>
              <a:cxn ang="0">
                <a:pos x="2" y="9"/>
              </a:cxn>
              <a:cxn ang="0">
                <a:pos x="141" y="63"/>
              </a:cxn>
              <a:cxn ang="0">
                <a:pos x="142" y="63"/>
              </a:cxn>
              <a:cxn ang="0">
                <a:pos x="146" y="60"/>
              </a:cxn>
              <a:cxn ang="0">
                <a:pos x="146" y="59"/>
              </a:cxn>
              <a:cxn ang="0">
                <a:pos x="143" y="54"/>
              </a:cxn>
              <a:cxn ang="0">
                <a:pos x="7" y="1"/>
              </a:cxn>
              <a:cxn ang="0">
                <a:pos x="7" y="1"/>
              </a:cxn>
              <a:cxn ang="0">
                <a:pos x="7" y="1"/>
              </a:cxn>
              <a:cxn ang="0">
                <a:pos x="7" y="1"/>
              </a:cxn>
              <a:cxn ang="0">
                <a:pos x="7" y="1"/>
              </a:cxn>
              <a:cxn ang="0">
                <a:pos x="5" y="0"/>
              </a:cxn>
              <a:cxn ang="0">
                <a:pos x="5" y="0"/>
              </a:cxn>
            </a:cxnLst>
            <a:rect l="0" t="0" r="r" b="b"/>
            <a:pathLst>
              <a:path w="146" h="63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3" y="0"/>
                  <a:pt x="2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3"/>
                  <a:pt x="0" y="4"/>
                  <a:pt x="0" y="5"/>
                </a:cubicBezTo>
                <a:cubicBezTo>
                  <a:pt x="0" y="6"/>
                  <a:pt x="1" y="8"/>
                  <a:pt x="2" y="9"/>
                </a:cubicBezTo>
                <a:cubicBezTo>
                  <a:pt x="45" y="36"/>
                  <a:pt x="92" y="54"/>
                  <a:pt x="141" y="63"/>
                </a:cubicBezTo>
                <a:cubicBezTo>
                  <a:pt x="142" y="63"/>
                  <a:pt x="142" y="63"/>
                  <a:pt x="142" y="63"/>
                </a:cubicBezTo>
                <a:cubicBezTo>
                  <a:pt x="144" y="63"/>
                  <a:pt x="146" y="62"/>
                  <a:pt x="146" y="60"/>
                </a:cubicBezTo>
                <a:cubicBezTo>
                  <a:pt x="146" y="59"/>
                  <a:pt x="146" y="59"/>
                  <a:pt x="146" y="59"/>
                </a:cubicBezTo>
                <a:cubicBezTo>
                  <a:pt x="146" y="57"/>
                  <a:pt x="145" y="55"/>
                  <a:pt x="143" y="54"/>
                </a:cubicBezTo>
                <a:cubicBezTo>
                  <a:pt x="94" y="45"/>
                  <a:pt x="49" y="27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2" name="Freeform 16"/>
          <p:cNvSpPr>
            <a:spLocks noEditPoints="1"/>
          </p:cNvSpPr>
          <p:nvPr/>
        </p:nvSpPr>
        <p:spPr bwMode="auto">
          <a:xfrm>
            <a:off x="4960938" y="2130425"/>
            <a:ext cx="2197100" cy="1582737"/>
          </a:xfrm>
          <a:custGeom>
            <a:avLst/>
            <a:gdLst/>
            <a:ahLst/>
            <a:cxnLst>
              <a:cxn ang="0">
                <a:pos x="135" y="379"/>
              </a:cxn>
              <a:cxn ang="0">
                <a:pos x="135" y="379"/>
              </a:cxn>
              <a:cxn ang="0">
                <a:pos x="246" y="422"/>
              </a:cxn>
              <a:cxn ang="0">
                <a:pos x="246" y="421"/>
              </a:cxn>
              <a:cxn ang="0">
                <a:pos x="135" y="379"/>
              </a:cxn>
              <a:cxn ang="0">
                <a:pos x="586" y="133"/>
              </a:cxn>
              <a:cxn ang="0">
                <a:pos x="555" y="262"/>
              </a:cxn>
              <a:cxn ang="0">
                <a:pos x="555" y="262"/>
              </a:cxn>
              <a:cxn ang="0">
                <a:pos x="586" y="133"/>
              </a:cxn>
              <a:cxn ang="0">
                <a:pos x="586" y="133"/>
              </a:cxn>
              <a:cxn ang="0">
                <a:pos x="586" y="133"/>
              </a:cxn>
              <a:cxn ang="0">
                <a:pos x="586" y="133"/>
              </a:cxn>
              <a:cxn ang="0">
                <a:pos x="0" y="133"/>
              </a:cxn>
              <a:cxn ang="0">
                <a:pos x="1" y="155"/>
              </a:cxn>
              <a:cxn ang="0">
                <a:pos x="1" y="156"/>
              </a:cxn>
              <a:cxn ang="0">
                <a:pos x="0" y="133"/>
              </a:cxn>
              <a:cxn ang="0">
                <a:pos x="586" y="133"/>
              </a:cxn>
              <a:cxn ang="0">
                <a:pos x="586" y="133"/>
              </a:cxn>
              <a:cxn ang="0">
                <a:pos x="586" y="133"/>
              </a:cxn>
              <a:cxn ang="0">
                <a:pos x="0" y="132"/>
              </a:cxn>
              <a:cxn ang="0">
                <a:pos x="0" y="133"/>
              </a:cxn>
              <a:cxn ang="0">
                <a:pos x="0" y="133"/>
              </a:cxn>
              <a:cxn ang="0">
                <a:pos x="0" y="132"/>
              </a:cxn>
              <a:cxn ang="0">
                <a:pos x="0" y="132"/>
              </a:cxn>
              <a:cxn ang="0">
                <a:pos x="0" y="132"/>
              </a:cxn>
              <a:cxn ang="0">
                <a:pos x="0" y="132"/>
              </a:cxn>
              <a:cxn ang="0">
                <a:pos x="0" y="132"/>
              </a:cxn>
              <a:cxn ang="0">
                <a:pos x="0" y="132"/>
              </a:cxn>
              <a:cxn ang="0">
                <a:pos x="0" y="132"/>
              </a:cxn>
              <a:cxn ang="0">
                <a:pos x="584" y="97"/>
              </a:cxn>
              <a:cxn ang="0">
                <a:pos x="583" y="97"/>
              </a:cxn>
              <a:cxn ang="0">
                <a:pos x="586" y="133"/>
              </a:cxn>
              <a:cxn ang="0">
                <a:pos x="586" y="133"/>
              </a:cxn>
              <a:cxn ang="0">
                <a:pos x="584" y="97"/>
              </a:cxn>
              <a:cxn ang="0">
                <a:pos x="31" y="0"/>
              </a:cxn>
              <a:cxn ang="0">
                <a:pos x="0" y="132"/>
              </a:cxn>
              <a:cxn ang="0">
                <a:pos x="32" y="1"/>
              </a:cxn>
              <a:cxn ang="0">
                <a:pos x="31" y="0"/>
              </a:cxn>
            </a:cxnLst>
            <a:rect l="0" t="0" r="r" b="b"/>
            <a:pathLst>
              <a:path w="586" h="422">
                <a:moveTo>
                  <a:pt x="135" y="379"/>
                </a:moveTo>
                <a:cubicBezTo>
                  <a:pt x="135" y="379"/>
                  <a:pt x="135" y="379"/>
                  <a:pt x="135" y="379"/>
                </a:cubicBezTo>
                <a:cubicBezTo>
                  <a:pt x="168" y="401"/>
                  <a:pt x="206" y="415"/>
                  <a:pt x="246" y="422"/>
                </a:cubicBezTo>
                <a:cubicBezTo>
                  <a:pt x="246" y="422"/>
                  <a:pt x="246" y="422"/>
                  <a:pt x="246" y="421"/>
                </a:cubicBezTo>
                <a:cubicBezTo>
                  <a:pt x="206" y="415"/>
                  <a:pt x="168" y="400"/>
                  <a:pt x="135" y="379"/>
                </a:cubicBezTo>
                <a:moveTo>
                  <a:pt x="586" y="133"/>
                </a:moveTo>
                <a:cubicBezTo>
                  <a:pt x="586" y="180"/>
                  <a:pt x="574" y="223"/>
                  <a:pt x="555" y="262"/>
                </a:cubicBezTo>
                <a:cubicBezTo>
                  <a:pt x="555" y="262"/>
                  <a:pt x="555" y="262"/>
                  <a:pt x="555" y="262"/>
                </a:cubicBezTo>
                <a:cubicBezTo>
                  <a:pt x="575" y="223"/>
                  <a:pt x="586" y="180"/>
                  <a:pt x="586" y="133"/>
                </a:cubicBezTo>
                <a:moveTo>
                  <a:pt x="586" y="133"/>
                </a:moveTo>
                <a:cubicBezTo>
                  <a:pt x="586" y="133"/>
                  <a:pt x="586" y="133"/>
                  <a:pt x="586" y="133"/>
                </a:cubicBezTo>
                <a:cubicBezTo>
                  <a:pt x="586" y="133"/>
                  <a:pt x="586" y="133"/>
                  <a:pt x="586" y="133"/>
                </a:cubicBezTo>
                <a:moveTo>
                  <a:pt x="0" y="133"/>
                </a:moveTo>
                <a:cubicBezTo>
                  <a:pt x="0" y="140"/>
                  <a:pt x="0" y="148"/>
                  <a:pt x="1" y="155"/>
                </a:cubicBezTo>
                <a:cubicBezTo>
                  <a:pt x="1" y="155"/>
                  <a:pt x="1" y="155"/>
                  <a:pt x="1" y="156"/>
                </a:cubicBezTo>
                <a:cubicBezTo>
                  <a:pt x="0" y="148"/>
                  <a:pt x="0" y="140"/>
                  <a:pt x="0" y="133"/>
                </a:cubicBezTo>
                <a:moveTo>
                  <a:pt x="586" y="133"/>
                </a:moveTo>
                <a:cubicBezTo>
                  <a:pt x="586" y="133"/>
                  <a:pt x="586" y="133"/>
                  <a:pt x="586" y="133"/>
                </a:cubicBezTo>
                <a:cubicBezTo>
                  <a:pt x="586" y="133"/>
                  <a:pt x="586" y="133"/>
                  <a:pt x="586" y="133"/>
                </a:cubicBezTo>
                <a:moveTo>
                  <a:pt x="0" y="132"/>
                </a:moveTo>
                <a:cubicBezTo>
                  <a:pt x="0" y="132"/>
                  <a:pt x="0" y="133"/>
                  <a:pt x="0" y="133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33"/>
                  <a:pt x="0" y="132"/>
                  <a:pt x="0" y="132"/>
                </a:cubicBezTo>
                <a:moveTo>
                  <a:pt x="0" y="132"/>
                </a:moveTo>
                <a:cubicBezTo>
                  <a:pt x="0" y="132"/>
                  <a:pt x="0" y="132"/>
                  <a:pt x="0" y="132"/>
                </a:cubicBezTo>
                <a:cubicBezTo>
                  <a:pt x="0" y="132"/>
                  <a:pt x="0" y="132"/>
                  <a:pt x="0" y="132"/>
                </a:cubicBezTo>
                <a:moveTo>
                  <a:pt x="0" y="132"/>
                </a:moveTo>
                <a:cubicBezTo>
                  <a:pt x="0" y="132"/>
                  <a:pt x="0" y="132"/>
                  <a:pt x="0" y="132"/>
                </a:cubicBezTo>
                <a:cubicBezTo>
                  <a:pt x="0" y="132"/>
                  <a:pt x="0" y="132"/>
                  <a:pt x="0" y="132"/>
                </a:cubicBezTo>
                <a:moveTo>
                  <a:pt x="584" y="97"/>
                </a:moveTo>
                <a:cubicBezTo>
                  <a:pt x="584" y="97"/>
                  <a:pt x="583" y="97"/>
                  <a:pt x="583" y="97"/>
                </a:cubicBezTo>
                <a:cubicBezTo>
                  <a:pt x="585" y="109"/>
                  <a:pt x="586" y="121"/>
                  <a:pt x="586" y="133"/>
                </a:cubicBezTo>
                <a:cubicBezTo>
                  <a:pt x="586" y="133"/>
                  <a:pt x="586" y="133"/>
                  <a:pt x="586" y="133"/>
                </a:cubicBezTo>
                <a:cubicBezTo>
                  <a:pt x="586" y="121"/>
                  <a:pt x="585" y="109"/>
                  <a:pt x="584" y="97"/>
                </a:cubicBezTo>
                <a:moveTo>
                  <a:pt x="31" y="0"/>
                </a:moveTo>
                <a:cubicBezTo>
                  <a:pt x="11" y="40"/>
                  <a:pt x="0" y="85"/>
                  <a:pt x="0" y="132"/>
                </a:cubicBezTo>
                <a:cubicBezTo>
                  <a:pt x="0" y="85"/>
                  <a:pt x="12" y="40"/>
                  <a:pt x="32" y="1"/>
                </a:cubicBezTo>
                <a:cubicBezTo>
                  <a:pt x="32" y="1"/>
                  <a:pt x="31" y="1"/>
                  <a:pt x="31" y="0"/>
                </a:cubicBezTo>
              </a:path>
            </a:pathLst>
          </a:custGeom>
          <a:solidFill>
            <a:srgbClr val="6F6F6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3" name="Freeform 17"/>
          <p:cNvSpPr/>
          <p:nvPr/>
        </p:nvSpPr>
        <p:spPr bwMode="auto">
          <a:xfrm>
            <a:off x="4960938" y="2020888"/>
            <a:ext cx="2197100" cy="1687512"/>
          </a:xfrm>
          <a:custGeom>
            <a:avLst/>
            <a:gdLst/>
            <a:ahLst/>
            <a:cxnLst>
              <a:cxn ang="0">
                <a:pos x="384" y="0"/>
              </a:cxn>
              <a:cxn ang="0">
                <a:pos x="194" y="92"/>
              </a:cxn>
              <a:cxn ang="0">
                <a:pos x="32" y="30"/>
              </a:cxn>
              <a:cxn ang="0">
                <a:pos x="0" y="161"/>
              </a:cxn>
              <a:cxn ang="0">
                <a:pos x="0" y="161"/>
              </a:cxn>
              <a:cxn ang="0">
                <a:pos x="0" y="161"/>
              </a:cxn>
              <a:cxn ang="0">
                <a:pos x="0" y="161"/>
              </a:cxn>
              <a:cxn ang="0">
                <a:pos x="0" y="161"/>
              </a:cxn>
              <a:cxn ang="0">
                <a:pos x="0" y="161"/>
              </a:cxn>
              <a:cxn ang="0">
                <a:pos x="0" y="162"/>
              </a:cxn>
              <a:cxn ang="0">
                <a:pos x="0" y="162"/>
              </a:cxn>
              <a:cxn ang="0">
                <a:pos x="1" y="185"/>
              </a:cxn>
              <a:cxn ang="0">
                <a:pos x="144" y="352"/>
              </a:cxn>
              <a:cxn ang="0">
                <a:pos x="135" y="408"/>
              </a:cxn>
              <a:cxn ang="0">
                <a:pos x="246" y="450"/>
              </a:cxn>
              <a:cxn ang="0">
                <a:pos x="467" y="273"/>
              </a:cxn>
              <a:cxn ang="0">
                <a:pos x="555" y="291"/>
              </a:cxn>
              <a:cxn ang="0">
                <a:pos x="586" y="162"/>
              </a:cxn>
              <a:cxn ang="0">
                <a:pos x="586" y="162"/>
              </a:cxn>
              <a:cxn ang="0">
                <a:pos x="586" y="162"/>
              </a:cxn>
              <a:cxn ang="0">
                <a:pos x="586" y="162"/>
              </a:cxn>
              <a:cxn ang="0">
                <a:pos x="586" y="162"/>
              </a:cxn>
              <a:cxn ang="0">
                <a:pos x="586" y="162"/>
              </a:cxn>
              <a:cxn ang="0">
                <a:pos x="583" y="126"/>
              </a:cxn>
              <a:cxn ang="0">
                <a:pos x="562" y="128"/>
              </a:cxn>
              <a:cxn ang="0">
                <a:pos x="384" y="0"/>
              </a:cxn>
            </a:cxnLst>
            <a:rect l="0" t="0" r="r" b="b"/>
            <a:pathLst>
              <a:path w="586" h="450">
                <a:moveTo>
                  <a:pt x="384" y="0"/>
                </a:moveTo>
                <a:cubicBezTo>
                  <a:pt x="339" y="56"/>
                  <a:pt x="271" y="92"/>
                  <a:pt x="194" y="92"/>
                </a:cubicBezTo>
                <a:cubicBezTo>
                  <a:pt x="131" y="92"/>
                  <a:pt x="75" y="68"/>
                  <a:pt x="32" y="30"/>
                </a:cubicBezTo>
                <a:cubicBezTo>
                  <a:pt x="12" y="69"/>
                  <a:pt x="0" y="114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1"/>
                  <a:pt x="0" y="162"/>
                  <a:pt x="0" y="162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69"/>
                  <a:pt x="0" y="177"/>
                  <a:pt x="1" y="185"/>
                </a:cubicBezTo>
                <a:cubicBezTo>
                  <a:pt x="82" y="197"/>
                  <a:pt x="144" y="268"/>
                  <a:pt x="144" y="352"/>
                </a:cubicBezTo>
                <a:cubicBezTo>
                  <a:pt x="144" y="372"/>
                  <a:pt x="141" y="391"/>
                  <a:pt x="135" y="408"/>
                </a:cubicBezTo>
                <a:cubicBezTo>
                  <a:pt x="168" y="429"/>
                  <a:pt x="206" y="444"/>
                  <a:pt x="246" y="450"/>
                </a:cubicBezTo>
                <a:cubicBezTo>
                  <a:pt x="269" y="349"/>
                  <a:pt x="359" y="273"/>
                  <a:pt x="467" y="273"/>
                </a:cubicBezTo>
                <a:cubicBezTo>
                  <a:pt x="498" y="273"/>
                  <a:pt x="528" y="280"/>
                  <a:pt x="555" y="291"/>
                </a:cubicBezTo>
                <a:cubicBezTo>
                  <a:pt x="574" y="252"/>
                  <a:pt x="586" y="209"/>
                  <a:pt x="586" y="162"/>
                </a:cubicBezTo>
                <a:cubicBezTo>
                  <a:pt x="586" y="162"/>
                  <a:pt x="586" y="162"/>
                  <a:pt x="586" y="162"/>
                </a:cubicBezTo>
                <a:cubicBezTo>
                  <a:pt x="586" y="162"/>
                  <a:pt x="586" y="162"/>
                  <a:pt x="586" y="162"/>
                </a:cubicBezTo>
                <a:cubicBezTo>
                  <a:pt x="586" y="162"/>
                  <a:pt x="586" y="162"/>
                  <a:pt x="586" y="162"/>
                </a:cubicBezTo>
                <a:cubicBezTo>
                  <a:pt x="586" y="162"/>
                  <a:pt x="586" y="162"/>
                  <a:pt x="586" y="162"/>
                </a:cubicBezTo>
                <a:cubicBezTo>
                  <a:pt x="586" y="162"/>
                  <a:pt x="586" y="162"/>
                  <a:pt x="586" y="162"/>
                </a:cubicBezTo>
                <a:cubicBezTo>
                  <a:pt x="586" y="150"/>
                  <a:pt x="585" y="138"/>
                  <a:pt x="583" y="126"/>
                </a:cubicBezTo>
                <a:cubicBezTo>
                  <a:pt x="576" y="127"/>
                  <a:pt x="569" y="128"/>
                  <a:pt x="562" y="128"/>
                </a:cubicBezTo>
                <a:cubicBezTo>
                  <a:pt x="479" y="128"/>
                  <a:pt x="409" y="74"/>
                  <a:pt x="384" y="0"/>
                </a:cubicBezTo>
              </a:path>
            </a:pathLst>
          </a:custGeom>
          <a:solidFill>
            <a:srgbClr val="6F6F6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4" name="Freeform 18"/>
          <p:cNvSpPr>
            <a:spLocks noEditPoints="1"/>
          </p:cNvSpPr>
          <p:nvPr/>
        </p:nvSpPr>
        <p:spPr bwMode="auto">
          <a:xfrm>
            <a:off x="6580188" y="1090613"/>
            <a:ext cx="1189038" cy="1403350"/>
          </a:xfrm>
          <a:custGeom>
            <a:avLst/>
            <a:gdLst/>
            <a:ahLst/>
            <a:cxnLst>
              <a:cxn ang="0">
                <a:pos x="317" y="191"/>
              </a:cxn>
              <a:cxn ang="0">
                <a:pos x="152" y="374"/>
              </a:cxn>
              <a:cxn ang="0">
                <a:pos x="152" y="374"/>
              </a:cxn>
              <a:cxn ang="0">
                <a:pos x="317" y="191"/>
              </a:cxn>
              <a:cxn ang="0">
                <a:pos x="317" y="191"/>
              </a:cxn>
              <a:cxn ang="0">
                <a:pos x="317" y="191"/>
              </a:cxn>
              <a:cxn ang="0">
                <a:pos x="317" y="191"/>
              </a:cxn>
              <a:cxn ang="0">
                <a:pos x="317" y="191"/>
              </a:cxn>
              <a:cxn ang="0">
                <a:pos x="317" y="191"/>
              </a:cxn>
              <a:cxn ang="0">
                <a:pos x="317" y="191"/>
              </a:cxn>
              <a:cxn ang="0">
                <a:pos x="317" y="191"/>
              </a:cxn>
              <a:cxn ang="0">
                <a:pos x="317" y="191"/>
              </a:cxn>
              <a:cxn ang="0">
                <a:pos x="317" y="191"/>
              </a:cxn>
              <a:cxn ang="0">
                <a:pos x="317" y="190"/>
              </a:cxn>
              <a:cxn ang="0">
                <a:pos x="317" y="190"/>
              </a:cxn>
              <a:cxn ang="0">
                <a:pos x="317" y="190"/>
              </a:cxn>
              <a:cxn ang="0">
                <a:pos x="317" y="190"/>
              </a:cxn>
              <a:cxn ang="0">
                <a:pos x="317" y="190"/>
              </a:cxn>
              <a:cxn ang="0">
                <a:pos x="317" y="190"/>
              </a:cxn>
              <a:cxn ang="0">
                <a:pos x="317" y="190"/>
              </a:cxn>
              <a:cxn ang="0">
                <a:pos x="317" y="190"/>
              </a:cxn>
              <a:cxn ang="0">
                <a:pos x="317" y="190"/>
              </a:cxn>
              <a:cxn ang="0">
                <a:pos x="317" y="189"/>
              </a:cxn>
              <a:cxn ang="0">
                <a:pos x="317" y="190"/>
              </a:cxn>
              <a:cxn ang="0">
                <a:pos x="317" y="189"/>
              </a:cxn>
              <a:cxn ang="0">
                <a:pos x="317" y="189"/>
              </a:cxn>
              <a:cxn ang="0">
                <a:pos x="317" y="189"/>
              </a:cxn>
              <a:cxn ang="0">
                <a:pos x="317" y="189"/>
              </a:cxn>
              <a:cxn ang="0">
                <a:pos x="317" y="189"/>
              </a:cxn>
              <a:cxn ang="0">
                <a:pos x="317" y="189"/>
              </a:cxn>
              <a:cxn ang="0">
                <a:pos x="317" y="189"/>
              </a:cxn>
              <a:cxn ang="0">
                <a:pos x="317" y="189"/>
              </a:cxn>
              <a:cxn ang="0">
                <a:pos x="317" y="189"/>
              </a:cxn>
              <a:cxn ang="0">
                <a:pos x="317" y="189"/>
              </a:cxn>
              <a:cxn ang="0">
                <a:pos x="317" y="188"/>
              </a:cxn>
              <a:cxn ang="0">
                <a:pos x="317" y="188"/>
              </a:cxn>
              <a:cxn ang="0">
                <a:pos x="317" y="188"/>
              </a:cxn>
              <a:cxn ang="0">
                <a:pos x="128" y="0"/>
              </a:cxn>
              <a:cxn ang="0">
                <a:pos x="0" y="52"/>
              </a:cxn>
              <a:cxn ang="0">
                <a:pos x="1" y="52"/>
              </a:cxn>
              <a:cxn ang="0">
                <a:pos x="128" y="0"/>
              </a:cxn>
              <a:cxn ang="0">
                <a:pos x="129" y="0"/>
              </a:cxn>
              <a:cxn ang="0">
                <a:pos x="128" y="0"/>
              </a:cxn>
              <a:cxn ang="0">
                <a:pos x="129" y="0"/>
              </a:cxn>
              <a:cxn ang="0">
                <a:pos x="129" y="0"/>
              </a:cxn>
              <a:cxn ang="0">
                <a:pos x="129" y="0"/>
              </a:cxn>
              <a:cxn ang="0">
                <a:pos x="129" y="0"/>
              </a:cxn>
              <a:cxn ang="0">
                <a:pos x="129" y="0"/>
              </a:cxn>
              <a:cxn ang="0">
                <a:pos x="129" y="0"/>
              </a:cxn>
              <a:cxn ang="0">
                <a:pos x="129" y="0"/>
              </a:cxn>
            </a:cxnLst>
            <a:rect l="0" t="0" r="r" b="b"/>
            <a:pathLst>
              <a:path w="317" h="374">
                <a:moveTo>
                  <a:pt x="317" y="191"/>
                </a:moveTo>
                <a:cubicBezTo>
                  <a:pt x="316" y="286"/>
                  <a:pt x="244" y="364"/>
                  <a:pt x="152" y="374"/>
                </a:cubicBezTo>
                <a:cubicBezTo>
                  <a:pt x="152" y="374"/>
                  <a:pt x="152" y="374"/>
                  <a:pt x="152" y="374"/>
                </a:cubicBezTo>
                <a:cubicBezTo>
                  <a:pt x="244" y="364"/>
                  <a:pt x="316" y="286"/>
                  <a:pt x="317" y="191"/>
                </a:cubicBezTo>
                <a:moveTo>
                  <a:pt x="317" y="191"/>
                </a:moveTo>
                <a:cubicBezTo>
                  <a:pt x="317" y="191"/>
                  <a:pt x="317" y="191"/>
                  <a:pt x="317" y="191"/>
                </a:cubicBezTo>
                <a:cubicBezTo>
                  <a:pt x="317" y="191"/>
                  <a:pt x="317" y="191"/>
                  <a:pt x="317" y="191"/>
                </a:cubicBezTo>
                <a:moveTo>
                  <a:pt x="317" y="191"/>
                </a:moveTo>
                <a:cubicBezTo>
                  <a:pt x="317" y="191"/>
                  <a:pt x="317" y="191"/>
                  <a:pt x="317" y="191"/>
                </a:cubicBezTo>
                <a:cubicBezTo>
                  <a:pt x="317" y="191"/>
                  <a:pt x="317" y="191"/>
                  <a:pt x="317" y="191"/>
                </a:cubicBezTo>
                <a:moveTo>
                  <a:pt x="317" y="191"/>
                </a:moveTo>
                <a:cubicBezTo>
                  <a:pt x="317" y="191"/>
                  <a:pt x="317" y="191"/>
                  <a:pt x="317" y="191"/>
                </a:cubicBezTo>
                <a:cubicBezTo>
                  <a:pt x="317" y="191"/>
                  <a:pt x="317" y="191"/>
                  <a:pt x="317" y="191"/>
                </a:cubicBezTo>
                <a:moveTo>
                  <a:pt x="317" y="190"/>
                </a:moveTo>
                <a:cubicBezTo>
                  <a:pt x="317" y="190"/>
                  <a:pt x="317" y="190"/>
                  <a:pt x="317" y="190"/>
                </a:cubicBezTo>
                <a:cubicBezTo>
                  <a:pt x="317" y="190"/>
                  <a:pt x="317" y="190"/>
                  <a:pt x="317" y="190"/>
                </a:cubicBezTo>
                <a:moveTo>
                  <a:pt x="317" y="190"/>
                </a:moveTo>
                <a:cubicBezTo>
                  <a:pt x="317" y="190"/>
                  <a:pt x="317" y="190"/>
                  <a:pt x="317" y="190"/>
                </a:cubicBezTo>
                <a:cubicBezTo>
                  <a:pt x="317" y="190"/>
                  <a:pt x="317" y="190"/>
                  <a:pt x="317" y="190"/>
                </a:cubicBezTo>
                <a:moveTo>
                  <a:pt x="317" y="190"/>
                </a:moveTo>
                <a:cubicBezTo>
                  <a:pt x="317" y="190"/>
                  <a:pt x="317" y="190"/>
                  <a:pt x="317" y="190"/>
                </a:cubicBezTo>
                <a:cubicBezTo>
                  <a:pt x="317" y="190"/>
                  <a:pt x="317" y="190"/>
                  <a:pt x="317" y="190"/>
                </a:cubicBezTo>
                <a:moveTo>
                  <a:pt x="317" y="189"/>
                </a:moveTo>
                <a:cubicBezTo>
                  <a:pt x="317" y="189"/>
                  <a:pt x="317" y="190"/>
                  <a:pt x="317" y="190"/>
                </a:cubicBezTo>
                <a:cubicBezTo>
                  <a:pt x="317" y="190"/>
                  <a:pt x="317" y="189"/>
                  <a:pt x="317" y="189"/>
                </a:cubicBezTo>
                <a:moveTo>
                  <a:pt x="317" y="189"/>
                </a:moveTo>
                <a:cubicBezTo>
                  <a:pt x="317" y="189"/>
                  <a:pt x="317" y="189"/>
                  <a:pt x="317" y="189"/>
                </a:cubicBezTo>
                <a:cubicBezTo>
                  <a:pt x="317" y="189"/>
                  <a:pt x="317" y="189"/>
                  <a:pt x="317" y="189"/>
                </a:cubicBezTo>
                <a:moveTo>
                  <a:pt x="317" y="189"/>
                </a:moveTo>
                <a:cubicBezTo>
                  <a:pt x="317" y="189"/>
                  <a:pt x="317" y="189"/>
                  <a:pt x="317" y="189"/>
                </a:cubicBezTo>
                <a:cubicBezTo>
                  <a:pt x="317" y="189"/>
                  <a:pt x="317" y="189"/>
                  <a:pt x="317" y="189"/>
                </a:cubicBezTo>
                <a:moveTo>
                  <a:pt x="317" y="189"/>
                </a:moveTo>
                <a:cubicBezTo>
                  <a:pt x="317" y="189"/>
                  <a:pt x="317" y="189"/>
                  <a:pt x="317" y="189"/>
                </a:cubicBezTo>
                <a:cubicBezTo>
                  <a:pt x="317" y="189"/>
                  <a:pt x="317" y="189"/>
                  <a:pt x="317" y="189"/>
                </a:cubicBezTo>
                <a:moveTo>
                  <a:pt x="317" y="188"/>
                </a:moveTo>
                <a:cubicBezTo>
                  <a:pt x="317" y="188"/>
                  <a:pt x="317" y="188"/>
                  <a:pt x="317" y="188"/>
                </a:cubicBezTo>
                <a:cubicBezTo>
                  <a:pt x="317" y="188"/>
                  <a:pt x="317" y="188"/>
                  <a:pt x="317" y="188"/>
                </a:cubicBezTo>
                <a:moveTo>
                  <a:pt x="128" y="0"/>
                </a:moveTo>
                <a:cubicBezTo>
                  <a:pt x="79" y="1"/>
                  <a:pt x="34" y="20"/>
                  <a:pt x="0" y="52"/>
                </a:cubicBezTo>
                <a:cubicBezTo>
                  <a:pt x="1" y="52"/>
                  <a:pt x="1" y="52"/>
                  <a:pt x="1" y="52"/>
                </a:cubicBezTo>
                <a:cubicBezTo>
                  <a:pt x="34" y="20"/>
                  <a:pt x="79" y="1"/>
                  <a:pt x="128" y="0"/>
                </a:cubicBezTo>
                <a:moveTo>
                  <a:pt x="129" y="0"/>
                </a:moveTo>
                <a:cubicBezTo>
                  <a:pt x="129" y="0"/>
                  <a:pt x="128" y="0"/>
                  <a:pt x="128" y="0"/>
                </a:cubicBezTo>
                <a:cubicBezTo>
                  <a:pt x="128" y="0"/>
                  <a:pt x="129" y="0"/>
                  <a:pt x="129" y="0"/>
                </a:cubicBezTo>
                <a:moveTo>
                  <a:pt x="129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29" y="0"/>
                  <a:pt x="129" y="0"/>
                  <a:pt x="129" y="0"/>
                </a:cubicBezTo>
                <a:moveTo>
                  <a:pt x="129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29" y="0"/>
                  <a:pt x="129" y="0"/>
                  <a:pt x="129" y="0"/>
                </a:cubicBezTo>
              </a:path>
            </a:pathLst>
          </a:custGeom>
          <a:solidFill>
            <a:srgbClr val="9BB3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5" name="Freeform 19"/>
          <p:cNvSpPr/>
          <p:nvPr/>
        </p:nvSpPr>
        <p:spPr bwMode="auto">
          <a:xfrm>
            <a:off x="6577013" y="1090613"/>
            <a:ext cx="1192213" cy="1403350"/>
          </a:xfrm>
          <a:custGeom>
            <a:avLst/>
            <a:gdLst/>
            <a:ahLst/>
            <a:cxnLst>
              <a:cxn ang="0">
                <a:pos x="131" y="0"/>
              </a:cxn>
              <a:cxn ang="0">
                <a:pos x="131" y="0"/>
              </a:cxn>
              <a:cxn ang="0">
                <a:pos x="130" y="0"/>
              </a:cxn>
              <a:cxn ang="0">
                <a:pos x="130" y="0"/>
              </a:cxn>
              <a:cxn ang="0">
                <a:pos x="130" y="0"/>
              </a:cxn>
              <a:cxn ang="0">
                <a:pos x="130" y="0"/>
              </a:cxn>
              <a:cxn ang="0">
                <a:pos x="130" y="0"/>
              </a:cxn>
              <a:cxn ang="0">
                <a:pos x="129" y="0"/>
              </a:cxn>
              <a:cxn ang="0">
                <a:pos x="129" y="0"/>
              </a:cxn>
              <a:cxn ang="0">
                <a:pos x="2" y="52"/>
              </a:cxn>
              <a:cxn ang="0">
                <a:pos x="6" y="97"/>
              </a:cxn>
              <a:cxn ang="0">
                <a:pos x="0" y="151"/>
              </a:cxn>
              <a:cxn ang="0">
                <a:pos x="153" y="374"/>
              </a:cxn>
              <a:cxn ang="0">
                <a:pos x="318" y="191"/>
              </a:cxn>
              <a:cxn ang="0">
                <a:pos x="318" y="191"/>
              </a:cxn>
              <a:cxn ang="0">
                <a:pos x="318" y="191"/>
              </a:cxn>
              <a:cxn ang="0">
                <a:pos x="318" y="191"/>
              </a:cxn>
              <a:cxn ang="0">
                <a:pos x="318" y="191"/>
              </a:cxn>
              <a:cxn ang="0">
                <a:pos x="318" y="191"/>
              </a:cxn>
              <a:cxn ang="0">
                <a:pos x="318" y="191"/>
              </a:cxn>
              <a:cxn ang="0">
                <a:pos x="318" y="190"/>
              </a:cxn>
              <a:cxn ang="0">
                <a:pos x="318" y="190"/>
              </a:cxn>
              <a:cxn ang="0">
                <a:pos x="318" y="190"/>
              </a:cxn>
              <a:cxn ang="0">
                <a:pos x="318" y="190"/>
              </a:cxn>
              <a:cxn ang="0">
                <a:pos x="318" y="190"/>
              </a:cxn>
              <a:cxn ang="0">
                <a:pos x="318" y="190"/>
              </a:cxn>
              <a:cxn ang="0">
                <a:pos x="318" y="190"/>
              </a:cxn>
              <a:cxn ang="0">
                <a:pos x="318" y="189"/>
              </a:cxn>
              <a:cxn ang="0">
                <a:pos x="318" y="189"/>
              </a:cxn>
              <a:cxn ang="0">
                <a:pos x="318" y="189"/>
              </a:cxn>
              <a:cxn ang="0">
                <a:pos x="318" y="189"/>
              </a:cxn>
              <a:cxn ang="0">
                <a:pos x="318" y="189"/>
              </a:cxn>
              <a:cxn ang="0">
                <a:pos x="318" y="189"/>
              </a:cxn>
              <a:cxn ang="0">
                <a:pos x="318" y="189"/>
              </a:cxn>
              <a:cxn ang="0">
                <a:pos x="318" y="188"/>
              </a:cxn>
              <a:cxn ang="0">
                <a:pos x="318" y="188"/>
              </a:cxn>
              <a:cxn ang="0">
                <a:pos x="318" y="188"/>
              </a:cxn>
              <a:cxn ang="0">
                <a:pos x="131" y="0"/>
              </a:cxn>
            </a:cxnLst>
            <a:rect l="0" t="0" r="r" b="b"/>
            <a:pathLst>
              <a:path w="318" h="374">
                <a:moveTo>
                  <a:pt x="131" y="0"/>
                </a:moveTo>
                <a:cubicBezTo>
                  <a:pt x="131" y="0"/>
                  <a:pt x="131" y="0"/>
                  <a:pt x="131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0" y="0"/>
                  <a:pt x="129" y="0"/>
                  <a:pt x="129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80" y="1"/>
                  <a:pt x="35" y="20"/>
                  <a:pt x="2" y="52"/>
                </a:cubicBezTo>
                <a:cubicBezTo>
                  <a:pt x="4" y="66"/>
                  <a:pt x="6" y="81"/>
                  <a:pt x="6" y="97"/>
                </a:cubicBezTo>
                <a:cubicBezTo>
                  <a:pt x="6" y="115"/>
                  <a:pt x="4" y="134"/>
                  <a:pt x="0" y="151"/>
                </a:cubicBezTo>
                <a:cubicBezTo>
                  <a:pt x="82" y="195"/>
                  <a:pt x="141" y="277"/>
                  <a:pt x="153" y="374"/>
                </a:cubicBezTo>
                <a:cubicBezTo>
                  <a:pt x="245" y="364"/>
                  <a:pt x="317" y="286"/>
                  <a:pt x="318" y="191"/>
                </a:cubicBezTo>
                <a:cubicBezTo>
                  <a:pt x="318" y="191"/>
                  <a:pt x="318" y="191"/>
                  <a:pt x="318" y="191"/>
                </a:cubicBezTo>
                <a:cubicBezTo>
                  <a:pt x="318" y="191"/>
                  <a:pt x="318" y="191"/>
                  <a:pt x="318" y="191"/>
                </a:cubicBezTo>
                <a:cubicBezTo>
                  <a:pt x="318" y="191"/>
                  <a:pt x="318" y="191"/>
                  <a:pt x="318" y="191"/>
                </a:cubicBezTo>
                <a:cubicBezTo>
                  <a:pt x="318" y="191"/>
                  <a:pt x="318" y="191"/>
                  <a:pt x="318" y="191"/>
                </a:cubicBezTo>
                <a:cubicBezTo>
                  <a:pt x="318" y="191"/>
                  <a:pt x="318" y="191"/>
                  <a:pt x="318" y="191"/>
                </a:cubicBezTo>
                <a:cubicBezTo>
                  <a:pt x="318" y="191"/>
                  <a:pt x="318" y="191"/>
                  <a:pt x="318" y="191"/>
                </a:cubicBezTo>
                <a:cubicBezTo>
                  <a:pt x="318" y="191"/>
                  <a:pt x="318" y="191"/>
                  <a:pt x="318" y="190"/>
                </a:cubicBezTo>
                <a:cubicBezTo>
                  <a:pt x="318" y="190"/>
                  <a:pt x="318" y="190"/>
                  <a:pt x="318" y="190"/>
                </a:cubicBezTo>
                <a:cubicBezTo>
                  <a:pt x="318" y="190"/>
                  <a:pt x="318" y="190"/>
                  <a:pt x="318" y="190"/>
                </a:cubicBezTo>
                <a:cubicBezTo>
                  <a:pt x="318" y="190"/>
                  <a:pt x="318" y="190"/>
                  <a:pt x="318" y="190"/>
                </a:cubicBezTo>
                <a:cubicBezTo>
                  <a:pt x="318" y="190"/>
                  <a:pt x="318" y="190"/>
                  <a:pt x="318" y="190"/>
                </a:cubicBezTo>
                <a:cubicBezTo>
                  <a:pt x="318" y="190"/>
                  <a:pt x="318" y="190"/>
                  <a:pt x="318" y="190"/>
                </a:cubicBezTo>
                <a:cubicBezTo>
                  <a:pt x="318" y="190"/>
                  <a:pt x="318" y="190"/>
                  <a:pt x="318" y="190"/>
                </a:cubicBezTo>
                <a:cubicBezTo>
                  <a:pt x="318" y="190"/>
                  <a:pt x="318" y="189"/>
                  <a:pt x="318" y="189"/>
                </a:cubicBezTo>
                <a:cubicBezTo>
                  <a:pt x="318" y="189"/>
                  <a:pt x="318" y="189"/>
                  <a:pt x="318" y="189"/>
                </a:cubicBezTo>
                <a:cubicBezTo>
                  <a:pt x="318" y="189"/>
                  <a:pt x="318" y="189"/>
                  <a:pt x="318" y="189"/>
                </a:cubicBezTo>
                <a:cubicBezTo>
                  <a:pt x="318" y="189"/>
                  <a:pt x="318" y="189"/>
                  <a:pt x="318" y="189"/>
                </a:cubicBezTo>
                <a:cubicBezTo>
                  <a:pt x="318" y="189"/>
                  <a:pt x="318" y="189"/>
                  <a:pt x="318" y="189"/>
                </a:cubicBezTo>
                <a:cubicBezTo>
                  <a:pt x="318" y="189"/>
                  <a:pt x="318" y="189"/>
                  <a:pt x="318" y="189"/>
                </a:cubicBezTo>
                <a:cubicBezTo>
                  <a:pt x="318" y="189"/>
                  <a:pt x="318" y="189"/>
                  <a:pt x="318" y="189"/>
                </a:cubicBezTo>
                <a:cubicBezTo>
                  <a:pt x="318" y="189"/>
                  <a:pt x="318" y="188"/>
                  <a:pt x="318" y="188"/>
                </a:cubicBezTo>
                <a:cubicBezTo>
                  <a:pt x="318" y="188"/>
                  <a:pt x="318" y="188"/>
                  <a:pt x="318" y="188"/>
                </a:cubicBezTo>
                <a:cubicBezTo>
                  <a:pt x="318" y="188"/>
                  <a:pt x="318" y="188"/>
                  <a:pt x="318" y="188"/>
                </a:cubicBezTo>
                <a:cubicBezTo>
                  <a:pt x="318" y="84"/>
                  <a:pt x="234" y="0"/>
                  <a:pt x="131" y="0"/>
                </a:cubicBezTo>
              </a:path>
            </a:pathLst>
          </a:custGeom>
          <a:solidFill>
            <a:srgbClr val="9BB3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6" name="Freeform 20"/>
          <p:cNvSpPr/>
          <p:nvPr/>
        </p:nvSpPr>
        <p:spPr bwMode="auto">
          <a:xfrm>
            <a:off x="7146925" y="2493963"/>
            <a:ext cx="3175" cy="1587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0"/>
              </a:cxn>
              <a:cxn ang="0">
                <a:pos x="0" y="0"/>
              </a:cxn>
              <a:cxn ang="0">
                <a:pos x="1" y="0"/>
              </a:cxn>
              <a:cxn ang="0">
                <a:pos x="1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434E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7" name="Freeform 21"/>
          <p:cNvSpPr/>
          <p:nvPr/>
        </p:nvSpPr>
        <p:spPr bwMode="auto">
          <a:xfrm>
            <a:off x="6400800" y="1657350"/>
            <a:ext cx="749300" cy="844550"/>
          </a:xfrm>
          <a:custGeom>
            <a:avLst/>
            <a:gdLst/>
            <a:ahLst/>
            <a:cxnLst>
              <a:cxn ang="0">
                <a:pos x="47" y="0"/>
              </a:cxn>
              <a:cxn ang="0">
                <a:pos x="0" y="97"/>
              </a:cxn>
              <a:cxn ang="0">
                <a:pos x="178" y="225"/>
              </a:cxn>
              <a:cxn ang="0">
                <a:pos x="199" y="223"/>
              </a:cxn>
              <a:cxn ang="0">
                <a:pos x="199" y="223"/>
              </a:cxn>
              <a:cxn ang="0">
                <a:pos x="200" y="223"/>
              </a:cxn>
              <a:cxn ang="0">
                <a:pos x="47" y="0"/>
              </a:cxn>
            </a:cxnLst>
            <a:rect l="0" t="0" r="r" b="b"/>
            <a:pathLst>
              <a:path w="200" h="225">
                <a:moveTo>
                  <a:pt x="47" y="0"/>
                </a:moveTo>
                <a:cubicBezTo>
                  <a:pt x="38" y="36"/>
                  <a:pt x="22" y="69"/>
                  <a:pt x="0" y="97"/>
                </a:cubicBezTo>
                <a:cubicBezTo>
                  <a:pt x="25" y="171"/>
                  <a:pt x="95" y="225"/>
                  <a:pt x="178" y="225"/>
                </a:cubicBezTo>
                <a:cubicBezTo>
                  <a:pt x="185" y="225"/>
                  <a:pt x="192" y="224"/>
                  <a:pt x="199" y="223"/>
                </a:cubicBezTo>
                <a:cubicBezTo>
                  <a:pt x="199" y="223"/>
                  <a:pt x="199" y="223"/>
                  <a:pt x="199" y="223"/>
                </a:cubicBezTo>
                <a:cubicBezTo>
                  <a:pt x="199" y="223"/>
                  <a:pt x="200" y="223"/>
                  <a:pt x="200" y="223"/>
                </a:cubicBezTo>
                <a:cubicBezTo>
                  <a:pt x="188" y="126"/>
                  <a:pt x="129" y="44"/>
                  <a:pt x="47" y="0"/>
                </a:cubicBezTo>
              </a:path>
            </a:pathLst>
          </a:custGeom>
          <a:solidFill>
            <a:srgbClr val="434E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8" name="Freeform 22"/>
          <p:cNvSpPr>
            <a:spLocks noEditPoints="1"/>
          </p:cNvSpPr>
          <p:nvPr/>
        </p:nvSpPr>
        <p:spPr bwMode="auto">
          <a:xfrm>
            <a:off x="5864225" y="3113088"/>
            <a:ext cx="1695450" cy="782637"/>
          </a:xfrm>
          <a:custGeom>
            <a:avLst/>
            <a:gdLst/>
            <a:ahLst/>
            <a:cxnLst>
              <a:cxn ang="0">
                <a:pos x="452" y="209"/>
              </a:cxn>
              <a:cxn ang="0">
                <a:pos x="452" y="208"/>
              </a:cxn>
              <a:cxn ang="0">
                <a:pos x="452" y="208"/>
              </a:cxn>
              <a:cxn ang="0">
                <a:pos x="452" y="208"/>
              </a:cxn>
              <a:cxn ang="0">
                <a:pos x="452" y="208"/>
              </a:cxn>
              <a:cxn ang="0">
                <a:pos x="452" y="208"/>
              </a:cxn>
              <a:cxn ang="0">
                <a:pos x="452" y="207"/>
              </a:cxn>
              <a:cxn ang="0">
                <a:pos x="452" y="207"/>
              </a:cxn>
              <a:cxn ang="0">
                <a:pos x="452" y="207"/>
              </a:cxn>
              <a:cxn ang="0">
                <a:pos x="452" y="207"/>
              </a:cxn>
              <a:cxn ang="0">
                <a:pos x="452" y="207"/>
              </a:cxn>
              <a:cxn ang="0">
                <a:pos x="452" y="207"/>
              </a:cxn>
              <a:cxn ang="0">
                <a:pos x="452" y="206"/>
              </a:cxn>
              <a:cxn ang="0">
                <a:pos x="452" y="206"/>
              </a:cxn>
              <a:cxn ang="0">
                <a:pos x="452" y="206"/>
              </a:cxn>
              <a:cxn ang="0">
                <a:pos x="452" y="206"/>
              </a:cxn>
              <a:cxn ang="0">
                <a:pos x="452" y="206"/>
              </a:cxn>
              <a:cxn ang="0">
                <a:pos x="452" y="205"/>
              </a:cxn>
              <a:cxn ang="0">
                <a:pos x="452" y="205"/>
              </a:cxn>
              <a:cxn ang="0">
                <a:pos x="452" y="205"/>
              </a:cxn>
              <a:cxn ang="0">
                <a:pos x="452" y="205"/>
              </a:cxn>
              <a:cxn ang="0">
                <a:pos x="452" y="204"/>
              </a:cxn>
              <a:cxn ang="0">
                <a:pos x="452" y="204"/>
              </a:cxn>
              <a:cxn ang="0">
                <a:pos x="452" y="204"/>
              </a:cxn>
              <a:cxn ang="0">
                <a:pos x="452" y="204"/>
              </a:cxn>
              <a:cxn ang="0">
                <a:pos x="452" y="204"/>
              </a:cxn>
              <a:cxn ang="0">
                <a:pos x="452" y="204"/>
              </a:cxn>
              <a:cxn ang="0">
                <a:pos x="452" y="203"/>
              </a:cxn>
              <a:cxn ang="0">
                <a:pos x="452" y="203"/>
              </a:cxn>
              <a:cxn ang="0">
                <a:pos x="452" y="203"/>
              </a:cxn>
              <a:cxn ang="0">
                <a:pos x="452" y="203"/>
              </a:cxn>
              <a:cxn ang="0">
                <a:pos x="452" y="203"/>
              </a:cxn>
              <a:cxn ang="0">
                <a:pos x="452" y="203"/>
              </a:cxn>
              <a:cxn ang="0">
                <a:pos x="452" y="202"/>
              </a:cxn>
              <a:cxn ang="0">
                <a:pos x="452" y="202"/>
              </a:cxn>
              <a:cxn ang="0">
                <a:pos x="452" y="202"/>
              </a:cxn>
              <a:cxn ang="0">
                <a:pos x="452" y="202"/>
              </a:cxn>
              <a:cxn ang="0">
                <a:pos x="452" y="202"/>
              </a:cxn>
              <a:cxn ang="0">
                <a:pos x="452" y="202"/>
              </a:cxn>
              <a:cxn ang="0">
                <a:pos x="5" y="160"/>
              </a:cxn>
              <a:cxn ang="0">
                <a:pos x="0" y="209"/>
              </a:cxn>
              <a:cxn ang="0">
                <a:pos x="5" y="160"/>
              </a:cxn>
              <a:cxn ang="0">
                <a:pos x="354" y="22"/>
              </a:cxn>
              <a:cxn ang="0">
                <a:pos x="354" y="22"/>
              </a:cxn>
              <a:cxn ang="0">
                <a:pos x="354" y="22"/>
              </a:cxn>
              <a:cxn ang="0">
                <a:pos x="314" y="0"/>
              </a:cxn>
              <a:cxn ang="0">
                <a:pos x="314" y="0"/>
              </a:cxn>
            </a:cxnLst>
            <a:rect l="0" t="0" r="r" b="b"/>
            <a:pathLst>
              <a:path w="452" h="209">
                <a:moveTo>
                  <a:pt x="452" y="208"/>
                </a:moveTo>
                <a:cubicBezTo>
                  <a:pt x="452" y="208"/>
                  <a:pt x="452" y="208"/>
                  <a:pt x="452" y="209"/>
                </a:cubicBezTo>
                <a:cubicBezTo>
                  <a:pt x="452" y="209"/>
                  <a:pt x="452" y="209"/>
                  <a:pt x="452" y="209"/>
                </a:cubicBezTo>
                <a:cubicBezTo>
                  <a:pt x="452" y="208"/>
                  <a:pt x="452" y="208"/>
                  <a:pt x="452" y="208"/>
                </a:cubicBezTo>
                <a:moveTo>
                  <a:pt x="452" y="208"/>
                </a:moveTo>
                <a:cubicBezTo>
                  <a:pt x="452" y="208"/>
                  <a:pt x="452" y="208"/>
                  <a:pt x="452" y="208"/>
                </a:cubicBezTo>
                <a:cubicBezTo>
                  <a:pt x="452" y="208"/>
                  <a:pt x="452" y="208"/>
                  <a:pt x="452" y="208"/>
                </a:cubicBezTo>
                <a:moveTo>
                  <a:pt x="452" y="208"/>
                </a:moveTo>
                <a:cubicBezTo>
                  <a:pt x="452" y="208"/>
                  <a:pt x="452" y="208"/>
                  <a:pt x="452" y="208"/>
                </a:cubicBezTo>
                <a:cubicBezTo>
                  <a:pt x="452" y="208"/>
                  <a:pt x="452" y="208"/>
                  <a:pt x="452" y="208"/>
                </a:cubicBezTo>
                <a:moveTo>
                  <a:pt x="452" y="207"/>
                </a:moveTo>
                <a:cubicBezTo>
                  <a:pt x="452" y="208"/>
                  <a:pt x="452" y="208"/>
                  <a:pt x="452" y="208"/>
                </a:cubicBezTo>
                <a:cubicBezTo>
                  <a:pt x="452" y="208"/>
                  <a:pt x="452" y="208"/>
                  <a:pt x="452" y="207"/>
                </a:cubicBezTo>
                <a:moveTo>
                  <a:pt x="452" y="207"/>
                </a:moveTo>
                <a:cubicBezTo>
                  <a:pt x="452" y="207"/>
                  <a:pt x="452" y="207"/>
                  <a:pt x="452" y="207"/>
                </a:cubicBezTo>
                <a:cubicBezTo>
                  <a:pt x="452" y="207"/>
                  <a:pt x="452" y="207"/>
                  <a:pt x="452" y="207"/>
                </a:cubicBezTo>
                <a:moveTo>
                  <a:pt x="452" y="207"/>
                </a:moveTo>
                <a:cubicBezTo>
                  <a:pt x="452" y="207"/>
                  <a:pt x="452" y="207"/>
                  <a:pt x="452" y="207"/>
                </a:cubicBezTo>
                <a:cubicBezTo>
                  <a:pt x="452" y="207"/>
                  <a:pt x="452" y="207"/>
                  <a:pt x="452" y="207"/>
                </a:cubicBezTo>
                <a:moveTo>
                  <a:pt x="452" y="207"/>
                </a:moveTo>
                <a:cubicBezTo>
                  <a:pt x="452" y="207"/>
                  <a:pt x="452" y="207"/>
                  <a:pt x="452" y="207"/>
                </a:cubicBezTo>
                <a:cubicBezTo>
                  <a:pt x="452" y="207"/>
                  <a:pt x="452" y="207"/>
                  <a:pt x="452" y="207"/>
                </a:cubicBezTo>
                <a:moveTo>
                  <a:pt x="452" y="206"/>
                </a:moveTo>
                <a:cubicBezTo>
                  <a:pt x="452" y="206"/>
                  <a:pt x="452" y="206"/>
                  <a:pt x="452" y="207"/>
                </a:cubicBezTo>
                <a:cubicBezTo>
                  <a:pt x="452" y="206"/>
                  <a:pt x="452" y="206"/>
                  <a:pt x="452" y="206"/>
                </a:cubicBezTo>
                <a:moveTo>
                  <a:pt x="452" y="206"/>
                </a:moveTo>
                <a:cubicBezTo>
                  <a:pt x="452" y="206"/>
                  <a:pt x="452" y="206"/>
                  <a:pt x="452" y="206"/>
                </a:cubicBezTo>
                <a:cubicBezTo>
                  <a:pt x="452" y="206"/>
                  <a:pt x="452" y="206"/>
                  <a:pt x="452" y="206"/>
                </a:cubicBezTo>
                <a:moveTo>
                  <a:pt x="452" y="206"/>
                </a:moveTo>
                <a:cubicBezTo>
                  <a:pt x="452" y="206"/>
                  <a:pt x="452" y="206"/>
                  <a:pt x="452" y="206"/>
                </a:cubicBezTo>
                <a:cubicBezTo>
                  <a:pt x="452" y="206"/>
                  <a:pt x="452" y="206"/>
                  <a:pt x="452" y="206"/>
                </a:cubicBezTo>
                <a:moveTo>
                  <a:pt x="452" y="206"/>
                </a:moveTo>
                <a:cubicBezTo>
                  <a:pt x="452" y="206"/>
                  <a:pt x="452" y="206"/>
                  <a:pt x="452" y="206"/>
                </a:cubicBezTo>
                <a:cubicBezTo>
                  <a:pt x="452" y="206"/>
                  <a:pt x="452" y="206"/>
                  <a:pt x="452" y="206"/>
                </a:cubicBezTo>
                <a:moveTo>
                  <a:pt x="452" y="205"/>
                </a:moveTo>
                <a:cubicBezTo>
                  <a:pt x="452" y="205"/>
                  <a:pt x="452" y="205"/>
                  <a:pt x="452" y="205"/>
                </a:cubicBezTo>
                <a:cubicBezTo>
                  <a:pt x="452" y="205"/>
                  <a:pt x="452" y="205"/>
                  <a:pt x="452" y="205"/>
                </a:cubicBezTo>
                <a:moveTo>
                  <a:pt x="452" y="205"/>
                </a:moveTo>
                <a:cubicBezTo>
                  <a:pt x="452" y="205"/>
                  <a:pt x="452" y="205"/>
                  <a:pt x="452" y="205"/>
                </a:cubicBezTo>
                <a:cubicBezTo>
                  <a:pt x="452" y="205"/>
                  <a:pt x="452" y="205"/>
                  <a:pt x="452" y="205"/>
                </a:cubicBezTo>
                <a:moveTo>
                  <a:pt x="452" y="205"/>
                </a:moveTo>
                <a:cubicBezTo>
                  <a:pt x="452" y="205"/>
                  <a:pt x="452" y="205"/>
                  <a:pt x="452" y="205"/>
                </a:cubicBezTo>
                <a:cubicBezTo>
                  <a:pt x="452" y="205"/>
                  <a:pt x="452" y="205"/>
                  <a:pt x="452" y="205"/>
                </a:cubicBezTo>
                <a:moveTo>
                  <a:pt x="452" y="204"/>
                </a:moveTo>
                <a:cubicBezTo>
                  <a:pt x="452" y="205"/>
                  <a:pt x="452" y="205"/>
                  <a:pt x="452" y="205"/>
                </a:cubicBezTo>
                <a:cubicBezTo>
                  <a:pt x="452" y="205"/>
                  <a:pt x="452" y="205"/>
                  <a:pt x="452" y="204"/>
                </a:cubicBezTo>
                <a:moveTo>
                  <a:pt x="452" y="204"/>
                </a:moveTo>
                <a:cubicBezTo>
                  <a:pt x="452" y="204"/>
                  <a:pt x="452" y="204"/>
                  <a:pt x="452" y="204"/>
                </a:cubicBezTo>
                <a:cubicBezTo>
                  <a:pt x="452" y="204"/>
                  <a:pt x="452" y="204"/>
                  <a:pt x="452" y="204"/>
                </a:cubicBezTo>
                <a:moveTo>
                  <a:pt x="452" y="204"/>
                </a:moveTo>
                <a:cubicBezTo>
                  <a:pt x="452" y="204"/>
                  <a:pt x="452" y="204"/>
                  <a:pt x="452" y="204"/>
                </a:cubicBezTo>
                <a:cubicBezTo>
                  <a:pt x="452" y="204"/>
                  <a:pt x="452" y="204"/>
                  <a:pt x="452" y="204"/>
                </a:cubicBezTo>
                <a:moveTo>
                  <a:pt x="452" y="204"/>
                </a:moveTo>
                <a:cubicBezTo>
                  <a:pt x="452" y="204"/>
                  <a:pt x="452" y="204"/>
                  <a:pt x="452" y="204"/>
                </a:cubicBezTo>
                <a:cubicBezTo>
                  <a:pt x="452" y="204"/>
                  <a:pt x="452" y="204"/>
                  <a:pt x="452" y="204"/>
                </a:cubicBezTo>
                <a:moveTo>
                  <a:pt x="452" y="203"/>
                </a:moveTo>
                <a:cubicBezTo>
                  <a:pt x="452" y="203"/>
                  <a:pt x="452" y="203"/>
                  <a:pt x="452" y="204"/>
                </a:cubicBezTo>
                <a:cubicBezTo>
                  <a:pt x="452" y="203"/>
                  <a:pt x="452" y="203"/>
                  <a:pt x="452" y="203"/>
                </a:cubicBezTo>
                <a:moveTo>
                  <a:pt x="452" y="203"/>
                </a:moveTo>
                <a:cubicBezTo>
                  <a:pt x="452" y="203"/>
                  <a:pt x="452" y="203"/>
                  <a:pt x="452" y="203"/>
                </a:cubicBezTo>
                <a:cubicBezTo>
                  <a:pt x="452" y="203"/>
                  <a:pt x="452" y="203"/>
                  <a:pt x="452" y="203"/>
                </a:cubicBezTo>
                <a:moveTo>
                  <a:pt x="452" y="203"/>
                </a:moveTo>
                <a:cubicBezTo>
                  <a:pt x="452" y="203"/>
                  <a:pt x="452" y="203"/>
                  <a:pt x="452" y="203"/>
                </a:cubicBezTo>
                <a:cubicBezTo>
                  <a:pt x="452" y="203"/>
                  <a:pt x="452" y="203"/>
                  <a:pt x="452" y="203"/>
                </a:cubicBezTo>
                <a:moveTo>
                  <a:pt x="452" y="203"/>
                </a:moveTo>
                <a:cubicBezTo>
                  <a:pt x="452" y="203"/>
                  <a:pt x="452" y="203"/>
                  <a:pt x="452" y="203"/>
                </a:cubicBezTo>
                <a:cubicBezTo>
                  <a:pt x="452" y="203"/>
                  <a:pt x="452" y="203"/>
                  <a:pt x="452" y="203"/>
                </a:cubicBezTo>
                <a:moveTo>
                  <a:pt x="452" y="202"/>
                </a:moveTo>
                <a:cubicBezTo>
                  <a:pt x="452" y="202"/>
                  <a:pt x="452" y="202"/>
                  <a:pt x="452" y="202"/>
                </a:cubicBezTo>
                <a:cubicBezTo>
                  <a:pt x="452" y="202"/>
                  <a:pt x="452" y="202"/>
                  <a:pt x="452" y="202"/>
                </a:cubicBezTo>
                <a:moveTo>
                  <a:pt x="452" y="202"/>
                </a:moveTo>
                <a:cubicBezTo>
                  <a:pt x="452" y="202"/>
                  <a:pt x="452" y="202"/>
                  <a:pt x="452" y="202"/>
                </a:cubicBezTo>
                <a:cubicBezTo>
                  <a:pt x="452" y="202"/>
                  <a:pt x="452" y="202"/>
                  <a:pt x="452" y="202"/>
                </a:cubicBezTo>
                <a:moveTo>
                  <a:pt x="452" y="202"/>
                </a:moveTo>
                <a:cubicBezTo>
                  <a:pt x="452" y="202"/>
                  <a:pt x="452" y="202"/>
                  <a:pt x="452" y="202"/>
                </a:cubicBezTo>
                <a:cubicBezTo>
                  <a:pt x="452" y="202"/>
                  <a:pt x="452" y="202"/>
                  <a:pt x="452" y="202"/>
                </a:cubicBezTo>
                <a:moveTo>
                  <a:pt x="452" y="202"/>
                </a:moveTo>
                <a:cubicBezTo>
                  <a:pt x="452" y="202"/>
                  <a:pt x="452" y="202"/>
                  <a:pt x="452" y="202"/>
                </a:cubicBezTo>
                <a:cubicBezTo>
                  <a:pt x="452" y="202"/>
                  <a:pt x="452" y="202"/>
                  <a:pt x="452" y="202"/>
                </a:cubicBezTo>
                <a:moveTo>
                  <a:pt x="5" y="160"/>
                </a:moveTo>
                <a:cubicBezTo>
                  <a:pt x="2" y="175"/>
                  <a:pt x="0" y="192"/>
                  <a:pt x="0" y="209"/>
                </a:cubicBezTo>
                <a:cubicBezTo>
                  <a:pt x="0" y="209"/>
                  <a:pt x="0" y="209"/>
                  <a:pt x="0" y="209"/>
                </a:cubicBezTo>
                <a:cubicBezTo>
                  <a:pt x="0" y="192"/>
                  <a:pt x="2" y="175"/>
                  <a:pt x="5" y="160"/>
                </a:cubicBezTo>
                <a:cubicBezTo>
                  <a:pt x="5" y="160"/>
                  <a:pt x="5" y="160"/>
                  <a:pt x="5" y="160"/>
                </a:cubicBezTo>
                <a:moveTo>
                  <a:pt x="354" y="22"/>
                </a:moveTo>
                <a:cubicBezTo>
                  <a:pt x="354" y="22"/>
                  <a:pt x="354" y="22"/>
                  <a:pt x="354" y="22"/>
                </a:cubicBezTo>
                <a:cubicBezTo>
                  <a:pt x="354" y="22"/>
                  <a:pt x="354" y="22"/>
                  <a:pt x="354" y="22"/>
                </a:cubicBezTo>
                <a:moveTo>
                  <a:pt x="354" y="22"/>
                </a:moveTo>
                <a:cubicBezTo>
                  <a:pt x="354" y="22"/>
                  <a:pt x="354" y="22"/>
                  <a:pt x="354" y="22"/>
                </a:cubicBezTo>
                <a:cubicBezTo>
                  <a:pt x="354" y="22"/>
                  <a:pt x="354" y="22"/>
                  <a:pt x="354" y="22"/>
                </a:cubicBezTo>
                <a:moveTo>
                  <a:pt x="314" y="0"/>
                </a:moveTo>
                <a:cubicBezTo>
                  <a:pt x="314" y="0"/>
                  <a:pt x="314" y="0"/>
                  <a:pt x="314" y="0"/>
                </a:cubicBezTo>
                <a:cubicBezTo>
                  <a:pt x="328" y="6"/>
                  <a:pt x="342" y="14"/>
                  <a:pt x="354" y="22"/>
                </a:cubicBezTo>
                <a:cubicBezTo>
                  <a:pt x="342" y="14"/>
                  <a:pt x="328" y="6"/>
                  <a:pt x="314" y="0"/>
                </a:cubicBezTo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9" name="Freeform 23"/>
          <p:cNvSpPr/>
          <p:nvPr/>
        </p:nvSpPr>
        <p:spPr bwMode="auto">
          <a:xfrm>
            <a:off x="5864225" y="3113088"/>
            <a:ext cx="1695450" cy="1630362"/>
          </a:xfrm>
          <a:custGeom>
            <a:avLst/>
            <a:gdLst/>
            <a:ahLst/>
            <a:cxnLst>
              <a:cxn ang="0">
                <a:pos x="314" y="0"/>
              </a:cxn>
              <a:cxn ang="0">
                <a:pos x="52" y="164"/>
              </a:cxn>
              <a:cxn ang="0">
                <a:pos x="5" y="160"/>
              </a:cxn>
              <a:cxn ang="0">
                <a:pos x="0" y="209"/>
              </a:cxn>
              <a:cxn ang="0">
                <a:pos x="226" y="435"/>
              </a:cxn>
              <a:cxn ang="0">
                <a:pos x="452" y="209"/>
              </a:cxn>
              <a:cxn ang="0">
                <a:pos x="452" y="208"/>
              </a:cxn>
              <a:cxn ang="0">
                <a:pos x="452" y="208"/>
              </a:cxn>
              <a:cxn ang="0">
                <a:pos x="452" y="208"/>
              </a:cxn>
              <a:cxn ang="0">
                <a:pos x="452" y="208"/>
              </a:cxn>
              <a:cxn ang="0">
                <a:pos x="452" y="208"/>
              </a:cxn>
              <a:cxn ang="0">
                <a:pos x="452" y="208"/>
              </a:cxn>
              <a:cxn ang="0">
                <a:pos x="452" y="207"/>
              </a:cxn>
              <a:cxn ang="0">
                <a:pos x="452" y="207"/>
              </a:cxn>
              <a:cxn ang="0">
                <a:pos x="452" y="207"/>
              </a:cxn>
              <a:cxn ang="0">
                <a:pos x="452" y="207"/>
              </a:cxn>
              <a:cxn ang="0">
                <a:pos x="452" y="207"/>
              </a:cxn>
              <a:cxn ang="0">
                <a:pos x="452" y="207"/>
              </a:cxn>
              <a:cxn ang="0">
                <a:pos x="452" y="207"/>
              </a:cxn>
              <a:cxn ang="0">
                <a:pos x="452" y="207"/>
              </a:cxn>
              <a:cxn ang="0">
                <a:pos x="452" y="206"/>
              </a:cxn>
              <a:cxn ang="0">
                <a:pos x="452" y="206"/>
              </a:cxn>
              <a:cxn ang="0">
                <a:pos x="452" y="206"/>
              </a:cxn>
              <a:cxn ang="0">
                <a:pos x="452" y="206"/>
              </a:cxn>
              <a:cxn ang="0">
                <a:pos x="452" y="206"/>
              </a:cxn>
              <a:cxn ang="0">
                <a:pos x="452" y="206"/>
              </a:cxn>
              <a:cxn ang="0">
                <a:pos x="452" y="206"/>
              </a:cxn>
              <a:cxn ang="0">
                <a:pos x="452" y="205"/>
              </a:cxn>
              <a:cxn ang="0">
                <a:pos x="452" y="205"/>
              </a:cxn>
              <a:cxn ang="0">
                <a:pos x="452" y="205"/>
              </a:cxn>
              <a:cxn ang="0">
                <a:pos x="452" y="205"/>
              </a:cxn>
              <a:cxn ang="0">
                <a:pos x="452" y="205"/>
              </a:cxn>
              <a:cxn ang="0">
                <a:pos x="452" y="205"/>
              </a:cxn>
              <a:cxn ang="0">
                <a:pos x="452" y="205"/>
              </a:cxn>
              <a:cxn ang="0">
                <a:pos x="452" y="204"/>
              </a:cxn>
              <a:cxn ang="0">
                <a:pos x="452" y="204"/>
              </a:cxn>
              <a:cxn ang="0">
                <a:pos x="452" y="204"/>
              </a:cxn>
              <a:cxn ang="0">
                <a:pos x="452" y="204"/>
              </a:cxn>
              <a:cxn ang="0">
                <a:pos x="452" y="204"/>
              </a:cxn>
              <a:cxn ang="0">
                <a:pos x="452" y="204"/>
              </a:cxn>
              <a:cxn ang="0">
                <a:pos x="452" y="204"/>
              </a:cxn>
              <a:cxn ang="0">
                <a:pos x="452" y="204"/>
              </a:cxn>
              <a:cxn ang="0">
                <a:pos x="452" y="203"/>
              </a:cxn>
              <a:cxn ang="0">
                <a:pos x="452" y="203"/>
              </a:cxn>
              <a:cxn ang="0">
                <a:pos x="452" y="203"/>
              </a:cxn>
              <a:cxn ang="0">
                <a:pos x="452" y="203"/>
              </a:cxn>
              <a:cxn ang="0">
                <a:pos x="452" y="203"/>
              </a:cxn>
              <a:cxn ang="0">
                <a:pos x="452" y="203"/>
              </a:cxn>
              <a:cxn ang="0">
                <a:pos x="452" y="203"/>
              </a:cxn>
              <a:cxn ang="0">
                <a:pos x="452" y="202"/>
              </a:cxn>
              <a:cxn ang="0">
                <a:pos x="452" y="202"/>
              </a:cxn>
              <a:cxn ang="0">
                <a:pos x="452" y="202"/>
              </a:cxn>
              <a:cxn ang="0">
                <a:pos x="452" y="202"/>
              </a:cxn>
              <a:cxn ang="0">
                <a:pos x="452" y="202"/>
              </a:cxn>
              <a:cxn ang="0">
                <a:pos x="452" y="202"/>
              </a:cxn>
              <a:cxn ang="0">
                <a:pos x="452" y="202"/>
              </a:cxn>
              <a:cxn ang="0">
                <a:pos x="452" y="202"/>
              </a:cxn>
              <a:cxn ang="0">
                <a:pos x="354" y="22"/>
              </a:cxn>
              <a:cxn ang="0">
                <a:pos x="354" y="22"/>
              </a:cxn>
              <a:cxn ang="0">
                <a:pos x="354" y="22"/>
              </a:cxn>
              <a:cxn ang="0">
                <a:pos x="354" y="22"/>
              </a:cxn>
              <a:cxn ang="0">
                <a:pos x="354" y="22"/>
              </a:cxn>
              <a:cxn ang="0">
                <a:pos x="314" y="0"/>
              </a:cxn>
            </a:cxnLst>
            <a:rect l="0" t="0" r="r" b="b"/>
            <a:pathLst>
              <a:path w="452" h="435">
                <a:moveTo>
                  <a:pt x="314" y="0"/>
                </a:moveTo>
                <a:cubicBezTo>
                  <a:pt x="267" y="97"/>
                  <a:pt x="167" y="164"/>
                  <a:pt x="52" y="164"/>
                </a:cubicBezTo>
                <a:cubicBezTo>
                  <a:pt x="36" y="164"/>
                  <a:pt x="20" y="162"/>
                  <a:pt x="5" y="160"/>
                </a:cubicBezTo>
                <a:cubicBezTo>
                  <a:pt x="2" y="175"/>
                  <a:pt x="0" y="192"/>
                  <a:pt x="0" y="209"/>
                </a:cubicBezTo>
                <a:cubicBezTo>
                  <a:pt x="0" y="333"/>
                  <a:pt x="101" y="435"/>
                  <a:pt x="226" y="435"/>
                </a:cubicBezTo>
                <a:cubicBezTo>
                  <a:pt x="351" y="435"/>
                  <a:pt x="452" y="333"/>
                  <a:pt x="452" y="209"/>
                </a:cubicBezTo>
                <a:cubicBezTo>
                  <a:pt x="452" y="208"/>
                  <a:pt x="452" y="208"/>
                  <a:pt x="452" y="208"/>
                </a:cubicBezTo>
                <a:cubicBezTo>
                  <a:pt x="452" y="208"/>
                  <a:pt x="452" y="208"/>
                  <a:pt x="452" y="208"/>
                </a:cubicBezTo>
                <a:cubicBezTo>
                  <a:pt x="452" y="208"/>
                  <a:pt x="452" y="208"/>
                  <a:pt x="452" y="208"/>
                </a:cubicBezTo>
                <a:cubicBezTo>
                  <a:pt x="452" y="208"/>
                  <a:pt x="452" y="208"/>
                  <a:pt x="452" y="208"/>
                </a:cubicBezTo>
                <a:cubicBezTo>
                  <a:pt x="452" y="208"/>
                  <a:pt x="452" y="208"/>
                  <a:pt x="452" y="208"/>
                </a:cubicBezTo>
                <a:cubicBezTo>
                  <a:pt x="452" y="208"/>
                  <a:pt x="452" y="208"/>
                  <a:pt x="452" y="208"/>
                </a:cubicBezTo>
                <a:cubicBezTo>
                  <a:pt x="452" y="208"/>
                  <a:pt x="452" y="208"/>
                  <a:pt x="452" y="207"/>
                </a:cubicBezTo>
                <a:cubicBezTo>
                  <a:pt x="452" y="207"/>
                  <a:pt x="452" y="207"/>
                  <a:pt x="452" y="207"/>
                </a:cubicBezTo>
                <a:cubicBezTo>
                  <a:pt x="452" y="207"/>
                  <a:pt x="452" y="207"/>
                  <a:pt x="452" y="207"/>
                </a:cubicBezTo>
                <a:cubicBezTo>
                  <a:pt x="452" y="207"/>
                  <a:pt x="452" y="207"/>
                  <a:pt x="452" y="207"/>
                </a:cubicBezTo>
                <a:cubicBezTo>
                  <a:pt x="452" y="207"/>
                  <a:pt x="452" y="207"/>
                  <a:pt x="452" y="207"/>
                </a:cubicBezTo>
                <a:cubicBezTo>
                  <a:pt x="452" y="207"/>
                  <a:pt x="452" y="207"/>
                  <a:pt x="452" y="207"/>
                </a:cubicBezTo>
                <a:cubicBezTo>
                  <a:pt x="452" y="207"/>
                  <a:pt x="452" y="207"/>
                  <a:pt x="452" y="207"/>
                </a:cubicBezTo>
                <a:cubicBezTo>
                  <a:pt x="452" y="207"/>
                  <a:pt x="452" y="207"/>
                  <a:pt x="452" y="207"/>
                </a:cubicBezTo>
                <a:cubicBezTo>
                  <a:pt x="452" y="206"/>
                  <a:pt x="452" y="206"/>
                  <a:pt x="452" y="206"/>
                </a:cubicBezTo>
                <a:cubicBezTo>
                  <a:pt x="452" y="206"/>
                  <a:pt x="452" y="206"/>
                  <a:pt x="452" y="206"/>
                </a:cubicBezTo>
                <a:cubicBezTo>
                  <a:pt x="452" y="206"/>
                  <a:pt x="452" y="206"/>
                  <a:pt x="452" y="206"/>
                </a:cubicBezTo>
                <a:cubicBezTo>
                  <a:pt x="452" y="206"/>
                  <a:pt x="452" y="206"/>
                  <a:pt x="452" y="206"/>
                </a:cubicBezTo>
                <a:cubicBezTo>
                  <a:pt x="452" y="206"/>
                  <a:pt x="452" y="206"/>
                  <a:pt x="452" y="206"/>
                </a:cubicBezTo>
                <a:cubicBezTo>
                  <a:pt x="452" y="206"/>
                  <a:pt x="452" y="206"/>
                  <a:pt x="452" y="206"/>
                </a:cubicBezTo>
                <a:cubicBezTo>
                  <a:pt x="452" y="206"/>
                  <a:pt x="452" y="206"/>
                  <a:pt x="452" y="206"/>
                </a:cubicBezTo>
                <a:cubicBezTo>
                  <a:pt x="452" y="206"/>
                  <a:pt x="452" y="205"/>
                  <a:pt x="452" y="205"/>
                </a:cubicBezTo>
                <a:cubicBezTo>
                  <a:pt x="452" y="205"/>
                  <a:pt x="452" y="205"/>
                  <a:pt x="452" y="205"/>
                </a:cubicBezTo>
                <a:cubicBezTo>
                  <a:pt x="452" y="205"/>
                  <a:pt x="452" y="205"/>
                  <a:pt x="452" y="205"/>
                </a:cubicBezTo>
                <a:cubicBezTo>
                  <a:pt x="452" y="205"/>
                  <a:pt x="452" y="205"/>
                  <a:pt x="452" y="205"/>
                </a:cubicBezTo>
                <a:cubicBezTo>
                  <a:pt x="452" y="205"/>
                  <a:pt x="452" y="205"/>
                  <a:pt x="452" y="205"/>
                </a:cubicBezTo>
                <a:cubicBezTo>
                  <a:pt x="452" y="205"/>
                  <a:pt x="452" y="205"/>
                  <a:pt x="452" y="205"/>
                </a:cubicBezTo>
                <a:cubicBezTo>
                  <a:pt x="452" y="205"/>
                  <a:pt x="452" y="205"/>
                  <a:pt x="452" y="205"/>
                </a:cubicBezTo>
                <a:cubicBezTo>
                  <a:pt x="452" y="205"/>
                  <a:pt x="452" y="205"/>
                  <a:pt x="452" y="204"/>
                </a:cubicBezTo>
                <a:cubicBezTo>
                  <a:pt x="452" y="204"/>
                  <a:pt x="452" y="204"/>
                  <a:pt x="452" y="204"/>
                </a:cubicBezTo>
                <a:cubicBezTo>
                  <a:pt x="452" y="204"/>
                  <a:pt x="452" y="204"/>
                  <a:pt x="452" y="204"/>
                </a:cubicBezTo>
                <a:cubicBezTo>
                  <a:pt x="452" y="204"/>
                  <a:pt x="452" y="204"/>
                  <a:pt x="452" y="204"/>
                </a:cubicBezTo>
                <a:cubicBezTo>
                  <a:pt x="452" y="204"/>
                  <a:pt x="452" y="204"/>
                  <a:pt x="452" y="204"/>
                </a:cubicBezTo>
                <a:cubicBezTo>
                  <a:pt x="452" y="204"/>
                  <a:pt x="452" y="204"/>
                  <a:pt x="452" y="204"/>
                </a:cubicBezTo>
                <a:cubicBezTo>
                  <a:pt x="452" y="204"/>
                  <a:pt x="452" y="204"/>
                  <a:pt x="452" y="204"/>
                </a:cubicBezTo>
                <a:cubicBezTo>
                  <a:pt x="452" y="204"/>
                  <a:pt x="452" y="204"/>
                  <a:pt x="452" y="204"/>
                </a:cubicBezTo>
                <a:cubicBezTo>
                  <a:pt x="452" y="203"/>
                  <a:pt x="452" y="203"/>
                  <a:pt x="452" y="203"/>
                </a:cubicBezTo>
                <a:cubicBezTo>
                  <a:pt x="452" y="203"/>
                  <a:pt x="452" y="203"/>
                  <a:pt x="452" y="203"/>
                </a:cubicBezTo>
                <a:cubicBezTo>
                  <a:pt x="452" y="203"/>
                  <a:pt x="452" y="203"/>
                  <a:pt x="452" y="203"/>
                </a:cubicBezTo>
                <a:cubicBezTo>
                  <a:pt x="452" y="203"/>
                  <a:pt x="452" y="203"/>
                  <a:pt x="452" y="203"/>
                </a:cubicBezTo>
                <a:cubicBezTo>
                  <a:pt x="452" y="203"/>
                  <a:pt x="452" y="203"/>
                  <a:pt x="452" y="203"/>
                </a:cubicBezTo>
                <a:cubicBezTo>
                  <a:pt x="452" y="203"/>
                  <a:pt x="452" y="203"/>
                  <a:pt x="452" y="203"/>
                </a:cubicBezTo>
                <a:cubicBezTo>
                  <a:pt x="452" y="203"/>
                  <a:pt x="452" y="203"/>
                  <a:pt x="452" y="203"/>
                </a:cubicBezTo>
                <a:cubicBezTo>
                  <a:pt x="452" y="203"/>
                  <a:pt x="452" y="202"/>
                  <a:pt x="452" y="202"/>
                </a:cubicBezTo>
                <a:cubicBezTo>
                  <a:pt x="452" y="202"/>
                  <a:pt x="452" y="202"/>
                  <a:pt x="452" y="202"/>
                </a:cubicBezTo>
                <a:cubicBezTo>
                  <a:pt x="452" y="202"/>
                  <a:pt x="452" y="202"/>
                  <a:pt x="452" y="202"/>
                </a:cubicBezTo>
                <a:cubicBezTo>
                  <a:pt x="452" y="202"/>
                  <a:pt x="452" y="202"/>
                  <a:pt x="452" y="202"/>
                </a:cubicBezTo>
                <a:cubicBezTo>
                  <a:pt x="452" y="202"/>
                  <a:pt x="452" y="202"/>
                  <a:pt x="452" y="202"/>
                </a:cubicBezTo>
                <a:cubicBezTo>
                  <a:pt x="452" y="202"/>
                  <a:pt x="452" y="202"/>
                  <a:pt x="452" y="202"/>
                </a:cubicBezTo>
                <a:cubicBezTo>
                  <a:pt x="452" y="202"/>
                  <a:pt x="452" y="202"/>
                  <a:pt x="452" y="202"/>
                </a:cubicBezTo>
                <a:cubicBezTo>
                  <a:pt x="452" y="202"/>
                  <a:pt x="452" y="202"/>
                  <a:pt x="452" y="202"/>
                </a:cubicBezTo>
                <a:cubicBezTo>
                  <a:pt x="450" y="127"/>
                  <a:pt x="412" y="62"/>
                  <a:pt x="354" y="22"/>
                </a:cubicBezTo>
                <a:cubicBezTo>
                  <a:pt x="354" y="22"/>
                  <a:pt x="354" y="22"/>
                  <a:pt x="354" y="22"/>
                </a:cubicBezTo>
                <a:cubicBezTo>
                  <a:pt x="354" y="22"/>
                  <a:pt x="354" y="22"/>
                  <a:pt x="354" y="22"/>
                </a:cubicBezTo>
                <a:cubicBezTo>
                  <a:pt x="354" y="22"/>
                  <a:pt x="354" y="22"/>
                  <a:pt x="354" y="22"/>
                </a:cubicBezTo>
                <a:cubicBezTo>
                  <a:pt x="354" y="22"/>
                  <a:pt x="354" y="22"/>
                  <a:pt x="354" y="22"/>
                </a:cubicBezTo>
                <a:cubicBezTo>
                  <a:pt x="342" y="14"/>
                  <a:pt x="328" y="6"/>
                  <a:pt x="314" y="0"/>
                </a:cubicBezTo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0" name="Freeform 24"/>
          <p:cNvSpPr>
            <a:spLocks noEditPoints="1"/>
          </p:cNvSpPr>
          <p:nvPr/>
        </p:nvSpPr>
        <p:spPr bwMode="auto">
          <a:xfrm>
            <a:off x="5883275" y="3113088"/>
            <a:ext cx="1158875" cy="600075"/>
          </a:xfrm>
          <a:custGeom>
            <a:avLst/>
            <a:gdLst/>
            <a:ahLst/>
            <a:cxnLst>
              <a:cxn ang="0">
                <a:pos x="0" y="159"/>
              </a:cxn>
              <a:cxn ang="0">
                <a:pos x="0" y="160"/>
              </a:cxn>
              <a:cxn ang="0">
                <a:pos x="0" y="160"/>
              </a:cxn>
              <a:cxn ang="0">
                <a:pos x="0" y="159"/>
              </a:cxn>
              <a:cxn ang="0">
                <a:pos x="0" y="159"/>
              </a:cxn>
              <a:cxn ang="0">
                <a:pos x="309" y="0"/>
              </a:cxn>
              <a:cxn ang="0">
                <a:pos x="309" y="0"/>
              </a:cxn>
              <a:cxn ang="0">
                <a:pos x="309" y="0"/>
              </a:cxn>
              <a:cxn ang="0">
                <a:pos x="309" y="0"/>
              </a:cxn>
              <a:cxn ang="0">
                <a:pos x="309" y="0"/>
              </a:cxn>
            </a:cxnLst>
            <a:rect l="0" t="0" r="r" b="b"/>
            <a:pathLst>
              <a:path w="309" h="160">
                <a:moveTo>
                  <a:pt x="0" y="159"/>
                </a:moveTo>
                <a:cubicBezTo>
                  <a:pt x="0" y="160"/>
                  <a:pt x="0" y="160"/>
                  <a:pt x="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0"/>
                  <a:pt x="0" y="160"/>
                  <a:pt x="0" y="159"/>
                </a:cubicBezTo>
                <a:cubicBezTo>
                  <a:pt x="0" y="159"/>
                  <a:pt x="0" y="159"/>
                  <a:pt x="0" y="159"/>
                </a:cubicBezTo>
                <a:moveTo>
                  <a:pt x="309" y="0"/>
                </a:moveTo>
                <a:cubicBezTo>
                  <a:pt x="309" y="0"/>
                  <a:pt x="309" y="0"/>
                  <a:pt x="309" y="0"/>
                </a:cubicBezTo>
                <a:cubicBezTo>
                  <a:pt x="309" y="0"/>
                  <a:pt x="309" y="0"/>
                  <a:pt x="309" y="0"/>
                </a:cubicBezTo>
                <a:cubicBezTo>
                  <a:pt x="309" y="0"/>
                  <a:pt x="309" y="0"/>
                  <a:pt x="309" y="0"/>
                </a:cubicBezTo>
                <a:cubicBezTo>
                  <a:pt x="309" y="0"/>
                  <a:pt x="309" y="0"/>
                  <a:pt x="309" y="0"/>
                </a:cubicBezTo>
              </a:path>
            </a:pathLst>
          </a:custGeom>
          <a:solidFill>
            <a:srgbClr val="1C1C1C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1" name="Freeform 25"/>
          <p:cNvSpPr/>
          <p:nvPr/>
        </p:nvSpPr>
        <p:spPr bwMode="auto">
          <a:xfrm>
            <a:off x="5883275" y="3044825"/>
            <a:ext cx="1158875" cy="682625"/>
          </a:xfrm>
          <a:custGeom>
            <a:avLst/>
            <a:gdLst/>
            <a:ahLst/>
            <a:cxnLst>
              <a:cxn ang="0">
                <a:pos x="221" y="0"/>
              </a:cxn>
              <a:cxn ang="0">
                <a:pos x="0" y="177"/>
              </a:cxn>
              <a:cxn ang="0">
                <a:pos x="0" y="177"/>
              </a:cxn>
              <a:cxn ang="0">
                <a:pos x="0" y="178"/>
              </a:cxn>
              <a:cxn ang="0">
                <a:pos x="47" y="182"/>
              </a:cxn>
              <a:cxn ang="0">
                <a:pos x="309" y="18"/>
              </a:cxn>
              <a:cxn ang="0">
                <a:pos x="309" y="18"/>
              </a:cxn>
              <a:cxn ang="0">
                <a:pos x="309" y="18"/>
              </a:cxn>
              <a:cxn ang="0">
                <a:pos x="221" y="0"/>
              </a:cxn>
            </a:cxnLst>
            <a:rect l="0" t="0" r="r" b="b"/>
            <a:pathLst>
              <a:path w="309" h="182">
                <a:moveTo>
                  <a:pt x="221" y="0"/>
                </a:moveTo>
                <a:cubicBezTo>
                  <a:pt x="113" y="0"/>
                  <a:pt x="23" y="76"/>
                  <a:pt x="0" y="177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178"/>
                  <a:pt x="0" y="178"/>
                  <a:pt x="0" y="178"/>
                </a:cubicBezTo>
                <a:cubicBezTo>
                  <a:pt x="15" y="180"/>
                  <a:pt x="31" y="182"/>
                  <a:pt x="47" y="182"/>
                </a:cubicBezTo>
                <a:cubicBezTo>
                  <a:pt x="162" y="182"/>
                  <a:pt x="262" y="115"/>
                  <a:pt x="309" y="18"/>
                </a:cubicBezTo>
                <a:cubicBezTo>
                  <a:pt x="309" y="18"/>
                  <a:pt x="309" y="18"/>
                  <a:pt x="309" y="18"/>
                </a:cubicBezTo>
                <a:cubicBezTo>
                  <a:pt x="309" y="18"/>
                  <a:pt x="309" y="18"/>
                  <a:pt x="309" y="18"/>
                </a:cubicBezTo>
                <a:cubicBezTo>
                  <a:pt x="282" y="7"/>
                  <a:pt x="252" y="0"/>
                  <a:pt x="221" y="0"/>
                </a:cubicBezTo>
              </a:path>
            </a:pathLst>
          </a:custGeom>
          <a:solidFill>
            <a:srgbClr val="1C1C1C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2" name="Freeform 26"/>
          <p:cNvSpPr>
            <a:spLocks noEditPoints="1"/>
          </p:cNvSpPr>
          <p:nvPr/>
        </p:nvSpPr>
        <p:spPr bwMode="auto">
          <a:xfrm>
            <a:off x="4867275" y="2703513"/>
            <a:ext cx="600075" cy="1274762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0" y="340"/>
              </a:cxn>
              <a:cxn ang="0">
                <a:pos x="0" y="340"/>
              </a:cxn>
              <a:cxn ang="0">
                <a:pos x="0" y="340"/>
              </a:cxn>
              <a:cxn ang="0">
                <a:pos x="0" y="340"/>
              </a:cxn>
              <a:cxn ang="0">
                <a:pos x="0" y="340"/>
              </a:cxn>
              <a:cxn ang="0">
                <a:pos x="0" y="340"/>
              </a:cxn>
              <a:cxn ang="0">
                <a:pos x="0" y="340"/>
              </a:cxn>
              <a:cxn ang="0">
                <a:pos x="0" y="340"/>
              </a:cxn>
              <a:cxn ang="0">
                <a:pos x="0" y="340"/>
              </a:cxn>
              <a:cxn ang="0">
                <a:pos x="0" y="340"/>
              </a:cxn>
              <a:cxn ang="0">
                <a:pos x="0" y="340"/>
              </a:cxn>
              <a:cxn ang="0">
                <a:pos x="1" y="340"/>
              </a:cxn>
              <a:cxn ang="0">
                <a:pos x="1" y="340"/>
              </a:cxn>
              <a:cxn ang="0">
                <a:pos x="1" y="340"/>
              </a:cxn>
              <a:cxn ang="0">
                <a:pos x="1" y="340"/>
              </a:cxn>
              <a:cxn ang="0">
                <a:pos x="1" y="340"/>
              </a:cxn>
              <a:cxn ang="0">
                <a:pos x="1" y="340"/>
              </a:cxn>
              <a:cxn ang="0">
                <a:pos x="1" y="340"/>
              </a:cxn>
              <a:cxn ang="0">
                <a:pos x="1" y="340"/>
              </a:cxn>
              <a:cxn ang="0">
                <a:pos x="1" y="340"/>
              </a:cxn>
              <a:cxn ang="0">
                <a:pos x="2" y="340"/>
              </a:cxn>
              <a:cxn ang="0">
                <a:pos x="1" y="340"/>
              </a:cxn>
              <a:cxn ang="0">
                <a:pos x="2" y="340"/>
              </a:cxn>
              <a:cxn ang="0">
                <a:pos x="2" y="340"/>
              </a:cxn>
              <a:cxn ang="0">
                <a:pos x="2" y="340"/>
              </a:cxn>
              <a:cxn ang="0">
                <a:pos x="2" y="340"/>
              </a:cxn>
              <a:cxn ang="0">
                <a:pos x="2" y="340"/>
              </a:cxn>
              <a:cxn ang="0">
                <a:pos x="2" y="340"/>
              </a:cxn>
              <a:cxn ang="0">
                <a:pos x="2" y="340"/>
              </a:cxn>
              <a:cxn ang="0">
                <a:pos x="160" y="226"/>
              </a:cxn>
              <a:cxn ang="0">
                <a:pos x="2" y="340"/>
              </a:cxn>
              <a:cxn ang="0">
                <a:pos x="160" y="226"/>
              </a:cxn>
              <a:cxn ang="0">
                <a:pos x="160" y="226"/>
              </a:cxn>
              <a:cxn ang="0">
                <a:pos x="0" y="0"/>
              </a:cxn>
              <a:cxn ang="0">
                <a:pos x="26" y="3"/>
              </a:cxn>
              <a:cxn ang="0">
                <a:pos x="26" y="2"/>
              </a:cxn>
              <a:cxn ang="0">
                <a:pos x="0" y="0"/>
              </a:cxn>
            </a:cxnLst>
            <a:rect l="0" t="0" r="r" b="b"/>
            <a:pathLst>
              <a:path w="160" h="340">
                <a:moveTo>
                  <a:pt x="0" y="340"/>
                </a:moveTo>
                <a:cubicBezTo>
                  <a:pt x="0" y="340"/>
                  <a:pt x="0" y="340"/>
                  <a:pt x="0" y="340"/>
                </a:cubicBezTo>
                <a:cubicBezTo>
                  <a:pt x="0" y="340"/>
                  <a:pt x="0" y="340"/>
                  <a:pt x="0" y="340"/>
                </a:cubicBezTo>
                <a:moveTo>
                  <a:pt x="0" y="340"/>
                </a:moveTo>
                <a:cubicBezTo>
                  <a:pt x="0" y="340"/>
                  <a:pt x="0" y="340"/>
                  <a:pt x="0" y="340"/>
                </a:cubicBezTo>
                <a:cubicBezTo>
                  <a:pt x="0" y="340"/>
                  <a:pt x="0" y="340"/>
                  <a:pt x="0" y="340"/>
                </a:cubicBezTo>
                <a:moveTo>
                  <a:pt x="0" y="340"/>
                </a:moveTo>
                <a:cubicBezTo>
                  <a:pt x="0" y="340"/>
                  <a:pt x="0" y="340"/>
                  <a:pt x="0" y="340"/>
                </a:cubicBezTo>
                <a:cubicBezTo>
                  <a:pt x="0" y="340"/>
                  <a:pt x="0" y="340"/>
                  <a:pt x="0" y="340"/>
                </a:cubicBezTo>
                <a:moveTo>
                  <a:pt x="0" y="340"/>
                </a:moveTo>
                <a:cubicBezTo>
                  <a:pt x="0" y="340"/>
                  <a:pt x="0" y="340"/>
                  <a:pt x="0" y="340"/>
                </a:cubicBezTo>
                <a:cubicBezTo>
                  <a:pt x="0" y="340"/>
                  <a:pt x="0" y="340"/>
                  <a:pt x="0" y="340"/>
                </a:cubicBezTo>
                <a:moveTo>
                  <a:pt x="1" y="340"/>
                </a:moveTo>
                <a:cubicBezTo>
                  <a:pt x="1" y="340"/>
                  <a:pt x="1" y="340"/>
                  <a:pt x="1" y="340"/>
                </a:cubicBezTo>
                <a:cubicBezTo>
                  <a:pt x="1" y="340"/>
                  <a:pt x="1" y="340"/>
                  <a:pt x="1" y="340"/>
                </a:cubicBezTo>
                <a:moveTo>
                  <a:pt x="1" y="340"/>
                </a:moveTo>
                <a:cubicBezTo>
                  <a:pt x="1" y="340"/>
                  <a:pt x="1" y="340"/>
                  <a:pt x="1" y="340"/>
                </a:cubicBezTo>
                <a:cubicBezTo>
                  <a:pt x="1" y="340"/>
                  <a:pt x="1" y="340"/>
                  <a:pt x="1" y="340"/>
                </a:cubicBezTo>
                <a:moveTo>
                  <a:pt x="1" y="340"/>
                </a:moveTo>
                <a:cubicBezTo>
                  <a:pt x="1" y="340"/>
                  <a:pt x="1" y="340"/>
                  <a:pt x="1" y="340"/>
                </a:cubicBezTo>
                <a:cubicBezTo>
                  <a:pt x="1" y="340"/>
                  <a:pt x="1" y="340"/>
                  <a:pt x="1" y="340"/>
                </a:cubicBezTo>
                <a:moveTo>
                  <a:pt x="2" y="340"/>
                </a:moveTo>
                <a:cubicBezTo>
                  <a:pt x="2" y="340"/>
                  <a:pt x="1" y="340"/>
                  <a:pt x="1" y="340"/>
                </a:cubicBezTo>
                <a:cubicBezTo>
                  <a:pt x="1" y="340"/>
                  <a:pt x="2" y="340"/>
                  <a:pt x="2" y="340"/>
                </a:cubicBezTo>
                <a:moveTo>
                  <a:pt x="2" y="340"/>
                </a:moveTo>
                <a:cubicBezTo>
                  <a:pt x="2" y="340"/>
                  <a:pt x="2" y="340"/>
                  <a:pt x="2" y="340"/>
                </a:cubicBezTo>
                <a:cubicBezTo>
                  <a:pt x="2" y="340"/>
                  <a:pt x="2" y="340"/>
                  <a:pt x="2" y="340"/>
                </a:cubicBezTo>
                <a:moveTo>
                  <a:pt x="2" y="340"/>
                </a:moveTo>
                <a:cubicBezTo>
                  <a:pt x="2" y="340"/>
                  <a:pt x="2" y="340"/>
                  <a:pt x="2" y="340"/>
                </a:cubicBezTo>
                <a:cubicBezTo>
                  <a:pt x="2" y="340"/>
                  <a:pt x="2" y="340"/>
                  <a:pt x="2" y="340"/>
                </a:cubicBezTo>
                <a:moveTo>
                  <a:pt x="160" y="226"/>
                </a:moveTo>
                <a:cubicBezTo>
                  <a:pt x="137" y="292"/>
                  <a:pt x="75" y="339"/>
                  <a:pt x="2" y="340"/>
                </a:cubicBezTo>
                <a:cubicBezTo>
                  <a:pt x="75" y="339"/>
                  <a:pt x="137" y="292"/>
                  <a:pt x="160" y="226"/>
                </a:cubicBezTo>
                <a:cubicBezTo>
                  <a:pt x="160" y="226"/>
                  <a:pt x="160" y="226"/>
                  <a:pt x="160" y="226"/>
                </a:cubicBezTo>
                <a:moveTo>
                  <a:pt x="0" y="0"/>
                </a:moveTo>
                <a:cubicBezTo>
                  <a:pt x="9" y="0"/>
                  <a:pt x="17" y="1"/>
                  <a:pt x="26" y="3"/>
                </a:cubicBezTo>
                <a:cubicBezTo>
                  <a:pt x="26" y="3"/>
                  <a:pt x="26" y="3"/>
                  <a:pt x="26" y="2"/>
                </a:cubicBezTo>
                <a:cubicBezTo>
                  <a:pt x="17" y="1"/>
                  <a:pt x="8" y="0"/>
                  <a:pt x="0" y="0"/>
                </a:cubicBezTo>
              </a:path>
            </a:pathLst>
          </a:custGeom>
          <a:solidFill>
            <a:srgbClr val="9BB3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3" name="Freeform 27"/>
          <p:cNvSpPr/>
          <p:nvPr/>
        </p:nvSpPr>
        <p:spPr bwMode="auto">
          <a:xfrm>
            <a:off x="4225925" y="2703513"/>
            <a:ext cx="1241425" cy="1274762"/>
          </a:xfrm>
          <a:custGeom>
            <a:avLst/>
            <a:gdLst/>
            <a:ahLst/>
            <a:cxnLst>
              <a:cxn ang="0">
                <a:pos x="170" y="0"/>
              </a:cxn>
              <a:cxn ang="0">
                <a:pos x="0" y="170"/>
              </a:cxn>
              <a:cxn ang="0">
                <a:pos x="170" y="340"/>
              </a:cxn>
              <a:cxn ang="0">
                <a:pos x="171" y="340"/>
              </a:cxn>
              <a:cxn ang="0">
                <a:pos x="171" y="340"/>
              </a:cxn>
              <a:cxn ang="0">
                <a:pos x="171" y="340"/>
              </a:cxn>
              <a:cxn ang="0">
                <a:pos x="171" y="340"/>
              </a:cxn>
              <a:cxn ang="0">
                <a:pos x="171" y="340"/>
              </a:cxn>
              <a:cxn ang="0">
                <a:pos x="171" y="340"/>
              </a:cxn>
              <a:cxn ang="0">
                <a:pos x="171" y="340"/>
              </a:cxn>
              <a:cxn ang="0">
                <a:pos x="171" y="340"/>
              </a:cxn>
              <a:cxn ang="0">
                <a:pos x="172" y="340"/>
              </a:cxn>
              <a:cxn ang="0">
                <a:pos x="172" y="340"/>
              </a:cxn>
              <a:cxn ang="0">
                <a:pos x="172" y="340"/>
              </a:cxn>
              <a:cxn ang="0">
                <a:pos x="172" y="340"/>
              </a:cxn>
              <a:cxn ang="0">
                <a:pos x="172" y="340"/>
              </a:cxn>
              <a:cxn ang="0">
                <a:pos x="172" y="340"/>
              </a:cxn>
              <a:cxn ang="0">
                <a:pos x="172" y="340"/>
              </a:cxn>
              <a:cxn ang="0">
                <a:pos x="173" y="340"/>
              </a:cxn>
              <a:cxn ang="0">
                <a:pos x="173" y="340"/>
              </a:cxn>
              <a:cxn ang="0">
                <a:pos x="173" y="340"/>
              </a:cxn>
              <a:cxn ang="0">
                <a:pos x="173" y="340"/>
              </a:cxn>
              <a:cxn ang="0">
                <a:pos x="173" y="340"/>
              </a:cxn>
              <a:cxn ang="0">
                <a:pos x="173" y="340"/>
              </a:cxn>
              <a:cxn ang="0">
                <a:pos x="331" y="226"/>
              </a:cxn>
              <a:cxn ang="0">
                <a:pos x="197" y="3"/>
              </a:cxn>
              <a:cxn ang="0">
                <a:pos x="171" y="0"/>
              </a:cxn>
              <a:cxn ang="0">
                <a:pos x="170" y="0"/>
              </a:cxn>
              <a:cxn ang="0">
                <a:pos x="170" y="0"/>
              </a:cxn>
            </a:cxnLst>
            <a:rect l="0" t="0" r="r" b="b"/>
            <a:pathLst>
              <a:path w="331" h="340">
                <a:moveTo>
                  <a:pt x="170" y="0"/>
                </a:moveTo>
                <a:cubicBezTo>
                  <a:pt x="76" y="0"/>
                  <a:pt x="0" y="76"/>
                  <a:pt x="0" y="170"/>
                </a:cubicBezTo>
                <a:cubicBezTo>
                  <a:pt x="0" y="264"/>
                  <a:pt x="76" y="340"/>
                  <a:pt x="170" y="340"/>
                </a:cubicBezTo>
                <a:cubicBezTo>
                  <a:pt x="170" y="340"/>
                  <a:pt x="171" y="340"/>
                  <a:pt x="171" y="340"/>
                </a:cubicBezTo>
                <a:cubicBezTo>
                  <a:pt x="171" y="340"/>
                  <a:pt x="171" y="340"/>
                  <a:pt x="171" y="340"/>
                </a:cubicBezTo>
                <a:cubicBezTo>
                  <a:pt x="171" y="340"/>
                  <a:pt x="171" y="340"/>
                  <a:pt x="171" y="340"/>
                </a:cubicBezTo>
                <a:cubicBezTo>
                  <a:pt x="171" y="340"/>
                  <a:pt x="171" y="340"/>
                  <a:pt x="171" y="340"/>
                </a:cubicBezTo>
                <a:cubicBezTo>
                  <a:pt x="171" y="340"/>
                  <a:pt x="171" y="340"/>
                  <a:pt x="171" y="340"/>
                </a:cubicBezTo>
                <a:cubicBezTo>
                  <a:pt x="171" y="340"/>
                  <a:pt x="171" y="340"/>
                  <a:pt x="171" y="340"/>
                </a:cubicBezTo>
                <a:cubicBezTo>
                  <a:pt x="171" y="340"/>
                  <a:pt x="171" y="340"/>
                  <a:pt x="171" y="340"/>
                </a:cubicBezTo>
                <a:cubicBezTo>
                  <a:pt x="171" y="340"/>
                  <a:pt x="171" y="340"/>
                  <a:pt x="171" y="340"/>
                </a:cubicBezTo>
                <a:cubicBezTo>
                  <a:pt x="172" y="340"/>
                  <a:pt x="172" y="340"/>
                  <a:pt x="172" y="340"/>
                </a:cubicBezTo>
                <a:cubicBezTo>
                  <a:pt x="172" y="340"/>
                  <a:pt x="172" y="340"/>
                  <a:pt x="172" y="340"/>
                </a:cubicBezTo>
                <a:cubicBezTo>
                  <a:pt x="172" y="340"/>
                  <a:pt x="172" y="340"/>
                  <a:pt x="172" y="340"/>
                </a:cubicBezTo>
                <a:cubicBezTo>
                  <a:pt x="172" y="340"/>
                  <a:pt x="172" y="340"/>
                  <a:pt x="172" y="340"/>
                </a:cubicBezTo>
                <a:cubicBezTo>
                  <a:pt x="172" y="340"/>
                  <a:pt x="172" y="340"/>
                  <a:pt x="172" y="340"/>
                </a:cubicBezTo>
                <a:cubicBezTo>
                  <a:pt x="172" y="340"/>
                  <a:pt x="172" y="340"/>
                  <a:pt x="172" y="340"/>
                </a:cubicBezTo>
                <a:cubicBezTo>
                  <a:pt x="172" y="340"/>
                  <a:pt x="172" y="340"/>
                  <a:pt x="172" y="340"/>
                </a:cubicBezTo>
                <a:cubicBezTo>
                  <a:pt x="172" y="340"/>
                  <a:pt x="173" y="340"/>
                  <a:pt x="173" y="340"/>
                </a:cubicBezTo>
                <a:cubicBezTo>
                  <a:pt x="173" y="340"/>
                  <a:pt x="173" y="340"/>
                  <a:pt x="173" y="340"/>
                </a:cubicBezTo>
                <a:cubicBezTo>
                  <a:pt x="173" y="340"/>
                  <a:pt x="173" y="340"/>
                  <a:pt x="173" y="340"/>
                </a:cubicBezTo>
                <a:cubicBezTo>
                  <a:pt x="173" y="340"/>
                  <a:pt x="173" y="340"/>
                  <a:pt x="173" y="340"/>
                </a:cubicBezTo>
                <a:cubicBezTo>
                  <a:pt x="173" y="340"/>
                  <a:pt x="173" y="340"/>
                  <a:pt x="173" y="340"/>
                </a:cubicBezTo>
                <a:cubicBezTo>
                  <a:pt x="173" y="340"/>
                  <a:pt x="173" y="340"/>
                  <a:pt x="173" y="340"/>
                </a:cubicBezTo>
                <a:cubicBezTo>
                  <a:pt x="246" y="339"/>
                  <a:pt x="308" y="292"/>
                  <a:pt x="331" y="226"/>
                </a:cubicBezTo>
                <a:cubicBezTo>
                  <a:pt x="256" y="178"/>
                  <a:pt x="204" y="97"/>
                  <a:pt x="197" y="3"/>
                </a:cubicBezTo>
                <a:cubicBezTo>
                  <a:pt x="188" y="1"/>
                  <a:pt x="180" y="0"/>
                  <a:pt x="171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0" y="0"/>
                  <a:pt x="170" y="0"/>
                  <a:pt x="170" y="0"/>
                </a:cubicBezTo>
              </a:path>
            </a:pathLst>
          </a:custGeom>
          <a:solidFill>
            <a:srgbClr val="9BB3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4" name="Freeform 28"/>
          <p:cNvSpPr>
            <a:spLocks noEditPoints="1"/>
          </p:cNvSpPr>
          <p:nvPr/>
        </p:nvSpPr>
        <p:spPr bwMode="auto">
          <a:xfrm>
            <a:off x="4964113" y="2711450"/>
            <a:ext cx="503238" cy="839787"/>
          </a:xfrm>
          <a:custGeom>
            <a:avLst/>
            <a:gdLst/>
            <a:ahLst/>
            <a:cxnLst>
              <a:cxn ang="0">
                <a:pos x="134" y="224"/>
              </a:cxn>
              <a:cxn ang="0">
                <a:pos x="134" y="224"/>
              </a:cxn>
              <a:cxn ang="0">
                <a:pos x="134" y="224"/>
              </a:cxn>
              <a:cxn ang="0">
                <a:pos x="134" y="224"/>
              </a:cxn>
              <a:cxn ang="0">
                <a:pos x="134" y="224"/>
              </a:cxn>
              <a:cxn ang="0">
                <a:pos x="0" y="0"/>
              </a:cxn>
              <a:cxn ang="0">
                <a:pos x="0" y="1"/>
              </a:cxn>
              <a:cxn ang="0">
                <a:pos x="0" y="1"/>
              </a:cxn>
              <a:cxn ang="0">
                <a:pos x="0" y="1"/>
              </a:cxn>
              <a:cxn ang="0">
                <a:pos x="0" y="0"/>
              </a:cxn>
            </a:cxnLst>
            <a:rect l="0" t="0" r="r" b="b"/>
            <a:pathLst>
              <a:path w="134" h="224">
                <a:moveTo>
                  <a:pt x="134" y="224"/>
                </a:moveTo>
                <a:cubicBezTo>
                  <a:pt x="134" y="224"/>
                  <a:pt x="134" y="224"/>
                  <a:pt x="134" y="224"/>
                </a:cubicBezTo>
                <a:cubicBezTo>
                  <a:pt x="134" y="224"/>
                  <a:pt x="134" y="224"/>
                  <a:pt x="134" y="224"/>
                </a:cubicBezTo>
                <a:cubicBezTo>
                  <a:pt x="134" y="224"/>
                  <a:pt x="134" y="224"/>
                  <a:pt x="134" y="224"/>
                </a:cubicBezTo>
                <a:cubicBezTo>
                  <a:pt x="134" y="224"/>
                  <a:pt x="134" y="224"/>
                  <a:pt x="134" y="224"/>
                </a:cubicBezTo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434E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5" name="Freeform 29"/>
          <p:cNvSpPr/>
          <p:nvPr/>
        </p:nvSpPr>
        <p:spPr bwMode="auto">
          <a:xfrm>
            <a:off x="4964113" y="2714625"/>
            <a:ext cx="536575" cy="836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134" y="223"/>
              </a:cxn>
              <a:cxn ang="0">
                <a:pos x="134" y="223"/>
              </a:cxn>
              <a:cxn ang="0">
                <a:pos x="134" y="223"/>
              </a:cxn>
              <a:cxn ang="0">
                <a:pos x="143" y="167"/>
              </a:cxn>
              <a:cxn ang="0">
                <a:pos x="0" y="0"/>
              </a:cxn>
            </a:cxnLst>
            <a:rect l="0" t="0" r="r" b="b"/>
            <a:pathLst>
              <a:path w="143" h="223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7" y="94"/>
                  <a:pt x="59" y="175"/>
                  <a:pt x="134" y="223"/>
                </a:cubicBezTo>
                <a:cubicBezTo>
                  <a:pt x="134" y="223"/>
                  <a:pt x="134" y="223"/>
                  <a:pt x="134" y="223"/>
                </a:cubicBezTo>
                <a:cubicBezTo>
                  <a:pt x="134" y="223"/>
                  <a:pt x="134" y="223"/>
                  <a:pt x="134" y="223"/>
                </a:cubicBezTo>
                <a:cubicBezTo>
                  <a:pt x="140" y="206"/>
                  <a:pt x="143" y="187"/>
                  <a:pt x="143" y="167"/>
                </a:cubicBezTo>
                <a:cubicBezTo>
                  <a:pt x="143" y="83"/>
                  <a:pt x="81" y="12"/>
                  <a:pt x="0" y="0"/>
                </a:cubicBezTo>
              </a:path>
            </a:pathLst>
          </a:custGeom>
          <a:solidFill>
            <a:srgbClr val="434E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6" name="Freeform 30"/>
          <p:cNvSpPr>
            <a:spLocks noEditPoints="1"/>
          </p:cNvSpPr>
          <p:nvPr/>
        </p:nvSpPr>
        <p:spPr bwMode="auto">
          <a:xfrm>
            <a:off x="4776788" y="544513"/>
            <a:ext cx="1803400" cy="1585912"/>
          </a:xfrm>
          <a:custGeom>
            <a:avLst/>
            <a:gdLst/>
            <a:ahLst/>
            <a:cxnLst>
              <a:cxn ang="0">
                <a:pos x="0" y="244"/>
              </a:cxn>
              <a:cxn ang="0">
                <a:pos x="80" y="423"/>
              </a:cxn>
              <a:cxn ang="0">
                <a:pos x="81" y="423"/>
              </a:cxn>
              <a:cxn ang="0">
                <a:pos x="0" y="244"/>
              </a:cxn>
              <a:cxn ang="0">
                <a:pos x="0" y="243"/>
              </a:cxn>
              <a:cxn ang="0">
                <a:pos x="0" y="244"/>
              </a:cxn>
              <a:cxn ang="0">
                <a:pos x="0" y="243"/>
              </a:cxn>
              <a:cxn ang="0">
                <a:pos x="0" y="243"/>
              </a:cxn>
              <a:cxn ang="0">
                <a:pos x="0" y="243"/>
              </a:cxn>
              <a:cxn ang="0">
                <a:pos x="0" y="243"/>
              </a:cxn>
              <a:cxn ang="0">
                <a:pos x="0" y="243"/>
              </a:cxn>
              <a:cxn ang="0">
                <a:pos x="0" y="243"/>
              </a:cxn>
              <a:cxn ang="0">
                <a:pos x="0" y="243"/>
              </a:cxn>
              <a:cxn ang="0">
                <a:pos x="0" y="243"/>
              </a:cxn>
              <a:cxn ang="0">
                <a:pos x="0" y="243"/>
              </a:cxn>
              <a:cxn ang="0">
                <a:pos x="0" y="243"/>
              </a:cxn>
              <a:cxn ang="0">
                <a:pos x="0" y="243"/>
              </a:cxn>
              <a:cxn ang="0">
                <a:pos x="0" y="243"/>
              </a:cxn>
              <a:cxn ang="0">
                <a:pos x="0" y="243"/>
              </a:cxn>
              <a:cxn ang="0">
                <a:pos x="245" y="0"/>
              </a:cxn>
              <a:cxn ang="0">
                <a:pos x="481" y="198"/>
              </a:cxn>
              <a:cxn ang="0">
                <a:pos x="481" y="198"/>
              </a:cxn>
              <a:cxn ang="0">
                <a:pos x="245" y="0"/>
              </a:cxn>
              <a:cxn ang="0">
                <a:pos x="245" y="0"/>
              </a:cxn>
              <a:cxn ang="0">
                <a:pos x="245" y="0"/>
              </a:cxn>
              <a:cxn ang="0">
                <a:pos x="245" y="0"/>
              </a:cxn>
              <a:cxn ang="0">
                <a:pos x="244" y="0"/>
              </a:cxn>
              <a:cxn ang="0">
                <a:pos x="245" y="0"/>
              </a:cxn>
              <a:cxn ang="0">
                <a:pos x="244" y="0"/>
              </a:cxn>
              <a:cxn ang="0">
                <a:pos x="244" y="0"/>
              </a:cxn>
              <a:cxn ang="0">
                <a:pos x="244" y="0"/>
              </a:cxn>
              <a:cxn ang="0">
                <a:pos x="244" y="0"/>
              </a:cxn>
              <a:cxn ang="0">
                <a:pos x="244" y="0"/>
              </a:cxn>
              <a:cxn ang="0">
                <a:pos x="244" y="0"/>
              </a:cxn>
              <a:cxn ang="0">
                <a:pos x="244" y="0"/>
              </a:cxn>
              <a:cxn ang="0">
                <a:pos x="243" y="0"/>
              </a:cxn>
              <a:cxn ang="0">
                <a:pos x="244" y="0"/>
              </a:cxn>
              <a:cxn ang="0">
                <a:pos x="243" y="0"/>
              </a:cxn>
              <a:cxn ang="0">
                <a:pos x="243" y="0"/>
              </a:cxn>
              <a:cxn ang="0">
                <a:pos x="243" y="0"/>
              </a:cxn>
              <a:cxn ang="0">
                <a:pos x="243" y="0"/>
              </a:cxn>
              <a:cxn ang="0">
                <a:pos x="243" y="0"/>
              </a:cxn>
              <a:cxn ang="0">
                <a:pos x="0" y="243"/>
              </a:cxn>
              <a:cxn ang="0">
                <a:pos x="0" y="243"/>
              </a:cxn>
              <a:cxn ang="0">
                <a:pos x="243" y="0"/>
              </a:cxn>
              <a:cxn ang="0">
                <a:pos x="243" y="0"/>
              </a:cxn>
              <a:cxn ang="0">
                <a:pos x="243" y="0"/>
              </a:cxn>
            </a:cxnLst>
            <a:rect l="0" t="0" r="r" b="b"/>
            <a:pathLst>
              <a:path w="481" h="423">
                <a:moveTo>
                  <a:pt x="0" y="244"/>
                </a:moveTo>
                <a:cubicBezTo>
                  <a:pt x="0" y="315"/>
                  <a:pt x="31" y="379"/>
                  <a:pt x="80" y="423"/>
                </a:cubicBezTo>
                <a:cubicBezTo>
                  <a:pt x="80" y="423"/>
                  <a:pt x="81" y="423"/>
                  <a:pt x="81" y="423"/>
                </a:cubicBezTo>
                <a:cubicBezTo>
                  <a:pt x="31" y="379"/>
                  <a:pt x="0" y="315"/>
                  <a:pt x="0" y="244"/>
                </a:cubicBezTo>
                <a:moveTo>
                  <a:pt x="0" y="243"/>
                </a:moveTo>
                <a:cubicBezTo>
                  <a:pt x="0" y="244"/>
                  <a:pt x="0" y="244"/>
                  <a:pt x="0" y="244"/>
                </a:cubicBezTo>
                <a:cubicBezTo>
                  <a:pt x="0" y="244"/>
                  <a:pt x="0" y="244"/>
                  <a:pt x="0" y="243"/>
                </a:cubicBezTo>
                <a:moveTo>
                  <a:pt x="0" y="243"/>
                </a:moveTo>
                <a:cubicBezTo>
                  <a:pt x="0" y="243"/>
                  <a:pt x="0" y="243"/>
                  <a:pt x="0" y="243"/>
                </a:cubicBezTo>
                <a:cubicBezTo>
                  <a:pt x="0" y="243"/>
                  <a:pt x="0" y="243"/>
                  <a:pt x="0" y="243"/>
                </a:cubicBezTo>
                <a:moveTo>
                  <a:pt x="0" y="243"/>
                </a:moveTo>
                <a:cubicBezTo>
                  <a:pt x="0" y="243"/>
                  <a:pt x="0" y="243"/>
                  <a:pt x="0" y="243"/>
                </a:cubicBezTo>
                <a:cubicBezTo>
                  <a:pt x="0" y="243"/>
                  <a:pt x="0" y="243"/>
                  <a:pt x="0" y="243"/>
                </a:cubicBezTo>
                <a:moveTo>
                  <a:pt x="0" y="243"/>
                </a:moveTo>
                <a:cubicBezTo>
                  <a:pt x="0" y="243"/>
                  <a:pt x="0" y="243"/>
                  <a:pt x="0" y="243"/>
                </a:cubicBezTo>
                <a:cubicBezTo>
                  <a:pt x="0" y="243"/>
                  <a:pt x="0" y="243"/>
                  <a:pt x="0" y="243"/>
                </a:cubicBezTo>
                <a:moveTo>
                  <a:pt x="0" y="243"/>
                </a:moveTo>
                <a:cubicBezTo>
                  <a:pt x="0" y="243"/>
                  <a:pt x="0" y="243"/>
                  <a:pt x="0" y="243"/>
                </a:cubicBezTo>
                <a:cubicBezTo>
                  <a:pt x="0" y="243"/>
                  <a:pt x="0" y="243"/>
                  <a:pt x="0" y="243"/>
                </a:cubicBezTo>
                <a:moveTo>
                  <a:pt x="245" y="0"/>
                </a:moveTo>
                <a:cubicBezTo>
                  <a:pt x="363" y="1"/>
                  <a:pt x="460" y="86"/>
                  <a:pt x="481" y="198"/>
                </a:cubicBezTo>
                <a:cubicBezTo>
                  <a:pt x="481" y="198"/>
                  <a:pt x="481" y="198"/>
                  <a:pt x="481" y="198"/>
                </a:cubicBezTo>
                <a:cubicBezTo>
                  <a:pt x="461" y="86"/>
                  <a:pt x="363" y="1"/>
                  <a:pt x="245" y="0"/>
                </a:cubicBezTo>
                <a:moveTo>
                  <a:pt x="245" y="0"/>
                </a:moveTo>
                <a:cubicBezTo>
                  <a:pt x="245" y="0"/>
                  <a:pt x="245" y="0"/>
                  <a:pt x="245" y="0"/>
                </a:cubicBezTo>
                <a:cubicBezTo>
                  <a:pt x="245" y="0"/>
                  <a:pt x="245" y="0"/>
                  <a:pt x="245" y="0"/>
                </a:cubicBezTo>
                <a:moveTo>
                  <a:pt x="244" y="0"/>
                </a:moveTo>
                <a:cubicBezTo>
                  <a:pt x="245" y="0"/>
                  <a:pt x="245" y="0"/>
                  <a:pt x="245" y="0"/>
                </a:cubicBezTo>
                <a:cubicBezTo>
                  <a:pt x="245" y="0"/>
                  <a:pt x="245" y="0"/>
                  <a:pt x="244" y="0"/>
                </a:cubicBezTo>
                <a:moveTo>
                  <a:pt x="244" y="0"/>
                </a:moveTo>
                <a:cubicBezTo>
                  <a:pt x="244" y="0"/>
                  <a:pt x="244" y="0"/>
                  <a:pt x="244" y="0"/>
                </a:cubicBezTo>
                <a:cubicBezTo>
                  <a:pt x="244" y="0"/>
                  <a:pt x="244" y="0"/>
                  <a:pt x="244" y="0"/>
                </a:cubicBezTo>
                <a:moveTo>
                  <a:pt x="244" y="0"/>
                </a:moveTo>
                <a:cubicBezTo>
                  <a:pt x="244" y="0"/>
                  <a:pt x="244" y="0"/>
                  <a:pt x="244" y="0"/>
                </a:cubicBezTo>
                <a:cubicBezTo>
                  <a:pt x="244" y="0"/>
                  <a:pt x="244" y="0"/>
                  <a:pt x="244" y="0"/>
                </a:cubicBezTo>
                <a:moveTo>
                  <a:pt x="243" y="0"/>
                </a:moveTo>
                <a:cubicBezTo>
                  <a:pt x="244" y="0"/>
                  <a:pt x="244" y="0"/>
                  <a:pt x="244" y="0"/>
                </a:cubicBezTo>
                <a:cubicBezTo>
                  <a:pt x="244" y="0"/>
                  <a:pt x="244" y="0"/>
                  <a:pt x="243" y="0"/>
                </a:cubicBezTo>
                <a:moveTo>
                  <a:pt x="243" y="0"/>
                </a:moveTo>
                <a:cubicBezTo>
                  <a:pt x="243" y="0"/>
                  <a:pt x="243" y="0"/>
                  <a:pt x="243" y="0"/>
                </a:cubicBezTo>
                <a:cubicBezTo>
                  <a:pt x="243" y="0"/>
                  <a:pt x="243" y="0"/>
                  <a:pt x="243" y="0"/>
                </a:cubicBezTo>
                <a:moveTo>
                  <a:pt x="243" y="0"/>
                </a:moveTo>
                <a:cubicBezTo>
                  <a:pt x="109" y="0"/>
                  <a:pt x="0" y="108"/>
                  <a:pt x="0" y="243"/>
                </a:cubicBezTo>
                <a:cubicBezTo>
                  <a:pt x="0" y="243"/>
                  <a:pt x="0" y="243"/>
                  <a:pt x="0" y="243"/>
                </a:cubicBezTo>
                <a:cubicBezTo>
                  <a:pt x="0" y="108"/>
                  <a:pt x="109" y="0"/>
                  <a:pt x="243" y="0"/>
                </a:cubicBezTo>
                <a:cubicBezTo>
                  <a:pt x="243" y="0"/>
                  <a:pt x="243" y="0"/>
                  <a:pt x="243" y="0"/>
                </a:cubicBezTo>
                <a:cubicBezTo>
                  <a:pt x="243" y="0"/>
                  <a:pt x="243" y="0"/>
                  <a:pt x="243" y="0"/>
                </a:cubicBezTo>
              </a:path>
            </a:pathLst>
          </a:custGeom>
          <a:solidFill>
            <a:srgbClr val="FF99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7" name="Freeform 31"/>
          <p:cNvSpPr/>
          <p:nvPr/>
        </p:nvSpPr>
        <p:spPr bwMode="auto">
          <a:xfrm>
            <a:off x="4776788" y="544513"/>
            <a:ext cx="1803400" cy="1585912"/>
          </a:xfrm>
          <a:custGeom>
            <a:avLst/>
            <a:gdLst/>
            <a:ahLst/>
            <a:cxnLst>
              <a:cxn ang="0">
                <a:pos x="243" y="0"/>
              </a:cxn>
              <a:cxn ang="0">
                <a:pos x="0" y="243"/>
              </a:cxn>
              <a:cxn ang="0">
                <a:pos x="0" y="243"/>
              </a:cxn>
              <a:cxn ang="0">
                <a:pos x="0" y="243"/>
              </a:cxn>
              <a:cxn ang="0">
                <a:pos x="0" y="243"/>
              </a:cxn>
              <a:cxn ang="0">
                <a:pos x="0" y="243"/>
              </a:cxn>
              <a:cxn ang="0">
                <a:pos x="0" y="243"/>
              </a:cxn>
              <a:cxn ang="0">
                <a:pos x="0" y="243"/>
              </a:cxn>
              <a:cxn ang="0">
                <a:pos x="0" y="243"/>
              </a:cxn>
              <a:cxn ang="0">
                <a:pos x="0" y="243"/>
              </a:cxn>
              <a:cxn ang="0">
                <a:pos x="0" y="243"/>
              </a:cxn>
              <a:cxn ang="0">
                <a:pos x="0" y="244"/>
              </a:cxn>
              <a:cxn ang="0">
                <a:pos x="0" y="244"/>
              </a:cxn>
              <a:cxn ang="0">
                <a:pos x="81" y="423"/>
              </a:cxn>
              <a:cxn ang="0">
                <a:pos x="342" y="263"/>
              </a:cxn>
              <a:cxn ang="0">
                <a:pos x="432" y="277"/>
              </a:cxn>
              <a:cxn ang="0">
                <a:pos x="481" y="198"/>
              </a:cxn>
              <a:cxn ang="0">
                <a:pos x="245" y="0"/>
              </a:cxn>
              <a:cxn ang="0">
                <a:pos x="245" y="0"/>
              </a:cxn>
              <a:cxn ang="0">
                <a:pos x="245" y="0"/>
              </a:cxn>
              <a:cxn ang="0">
                <a:pos x="245" y="0"/>
              </a:cxn>
              <a:cxn ang="0">
                <a:pos x="244" y="0"/>
              </a:cxn>
              <a:cxn ang="0">
                <a:pos x="244" y="0"/>
              </a:cxn>
              <a:cxn ang="0">
                <a:pos x="244" y="0"/>
              </a:cxn>
              <a:cxn ang="0">
                <a:pos x="244" y="0"/>
              </a:cxn>
              <a:cxn ang="0">
                <a:pos x="244" y="0"/>
              </a:cxn>
              <a:cxn ang="0">
                <a:pos x="244" y="0"/>
              </a:cxn>
              <a:cxn ang="0">
                <a:pos x="243" y="0"/>
              </a:cxn>
              <a:cxn ang="0">
                <a:pos x="243" y="0"/>
              </a:cxn>
              <a:cxn ang="0">
                <a:pos x="243" y="0"/>
              </a:cxn>
              <a:cxn ang="0">
                <a:pos x="243" y="0"/>
              </a:cxn>
              <a:cxn ang="0">
                <a:pos x="243" y="0"/>
              </a:cxn>
            </a:cxnLst>
            <a:rect l="0" t="0" r="r" b="b"/>
            <a:pathLst>
              <a:path w="481" h="423">
                <a:moveTo>
                  <a:pt x="243" y="0"/>
                </a:moveTo>
                <a:cubicBezTo>
                  <a:pt x="109" y="0"/>
                  <a:pt x="0" y="108"/>
                  <a:pt x="0" y="243"/>
                </a:cubicBezTo>
                <a:cubicBezTo>
                  <a:pt x="0" y="243"/>
                  <a:pt x="0" y="243"/>
                  <a:pt x="0" y="243"/>
                </a:cubicBezTo>
                <a:cubicBezTo>
                  <a:pt x="0" y="243"/>
                  <a:pt x="0" y="243"/>
                  <a:pt x="0" y="243"/>
                </a:cubicBezTo>
                <a:cubicBezTo>
                  <a:pt x="0" y="243"/>
                  <a:pt x="0" y="243"/>
                  <a:pt x="0" y="243"/>
                </a:cubicBezTo>
                <a:cubicBezTo>
                  <a:pt x="0" y="243"/>
                  <a:pt x="0" y="243"/>
                  <a:pt x="0" y="243"/>
                </a:cubicBezTo>
                <a:cubicBezTo>
                  <a:pt x="0" y="243"/>
                  <a:pt x="0" y="243"/>
                  <a:pt x="0" y="243"/>
                </a:cubicBezTo>
                <a:cubicBezTo>
                  <a:pt x="0" y="243"/>
                  <a:pt x="0" y="243"/>
                  <a:pt x="0" y="243"/>
                </a:cubicBezTo>
                <a:cubicBezTo>
                  <a:pt x="0" y="243"/>
                  <a:pt x="0" y="243"/>
                  <a:pt x="0" y="243"/>
                </a:cubicBezTo>
                <a:cubicBezTo>
                  <a:pt x="0" y="243"/>
                  <a:pt x="0" y="243"/>
                  <a:pt x="0" y="243"/>
                </a:cubicBezTo>
                <a:cubicBezTo>
                  <a:pt x="0" y="243"/>
                  <a:pt x="0" y="243"/>
                  <a:pt x="0" y="243"/>
                </a:cubicBezTo>
                <a:cubicBezTo>
                  <a:pt x="0" y="244"/>
                  <a:pt x="0" y="244"/>
                  <a:pt x="0" y="244"/>
                </a:cubicBezTo>
                <a:cubicBezTo>
                  <a:pt x="0" y="244"/>
                  <a:pt x="0" y="244"/>
                  <a:pt x="0" y="244"/>
                </a:cubicBezTo>
                <a:cubicBezTo>
                  <a:pt x="0" y="315"/>
                  <a:pt x="31" y="379"/>
                  <a:pt x="81" y="423"/>
                </a:cubicBezTo>
                <a:cubicBezTo>
                  <a:pt x="129" y="328"/>
                  <a:pt x="228" y="263"/>
                  <a:pt x="342" y="263"/>
                </a:cubicBezTo>
                <a:cubicBezTo>
                  <a:pt x="373" y="263"/>
                  <a:pt x="403" y="268"/>
                  <a:pt x="432" y="277"/>
                </a:cubicBezTo>
                <a:cubicBezTo>
                  <a:pt x="441" y="246"/>
                  <a:pt x="459" y="219"/>
                  <a:pt x="481" y="198"/>
                </a:cubicBezTo>
                <a:cubicBezTo>
                  <a:pt x="460" y="86"/>
                  <a:pt x="363" y="1"/>
                  <a:pt x="245" y="0"/>
                </a:cubicBezTo>
                <a:cubicBezTo>
                  <a:pt x="245" y="0"/>
                  <a:pt x="245" y="0"/>
                  <a:pt x="245" y="0"/>
                </a:cubicBezTo>
                <a:cubicBezTo>
                  <a:pt x="245" y="0"/>
                  <a:pt x="245" y="0"/>
                  <a:pt x="245" y="0"/>
                </a:cubicBezTo>
                <a:cubicBezTo>
                  <a:pt x="245" y="0"/>
                  <a:pt x="245" y="0"/>
                  <a:pt x="245" y="0"/>
                </a:cubicBezTo>
                <a:cubicBezTo>
                  <a:pt x="245" y="0"/>
                  <a:pt x="245" y="0"/>
                  <a:pt x="244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44" y="0"/>
                  <a:pt x="244" y="0"/>
                  <a:pt x="243" y="0"/>
                </a:cubicBezTo>
                <a:cubicBezTo>
                  <a:pt x="243" y="0"/>
                  <a:pt x="243" y="0"/>
                  <a:pt x="243" y="0"/>
                </a:cubicBezTo>
                <a:cubicBezTo>
                  <a:pt x="243" y="0"/>
                  <a:pt x="243" y="0"/>
                  <a:pt x="243" y="0"/>
                </a:cubicBezTo>
                <a:cubicBezTo>
                  <a:pt x="243" y="0"/>
                  <a:pt x="243" y="0"/>
                  <a:pt x="243" y="0"/>
                </a:cubicBezTo>
                <a:cubicBezTo>
                  <a:pt x="243" y="0"/>
                  <a:pt x="243" y="0"/>
                  <a:pt x="243" y="0"/>
                </a:cubicBezTo>
              </a:path>
            </a:pathLst>
          </a:custGeom>
          <a:solidFill>
            <a:srgbClr val="FF99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8" name="Freeform 32"/>
          <p:cNvSpPr/>
          <p:nvPr/>
        </p:nvSpPr>
        <p:spPr bwMode="auto">
          <a:xfrm>
            <a:off x="5076825" y="2130425"/>
            <a:ext cx="3175" cy="3175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0"/>
              </a:cxn>
              <a:cxn ang="0">
                <a:pos x="1" y="1"/>
              </a:cxn>
              <a:cxn ang="0">
                <a:pos x="1" y="0"/>
              </a:cxn>
              <a:cxn ang="0">
                <a:pos x="1" y="0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6F43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9" name="Freeform 33"/>
          <p:cNvSpPr/>
          <p:nvPr/>
        </p:nvSpPr>
        <p:spPr bwMode="auto">
          <a:xfrm>
            <a:off x="5080000" y="1530350"/>
            <a:ext cx="1320800" cy="836612"/>
          </a:xfrm>
          <a:custGeom>
            <a:avLst/>
            <a:gdLst/>
            <a:ahLst/>
            <a:cxnLst>
              <a:cxn ang="0">
                <a:pos x="261" y="0"/>
              </a:cxn>
              <a:cxn ang="0">
                <a:pos x="0" y="160"/>
              </a:cxn>
              <a:cxn ang="0">
                <a:pos x="0" y="160"/>
              </a:cxn>
              <a:cxn ang="0">
                <a:pos x="0" y="161"/>
              </a:cxn>
              <a:cxn ang="0">
                <a:pos x="162" y="223"/>
              </a:cxn>
              <a:cxn ang="0">
                <a:pos x="352" y="131"/>
              </a:cxn>
              <a:cxn ang="0">
                <a:pos x="342" y="71"/>
              </a:cxn>
              <a:cxn ang="0">
                <a:pos x="351" y="14"/>
              </a:cxn>
              <a:cxn ang="0">
                <a:pos x="261" y="0"/>
              </a:cxn>
            </a:cxnLst>
            <a:rect l="0" t="0" r="r" b="b"/>
            <a:pathLst>
              <a:path w="352" h="223">
                <a:moveTo>
                  <a:pt x="261" y="0"/>
                </a:moveTo>
                <a:cubicBezTo>
                  <a:pt x="147" y="0"/>
                  <a:pt x="48" y="65"/>
                  <a:pt x="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0"/>
                  <a:pt x="0" y="161"/>
                  <a:pt x="0" y="161"/>
                </a:cubicBezTo>
                <a:cubicBezTo>
                  <a:pt x="43" y="199"/>
                  <a:pt x="99" y="223"/>
                  <a:pt x="162" y="223"/>
                </a:cubicBezTo>
                <a:cubicBezTo>
                  <a:pt x="239" y="223"/>
                  <a:pt x="307" y="187"/>
                  <a:pt x="352" y="131"/>
                </a:cubicBezTo>
                <a:cubicBezTo>
                  <a:pt x="345" y="112"/>
                  <a:pt x="342" y="92"/>
                  <a:pt x="342" y="71"/>
                </a:cubicBezTo>
                <a:cubicBezTo>
                  <a:pt x="342" y="51"/>
                  <a:pt x="345" y="32"/>
                  <a:pt x="351" y="14"/>
                </a:cubicBezTo>
                <a:cubicBezTo>
                  <a:pt x="322" y="5"/>
                  <a:pt x="292" y="0"/>
                  <a:pt x="261" y="0"/>
                </a:cubicBezTo>
              </a:path>
            </a:pathLst>
          </a:custGeom>
          <a:solidFill>
            <a:srgbClr val="6F43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0" name="Freeform 34"/>
          <p:cNvSpPr/>
          <p:nvPr/>
        </p:nvSpPr>
        <p:spPr bwMode="auto">
          <a:xfrm>
            <a:off x="6580188" y="1285875"/>
            <a:ext cx="476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1" y="0"/>
              </a:cxn>
              <a:cxn ang="0">
                <a:pos x="0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solidFill>
            <a:srgbClr val="9B6B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1" name="Freeform 35"/>
          <p:cNvSpPr/>
          <p:nvPr/>
        </p:nvSpPr>
        <p:spPr bwMode="auto">
          <a:xfrm>
            <a:off x="6396038" y="1285875"/>
            <a:ext cx="203200" cy="371475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0" y="79"/>
              </a:cxn>
              <a:cxn ang="0">
                <a:pos x="48" y="99"/>
              </a:cxn>
              <a:cxn ang="0">
                <a:pos x="54" y="45"/>
              </a:cxn>
              <a:cxn ang="0">
                <a:pos x="50" y="0"/>
              </a:cxn>
              <a:cxn ang="0">
                <a:pos x="49" y="0"/>
              </a:cxn>
              <a:cxn ang="0">
                <a:pos x="49" y="0"/>
              </a:cxn>
            </a:cxnLst>
            <a:rect l="0" t="0" r="r" b="b"/>
            <a:pathLst>
              <a:path w="54" h="99">
                <a:moveTo>
                  <a:pt x="49" y="0"/>
                </a:moveTo>
                <a:cubicBezTo>
                  <a:pt x="27" y="21"/>
                  <a:pt x="9" y="48"/>
                  <a:pt x="0" y="79"/>
                </a:cubicBezTo>
                <a:cubicBezTo>
                  <a:pt x="16" y="84"/>
                  <a:pt x="32" y="91"/>
                  <a:pt x="48" y="99"/>
                </a:cubicBezTo>
                <a:cubicBezTo>
                  <a:pt x="52" y="82"/>
                  <a:pt x="54" y="63"/>
                  <a:pt x="54" y="45"/>
                </a:cubicBezTo>
                <a:cubicBezTo>
                  <a:pt x="54" y="29"/>
                  <a:pt x="52" y="14"/>
                  <a:pt x="50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9" y="0"/>
                  <a:pt x="49" y="0"/>
                </a:cubicBezTo>
              </a:path>
            </a:pathLst>
          </a:custGeom>
          <a:solidFill>
            <a:srgbClr val="9B6B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2" name="Freeform 36"/>
          <p:cNvSpPr/>
          <p:nvPr/>
        </p:nvSpPr>
        <p:spPr bwMode="auto">
          <a:xfrm>
            <a:off x="6362700" y="1582738"/>
            <a:ext cx="214313" cy="438150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0" y="57"/>
              </a:cxn>
              <a:cxn ang="0">
                <a:pos x="10" y="117"/>
              </a:cxn>
              <a:cxn ang="0">
                <a:pos x="57" y="20"/>
              </a:cxn>
              <a:cxn ang="0">
                <a:pos x="9" y="0"/>
              </a:cxn>
            </a:cxnLst>
            <a:rect l="0" t="0" r="r" b="b"/>
            <a:pathLst>
              <a:path w="57" h="117">
                <a:moveTo>
                  <a:pt x="9" y="0"/>
                </a:moveTo>
                <a:cubicBezTo>
                  <a:pt x="3" y="18"/>
                  <a:pt x="0" y="37"/>
                  <a:pt x="0" y="57"/>
                </a:cubicBezTo>
                <a:cubicBezTo>
                  <a:pt x="0" y="78"/>
                  <a:pt x="3" y="98"/>
                  <a:pt x="10" y="117"/>
                </a:cubicBezTo>
                <a:cubicBezTo>
                  <a:pt x="32" y="89"/>
                  <a:pt x="48" y="56"/>
                  <a:pt x="57" y="20"/>
                </a:cubicBezTo>
                <a:cubicBezTo>
                  <a:pt x="41" y="12"/>
                  <a:pt x="25" y="5"/>
                  <a:pt x="9" y="0"/>
                </a:cubicBezTo>
              </a:path>
            </a:pathLst>
          </a:custGeom>
          <a:solidFill>
            <a:srgbClr val="432F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3" name="Freeform 37"/>
          <p:cNvSpPr/>
          <p:nvPr/>
        </p:nvSpPr>
        <p:spPr bwMode="auto">
          <a:xfrm>
            <a:off x="5781675" y="2501900"/>
            <a:ext cx="127000" cy="217487"/>
          </a:xfrm>
          <a:custGeom>
            <a:avLst/>
            <a:gdLst/>
            <a:ahLst/>
            <a:cxnLst>
              <a:cxn ang="0">
                <a:pos x="13" y="49"/>
              </a:cxn>
              <a:cxn ang="0">
                <a:pos x="21" y="47"/>
              </a:cxn>
              <a:cxn ang="0">
                <a:pos x="24" y="40"/>
              </a:cxn>
              <a:cxn ang="0">
                <a:pos x="21" y="33"/>
              </a:cxn>
              <a:cxn ang="0">
                <a:pos x="12" y="31"/>
              </a:cxn>
              <a:cxn ang="0">
                <a:pos x="6" y="31"/>
              </a:cxn>
              <a:cxn ang="0">
                <a:pos x="6" y="25"/>
              </a:cxn>
              <a:cxn ang="0">
                <a:pos x="16" y="12"/>
              </a:cxn>
              <a:cxn ang="0">
                <a:pos x="21" y="8"/>
              </a:cxn>
              <a:cxn ang="0">
                <a:pos x="14" y="9"/>
              </a:cxn>
              <a:cxn ang="0">
                <a:pos x="1" y="9"/>
              </a:cxn>
              <a:cxn ang="0">
                <a:pos x="1" y="0"/>
              </a:cxn>
              <a:cxn ang="0">
                <a:pos x="32" y="0"/>
              </a:cxn>
              <a:cxn ang="0">
                <a:pos x="32" y="6"/>
              </a:cxn>
              <a:cxn ang="0">
                <a:pos x="20" y="21"/>
              </a:cxn>
              <a:cxn ang="0">
                <a:pos x="17" y="23"/>
              </a:cxn>
              <a:cxn ang="0">
                <a:pos x="17" y="24"/>
              </a:cxn>
              <a:cxn ang="0">
                <a:pos x="20" y="23"/>
              </a:cxn>
              <a:cxn ang="0">
                <a:pos x="25" y="25"/>
              </a:cxn>
              <a:cxn ang="0">
                <a:pos x="30" y="28"/>
              </a:cxn>
              <a:cxn ang="0">
                <a:pos x="33" y="33"/>
              </a:cxn>
              <a:cxn ang="0">
                <a:pos x="34" y="39"/>
              </a:cxn>
              <a:cxn ang="0">
                <a:pos x="33" y="48"/>
              </a:cxn>
              <a:cxn ang="0">
                <a:pos x="28" y="54"/>
              </a:cxn>
              <a:cxn ang="0">
                <a:pos x="22" y="57"/>
              </a:cxn>
              <a:cxn ang="0">
                <a:pos x="14" y="58"/>
              </a:cxn>
              <a:cxn ang="0">
                <a:pos x="6" y="58"/>
              </a:cxn>
              <a:cxn ang="0">
                <a:pos x="0" y="56"/>
              </a:cxn>
              <a:cxn ang="0">
                <a:pos x="3" y="47"/>
              </a:cxn>
              <a:cxn ang="0">
                <a:pos x="7" y="49"/>
              </a:cxn>
              <a:cxn ang="0">
                <a:pos x="13" y="49"/>
              </a:cxn>
            </a:cxnLst>
            <a:rect l="0" t="0" r="r" b="b"/>
            <a:pathLst>
              <a:path w="34" h="58">
                <a:moveTo>
                  <a:pt x="13" y="49"/>
                </a:moveTo>
                <a:cubicBezTo>
                  <a:pt x="17" y="49"/>
                  <a:pt x="19" y="48"/>
                  <a:pt x="21" y="47"/>
                </a:cubicBezTo>
                <a:cubicBezTo>
                  <a:pt x="23" y="45"/>
                  <a:pt x="24" y="43"/>
                  <a:pt x="24" y="40"/>
                </a:cubicBezTo>
                <a:cubicBezTo>
                  <a:pt x="24" y="37"/>
                  <a:pt x="23" y="35"/>
                  <a:pt x="21" y="33"/>
                </a:cubicBezTo>
                <a:cubicBezTo>
                  <a:pt x="19" y="32"/>
                  <a:pt x="16" y="31"/>
                  <a:pt x="12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25"/>
                  <a:pt x="6" y="25"/>
                  <a:pt x="6" y="25"/>
                </a:cubicBezTo>
                <a:cubicBezTo>
                  <a:pt x="16" y="12"/>
                  <a:pt x="16" y="12"/>
                  <a:pt x="16" y="12"/>
                </a:cubicBezTo>
                <a:cubicBezTo>
                  <a:pt x="21" y="8"/>
                  <a:pt x="21" y="8"/>
                  <a:pt x="21" y="8"/>
                </a:cubicBezTo>
                <a:cubicBezTo>
                  <a:pt x="14" y="9"/>
                  <a:pt x="14" y="9"/>
                  <a:pt x="14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0"/>
                  <a:pt x="1" y="0"/>
                  <a:pt x="1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6"/>
                  <a:pt x="32" y="6"/>
                  <a:pt x="32" y="6"/>
                </a:cubicBezTo>
                <a:cubicBezTo>
                  <a:pt x="20" y="21"/>
                  <a:pt x="20" y="21"/>
                  <a:pt x="20" y="21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4"/>
                  <a:pt x="17" y="24"/>
                  <a:pt x="17" y="24"/>
                </a:cubicBezTo>
                <a:cubicBezTo>
                  <a:pt x="20" y="23"/>
                  <a:pt x="20" y="23"/>
                  <a:pt x="20" y="23"/>
                </a:cubicBezTo>
                <a:cubicBezTo>
                  <a:pt x="22" y="24"/>
                  <a:pt x="24" y="24"/>
                  <a:pt x="25" y="25"/>
                </a:cubicBezTo>
                <a:cubicBezTo>
                  <a:pt x="27" y="25"/>
                  <a:pt x="29" y="26"/>
                  <a:pt x="30" y="28"/>
                </a:cubicBezTo>
                <a:cubicBezTo>
                  <a:pt x="31" y="29"/>
                  <a:pt x="32" y="31"/>
                  <a:pt x="33" y="33"/>
                </a:cubicBezTo>
                <a:cubicBezTo>
                  <a:pt x="34" y="35"/>
                  <a:pt x="34" y="37"/>
                  <a:pt x="34" y="39"/>
                </a:cubicBezTo>
                <a:cubicBezTo>
                  <a:pt x="34" y="43"/>
                  <a:pt x="34" y="45"/>
                  <a:pt x="33" y="48"/>
                </a:cubicBezTo>
                <a:cubicBezTo>
                  <a:pt x="31" y="50"/>
                  <a:pt x="30" y="52"/>
                  <a:pt x="28" y="54"/>
                </a:cubicBezTo>
                <a:cubicBezTo>
                  <a:pt x="26" y="55"/>
                  <a:pt x="24" y="56"/>
                  <a:pt x="22" y="57"/>
                </a:cubicBezTo>
                <a:cubicBezTo>
                  <a:pt x="19" y="58"/>
                  <a:pt x="16" y="58"/>
                  <a:pt x="14" y="58"/>
                </a:cubicBezTo>
                <a:cubicBezTo>
                  <a:pt x="11" y="58"/>
                  <a:pt x="9" y="58"/>
                  <a:pt x="6" y="58"/>
                </a:cubicBezTo>
                <a:cubicBezTo>
                  <a:pt x="4" y="57"/>
                  <a:pt x="2" y="57"/>
                  <a:pt x="0" y="56"/>
                </a:cubicBezTo>
                <a:cubicBezTo>
                  <a:pt x="3" y="47"/>
                  <a:pt x="3" y="47"/>
                  <a:pt x="3" y="47"/>
                </a:cubicBezTo>
                <a:cubicBezTo>
                  <a:pt x="4" y="48"/>
                  <a:pt x="6" y="48"/>
                  <a:pt x="7" y="49"/>
                </a:cubicBezTo>
                <a:cubicBezTo>
                  <a:pt x="9" y="49"/>
                  <a:pt x="11" y="49"/>
                  <a:pt x="13" y="4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4" name="Freeform 38"/>
          <p:cNvSpPr/>
          <p:nvPr/>
        </p:nvSpPr>
        <p:spPr bwMode="auto">
          <a:xfrm>
            <a:off x="5949950" y="2497138"/>
            <a:ext cx="131763" cy="217487"/>
          </a:xfrm>
          <a:custGeom>
            <a:avLst/>
            <a:gdLst/>
            <a:ahLst/>
            <a:cxnLst>
              <a:cxn ang="0">
                <a:pos x="8" y="116"/>
              </a:cxn>
              <a:cxn ang="0">
                <a:pos x="33" y="116"/>
              </a:cxn>
              <a:cxn ang="0">
                <a:pos x="33" y="40"/>
              </a:cxn>
              <a:cxn ang="0">
                <a:pos x="36" y="26"/>
              </a:cxn>
              <a:cxn ang="0">
                <a:pos x="29" y="38"/>
              </a:cxn>
              <a:cxn ang="0">
                <a:pos x="10" y="50"/>
              </a:cxn>
              <a:cxn ang="0">
                <a:pos x="0" y="36"/>
              </a:cxn>
              <a:cxn ang="0">
                <a:pos x="43" y="0"/>
              </a:cxn>
              <a:cxn ang="0">
                <a:pos x="57" y="0"/>
              </a:cxn>
              <a:cxn ang="0">
                <a:pos x="57" y="116"/>
              </a:cxn>
              <a:cxn ang="0">
                <a:pos x="83" y="116"/>
              </a:cxn>
              <a:cxn ang="0">
                <a:pos x="83" y="137"/>
              </a:cxn>
              <a:cxn ang="0">
                <a:pos x="8" y="137"/>
              </a:cxn>
              <a:cxn ang="0">
                <a:pos x="8" y="116"/>
              </a:cxn>
            </a:cxnLst>
            <a:rect l="0" t="0" r="r" b="b"/>
            <a:pathLst>
              <a:path w="83" h="137">
                <a:moveTo>
                  <a:pt x="8" y="116"/>
                </a:moveTo>
                <a:lnTo>
                  <a:pt x="33" y="116"/>
                </a:lnTo>
                <a:lnTo>
                  <a:pt x="33" y="40"/>
                </a:lnTo>
                <a:lnTo>
                  <a:pt x="36" y="26"/>
                </a:lnTo>
                <a:lnTo>
                  <a:pt x="29" y="38"/>
                </a:lnTo>
                <a:lnTo>
                  <a:pt x="10" y="50"/>
                </a:lnTo>
                <a:lnTo>
                  <a:pt x="0" y="36"/>
                </a:lnTo>
                <a:lnTo>
                  <a:pt x="43" y="0"/>
                </a:lnTo>
                <a:lnTo>
                  <a:pt x="57" y="0"/>
                </a:lnTo>
                <a:lnTo>
                  <a:pt x="57" y="116"/>
                </a:lnTo>
                <a:lnTo>
                  <a:pt x="83" y="116"/>
                </a:lnTo>
                <a:lnTo>
                  <a:pt x="83" y="137"/>
                </a:lnTo>
                <a:lnTo>
                  <a:pt x="8" y="137"/>
                </a:lnTo>
                <a:lnTo>
                  <a:pt x="8" y="11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5" name="Freeform 39"/>
          <p:cNvSpPr>
            <a:spLocks noEditPoints="1"/>
          </p:cNvSpPr>
          <p:nvPr/>
        </p:nvSpPr>
        <p:spPr bwMode="auto">
          <a:xfrm>
            <a:off x="6119813" y="2497138"/>
            <a:ext cx="231775" cy="222250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" y="8"/>
              </a:cxn>
              <a:cxn ang="0">
                <a:pos x="4" y="3"/>
              </a:cxn>
              <a:cxn ang="0">
                <a:pos x="8" y="1"/>
              </a:cxn>
              <a:cxn ang="0">
                <a:pos x="14" y="0"/>
              </a:cxn>
              <a:cxn ang="0">
                <a:pos x="20" y="1"/>
              </a:cxn>
              <a:cxn ang="0">
                <a:pos x="24" y="3"/>
              </a:cxn>
              <a:cxn ang="0">
                <a:pos x="27" y="8"/>
              </a:cxn>
              <a:cxn ang="0">
                <a:pos x="29" y="14"/>
              </a:cxn>
              <a:cxn ang="0">
                <a:pos x="27" y="20"/>
              </a:cxn>
              <a:cxn ang="0">
                <a:pos x="24" y="25"/>
              </a:cxn>
              <a:cxn ang="0">
                <a:pos x="20" y="27"/>
              </a:cxn>
              <a:cxn ang="0">
                <a:pos x="14" y="28"/>
              </a:cxn>
              <a:cxn ang="0">
                <a:pos x="8" y="27"/>
              </a:cxn>
              <a:cxn ang="0">
                <a:pos x="4" y="25"/>
              </a:cxn>
              <a:cxn ang="0">
                <a:pos x="1" y="20"/>
              </a:cxn>
              <a:cxn ang="0">
                <a:pos x="0" y="14"/>
              </a:cxn>
              <a:cxn ang="0">
                <a:pos x="51" y="0"/>
              </a:cxn>
              <a:cxn ang="0">
                <a:pos x="57" y="5"/>
              </a:cxn>
              <a:cxn ang="0">
                <a:pos x="10" y="59"/>
              </a:cxn>
              <a:cxn ang="0">
                <a:pos x="4" y="54"/>
              </a:cxn>
              <a:cxn ang="0">
                <a:pos x="51" y="0"/>
              </a:cxn>
              <a:cxn ang="0">
                <a:pos x="9" y="14"/>
              </a:cxn>
              <a:cxn ang="0">
                <a:pos x="14" y="21"/>
              </a:cxn>
              <a:cxn ang="0">
                <a:pos x="18" y="19"/>
              </a:cxn>
              <a:cxn ang="0">
                <a:pos x="19" y="14"/>
              </a:cxn>
              <a:cxn ang="0">
                <a:pos x="18" y="9"/>
              </a:cxn>
              <a:cxn ang="0">
                <a:pos x="14" y="7"/>
              </a:cxn>
              <a:cxn ang="0">
                <a:pos x="11" y="9"/>
              </a:cxn>
              <a:cxn ang="0">
                <a:pos x="9" y="14"/>
              </a:cxn>
              <a:cxn ang="0">
                <a:pos x="33" y="44"/>
              </a:cxn>
              <a:cxn ang="0">
                <a:pos x="34" y="38"/>
              </a:cxn>
              <a:cxn ang="0">
                <a:pos x="37" y="34"/>
              </a:cxn>
              <a:cxn ang="0">
                <a:pos x="42" y="31"/>
              </a:cxn>
              <a:cxn ang="0">
                <a:pos x="47" y="30"/>
              </a:cxn>
              <a:cxn ang="0">
                <a:pos x="53" y="31"/>
              </a:cxn>
              <a:cxn ang="0">
                <a:pos x="57" y="33"/>
              </a:cxn>
              <a:cxn ang="0">
                <a:pos x="60" y="38"/>
              </a:cxn>
              <a:cxn ang="0">
                <a:pos x="62" y="44"/>
              </a:cxn>
              <a:cxn ang="0">
                <a:pos x="60" y="51"/>
              </a:cxn>
              <a:cxn ang="0">
                <a:pos x="57" y="55"/>
              </a:cxn>
              <a:cxn ang="0">
                <a:pos x="53" y="57"/>
              </a:cxn>
              <a:cxn ang="0">
                <a:pos x="47" y="58"/>
              </a:cxn>
              <a:cxn ang="0">
                <a:pos x="42" y="57"/>
              </a:cxn>
              <a:cxn ang="0">
                <a:pos x="37" y="55"/>
              </a:cxn>
              <a:cxn ang="0">
                <a:pos x="34" y="51"/>
              </a:cxn>
              <a:cxn ang="0">
                <a:pos x="33" y="44"/>
              </a:cxn>
              <a:cxn ang="0">
                <a:pos x="42" y="44"/>
              </a:cxn>
              <a:cxn ang="0">
                <a:pos x="47" y="51"/>
              </a:cxn>
              <a:cxn ang="0">
                <a:pos x="51" y="50"/>
              </a:cxn>
              <a:cxn ang="0">
                <a:pos x="52" y="44"/>
              </a:cxn>
              <a:cxn ang="0">
                <a:pos x="51" y="39"/>
              </a:cxn>
              <a:cxn ang="0">
                <a:pos x="47" y="37"/>
              </a:cxn>
              <a:cxn ang="0">
                <a:pos x="44" y="39"/>
              </a:cxn>
              <a:cxn ang="0">
                <a:pos x="42" y="44"/>
              </a:cxn>
            </a:cxnLst>
            <a:rect l="0" t="0" r="r" b="b"/>
            <a:pathLst>
              <a:path w="62" h="59">
                <a:moveTo>
                  <a:pt x="0" y="14"/>
                </a:moveTo>
                <a:cubicBezTo>
                  <a:pt x="0" y="12"/>
                  <a:pt x="0" y="9"/>
                  <a:pt x="1" y="8"/>
                </a:cubicBezTo>
                <a:cubicBezTo>
                  <a:pt x="2" y="6"/>
                  <a:pt x="3" y="5"/>
                  <a:pt x="4" y="3"/>
                </a:cubicBezTo>
                <a:cubicBezTo>
                  <a:pt x="5" y="2"/>
                  <a:pt x="7" y="1"/>
                  <a:pt x="8" y="1"/>
                </a:cubicBezTo>
                <a:cubicBezTo>
                  <a:pt x="10" y="0"/>
                  <a:pt x="12" y="0"/>
                  <a:pt x="14" y="0"/>
                </a:cubicBezTo>
                <a:cubicBezTo>
                  <a:pt x="16" y="0"/>
                  <a:pt x="18" y="0"/>
                  <a:pt x="20" y="1"/>
                </a:cubicBezTo>
                <a:cubicBezTo>
                  <a:pt x="22" y="1"/>
                  <a:pt x="23" y="2"/>
                  <a:pt x="24" y="3"/>
                </a:cubicBezTo>
                <a:cubicBezTo>
                  <a:pt x="26" y="4"/>
                  <a:pt x="27" y="6"/>
                  <a:pt x="27" y="8"/>
                </a:cubicBezTo>
                <a:cubicBezTo>
                  <a:pt x="28" y="9"/>
                  <a:pt x="28" y="11"/>
                  <a:pt x="29" y="14"/>
                </a:cubicBezTo>
                <a:cubicBezTo>
                  <a:pt x="28" y="17"/>
                  <a:pt x="28" y="19"/>
                  <a:pt x="27" y="20"/>
                </a:cubicBezTo>
                <a:cubicBezTo>
                  <a:pt x="27" y="22"/>
                  <a:pt x="26" y="24"/>
                  <a:pt x="24" y="25"/>
                </a:cubicBezTo>
                <a:cubicBezTo>
                  <a:pt x="23" y="26"/>
                  <a:pt x="22" y="27"/>
                  <a:pt x="20" y="27"/>
                </a:cubicBezTo>
                <a:cubicBezTo>
                  <a:pt x="18" y="28"/>
                  <a:pt x="16" y="28"/>
                  <a:pt x="14" y="28"/>
                </a:cubicBezTo>
                <a:cubicBezTo>
                  <a:pt x="12" y="28"/>
                  <a:pt x="10" y="28"/>
                  <a:pt x="8" y="27"/>
                </a:cubicBezTo>
                <a:cubicBezTo>
                  <a:pt x="7" y="27"/>
                  <a:pt x="5" y="26"/>
                  <a:pt x="4" y="25"/>
                </a:cubicBezTo>
                <a:cubicBezTo>
                  <a:pt x="3" y="24"/>
                  <a:pt x="2" y="22"/>
                  <a:pt x="1" y="20"/>
                </a:cubicBezTo>
                <a:cubicBezTo>
                  <a:pt x="0" y="19"/>
                  <a:pt x="0" y="17"/>
                  <a:pt x="0" y="14"/>
                </a:cubicBezTo>
                <a:close/>
                <a:moveTo>
                  <a:pt x="51" y="0"/>
                </a:moveTo>
                <a:cubicBezTo>
                  <a:pt x="57" y="5"/>
                  <a:pt x="57" y="5"/>
                  <a:pt x="57" y="5"/>
                </a:cubicBezTo>
                <a:cubicBezTo>
                  <a:pt x="10" y="59"/>
                  <a:pt x="10" y="59"/>
                  <a:pt x="10" y="59"/>
                </a:cubicBezTo>
                <a:cubicBezTo>
                  <a:pt x="4" y="54"/>
                  <a:pt x="4" y="54"/>
                  <a:pt x="4" y="54"/>
                </a:cubicBezTo>
                <a:lnTo>
                  <a:pt x="51" y="0"/>
                </a:lnTo>
                <a:close/>
                <a:moveTo>
                  <a:pt x="9" y="14"/>
                </a:moveTo>
                <a:cubicBezTo>
                  <a:pt x="9" y="19"/>
                  <a:pt x="11" y="21"/>
                  <a:pt x="14" y="21"/>
                </a:cubicBezTo>
                <a:cubicBezTo>
                  <a:pt x="16" y="21"/>
                  <a:pt x="17" y="20"/>
                  <a:pt x="18" y="19"/>
                </a:cubicBezTo>
                <a:cubicBezTo>
                  <a:pt x="19" y="18"/>
                  <a:pt x="19" y="17"/>
                  <a:pt x="19" y="14"/>
                </a:cubicBezTo>
                <a:cubicBezTo>
                  <a:pt x="19" y="11"/>
                  <a:pt x="19" y="10"/>
                  <a:pt x="18" y="9"/>
                </a:cubicBezTo>
                <a:cubicBezTo>
                  <a:pt x="17" y="7"/>
                  <a:pt x="16" y="7"/>
                  <a:pt x="14" y="7"/>
                </a:cubicBezTo>
                <a:cubicBezTo>
                  <a:pt x="13" y="7"/>
                  <a:pt x="11" y="7"/>
                  <a:pt x="11" y="9"/>
                </a:cubicBezTo>
                <a:cubicBezTo>
                  <a:pt x="10" y="10"/>
                  <a:pt x="9" y="11"/>
                  <a:pt x="9" y="14"/>
                </a:cubicBezTo>
                <a:close/>
                <a:moveTo>
                  <a:pt x="33" y="44"/>
                </a:moveTo>
                <a:cubicBezTo>
                  <a:pt x="33" y="42"/>
                  <a:pt x="33" y="40"/>
                  <a:pt x="34" y="38"/>
                </a:cubicBezTo>
                <a:cubicBezTo>
                  <a:pt x="35" y="36"/>
                  <a:pt x="36" y="35"/>
                  <a:pt x="37" y="34"/>
                </a:cubicBezTo>
                <a:cubicBezTo>
                  <a:pt x="38" y="32"/>
                  <a:pt x="40" y="32"/>
                  <a:pt x="42" y="31"/>
                </a:cubicBezTo>
                <a:cubicBezTo>
                  <a:pt x="43" y="31"/>
                  <a:pt x="45" y="30"/>
                  <a:pt x="47" y="30"/>
                </a:cubicBezTo>
                <a:cubicBezTo>
                  <a:pt x="49" y="30"/>
                  <a:pt x="51" y="31"/>
                  <a:pt x="53" y="31"/>
                </a:cubicBezTo>
                <a:cubicBezTo>
                  <a:pt x="55" y="32"/>
                  <a:pt x="56" y="32"/>
                  <a:pt x="57" y="33"/>
                </a:cubicBezTo>
                <a:cubicBezTo>
                  <a:pt x="59" y="34"/>
                  <a:pt x="60" y="36"/>
                  <a:pt x="60" y="38"/>
                </a:cubicBezTo>
                <a:cubicBezTo>
                  <a:pt x="61" y="39"/>
                  <a:pt x="61" y="42"/>
                  <a:pt x="62" y="44"/>
                </a:cubicBezTo>
                <a:cubicBezTo>
                  <a:pt x="61" y="47"/>
                  <a:pt x="61" y="49"/>
                  <a:pt x="60" y="51"/>
                </a:cubicBezTo>
                <a:cubicBezTo>
                  <a:pt x="60" y="52"/>
                  <a:pt x="59" y="54"/>
                  <a:pt x="57" y="55"/>
                </a:cubicBezTo>
                <a:cubicBezTo>
                  <a:pt x="56" y="56"/>
                  <a:pt x="55" y="57"/>
                  <a:pt x="53" y="57"/>
                </a:cubicBezTo>
                <a:cubicBezTo>
                  <a:pt x="51" y="58"/>
                  <a:pt x="49" y="58"/>
                  <a:pt x="47" y="58"/>
                </a:cubicBezTo>
                <a:cubicBezTo>
                  <a:pt x="45" y="58"/>
                  <a:pt x="43" y="58"/>
                  <a:pt x="42" y="57"/>
                </a:cubicBezTo>
                <a:cubicBezTo>
                  <a:pt x="40" y="57"/>
                  <a:pt x="38" y="56"/>
                  <a:pt x="37" y="55"/>
                </a:cubicBezTo>
                <a:cubicBezTo>
                  <a:pt x="36" y="54"/>
                  <a:pt x="35" y="52"/>
                  <a:pt x="34" y="51"/>
                </a:cubicBezTo>
                <a:cubicBezTo>
                  <a:pt x="33" y="49"/>
                  <a:pt x="33" y="47"/>
                  <a:pt x="33" y="44"/>
                </a:cubicBezTo>
                <a:close/>
                <a:moveTo>
                  <a:pt x="42" y="44"/>
                </a:moveTo>
                <a:cubicBezTo>
                  <a:pt x="42" y="49"/>
                  <a:pt x="44" y="51"/>
                  <a:pt x="47" y="51"/>
                </a:cubicBezTo>
                <a:cubicBezTo>
                  <a:pt x="49" y="51"/>
                  <a:pt x="50" y="51"/>
                  <a:pt x="51" y="50"/>
                </a:cubicBezTo>
                <a:cubicBezTo>
                  <a:pt x="52" y="49"/>
                  <a:pt x="52" y="47"/>
                  <a:pt x="52" y="44"/>
                </a:cubicBezTo>
                <a:cubicBezTo>
                  <a:pt x="52" y="42"/>
                  <a:pt x="52" y="40"/>
                  <a:pt x="51" y="39"/>
                </a:cubicBezTo>
                <a:cubicBezTo>
                  <a:pt x="50" y="38"/>
                  <a:pt x="49" y="37"/>
                  <a:pt x="47" y="37"/>
                </a:cubicBezTo>
                <a:cubicBezTo>
                  <a:pt x="46" y="37"/>
                  <a:pt x="44" y="38"/>
                  <a:pt x="44" y="39"/>
                </a:cubicBezTo>
                <a:cubicBezTo>
                  <a:pt x="43" y="40"/>
                  <a:pt x="42" y="42"/>
                  <a:pt x="42" y="4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6" name="Freeform 40"/>
          <p:cNvSpPr/>
          <p:nvPr/>
        </p:nvSpPr>
        <p:spPr bwMode="auto">
          <a:xfrm>
            <a:off x="5407025" y="1238250"/>
            <a:ext cx="127000" cy="217487"/>
          </a:xfrm>
          <a:custGeom>
            <a:avLst/>
            <a:gdLst/>
            <a:ahLst/>
            <a:cxnLst>
              <a:cxn ang="0">
                <a:pos x="33" y="15"/>
              </a:cxn>
              <a:cxn ang="0">
                <a:pos x="31" y="23"/>
              </a:cxn>
              <a:cxn ang="0">
                <a:pos x="27" y="31"/>
              </a:cxn>
              <a:cxn ang="0">
                <a:pos x="22" y="39"/>
              </a:cxn>
              <a:cxn ang="0">
                <a:pos x="17" y="46"/>
              </a:cxn>
              <a:cxn ang="0">
                <a:pos x="12" y="49"/>
              </a:cxn>
              <a:cxn ang="0">
                <a:pos x="12" y="50"/>
              </a:cxn>
              <a:cxn ang="0">
                <a:pos x="18" y="49"/>
              </a:cxn>
              <a:cxn ang="0">
                <a:pos x="34" y="49"/>
              </a:cxn>
              <a:cxn ang="0">
                <a:pos x="34" y="58"/>
              </a:cxn>
              <a:cxn ang="0">
                <a:pos x="0" y="58"/>
              </a:cxn>
              <a:cxn ang="0">
                <a:pos x="0" y="52"/>
              </a:cxn>
              <a:cxn ang="0">
                <a:pos x="4" y="47"/>
              </a:cxn>
              <a:cxn ang="0">
                <a:pos x="9" y="42"/>
              </a:cxn>
              <a:cxn ang="0">
                <a:pos x="14" y="35"/>
              </a:cxn>
              <a:cxn ang="0">
                <a:pos x="18" y="29"/>
              </a:cxn>
              <a:cxn ang="0">
                <a:pos x="21" y="22"/>
              </a:cxn>
              <a:cxn ang="0">
                <a:pos x="22" y="17"/>
              </a:cxn>
              <a:cxn ang="0">
                <a:pos x="20" y="11"/>
              </a:cxn>
              <a:cxn ang="0">
                <a:pos x="14" y="9"/>
              </a:cxn>
              <a:cxn ang="0">
                <a:pos x="9" y="10"/>
              </a:cxn>
              <a:cxn ang="0">
                <a:pos x="4" y="13"/>
              </a:cxn>
              <a:cxn ang="0">
                <a:pos x="0" y="5"/>
              </a:cxn>
              <a:cxn ang="0">
                <a:pos x="7" y="1"/>
              </a:cxn>
              <a:cxn ang="0">
                <a:pos x="17" y="0"/>
              </a:cxn>
              <a:cxn ang="0">
                <a:pos x="23" y="0"/>
              </a:cxn>
              <a:cxn ang="0">
                <a:pos x="28" y="3"/>
              </a:cxn>
              <a:cxn ang="0">
                <a:pos x="31" y="8"/>
              </a:cxn>
              <a:cxn ang="0">
                <a:pos x="33" y="15"/>
              </a:cxn>
            </a:cxnLst>
            <a:rect l="0" t="0" r="r" b="b"/>
            <a:pathLst>
              <a:path w="34" h="58">
                <a:moveTo>
                  <a:pt x="33" y="15"/>
                </a:moveTo>
                <a:cubicBezTo>
                  <a:pt x="33" y="17"/>
                  <a:pt x="32" y="20"/>
                  <a:pt x="31" y="23"/>
                </a:cubicBezTo>
                <a:cubicBezTo>
                  <a:pt x="30" y="26"/>
                  <a:pt x="29" y="29"/>
                  <a:pt x="27" y="31"/>
                </a:cubicBezTo>
                <a:cubicBezTo>
                  <a:pt x="26" y="34"/>
                  <a:pt x="24" y="37"/>
                  <a:pt x="22" y="39"/>
                </a:cubicBezTo>
                <a:cubicBezTo>
                  <a:pt x="20" y="42"/>
                  <a:pt x="18" y="44"/>
                  <a:pt x="17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2" y="50"/>
                  <a:pt x="12" y="50"/>
                  <a:pt x="12" y="50"/>
                </a:cubicBezTo>
                <a:cubicBezTo>
                  <a:pt x="18" y="49"/>
                  <a:pt x="18" y="49"/>
                  <a:pt x="18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58"/>
                  <a:pt x="34" y="58"/>
                  <a:pt x="34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2"/>
                  <a:pt x="0" y="52"/>
                  <a:pt x="0" y="52"/>
                </a:cubicBezTo>
                <a:cubicBezTo>
                  <a:pt x="1" y="51"/>
                  <a:pt x="2" y="49"/>
                  <a:pt x="4" y="47"/>
                </a:cubicBezTo>
                <a:cubicBezTo>
                  <a:pt x="6" y="46"/>
                  <a:pt x="7" y="44"/>
                  <a:pt x="9" y="42"/>
                </a:cubicBezTo>
                <a:cubicBezTo>
                  <a:pt x="11" y="40"/>
                  <a:pt x="12" y="37"/>
                  <a:pt x="14" y="35"/>
                </a:cubicBezTo>
                <a:cubicBezTo>
                  <a:pt x="15" y="33"/>
                  <a:pt x="17" y="31"/>
                  <a:pt x="18" y="29"/>
                </a:cubicBezTo>
                <a:cubicBezTo>
                  <a:pt x="19" y="27"/>
                  <a:pt x="20" y="24"/>
                  <a:pt x="21" y="22"/>
                </a:cubicBezTo>
                <a:cubicBezTo>
                  <a:pt x="22" y="20"/>
                  <a:pt x="22" y="18"/>
                  <a:pt x="22" y="17"/>
                </a:cubicBezTo>
                <a:cubicBezTo>
                  <a:pt x="22" y="14"/>
                  <a:pt x="21" y="12"/>
                  <a:pt x="20" y="11"/>
                </a:cubicBezTo>
                <a:cubicBezTo>
                  <a:pt x="19" y="10"/>
                  <a:pt x="17" y="9"/>
                  <a:pt x="14" y="9"/>
                </a:cubicBezTo>
                <a:cubicBezTo>
                  <a:pt x="12" y="9"/>
                  <a:pt x="11" y="9"/>
                  <a:pt x="9" y="10"/>
                </a:cubicBezTo>
                <a:cubicBezTo>
                  <a:pt x="7" y="11"/>
                  <a:pt x="5" y="12"/>
                  <a:pt x="4" y="13"/>
                </a:cubicBezTo>
                <a:cubicBezTo>
                  <a:pt x="0" y="5"/>
                  <a:pt x="0" y="5"/>
                  <a:pt x="0" y="5"/>
                </a:cubicBezTo>
                <a:cubicBezTo>
                  <a:pt x="2" y="4"/>
                  <a:pt x="4" y="2"/>
                  <a:pt x="7" y="1"/>
                </a:cubicBezTo>
                <a:cubicBezTo>
                  <a:pt x="10" y="0"/>
                  <a:pt x="13" y="0"/>
                  <a:pt x="17" y="0"/>
                </a:cubicBezTo>
                <a:cubicBezTo>
                  <a:pt x="19" y="0"/>
                  <a:pt x="21" y="0"/>
                  <a:pt x="23" y="0"/>
                </a:cubicBezTo>
                <a:cubicBezTo>
                  <a:pt x="25" y="1"/>
                  <a:pt x="27" y="2"/>
                  <a:pt x="28" y="3"/>
                </a:cubicBezTo>
                <a:cubicBezTo>
                  <a:pt x="29" y="5"/>
                  <a:pt x="31" y="6"/>
                  <a:pt x="31" y="8"/>
                </a:cubicBezTo>
                <a:cubicBezTo>
                  <a:pt x="32" y="10"/>
                  <a:pt x="33" y="12"/>
                  <a:pt x="33" y="1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7" name="Freeform 41"/>
          <p:cNvSpPr/>
          <p:nvPr/>
        </p:nvSpPr>
        <p:spPr bwMode="auto">
          <a:xfrm>
            <a:off x="5580063" y="1241425"/>
            <a:ext cx="127000" cy="217487"/>
          </a:xfrm>
          <a:custGeom>
            <a:avLst/>
            <a:gdLst/>
            <a:ahLst/>
            <a:cxnLst>
              <a:cxn ang="0">
                <a:pos x="12" y="48"/>
              </a:cxn>
              <a:cxn ang="0">
                <a:pos x="20" y="46"/>
              </a:cxn>
              <a:cxn ang="0">
                <a:pos x="23" y="39"/>
              </a:cxn>
              <a:cxn ang="0">
                <a:pos x="20" y="31"/>
              </a:cxn>
              <a:cxn ang="0">
                <a:pos x="10" y="29"/>
              </a:cxn>
              <a:cxn ang="0">
                <a:pos x="4" y="29"/>
              </a:cxn>
              <a:cxn ang="0">
                <a:pos x="4" y="0"/>
              </a:cxn>
              <a:cxn ang="0">
                <a:pos x="32" y="0"/>
              </a:cxn>
              <a:cxn ang="0">
                <a:pos x="32" y="10"/>
              </a:cxn>
              <a:cxn ang="0">
                <a:pos x="13" y="10"/>
              </a:cxn>
              <a:cxn ang="0">
                <a:pos x="13" y="21"/>
              </a:cxn>
              <a:cxn ang="0">
                <a:pos x="16" y="20"/>
              </a:cxn>
              <a:cxn ang="0">
                <a:pos x="23" y="22"/>
              </a:cxn>
              <a:cxn ang="0">
                <a:pos x="29" y="25"/>
              </a:cxn>
              <a:cxn ang="0">
                <a:pos x="32" y="31"/>
              </a:cxn>
              <a:cxn ang="0">
                <a:pos x="34" y="38"/>
              </a:cxn>
              <a:cxn ang="0">
                <a:pos x="32" y="47"/>
              </a:cxn>
              <a:cxn ang="0">
                <a:pos x="27" y="53"/>
              </a:cxn>
              <a:cxn ang="0">
                <a:pos x="21" y="57"/>
              </a:cxn>
              <a:cxn ang="0">
                <a:pos x="12" y="58"/>
              </a:cxn>
              <a:cxn ang="0">
                <a:pos x="5" y="57"/>
              </a:cxn>
              <a:cxn ang="0">
                <a:pos x="0" y="55"/>
              </a:cxn>
              <a:cxn ang="0">
                <a:pos x="2" y="47"/>
              </a:cxn>
              <a:cxn ang="0">
                <a:pos x="7" y="48"/>
              </a:cxn>
              <a:cxn ang="0">
                <a:pos x="12" y="48"/>
              </a:cxn>
            </a:cxnLst>
            <a:rect l="0" t="0" r="r" b="b"/>
            <a:pathLst>
              <a:path w="34" h="58">
                <a:moveTo>
                  <a:pt x="12" y="48"/>
                </a:moveTo>
                <a:cubicBezTo>
                  <a:pt x="16" y="48"/>
                  <a:pt x="18" y="48"/>
                  <a:pt x="20" y="46"/>
                </a:cubicBezTo>
                <a:cubicBezTo>
                  <a:pt x="22" y="44"/>
                  <a:pt x="23" y="42"/>
                  <a:pt x="23" y="39"/>
                </a:cubicBezTo>
                <a:cubicBezTo>
                  <a:pt x="23" y="35"/>
                  <a:pt x="22" y="33"/>
                  <a:pt x="20" y="31"/>
                </a:cubicBezTo>
                <a:cubicBezTo>
                  <a:pt x="17" y="30"/>
                  <a:pt x="14" y="29"/>
                  <a:pt x="10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0"/>
                  <a:pt x="4" y="0"/>
                  <a:pt x="4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10"/>
                  <a:pt x="32" y="10"/>
                  <a:pt x="32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21"/>
                  <a:pt x="13" y="21"/>
                  <a:pt x="13" y="21"/>
                </a:cubicBezTo>
                <a:cubicBezTo>
                  <a:pt x="16" y="20"/>
                  <a:pt x="16" y="20"/>
                  <a:pt x="16" y="20"/>
                </a:cubicBezTo>
                <a:cubicBezTo>
                  <a:pt x="19" y="20"/>
                  <a:pt x="21" y="21"/>
                  <a:pt x="23" y="22"/>
                </a:cubicBezTo>
                <a:cubicBezTo>
                  <a:pt x="26" y="23"/>
                  <a:pt x="27" y="24"/>
                  <a:pt x="29" y="25"/>
                </a:cubicBezTo>
                <a:cubicBezTo>
                  <a:pt x="30" y="27"/>
                  <a:pt x="32" y="29"/>
                  <a:pt x="32" y="31"/>
                </a:cubicBezTo>
                <a:cubicBezTo>
                  <a:pt x="33" y="33"/>
                  <a:pt x="34" y="36"/>
                  <a:pt x="34" y="38"/>
                </a:cubicBezTo>
                <a:cubicBezTo>
                  <a:pt x="34" y="42"/>
                  <a:pt x="33" y="44"/>
                  <a:pt x="32" y="47"/>
                </a:cubicBezTo>
                <a:cubicBezTo>
                  <a:pt x="31" y="49"/>
                  <a:pt x="29" y="51"/>
                  <a:pt x="27" y="53"/>
                </a:cubicBezTo>
                <a:cubicBezTo>
                  <a:pt x="26" y="54"/>
                  <a:pt x="23" y="56"/>
                  <a:pt x="21" y="57"/>
                </a:cubicBezTo>
                <a:cubicBezTo>
                  <a:pt x="18" y="57"/>
                  <a:pt x="15" y="58"/>
                  <a:pt x="12" y="58"/>
                </a:cubicBezTo>
                <a:cubicBezTo>
                  <a:pt x="10" y="58"/>
                  <a:pt x="7" y="58"/>
                  <a:pt x="5" y="57"/>
                </a:cubicBezTo>
                <a:cubicBezTo>
                  <a:pt x="3" y="57"/>
                  <a:pt x="1" y="56"/>
                  <a:pt x="0" y="55"/>
                </a:cubicBezTo>
                <a:cubicBezTo>
                  <a:pt x="2" y="47"/>
                  <a:pt x="2" y="47"/>
                  <a:pt x="2" y="47"/>
                </a:cubicBezTo>
                <a:cubicBezTo>
                  <a:pt x="4" y="47"/>
                  <a:pt x="5" y="48"/>
                  <a:pt x="7" y="48"/>
                </a:cubicBezTo>
                <a:cubicBezTo>
                  <a:pt x="8" y="48"/>
                  <a:pt x="10" y="48"/>
                  <a:pt x="12" y="4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8" name="Freeform 42"/>
          <p:cNvSpPr>
            <a:spLocks noEditPoints="1"/>
          </p:cNvSpPr>
          <p:nvPr/>
        </p:nvSpPr>
        <p:spPr bwMode="auto">
          <a:xfrm>
            <a:off x="5745163" y="1238250"/>
            <a:ext cx="231775" cy="220662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" y="7"/>
              </a:cxn>
              <a:cxn ang="0">
                <a:pos x="4" y="3"/>
              </a:cxn>
              <a:cxn ang="0">
                <a:pos x="9" y="0"/>
              </a:cxn>
              <a:cxn ang="0">
                <a:pos x="15" y="0"/>
              </a:cxn>
              <a:cxn ang="0">
                <a:pos x="20" y="0"/>
              </a:cxn>
              <a:cxn ang="0">
                <a:pos x="25" y="3"/>
              </a:cxn>
              <a:cxn ang="0">
                <a:pos x="28" y="7"/>
              </a:cxn>
              <a:cxn ang="0">
                <a:pos x="29" y="14"/>
              </a:cxn>
              <a:cxn ang="0">
                <a:pos x="28" y="20"/>
              </a:cxn>
              <a:cxn ang="0">
                <a:pos x="25" y="24"/>
              </a:cxn>
              <a:cxn ang="0">
                <a:pos x="20" y="27"/>
              </a:cxn>
              <a:cxn ang="0">
                <a:pos x="15" y="27"/>
              </a:cxn>
              <a:cxn ang="0">
                <a:pos x="9" y="27"/>
              </a:cxn>
              <a:cxn ang="0">
                <a:pos x="4" y="24"/>
              </a:cxn>
              <a:cxn ang="0">
                <a:pos x="1" y="20"/>
              </a:cxn>
              <a:cxn ang="0">
                <a:pos x="0" y="14"/>
              </a:cxn>
              <a:cxn ang="0">
                <a:pos x="51" y="0"/>
              </a:cxn>
              <a:cxn ang="0">
                <a:pos x="57" y="5"/>
              </a:cxn>
              <a:cxn ang="0">
                <a:pos x="10" y="59"/>
              </a:cxn>
              <a:cxn ang="0">
                <a:pos x="4" y="53"/>
              </a:cxn>
              <a:cxn ang="0">
                <a:pos x="51" y="0"/>
              </a:cxn>
              <a:cxn ang="0">
                <a:pos x="10" y="14"/>
              </a:cxn>
              <a:cxn ang="0">
                <a:pos x="15" y="21"/>
              </a:cxn>
              <a:cxn ang="0">
                <a:pos x="18" y="19"/>
              </a:cxn>
              <a:cxn ang="0">
                <a:pos x="19" y="14"/>
              </a:cxn>
              <a:cxn ang="0">
                <a:pos x="18" y="8"/>
              </a:cxn>
              <a:cxn ang="0">
                <a:pos x="15" y="7"/>
              </a:cxn>
              <a:cxn ang="0">
                <a:pos x="11" y="8"/>
              </a:cxn>
              <a:cxn ang="0">
                <a:pos x="10" y="14"/>
              </a:cxn>
              <a:cxn ang="0">
                <a:pos x="33" y="44"/>
              </a:cxn>
              <a:cxn ang="0">
                <a:pos x="34" y="37"/>
              </a:cxn>
              <a:cxn ang="0">
                <a:pos x="37" y="33"/>
              </a:cxn>
              <a:cxn ang="0">
                <a:pos x="42" y="31"/>
              </a:cxn>
              <a:cxn ang="0">
                <a:pos x="48" y="30"/>
              </a:cxn>
              <a:cxn ang="0">
                <a:pos x="53" y="31"/>
              </a:cxn>
              <a:cxn ang="0">
                <a:pos x="58" y="33"/>
              </a:cxn>
              <a:cxn ang="0">
                <a:pos x="61" y="37"/>
              </a:cxn>
              <a:cxn ang="0">
                <a:pos x="62" y="44"/>
              </a:cxn>
              <a:cxn ang="0">
                <a:pos x="61" y="50"/>
              </a:cxn>
              <a:cxn ang="0">
                <a:pos x="58" y="54"/>
              </a:cxn>
              <a:cxn ang="0">
                <a:pos x="53" y="57"/>
              </a:cxn>
              <a:cxn ang="0">
                <a:pos x="48" y="58"/>
              </a:cxn>
              <a:cxn ang="0">
                <a:pos x="42" y="57"/>
              </a:cxn>
              <a:cxn ang="0">
                <a:pos x="37" y="54"/>
              </a:cxn>
              <a:cxn ang="0">
                <a:pos x="34" y="50"/>
              </a:cxn>
              <a:cxn ang="0">
                <a:pos x="33" y="44"/>
              </a:cxn>
              <a:cxn ang="0">
                <a:pos x="43" y="44"/>
              </a:cxn>
              <a:cxn ang="0">
                <a:pos x="48" y="51"/>
              </a:cxn>
              <a:cxn ang="0">
                <a:pos x="51" y="49"/>
              </a:cxn>
              <a:cxn ang="0">
                <a:pos x="52" y="44"/>
              </a:cxn>
              <a:cxn ang="0">
                <a:pos x="51" y="38"/>
              </a:cxn>
              <a:cxn ang="0">
                <a:pos x="48" y="37"/>
              </a:cxn>
              <a:cxn ang="0">
                <a:pos x="44" y="38"/>
              </a:cxn>
              <a:cxn ang="0">
                <a:pos x="43" y="44"/>
              </a:cxn>
            </a:cxnLst>
            <a:rect l="0" t="0" r="r" b="b"/>
            <a:pathLst>
              <a:path w="62" h="59">
                <a:moveTo>
                  <a:pt x="0" y="14"/>
                </a:moveTo>
                <a:cubicBezTo>
                  <a:pt x="0" y="11"/>
                  <a:pt x="1" y="9"/>
                  <a:pt x="1" y="7"/>
                </a:cubicBezTo>
                <a:cubicBezTo>
                  <a:pt x="2" y="6"/>
                  <a:pt x="3" y="4"/>
                  <a:pt x="4" y="3"/>
                </a:cubicBezTo>
                <a:cubicBezTo>
                  <a:pt x="6" y="2"/>
                  <a:pt x="7" y="1"/>
                  <a:pt x="9" y="0"/>
                </a:cubicBezTo>
                <a:cubicBezTo>
                  <a:pt x="11" y="0"/>
                  <a:pt x="12" y="0"/>
                  <a:pt x="15" y="0"/>
                </a:cubicBezTo>
                <a:cubicBezTo>
                  <a:pt x="17" y="0"/>
                  <a:pt x="18" y="0"/>
                  <a:pt x="20" y="0"/>
                </a:cubicBezTo>
                <a:cubicBezTo>
                  <a:pt x="22" y="1"/>
                  <a:pt x="23" y="2"/>
                  <a:pt x="25" y="3"/>
                </a:cubicBezTo>
                <a:cubicBezTo>
                  <a:pt x="26" y="4"/>
                  <a:pt x="27" y="5"/>
                  <a:pt x="28" y="7"/>
                </a:cubicBezTo>
                <a:cubicBezTo>
                  <a:pt x="28" y="9"/>
                  <a:pt x="29" y="11"/>
                  <a:pt x="29" y="14"/>
                </a:cubicBezTo>
                <a:cubicBezTo>
                  <a:pt x="29" y="16"/>
                  <a:pt x="28" y="18"/>
                  <a:pt x="28" y="20"/>
                </a:cubicBezTo>
                <a:cubicBezTo>
                  <a:pt x="27" y="22"/>
                  <a:pt x="26" y="23"/>
                  <a:pt x="25" y="24"/>
                </a:cubicBezTo>
                <a:cubicBezTo>
                  <a:pt x="23" y="25"/>
                  <a:pt x="22" y="26"/>
                  <a:pt x="20" y="27"/>
                </a:cubicBezTo>
                <a:cubicBezTo>
                  <a:pt x="18" y="27"/>
                  <a:pt x="17" y="27"/>
                  <a:pt x="15" y="27"/>
                </a:cubicBezTo>
                <a:cubicBezTo>
                  <a:pt x="12" y="27"/>
                  <a:pt x="11" y="27"/>
                  <a:pt x="9" y="27"/>
                </a:cubicBezTo>
                <a:cubicBezTo>
                  <a:pt x="7" y="26"/>
                  <a:pt x="6" y="25"/>
                  <a:pt x="4" y="24"/>
                </a:cubicBezTo>
                <a:cubicBezTo>
                  <a:pt x="3" y="23"/>
                  <a:pt x="2" y="22"/>
                  <a:pt x="1" y="20"/>
                </a:cubicBezTo>
                <a:cubicBezTo>
                  <a:pt x="1" y="18"/>
                  <a:pt x="0" y="16"/>
                  <a:pt x="0" y="14"/>
                </a:cubicBezTo>
                <a:close/>
                <a:moveTo>
                  <a:pt x="51" y="0"/>
                </a:moveTo>
                <a:cubicBezTo>
                  <a:pt x="57" y="5"/>
                  <a:pt x="57" y="5"/>
                  <a:pt x="57" y="5"/>
                </a:cubicBezTo>
                <a:cubicBezTo>
                  <a:pt x="10" y="59"/>
                  <a:pt x="10" y="59"/>
                  <a:pt x="10" y="59"/>
                </a:cubicBezTo>
                <a:cubicBezTo>
                  <a:pt x="4" y="53"/>
                  <a:pt x="4" y="53"/>
                  <a:pt x="4" y="53"/>
                </a:cubicBezTo>
                <a:lnTo>
                  <a:pt x="51" y="0"/>
                </a:lnTo>
                <a:close/>
                <a:moveTo>
                  <a:pt x="10" y="14"/>
                </a:moveTo>
                <a:cubicBezTo>
                  <a:pt x="10" y="18"/>
                  <a:pt x="11" y="21"/>
                  <a:pt x="15" y="21"/>
                </a:cubicBezTo>
                <a:cubicBezTo>
                  <a:pt x="16" y="21"/>
                  <a:pt x="17" y="20"/>
                  <a:pt x="18" y="19"/>
                </a:cubicBezTo>
                <a:cubicBezTo>
                  <a:pt x="19" y="18"/>
                  <a:pt x="19" y="16"/>
                  <a:pt x="19" y="14"/>
                </a:cubicBezTo>
                <a:cubicBezTo>
                  <a:pt x="19" y="11"/>
                  <a:pt x="19" y="9"/>
                  <a:pt x="18" y="8"/>
                </a:cubicBezTo>
                <a:cubicBezTo>
                  <a:pt x="17" y="7"/>
                  <a:pt x="16" y="7"/>
                  <a:pt x="15" y="7"/>
                </a:cubicBezTo>
                <a:cubicBezTo>
                  <a:pt x="13" y="7"/>
                  <a:pt x="12" y="7"/>
                  <a:pt x="11" y="8"/>
                </a:cubicBezTo>
                <a:cubicBezTo>
                  <a:pt x="10" y="9"/>
                  <a:pt x="10" y="11"/>
                  <a:pt x="10" y="14"/>
                </a:cubicBezTo>
                <a:close/>
                <a:moveTo>
                  <a:pt x="33" y="44"/>
                </a:moveTo>
                <a:cubicBezTo>
                  <a:pt x="33" y="41"/>
                  <a:pt x="34" y="39"/>
                  <a:pt x="34" y="37"/>
                </a:cubicBezTo>
                <a:cubicBezTo>
                  <a:pt x="35" y="36"/>
                  <a:pt x="36" y="34"/>
                  <a:pt x="37" y="33"/>
                </a:cubicBezTo>
                <a:cubicBezTo>
                  <a:pt x="39" y="32"/>
                  <a:pt x="40" y="31"/>
                  <a:pt x="42" y="31"/>
                </a:cubicBezTo>
                <a:cubicBezTo>
                  <a:pt x="44" y="30"/>
                  <a:pt x="45" y="30"/>
                  <a:pt x="48" y="30"/>
                </a:cubicBezTo>
                <a:cubicBezTo>
                  <a:pt x="50" y="30"/>
                  <a:pt x="52" y="30"/>
                  <a:pt x="53" y="31"/>
                </a:cubicBezTo>
                <a:cubicBezTo>
                  <a:pt x="55" y="31"/>
                  <a:pt x="56" y="32"/>
                  <a:pt x="58" y="33"/>
                </a:cubicBezTo>
                <a:cubicBezTo>
                  <a:pt x="59" y="34"/>
                  <a:pt x="60" y="35"/>
                  <a:pt x="61" y="37"/>
                </a:cubicBezTo>
                <a:cubicBezTo>
                  <a:pt x="61" y="39"/>
                  <a:pt x="62" y="41"/>
                  <a:pt x="62" y="44"/>
                </a:cubicBezTo>
                <a:cubicBezTo>
                  <a:pt x="62" y="46"/>
                  <a:pt x="61" y="48"/>
                  <a:pt x="61" y="50"/>
                </a:cubicBezTo>
                <a:cubicBezTo>
                  <a:pt x="60" y="52"/>
                  <a:pt x="59" y="53"/>
                  <a:pt x="58" y="54"/>
                </a:cubicBezTo>
                <a:cubicBezTo>
                  <a:pt x="56" y="56"/>
                  <a:pt x="55" y="56"/>
                  <a:pt x="53" y="57"/>
                </a:cubicBezTo>
                <a:cubicBezTo>
                  <a:pt x="52" y="57"/>
                  <a:pt x="50" y="58"/>
                  <a:pt x="48" y="58"/>
                </a:cubicBezTo>
                <a:cubicBezTo>
                  <a:pt x="45" y="58"/>
                  <a:pt x="44" y="57"/>
                  <a:pt x="42" y="57"/>
                </a:cubicBezTo>
                <a:cubicBezTo>
                  <a:pt x="40" y="56"/>
                  <a:pt x="39" y="56"/>
                  <a:pt x="37" y="54"/>
                </a:cubicBezTo>
                <a:cubicBezTo>
                  <a:pt x="36" y="53"/>
                  <a:pt x="35" y="52"/>
                  <a:pt x="34" y="50"/>
                </a:cubicBezTo>
                <a:cubicBezTo>
                  <a:pt x="34" y="48"/>
                  <a:pt x="33" y="46"/>
                  <a:pt x="33" y="44"/>
                </a:cubicBezTo>
                <a:close/>
                <a:moveTo>
                  <a:pt x="43" y="44"/>
                </a:moveTo>
                <a:cubicBezTo>
                  <a:pt x="43" y="48"/>
                  <a:pt x="44" y="51"/>
                  <a:pt x="48" y="51"/>
                </a:cubicBezTo>
                <a:cubicBezTo>
                  <a:pt x="49" y="51"/>
                  <a:pt x="50" y="50"/>
                  <a:pt x="51" y="49"/>
                </a:cubicBezTo>
                <a:cubicBezTo>
                  <a:pt x="52" y="48"/>
                  <a:pt x="52" y="46"/>
                  <a:pt x="52" y="44"/>
                </a:cubicBezTo>
                <a:cubicBezTo>
                  <a:pt x="52" y="41"/>
                  <a:pt x="52" y="39"/>
                  <a:pt x="51" y="38"/>
                </a:cubicBezTo>
                <a:cubicBezTo>
                  <a:pt x="50" y="37"/>
                  <a:pt x="49" y="37"/>
                  <a:pt x="48" y="37"/>
                </a:cubicBezTo>
                <a:cubicBezTo>
                  <a:pt x="46" y="37"/>
                  <a:pt x="45" y="37"/>
                  <a:pt x="44" y="38"/>
                </a:cubicBezTo>
                <a:cubicBezTo>
                  <a:pt x="43" y="39"/>
                  <a:pt x="43" y="41"/>
                  <a:pt x="43" y="4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9" name="Freeform 43"/>
          <p:cNvSpPr/>
          <p:nvPr/>
        </p:nvSpPr>
        <p:spPr bwMode="auto">
          <a:xfrm>
            <a:off x="6475413" y="3798888"/>
            <a:ext cx="127000" cy="217487"/>
          </a:xfrm>
          <a:custGeom>
            <a:avLst/>
            <a:gdLst/>
            <a:ahLst/>
            <a:cxnLst>
              <a:cxn ang="0">
                <a:pos x="33" y="15"/>
              </a:cxn>
              <a:cxn ang="0">
                <a:pos x="32" y="24"/>
              </a:cxn>
              <a:cxn ang="0">
                <a:pos x="28" y="32"/>
              </a:cxn>
              <a:cxn ang="0">
                <a:pos x="23" y="40"/>
              </a:cxn>
              <a:cxn ang="0">
                <a:pos x="17" y="47"/>
              </a:cxn>
              <a:cxn ang="0">
                <a:pos x="13" y="50"/>
              </a:cxn>
              <a:cxn ang="0">
                <a:pos x="13" y="50"/>
              </a:cxn>
              <a:cxn ang="0">
                <a:pos x="19" y="49"/>
              </a:cxn>
              <a:cxn ang="0">
                <a:pos x="34" y="49"/>
              </a:cxn>
              <a:cxn ang="0">
                <a:pos x="34" y="58"/>
              </a:cxn>
              <a:cxn ang="0">
                <a:pos x="0" y="58"/>
              </a:cxn>
              <a:cxn ang="0">
                <a:pos x="0" y="53"/>
              </a:cxn>
              <a:cxn ang="0">
                <a:pos x="4" y="48"/>
              </a:cxn>
              <a:cxn ang="0">
                <a:pos x="9" y="42"/>
              </a:cxn>
              <a:cxn ang="0">
                <a:pos x="14" y="36"/>
              </a:cxn>
              <a:cxn ang="0">
                <a:pos x="18" y="29"/>
              </a:cxn>
              <a:cxn ang="0">
                <a:pos x="21" y="23"/>
              </a:cxn>
              <a:cxn ang="0">
                <a:pos x="23" y="17"/>
              </a:cxn>
              <a:cxn ang="0">
                <a:pos x="21" y="12"/>
              </a:cxn>
              <a:cxn ang="0">
                <a:pos x="15" y="10"/>
              </a:cxn>
              <a:cxn ang="0">
                <a:pos x="9" y="11"/>
              </a:cxn>
              <a:cxn ang="0">
                <a:pos x="5" y="13"/>
              </a:cxn>
              <a:cxn ang="0">
                <a:pos x="0" y="6"/>
              </a:cxn>
              <a:cxn ang="0">
                <a:pos x="8" y="2"/>
              </a:cxn>
              <a:cxn ang="0">
                <a:pos x="17" y="0"/>
              </a:cxn>
              <a:cxn ang="0">
                <a:pos x="24" y="1"/>
              </a:cxn>
              <a:cxn ang="0">
                <a:pos x="29" y="4"/>
              </a:cxn>
              <a:cxn ang="0">
                <a:pos x="32" y="9"/>
              </a:cxn>
              <a:cxn ang="0">
                <a:pos x="33" y="15"/>
              </a:cxn>
            </a:cxnLst>
            <a:rect l="0" t="0" r="r" b="b"/>
            <a:pathLst>
              <a:path w="34" h="58">
                <a:moveTo>
                  <a:pt x="33" y="15"/>
                </a:moveTo>
                <a:cubicBezTo>
                  <a:pt x="33" y="18"/>
                  <a:pt x="33" y="21"/>
                  <a:pt x="32" y="24"/>
                </a:cubicBezTo>
                <a:cubicBezTo>
                  <a:pt x="31" y="26"/>
                  <a:pt x="29" y="29"/>
                  <a:pt x="28" y="32"/>
                </a:cubicBezTo>
                <a:cubicBezTo>
                  <a:pt x="26" y="35"/>
                  <a:pt x="25" y="37"/>
                  <a:pt x="23" y="40"/>
                </a:cubicBezTo>
                <a:cubicBezTo>
                  <a:pt x="21" y="42"/>
                  <a:pt x="19" y="45"/>
                  <a:pt x="17" y="47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9" y="49"/>
                  <a:pt x="19" y="49"/>
                  <a:pt x="19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4" y="58"/>
                  <a:pt x="34" y="58"/>
                  <a:pt x="34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3"/>
                  <a:pt x="0" y="53"/>
                  <a:pt x="0" y="53"/>
                </a:cubicBezTo>
                <a:cubicBezTo>
                  <a:pt x="1" y="51"/>
                  <a:pt x="3" y="50"/>
                  <a:pt x="4" y="48"/>
                </a:cubicBezTo>
                <a:cubicBezTo>
                  <a:pt x="6" y="46"/>
                  <a:pt x="8" y="44"/>
                  <a:pt x="9" y="42"/>
                </a:cubicBezTo>
                <a:cubicBezTo>
                  <a:pt x="11" y="40"/>
                  <a:pt x="13" y="38"/>
                  <a:pt x="14" y="36"/>
                </a:cubicBezTo>
                <a:cubicBezTo>
                  <a:pt x="16" y="34"/>
                  <a:pt x="17" y="32"/>
                  <a:pt x="18" y="29"/>
                </a:cubicBezTo>
                <a:cubicBezTo>
                  <a:pt x="20" y="27"/>
                  <a:pt x="21" y="25"/>
                  <a:pt x="21" y="23"/>
                </a:cubicBezTo>
                <a:cubicBezTo>
                  <a:pt x="22" y="21"/>
                  <a:pt x="23" y="19"/>
                  <a:pt x="23" y="17"/>
                </a:cubicBezTo>
                <a:cubicBezTo>
                  <a:pt x="23" y="15"/>
                  <a:pt x="22" y="13"/>
                  <a:pt x="21" y="12"/>
                </a:cubicBezTo>
                <a:cubicBezTo>
                  <a:pt x="19" y="10"/>
                  <a:pt x="17" y="10"/>
                  <a:pt x="15" y="10"/>
                </a:cubicBezTo>
                <a:cubicBezTo>
                  <a:pt x="13" y="10"/>
                  <a:pt x="11" y="10"/>
                  <a:pt x="9" y="11"/>
                </a:cubicBezTo>
                <a:cubicBezTo>
                  <a:pt x="7" y="11"/>
                  <a:pt x="6" y="12"/>
                  <a:pt x="5" y="13"/>
                </a:cubicBezTo>
                <a:cubicBezTo>
                  <a:pt x="0" y="6"/>
                  <a:pt x="0" y="6"/>
                  <a:pt x="0" y="6"/>
                </a:cubicBezTo>
                <a:cubicBezTo>
                  <a:pt x="3" y="4"/>
                  <a:pt x="5" y="3"/>
                  <a:pt x="8" y="2"/>
                </a:cubicBezTo>
                <a:cubicBezTo>
                  <a:pt x="10" y="1"/>
                  <a:pt x="13" y="0"/>
                  <a:pt x="17" y="0"/>
                </a:cubicBezTo>
                <a:cubicBezTo>
                  <a:pt x="19" y="0"/>
                  <a:pt x="22" y="1"/>
                  <a:pt x="24" y="1"/>
                </a:cubicBezTo>
                <a:cubicBezTo>
                  <a:pt x="25" y="2"/>
                  <a:pt x="27" y="3"/>
                  <a:pt x="29" y="4"/>
                </a:cubicBezTo>
                <a:cubicBezTo>
                  <a:pt x="30" y="5"/>
                  <a:pt x="31" y="7"/>
                  <a:pt x="32" y="9"/>
                </a:cubicBezTo>
                <a:cubicBezTo>
                  <a:pt x="33" y="11"/>
                  <a:pt x="33" y="13"/>
                  <a:pt x="33" y="1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0" name="Freeform 44"/>
          <p:cNvSpPr/>
          <p:nvPr/>
        </p:nvSpPr>
        <p:spPr bwMode="auto">
          <a:xfrm>
            <a:off x="6648450" y="3798888"/>
            <a:ext cx="130175" cy="217487"/>
          </a:xfrm>
          <a:custGeom>
            <a:avLst/>
            <a:gdLst/>
            <a:ahLst/>
            <a:cxnLst>
              <a:cxn ang="0">
                <a:pos x="7" y="116"/>
              </a:cxn>
              <a:cxn ang="0">
                <a:pos x="33" y="116"/>
              </a:cxn>
              <a:cxn ang="0">
                <a:pos x="33" y="40"/>
              </a:cxn>
              <a:cxn ang="0">
                <a:pos x="35" y="28"/>
              </a:cxn>
              <a:cxn ang="0">
                <a:pos x="26" y="38"/>
              </a:cxn>
              <a:cxn ang="0">
                <a:pos x="9" y="49"/>
              </a:cxn>
              <a:cxn ang="0">
                <a:pos x="0" y="35"/>
              </a:cxn>
              <a:cxn ang="0">
                <a:pos x="42" y="0"/>
              </a:cxn>
              <a:cxn ang="0">
                <a:pos x="56" y="0"/>
              </a:cxn>
              <a:cxn ang="0">
                <a:pos x="56" y="116"/>
              </a:cxn>
              <a:cxn ang="0">
                <a:pos x="82" y="116"/>
              </a:cxn>
              <a:cxn ang="0">
                <a:pos x="82" y="137"/>
              </a:cxn>
              <a:cxn ang="0">
                <a:pos x="7" y="137"/>
              </a:cxn>
              <a:cxn ang="0">
                <a:pos x="7" y="116"/>
              </a:cxn>
            </a:cxnLst>
            <a:rect l="0" t="0" r="r" b="b"/>
            <a:pathLst>
              <a:path w="82" h="137">
                <a:moveTo>
                  <a:pt x="7" y="116"/>
                </a:moveTo>
                <a:lnTo>
                  <a:pt x="33" y="116"/>
                </a:lnTo>
                <a:lnTo>
                  <a:pt x="33" y="40"/>
                </a:lnTo>
                <a:lnTo>
                  <a:pt x="35" y="28"/>
                </a:lnTo>
                <a:lnTo>
                  <a:pt x="26" y="38"/>
                </a:lnTo>
                <a:lnTo>
                  <a:pt x="9" y="49"/>
                </a:lnTo>
                <a:lnTo>
                  <a:pt x="0" y="35"/>
                </a:lnTo>
                <a:lnTo>
                  <a:pt x="42" y="0"/>
                </a:lnTo>
                <a:lnTo>
                  <a:pt x="56" y="0"/>
                </a:lnTo>
                <a:lnTo>
                  <a:pt x="56" y="116"/>
                </a:lnTo>
                <a:lnTo>
                  <a:pt x="82" y="116"/>
                </a:lnTo>
                <a:lnTo>
                  <a:pt x="82" y="137"/>
                </a:lnTo>
                <a:lnTo>
                  <a:pt x="7" y="137"/>
                </a:lnTo>
                <a:lnTo>
                  <a:pt x="7" y="11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1" name="Freeform 45"/>
          <p:cNvSpPr>
            <a:spLocks noEditPoints="1"/>
          </p:cNvSpPr>
          <p:nvPr/>
        </p:nvSpPr>
        <p:spPr bwMode="auto">
          <a:xfrm>
            <a:off x="6816725" y="3798888"/>
            <a:ext cx="228600" cy="220662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" y="8"/>
              </a:cxn>
              <a:cxn ang="0">
                <a:pos x="4" y="4"/>
              </a:cxn>
              <a:cxn ang="0">
                <a:pos x="8" y="1"/>
              </a:cxn>
              <a:cxn ang="0">
                <a:pos x="14" y="0"/>
              </a:cxn>
              <a:cxn ang="0">
                <a:pos x="20" y="1"/>
              </a:cxn>
              <a:cxn ang="0">
                <a:pos x="24" y="3"/>
              </a:cxn>
              <a:cxn ang="0">
                <a:pos x="27" y="8"/>
              </a:cxn>
              <a:cxn ang="0">
                <a:pos x="28" y="14"/>
              </a:cxn>
              <a:cxn ang="0">
                <a:pos x="27" y="21"/>
              </a:cxn>
              <a:cxn ang="0">
                <a:pos x="24" y="25"/>
              </a:cxn>
              <a:cxn ang="0">
                <a:pos x="20" y="27"/>
              </a:cxn>
              <a:cxn ang="0">
                <a:pos x="14" y="28"/>
              </a:cxn>
              <a:cxn ang="0">
                <a:pos x="8" y="27"/>
              </a:cxn>
              <a:cxn ang="0">
                <a:pos x="4" y="25"/>
              </a:cxn>
              <a:cxn ang="0">
                <a:pos x="1" y="21"/>
              </a:cxn>
              <a:cxn ang="0">
                <a:pos x="0" y="14"/>
              </a:cxn>
              <a:cxn ang="0">
                <a:pos x="51" y="0"/>
              </a:cxn>
              <a:cxn ang="0">
                <a:pos x="57" y="6"/>
              </a:cxn>
              <a:cxn ang="0">
                <a:pos x="10" y="59"/>
              </a:cxn>
              <a:cxn ang="0">
                <a:pos x="4" y="54"/>
              </a:cxn>
              <a:cxn ang="0">
                <a:pos x="51" y="0"/>
              </a:cxn>
              <a:cxn ang="0">
                <a:pos x="9" y="14"/>
              </a:cxn>
              <a:cxn ang="0">
                <a:pos x="14" y="21"/>
              </a:cxn>
              <a:cxn ang="0">
                <a:pos x="18" y="20"/>
              </a:cxn>
              <a:cxn ang="0">
                <a:pos x="19" y="14"/>
              </a:cxn>
              <a:cxn ang="0">
                <a:pos x="18" y="9"/>
              </a:cxn>
              <a:cxn ang="0">
                <a:pos x="14" y="7"/>
              </a:cxn>
              <a:cxn ang="0">
                <a:pos x="10" y="9"/>
              </a:cxn>
              <a:cxn ang="0">
                <a:pos x="9" y="14"/>
              </a:cxn>
              <a:cxn ang="0">
                <a:pos x="33" y="44"/>
              </a:cxn>
              <a:cxn ang="0">
                <a:pos x="34" y="38"/>
              </a:cxn>
              <a:cxn ang="0">
                <a:pos x="37" y="34"/>
              </a:cxn>
              <a:cxn ang="0">
                <a:pos x="41" y="31"/>
              </a:cxn>
              <a:cxn ang="0">
                <a:pos x="47" y="31"/>
              </a:cxn>
              <a:cxn ang="0">
                <a:pos x="53" y="31"/>
              </a:cxn>
              <a:cxn ang="0">
                <a:pos x="57" y="34"/>
              </a:cxn>
              <a:cxn ang="0">
                <a:pos x="60" y="38"/>
              </a:cxn>
              <a:cxn ang="0">
                <a:pos x="61" y="44"/>
              </a:cxn>
              <a:cxn ang="0">
                <a:pos x="60" y="51"/>
              </a:cxn>
              <a:cxn ang="0">
                <a:pos x="57" y="55"/>
              </a:cxn>
              <a:cxn ang="0">
                <a:pos x="53" y="57"/>
              </a:cxn>
              <a:cxn ang="0">
                <a:pos x="47" y="58"/>
              </a:cxn>
              <a:cxn ang="0">
                <a:pos x="41" y="57"/>
              </a:cxn>
              <a:cxn ang="0">
                <a:pos x="37" y="55"/>
              </a:cxn>
              <a:cxn ang="0">
                <a:pos x="34" y="51"/>
              </a:cxn>
              <a:cxn ang="0">
                <a:pos x="33" y="44"/>
              </a:cxn>
              <a:cxn ang="0">
                <a:pos x="42" y="44"/>
              </a:cxn>
              <a:cxn ang="0">
                <a:pos x="47" y="51"/>
              </a:cxn>
              <a:cxn ang="0">
                <a:pos x="51" y="50"/>
              </a:cxn>
              <a:cxn ang="0">
                <a:pos x="52" y="44"/>
              </a:cxn>
              <a:cxn ang="0">
                <a:pos x="51" y="39"/>
              </a:cxn>
              <a:cxn ang="0">
                <a:pos x="47" y="37"/>
              </a:cxn>
              <a:cxn ang="0">
                <a:pos x="43" y="39"/>
              </a:cxn>
              <a:cxn ang="0">
                <a:pos x="42" y="44"/>
              </a:cxn>
            </a:cxnLst>
            <a:rect l="0" t="0" r="r" b="b"/>
            <a:pathLst>
              <a:path w="61" h="59">
                <a:moveTo>
                  <a:pt x="0" y="14"/>
                </a:moveTo>
                <a:cubicBezTo>
                  <a:pt x="0" y="12"/>
                  <a:pt x="0" y="10"/>
                  <a:pt x="1" y="8"/>
                </a:cubicBezTo>
                <a:cubicBezTo>
                  <a:pt x="2" y="6"/>
                  <a:pt x="3" y="5"/>
                  <a:pt x="4" y="4"/>
                </a:cubicBezTo>
                <a:cubicBezTo>
                  <a:pt x="5" y="2"/>
                  <a:pt x="7" y="2"/>
                  <a:pt x="8" y="1"/>
                </a:cubicBezTo>
                <a:cubicBezTo>
                  <a:pt x="10" y="1"/>
                  <a:pt x="12" y="0"/>
                  <a:pt x="14" y="0"/>
                </a:cubicBezTo>
                <a:cubicBezTo>
                  <a:pt x="16" y="0"/>
                  <a:pt x="18" y="1"/>
                  <a:pt x="20" y="1"/>
                </a:cubicBezTo>
                <a:cubicBezTo>
                  <a:pt x="22" y="2"/>
                  <a:pt x="23" y="2"/>
                  <a:pt x="24" y="3"/>
                </a:cubicBezTo>
                <a:cubicBezTo>
                  <a:pt x="26" y="5"/>
                  <a:pt x="27" y="6"/>
                  <a:pt x="27" y="8"/>
                </a:cubicBezTo>
                <a:cubicBezTo>
                  <a:pt x="28" y="9"/>
                  <a:pt x="28" y="12"/>
                  <a:pt x="28" y="14"/>
                </a:cubicBezTo>
                <a:cubicBezTo>
                  <a:pt x="28" y="17"/>
                  <a:pt x="28" y="19"/>
                  <a:pt x="27" y="21"/>
                </a:cubicBezTo>
                <a:cubicBezTo>
                  <a:pt x="27" y="22"/>
                  <a:pt x="26" y="24"/>
                  <a:pt x="24" y="25"/>
                </a:cubicBezTo>
                <a:cubicBezTo>
                  <a:pt x="23" y="26"/>
                  <a:pt x="22" y="27"/>
                  <a:pt x="20" y="27"/>
                </a:cubicBezTo>
                <a:cubicBezTo>
                  <a:pt x="18" y="28"/>
                  <a:pt x="16" y="28"/>
                  <a:pt x="14" y="28"/>
                </a:cubicBezTo>
                <a:cubicBezTo>
                  <a:pt x="12" y="28"/>
                  <a:pt x="10" y="28"/>
                  <a:pt x="8" y="27"/>
                </a:cubicBezTo>
                <a:cubicBezTo>
                  <a:pt x="7" y="27"/>
                  <a:pt x="5" y="26"/>
                  <a:pt x="4" y="25"/>
                </a:cubicBezTo>
                <a:cubicBezTo>
                  <a:pt x="3" y="24"/>
                  <a:pt x="2" y="22"/>
                  <a:pt x="1" y="21"/>
                </a:cubicBezTo>
                <a:cubicBezTo>
                  <a:pt x="0" y="19"/>
                  <a:pt x="0" y="17"/>
                  <a:pt x="0" y="14"/>
                </a:cubicBezTo>
                <a:close/>
                <a:moveTo>
                  <a:pt x="51" y="0"/>
                </a:moveTo>
                <a:cubicBezTo>
                  <a:pt x="57" y="6"/>
                  <a:pt x="57" y="6"/>
                  <a:pt x="57" y="6"/>
                </a:cubicBezTo>
                <a:cubicBezTo>
                  <a:pt x="10" y="59"/>
                  <a:pt x="10" y="59"/>
                  <a:pt x="10" y="59"/>
                </a:cubicBezTo>
                <a:cubicBezTo>
                  <a:pt x="4" y="54"/>
                  <a:pt x="4" y="54"/>
                  <a:pt x="4" y="54"/>
                </a:cubicBezTo>
                <a:lnTo>
                  <a:pt x="51" y="0"/>
                </a:lnTo>
                <a:close/>
                <a:moveTo>
                  <a:pt x="9" y="14"/>
                </a:moveTo>
                <a:cubicBezTo>
                  <a:pt x="9" y="19"/>
                  <a:pt x="11" y="21"/>
                  <a:pt x="14" y="21"/>
                </a:cubicBezTo>
                <a:cubicBezTo>
                  <a:pt x="16" y="21"/>
                  <a:pt x="17" y="21"/>
                  <a:pt x="18" y="20"/>
                </a:cubicBezTo>
                <a:cubicBezTo>
                  <a:pt x="18" y="19"/>
                  <a:pt x="19" y="17"/>
                  <a:pt x="19" y="14"/>
                </a:cubicBezTo>
                <a:cubicBezTo>
                  <a:pt x="19" y="12"/>
                  <a:pt x="18" y="10"/>
                  <a:pt x="18" y="9"/>
                </a:cubicBezTo>
                <a:cubicBezTo>
                  <a:pt x="17" y="8"/>
                  <a:pt x="16" y="7"/>
                  <a:pt x="14" y="7"/>
                </a:cubicBezTo>
                <a:cubicBezTo>
                  <a:pt x="12" y="7"/>
                  <a:pt x="11" y="8"/>
                  <a:pt x="10" y="9"/>
                </a:cubicBezTo>
                <a:cubicBezTo>
                  <a:pt x="10" y="10"/>
                  <a:pt x="9" y="12"/>
                  <a:pt x="9" y="14"/>
                </a:cubicBezTo>
                <a:close/>
                <a:moveTo>
                  <a:pt x="33" y="44"/>
                </a:moveTo>
                <a:cubicBezTo>
                  <a:pt x="33" y="42"/>
                  <a:pt x="33" y="40"/>
                  <a:pt x="34" y="38"/>
                </a:cubicBezTo>
                <a:cubicBezTo>
                  <a:pt x="35" y="36"/>
                  <a:pt x="36" y="35"/>
                  <a:pt x="37" y="34"/>
                </a:cubicBezTo>
                <a:cubicBezTo>
                  <a:pt x="38" y="33"/>
                  <a:pt x="40" y="32"/>
                  <a:pt x="41" y="31"/>
                </a:cubicBezTo>
                <a:cubicBezTo>
                  <a:pt x="43" y="31"/>
                  <a:pt x="45" y="31"/>
                  <a:pt x="47" y="31"/>
                </a:cubicBezTo>
                <a:cubicBezTo>
                  <a:pt x="49" y="31"/>
                  <a:pt x="51" y="31"/>
                  <a:pt x="53" y="31"/>
                </a:cubicBezTo>
                <a:cubicBezTo>
                  <a:pt x="55" y="32"/>
                  <a:pt x="56" y="33"/>
                  <a:pt x="57" y="34"/>
                </a:cubicBezTo>
                <a:cubicBezTo>
                  <a:pt x="59" y="35"/>
                  <a:pt x="60" y="36"/>
                  <a:pt x="60" y="38"/>
                </a:cubicBezTo>
                <a:cubicBezTo>
                  <a:pt x="61" y="40"/>
                  <a:pt x="61" y="42"/>
                  <a:pt x="61" y="44"/>
                </a:cubicBezTo>
                <a:cubicBezTo>
                  <a:pt x="61" y="47"/>
                  <a:pt x="61" y="49"/>
                  <a:pt x="60" y="51"/>
                </a:cubicBezTo>
                <a:cubicBezTo>
                  <a:pt x="60" y="53"/>
                  <a:pt x="59" y="54"/>
                  <a:pt x="57" y="55"/>
                </a:cubicBezTo>
                <a:cubicBezTo>
                  <a:pt x="56" y="56"/>
                  <a:pt x="55" y="57"/>
                  <a:pt x="53" y="57"/>
                </a:cubicBezTo>
                <a:cubicBezTo>
                  <a:pt x="51" y="58"/>
                  <a:pt x="49" y="58"/>
                  <a:pt x="47" y="58"/>
                </a:cubicBezTo>
                <a:cubicBezTo>
                  <a:pt x="45" y="58"/>
                  <a:pt x="43" y="58"/>
                  <a:pt x="41" y="57"/>
                </a:cubicBezTo>
                <a:cubicBezTo>
                  <a:pt x="40" y="57"/>
                  <a:pt x="38" y="56"/>
                  <a:pt x="37" y="55"/>
                </a:cubicBezTo>
                <a:cubicBezTo>
                  <a:pt x="36" y="54"/>
                  <a:pt x="35" y="53"/>
                  <a:pt x="34" y="51"/>
                </a:cubicBezTo>
                <a:cubicBezTo>
                  <a:pt x="33" y="49"/>
                  <a:pt x="33" y="47"/>
                  <a:pt x="33" y="44"/>
                </a:cubicBezTo>
                <a:close/>
                <a:moveTo>
                  <a:pt x="42" y="44"/>
                </a:moveTo>
                <a:cubicBezTo>
                  <a:pt x="42" y="49"/>
                  <a:pt x="44" y="51"/>
                  <a:pt x="47" y="51"/>
                </a:cubicBezTo>
                <a:cubicBezTo>
                  <a:pt x="49" y="51"/>
                  <a:pt x="50" y="51"/>
                  <a:pt x="51" y="50"/>
                </a:cubicBezTo>
                <a:cubicBezTo>
                  <a:pt x="51" y="49"/>
                  <a:pt x="52" y="47"/>
                  <a:pt x="52" y="44"/>
                </a:cubicBezTo>
                <a:cubicBezTo>
                  <a:pt x="52" y="42"/>
                  <a:pt x="51" y="40"/>
                  <a:pt x="51" y="39"/>
                </a:cubicBezTo>
                <a:cubicBezTo>
                  <a:pt x="50" y="38"/>
                  <a:pt x="49" y="37"/>
                  <a:pt x="47" y="37"/>
                </a:cubicBezTo>
                <a:cubicBezTo>
                  <a:pt x="45" y="37"/>
                  <a:pt x="44" y="38"/>
                  <a:pt x="43" y="39"/>
                </a:cubicBezTo>
                <a:cubicBezTo>
                  <a:pt x="43" y="40"/>
                  <a:pt x="42" y="42"/>
                  <a:pt x="42" y="4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2" name="Freeform 46"/>
          <p:cNvSpPr/>
          <p:nvPr/>
        </p:nvSpPr>
        <p:spPr bwMode="auto">
          <a:xfrm>
            <a:off x="6899275" y="1624013"/>
            <a:ext cx="131763" cy="217487"/>
          </a:xfrm>
          <a:custGeom>
            <a:avLst/>
            <a:gdLst/>
            <a:ahLst/>
            <a:cxnLst>
              <a:cxn ang="0">
                <a:pos x="7" y="116"/>
              </a:cxn>
              <a:cxn ang="0">
                <a:pos x="33" y="116"/>
              </a:cxn>
              <a:cxn ang="0">
                <a:pos x="33" y="38"/>
              </a:cxn>
              <a:cxn ang="0">
                <a:pos x="35" y="26"/>
              </a:cxn>
              <a:cxn ang="0">
                <a:pos x="26" y="38"/>
              </a:cxn>
              <a:cxn ang="0">
                <a:pos x="9" y="49"/>
              </a:cxn>
              <a:cxn ang="0">
                <a:pos x="0" y="35"/>
              </a:cxn>
              <a:cxn ang="0">
                <a:pos x="42" y="0"/>
              </a:cxn>
              <a:cxn ang="0">
                <a:pos x="57" y="0"/>
              </a:cxn>
              <a:cxn ang="0">
                <a:pos x="57" y="116"/>
              </a:cxn>
              <a:cxn ang="0">
                <a:pos x="83" y="116"/>
              </a:cxn>
              <a:cxn ang="0">
                <a:pos x="83" y="137"/>
              </a:cxn>
              <a:cxn ang="0">
                <a:pos x="7" y="137"/>
              </a:cxn>
              <a:cxn ang="0">
                <a:pos x="7" y="116"/>
              </a:cxn>
            </a:cxnLst>
            <a:rect l="0" t="0" r="r" b="b"/>
            <a:pathLst>
              <a:path w="83" h="137">
                <a:moveTo>
                  <a:pt x="7" y="116"/>
                </a:moveTo>
                <a:lnTo>
                  <a:pt x="33" y="116"/>
                </a:lnTo>
                <a:lnTo>
                  <a:pt x="33" y="38"/>
                </a:lnTo>
                <a:lnTo>
                  <a:pt x="35" y="26"/>
                </a:lnTo>
                <a:lnTo>
                  <a:pt x="26" y="38"/>
                </a:lnTo>
                <a:lnTo>
                  <a:pt x="9" y="49"/>
                </a:lnTo>
                <a:lnTo>
                  <a:pt x="0" y="35"/>
                </a:lnTo>
                <a:lnTo>
                  <a:pt x="42" y="0"/>
                </a:lnTo>
                <a:lnTo>
                  <a:pt x="57" y="0"/>
                </a:lnTo>
                <a:lnTo>
                  <a:pt x="57" y="116"/>
                </a:lnTo>
                <a:lnTo>
                  <a:pt x="83" y="116"/>
                </a:lnTo>
                <a:lnTo>
                  <a:pt x="83" y="137"/>
                </a:lnTo>
                <a:lnTo>
                  <a:pt x="7" y="137"/>
                </a:lnTo>
                <a:lnTo>
                  <a:pt x="7" y="11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3" name="Freeform 47"/>
          <p:cNvSpPr/>
          <p:nvPr/>
        </p:nvSpPr>
        <p:spPr bwMode="auto">
          <a:xfrm>
            <a:off x="7075488" y="1627188"/>
            <a:ext cx="127000" cy="217487"/>
          </a:xfrm>
          <a:custGeom>
            <a:avLst/>
            <a:gdLst/>
            <a:ahLst/>
            <a:cxnLst>
              <a:cxn ang="0">
                <a:pos x="13" y="49"/>
              </a:cxn>
              <a:cxn ang="0">
                <a:pos x="21" y="46"/>
              </a:cxn>
              <a:cxn ang="0">
                <a:pos x="24" y="40"/>
              </a:cxn>
              <a:cxn ang="0">
                <a:pos x="21" y="33"/>
              </a:cxn>
              <a:cxn ang="0">
                <a:pos x="12" y="31"/>
              </a:cxn>
              <a:cxn ang="0">
                <a:pos x="6" y="31"/>
              </a:cxn>
              <a:cxn ang="0">
                <a:pos x="6" y="25"/>
              </a:cxn>
              <a:cxn ang="0">
                <a:pos x="16" y="12"/>
              </a:cxn>
              <a:cxn ang="0">
                <a:pos x="21" y="8"/>
              </a:cxn>
              <a:cxn ang="0">
                <a:pos x="14" y="9"/>
              </a:cxn>
              <a:cxn ang="0">
                <a:pos x="1" y="9"/>
              </a:cxn>
              <a:cxn ang="0">
                <a:pos x="1" y="0"/>
              </a:cxn>
              <a:cxn ang="0">
                <a:pos x="32" y="0"/>
              </a:cxn>
              <a:cxn ang="0">
                <a:pos x="32" y="5"/>
              </a:cxn>
              <a:cxn ang="0">
                <a:pos x="20" y="21"/>
              </a:cxn>
              <a:cxn ang="0">
                <a:pos x="17" y="23"/>
              </a:cxn>
              <a:cxn ang="0">
                <a:pos x="17" y="23"/>
              </a:cxn>
              <a:cxn ang="0">
                <a:pos x="20" y="23"/>
              </a:cxn>
              <a:cxn ang="0">
                <a:pos x="25" y="24"/>
              </a:cxn>
              <a:cxn ang="0">
                <a:pos x="30" y="27"/>
              </a:cxn>
              <a:cxn ang="0">
                <a:pos x="33" y="32"/>
              </a:cxn>
              <a:cxn ang="0">
                <a:pos x="34" y="39"/>
              </a:cxn>
              <a:cxn ang="0">
                <a:pos x="33" y="47"/>
              </a:cxn>
              <a:cxn ang="0">
                <a:pos x="28" y="53"/>
              </a:cxn>
              <a:cxn ang="0">
                <a:pos x="22" y="57"/>
              </a:cxn>
              <a:cxn ang="0">
                <a:pos x="14" y="58"/>
              </a:cxn>
              <a:cxn ang="0">
                <a:pos x="6" y="57"/>
              </a:cxn>
              <a:cxn ang="0">
                <a:pos x="0" y="55"/>
              </a:cxn>
              <a:cxn ang="0">
                <a:pos x="3" y="46"/>
              </a:cxn>
              <a:cxn ang="0">
                <a:pos x="8" y="48"/>
              </a:cxn>
              <a:cxn ang="0">
                <a:pos x="13" y="49"/>
              </a:cxn>
            </a:cxnLst>
            <a:rect l="0" t="0" r="r" b="b"/>
            <a:pathLst>
              <a:path w="34" h="58">
                <a:moveTo>
                  <a:pt x="13" y="49"/>
                </a:moveTo>
                <a:cubicBezTo>
                  <a:pt x="17" y="49"/>
                  <a:pt x="19" y="48"/>
                  <a:pt x="21" y="46"/>
                </a:cubicBezTo>
                <a:cubicBezTo>
                  <a:pt x="23" y="44"/>
                  <a:pt x="24" y="42"/>
                  <a:pt x="24" y="40"/>
                </a:cubicBezTo>
                <a:cubicBezTo>
                  <a:pt x="24" y="36"/>
                  <a:pt x="23" y="34"/>
                  <a:pt x="21" y="33"/>
                </a:cubicBezTo>
                <a:cubicBezTo>
                  <a:pt x="19" y="31"/>
                  <a:pt x="16" y="31"/>
                  <a:pt x="12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25"/>
                  <a:pt x="6" y="25"/>
                  <a:pt x="6" y="25"/>
                </a:cubicBezTo>
                <a:cubicBezTo>
                  <a:pt x="16" y="12"/>
                  <a:pt x="16" y="12"/>
                  <a:pt x="16" y="12"/>
                </a:cubicBezTo>
                <a:cubicBezTo>
                  <a:pt x="21" y="8"/>
                  <a:pt x="21" y="8"/>
                  <a:pt x="21" y="8"/>
                </a:cubicBezTo>
                <a:cubicBezTo>
                  <a:pt x="14" y="9"/>
                  <a:pt x="14" y="9"/>
                  <a:pt x="14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0"/>
                  <a:pt x="1" y="0"/>
                  <a:pt x="1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5"/>
                  <a:pt x="32" y="5"/>
                  <a:pt x="32" y="5"/>
                </a:cubicBezTo>
                <a:cubicBezTo>
                  <a:pt x="20" y="21"/>
                  <a:pt x="20" y="21"/>
                  <a:pt x="20" y="21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2" y="23"/>
                  <a:pt x="24" y="23"/>
                  <a:pt x="25" y="24"/>
                </a:cubicBezTo>
                <a:cubicBezTo>
                  <a:pt x="27" y="25"/>
                  <a:pt x="29" y="26"/>
                  <a:pt x="30" y="27"/>
                </a:cubicBezTo>
                <a:cubicBezTo>
                  <a:pt x="31" y="29"/>
                  <a:pt x="32" y="30"/>
                  <a:pt x="33" y="32"/>
                </a:cubicBezTo>
                <a:cubicBezTo>
                  <a:pt x="34" y="34"/>
                  <a:pt x="34" y="36"/>
                  <a:pt x="34" y="39"/>
                </a:cubicBezTo>
                <a:cubicBezTo>
                  <a:pt x="34" y="42"/>
                  <a:pt x="34" y="45"/>
                  <a:pt x="33" y="47"/>
                </a:cubicBezTo>
                <a:cubicBezTo>
                  <a:pt x="31" y="50"/>
                  <a:pt x="30" y="51"/>
                  <a:pt x="28" y="53"/>
                </a:cubicBezTo>
                <a:cubicBezTo>
                  <a:pt x="26" y="55"/>
                  <a:pt x="24" y="56"/>
                  <a:pt x="22" y="57"/>
                </a:cubicBezTo>
                <a:cubicBezTo>
                  <a:pt x="19" y="57"/>
                  <a:pt x="16" y="58"/>
                  <a:pt x="14" y="58"/>
                </a:cubicBezTo>
                <a:cubicBezTo>
                  <a:pt x="11" y="58"/>
                  <a:pt x="9" y="57"/>
                  <a:pt x="6" y="57"/>
                </a:cubicBezTo>
                <a:cubicBezTo>
                  <a:pt x="4" y="57"/>
                  <a:pt x="2" y="56"/>
                  <a:pt x="0" y="55"/>
                </a:cubicBezTo>
                <a:cubicBezTo>
                  <a:pt x="3" y="46"/>
                  <a:pt x="3" y="46"/>
                  <a:pt x="3" y="46"/>
                </a:cubicBezTo>
                <a:cubicBezTo>
                  <a:pt x="4" y="47"/>
                  <a:pt x="6" y="48"/>
                  <a:pt x="8" y="48"/>
                </a:cubicBezTo>
                <a:cubicBezTo>
                  <a:pt x="9" y="49"/>
                  <a:pt x="11" y="49"/>
                  <a:pt x="13" y="4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4" name="Freeform 48"/>
          <p:cNvSpPr>
            <a:spLocks noEditPoints="1"/>
          </p:cNvSpPr>
          <p:nvPr/>
        </p:nvSpPr>
        <p:spPr bwMode="auto">
          <a:xfrm>
            <a:off x="7240588" y="1620838"/>
            <a:ext cx="228600" cy="223837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" y="8"/>
              </a:cxn>
              <a:cxn ang="0">
                <a:pos x="4" y="4"/>
              </a:cxn>
              <a:cxn ang="0">
                <a:pos x="8" y="1"/>
              </a:cxn>
              <a:cxn ang="0">
                <a:pos x="14" y="1"/>
              </a:cxn>
              <a:cxn ang="0">
                <a:pos x="20" y="1"/>
              </a:cxn>
              <a:cxn ang="0">
                <a:pos x="24" y="4"/>
              </a:cxn>
              <a:cxn ang="0">
                <a:pos x="27" y="8"/>
              </a:cxn>
              <a:cxn ang="0">
                <a:pos x="28" y="14"/>
              </a:cxn>
              <a:cxn ang="0">
                <a:pos x="27" y="21"/>
              </a:cxn>
              <a:cxn ang="0">
                <a:pos x="24" y="25"/>
              </a:cxn>
              <a:cxn ang="0">
                <a:pos x="20" y="28"/>
              </a:cxn>
              <a:cxn ang="0">
                <a:pos x="14" y="28"/>
              </a:cxn>
              <a:cxn ang="0">
                <a:pos x="8" y="28"/>
              </a:cxn>
              <a:cxn ang="0">
                <a:pos x="4" y="25"/>
              </a:cxn>
              <a:cxn ang="0">
                <a:pos x="1" y="21"/>
              </a:cxn>
              <a:cxn ang="0">
                <a:pos x="0" y="14"/>
              </a:cxn>
              <a:cxn ang="0">
                <a:pos x="51" y="0"/>
              </a:cxn>
              <a:cxn ang="0">
                <a:pos x="57" y="6"/>
              </a:cxn>
              <a:cxn ang="0">
                <a:pos x="10" y="60"/>
              </a:cxn>
              <a:cxn ang="0">
                <a:pos x="4" y="54"/>
              </a:cxn>
              <a:cxn ang="0">
                <a:pos x="51" y="0"/>
              </a:cxn>
              <a:cxn ang="0">
                <a:pos x="9" y="14"/>
              </a:cxn>
              <a:cxn ang="0">
                <a:pos x="14" y="21"/>
              </a:cxn>
              <a:cxn ang="0">
                <a:pos x="18" y="20"/>
              </a:cxn>
              <a:cxn ang="0">
                <a:pos x="19" y="14"/>
              </a:cxn>
              <a:cxn ang="0">
                <a:pos x="18" y="9"/>
              </a:cxn>
              <a:cxn ang="0">
                <a:pos x="14" y="7"/>
              </a:cxn>
              <a:cxn ang="0">
                <a:pos x="10" y="9"/>
              </a:cxn>
              <a:cxn ang="0">
                <a:pos x="9" y="14"/>
              </a:cxn>
              <a:cxn ang="0">
                <a:pos x="33" y="45"/>
              </a:cxn>
              <a:cxn ang="0">
                <a:pos x="34" y="38"/>
              </a:cxn>
              <a:cxn ang="0">
                <a:pos x="37" y="34"/>
              </a:cxn>
              <a:cxn ang="0">
                <a:pos x="41" y="32"/>
              </a:cxn>
              <a:cxn ang="0">
                <a:pos x="47" y="31"/>
              </a:cxn>
              <a:cxn ang="0">
                <a:pos x="53" y="32"/>
              </a:cxn>
              <a:cxn ang="0">
                <a:pos x="57" y="34"/>
              </a:cxn>
              <a:cxn ang="0">
                <a:pos x="60" y="38"/>
              </a:cxn>
              <a:cxn ang="0">
                <a:pos x="61" y="45"/>
              </a:cxn>
              <a:cxn ang="0">
                <a:pos x="60" y="51"/>
              </a:cxn>
              <a:cxn ang="0">
                <a:pos x="57" y="55"/>
              </a:cxn>
              <a:cxn ang="0">
                <a:pos x="53" y="58"/>
              </a:cxn>
              <a:cxn ang="0">
                <a:pos x="47" y="58"/>
              </a:cxn>
              <a:cxn ang="0">
                <a:pos x="41" y="58"/>
              </a:cxn>
              <a:cxn ang="0">
                <a:pos x="37" y="55"/>
              </a:cxn>
              <a:cxn ang="0">
                <a:pos x="34" y="51"/>
              </a:cxn>
              <a:cxn ang="0">
                <a:pos x="33" y="45"/>
              </a:cxn>
              <a:cxn ang="0">
                <a:pos x="42" y="45"/>
              </a:cxn>
              <a:cxn ang="0">
                <a:pos x="47" y="52"/>
              </a:cxn>
              <a:cxn ang="0">
                <a:pos x="51" y="50"/>
              </a:cxn>
              <a:cxn ang="0">
                <a:pos x="52" y="45"/>
              </a:cxn>
              <a:cxn ang="0">
                <a:pos x="51" y="39"/>
              </a:cxn>
              <a:cxn ang="0">
                <a:pos x="47" y="38"/>
              </a:cxn>
              <a:cxn ang="0">
                <a:pos x="43" y="39"/>
              </a:cxn>
              <a:cxn ang="0">
                <a:pos x="42" y="45"/>
              </a:cxn>
            </a:cxnLst>
            <a:rect l="0" t="0" r="r" b="b"/>
            <a:pathLst>
              <a:path w="61" h="60">
                <a:moveTo>
                  <a:pt x="0" y="14"/>
                </a:moveTo>
                <a:cubicBezTo>
                  <a:pt x="0" y="12"/>
                  <a:pt x="0" y="10"/>
                  <a:pt x="1" y="8"/>
                </a:cubicBezTo>
                <a:cubicBezTo>
                  <a:pt x="2" y="6"/>
                  <a:pt x="3" y="5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10" y="1"/>
                  <a:pt x="12" y="1"/>
                  <a:pt x="14" y="1"/>
                </a:cubicBezTo>
                <a:cubicBezTo>
                  <a:pt x="16" y="1"/>
                  <a:pt x="18" y="1"/>
                  <a:pt x="20" y="1"/>
                </a:cubicBezTo>
                <a:cubicBezTo>
                  <a:pt x="22" y="2"/>
                  <a:pt x="23" y="3"/>
                  <a:pt x="24" y="4"/>
                </a:cubicBezTo>
                <a:cubicBezTo>
                  <a:pt x="26" y="5"/>
                  <a:pt x="27" y="6"/>
                  <a:pt x="27" y="8"/>
                </a:cubicBezTo>
                <a:cubicBezTo>
                  <a:pt x="28" y="10"/>
                  <a:pt x="28" y="12"/>
                  <a:pt x="28" y="14"/>
                </a:cubicBezTo>
                <a:cubicBezTo>
                  <a:pt x="28" y="17"/>
                  <a:pt x="28" y="19"/>
                  <a:pt x="27" y="21"/>
                </a:cubicBezTo>
                <a:cubicBezTo>
                  <a:pt x="27" y="23"/>
                  <a:pt x="26" y="24"/>
                  <a:pt x="24" y="25"/>
                </a:cubicBezTo>
                <a:cubicBezTo>
                  <a:pt x="23" y="26"/>
                  <a:pt x="22" y="27"/>
                  <a:pt x="20" y="28"/>
                </a:cubicBezTo>
                <a:cubicBezTo>
                  <a:pt x="18" y="28"/>
                  <a:pt x="16" y="28"/>
                  <a:pt x="14" y="28"/>
                </a:cubicBezTo>
                <a:cubicBezTo>
                  <a:pt x="12" y="28"/>
                  <a:pt x="10" y="28"/>
                  <a:pt x="8" y="28"/>
                </a:cubicBezTo>
                <a:cubicBezTo>
                  <a:pt x="7" y="27"/>
                  <a:pt x="5" y="26"/>
                  <a:pt x="4" y="25"/>
                </a:cubicBezTo>
                <a:cubicBezTo>
                  <a:pt x="3" y="24"/>
                  <a:pt x="2" y="23"/>
                  <a:pt x="1" y="21"/>
                </a:cubicBezTo>
                <a:cubicBezTo>
                  <a:pt x="0" y="19"/>
                  <a:pt x="0" y="17"/>
                  <a:pt x="0" y="14"/>
                </a:cubicBezTo>
                <a:close/>
                <a:moveTo>
                  <a:pt x="51" y="0"/>
                </a:moveTo>
                <a:cubicBezTo>
                  <a:pt x="57" y="6"/>
                  <a:pt x="57" y="6"/>
                  <a:pt x="57" y="6"/>
                </a:cubicBezTo>
                <a:cubicBezTo>
                  <a:pt x="10" y="60"/>
                  <a:pt x="10" y="60"/>
                  <a:pt x="10" y="60"/>
                </a:cubicBezTo>
                <a:cubicBezTo>
                  <a:pt x="4" y="54"/>
                  <a:pt x="4" y="54"/>
                  <a:pt x="4" y="54"/>
                </a:cubicBezTo>
                <a:lnTo>
                  <a:pt x="51" y="0"/>
                </a:lnTo>
                <a:close/>
                <a:moveTo>
                  <a:pt x="9" y="14"/>
                </a:moveTo>
                <a:cubicBezTo>
                  <a:pt x="9" y="19"/>
                  <a:pt x="11" y="21"/>
                  <a:pt x="14" y="21"/>
                </a:cubicBezTo>
                <a:cubicBezTo>
                  <a:pt x="16" y="21"/>
                  <a:pt x="17" y="21"/>
                  <a:pt x="18" y="20"/>
                </a:cubicBezTo>
                <a:cubicBezTo>
                  <a:pt x="18" y="19"/>
                  <a:pt x="19" y="17"/>
                  <a:pt x="19" y="14"/>
                </a:cubicBezTo>
                <a:cubicBezTo>
                  <a:pt x="19" y="12"/>
                  <a:pt x="18" y="10"/>
                  <a:pt x="18" y="9"/>
                </a:cubicBezTo>
                <a:cubicBezTo>
                  <a:pt x="17" y="8"/>
                  <a:pt x="16" y="7"/>
                  <a:pt x="14" y="7"/>
                </a:cubicBezTo>
                <a:cubicBezTo>
                  <a:pt x="12" y="7"/>
                  <a:pt x="11" y="8"/>
                  <a:pt x="10" y="9"/>
                </a:cubicBezTo>
                <a:cubicBezTo>
                  <a:pt x="10" y="10"/>
                  <a:pt x="9" y="12"/>
                  <a:pt x="9" y="14"/>
                </a:cubicBezTo>
                <a:close/>
                <a:moveTo>
                  <a:pt x="33" y="45"/>
                </a:moveTo>
                <a:cubicBezTo>
                  <a:pt x="33" y="42"/>
                  <a:pt x="33" y="40"/>
                  <a:pt x="34" y="38"/>
                </a:cubicBezTo>
                <a:cubicBezTo>
                  <a:pt x="35" y="37"/>
                  <a:pt x="36" y="35"/>
                  <a:pt x="37" y="34"/>
                </a:cubicBezTo>
                <a:cubicBezTo>
                  <a:pt x="38" y="33"/>
                  <a:pt x="40" y="32"/>
                  <a:pt x="41" y="32"/>
                </a:cubicBezTo>
                <a:cubicBezTo>
                  <a:pt x="43" y="31"/>
                  <a:pt x="45" y="31"/>
                  <a:pt x="47" y="31"/>
                </a:cubicBezTo>
                <a:cubicBezTo>
                  <a:pt x="49" y="31"/>
                  <a:pt x="51" y="31"/>
                  <a:pt x="53" y="32"/>
                </a:cubicBezTo>
                <a:cubicBezTo>
                  <a:pt x="55" y="32"/>
                  <a:pt x="56" y="33"/>
                  <a:pt x="57" y="34"/>
                </a:cubicBezTo>
                <a:cubicBezTo>
                  <a:pt x="59" y="35"/>
                  <a:pt x="60" y="36"/>
                  <a:pt x="60" y="38"/>
                </a:cubicBezTo>
                <a:cubicBezTo>
                  <a:pt x="61" y="40"/>
                  <a:pt x="61" y="42"/>
                  <a:pt x="61" y="45"/>
                </a:cubicBezTo>
                <a:cubicBezTo>
                  <a:pt x="61" y="47"/>
                  <a:pt x="61" y="49"/>
                  <a:pt x="60" y="51"/>
                </a:cubicBezTo>
                <a:cubicBezTo>
                  <a:pt x="60" y="53"/>
                  <a:pt x="59" y="54"/>
                  <a:pt x="57" y="55"/>
                </a:cubicBezTo>
                <a:cubicBezTo>
                  <a:pt x="56" y="56"/>
                  <a:pt x="55" y="57"/>
                  <a:pt x="53" y="58"/>
                </a:cubicBezTo>
                <a:cubicBezTo>
                  <a:pt x="51" y="58"/>
                  <a:pt x="49" y="58"/>
                  <a:pt x="47" y="58"/>
                </a:cubicBezTo>
                <a:cubicBezTo>
                  <a:pt x="45" y="58"/>
                  <a:pt x="43" y="58"/>
                  <a:pt x="41" y="58"/>
                </a:cubicBezTo>
                <a:cubicBezTo>
                  <a:pt x="40" y="57"/>
                  <a:pt x="38" y="56"/>
                  <a:pt x="37" y="55"/>
                </a:cubicBezTo>
                <a:cubicBezTo>
                  <a:pt x="36" y="54"/>
                  <a:pt x="35" y="53"/>
                  <a:pt x="34" y="51"/>
                </a:cubicBezTo>
                <a:cubicBezTo>
                  <a:pt x="33" y="49"/>
                  <a:pt x="33" y="47"/>
                  <a:pt x="33" y="45"/>
                </a:cubicBezTo>
                <a:close/>
                <a:moveTo>
                  <a:pt x="42" y="45"/>
                </a:moveTo>
                <a:cubicBezTo>
                  <a:pt x="42" y="49"/>
                  <a:pt x="44" y="52"/>
                  <a:pt x="47" y="52"/>
                </a:cubicBezTo>
                <a:cubicBezTo>
                  <a:pt x="49" y="52"/>
                  <a:pt x="50" y="51"/>
                  <a:pt x="51" y="50"/>
                </a:cubicBezTo>
                <a:cubicBezTo>
                  <a:pt x="51" y="49"/>
                  <a:pt x="52" y="47"/>
                  <a:pt x="52" y="45"/>
                </a:cubicBezTo>
                <a:cubicBezTo>
                  <a:pt x="52" y="42"/>
                  <a:pt x="51" y="40"/>
                  <a:pt x="51" y="39"/>
                </a:cubicBezTo>
                <a:cubicBezTo>
                  <a:pt x="50" y="38"/>
                  <a:pt x="49" y="38"/>
                  <a:pt x="47" y="38"/>
                </a:cubicBezTo>
                <a:cubicBezTo>
                  <a:pt x="45" y="38"/>
                  <a:pt x="44" y="38"/>
                  <a:pt x="43" y="39"/>
                </a:cubicBezTo>
                <a:cubicBezTo>
                  <a:pt x="43" y="40"/>
                  <a:pt x="42" y="42"/>
                  <a:pt x="42" y="4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5" name="Freeform 49"/>
          <p:cNvSpPr/>
          <p:nvPr/>
        </p:nvSpPr>
        <p:spPr bwMode="auto">
          <a:xfrm>
            <a:off x="4559300" y="3259138"/>
            <a:ext cx="134938" cy="217487"/>
          </a:xfrm>
          <a:custGeom>
            <a:avLst/>
            <a:gdLst/>
            <a:ahLst/>
            <a:cxnLst>
              <a:cxn ang="0">
                <a:pos x="10" y="115"/>
              </a:cxn>
              <a:cxn ang="0">
                <a:pos x="36" y="115"/>
              </a:cxn>
              <a:cxn ang="0">
                <a:pos x="36" y="40"/>
              </a:cxn>
              <a:cxn ang="0">
                <a:pos x="38" y="26"/>
              </a:cxn>
              <a:cxn ang="0">
                <a:pos x="29" y="38"/>
              </a:cxn>
              <a:cxn ang="0">
                <a:pos x="12" y="49"/>
              </a:cxn>
              <a:cxn ang="0">
                <a:pos x="0" y="35"/>
              </a:cxn>
              <a:cxn ang="0">
                <a:pos x="45" y="0"/>
              </a:cxn>
              <a:cxn ang="0">
                <a:pos x="59" y="0"/>
              </a:cxn>
              <a:cxn ang="0">
                <a:pos x="59" y="115"/>
              </a:cxn>
              <a:cxn ang="0">
                <a:pos x="85" y="115"/>
              </a:cxn>
              <a:cxn ang="0">
                <a:pos x="85" y="137"/>
              </a:cxn>
              <a:cxn ang="0">
                <a:pos x="10" y="137"/>
              </a:cxn>
              <a:cxn ang="0">
                <a:pos x="10" y="115"/>
              </a:cxn>
            </a:cxnLst>
            <a:rect l="0" t="0" r="r" b="b"/>
            <a:pathLst>
              <a:path w="85" h="137">
                <a:moveTo>
                  <a:pt x="10" y="115"/>
                </a:moveTo>
                <a:lnTo>
                  <a:pt x="36" y="115"/>
                </a:lnTo>
                <a:lnTo>
                  <a:pt x="36" y="40"/>
                </a:lnTo>
                <a:lnTo>
                  <a:pt x="38" y="26"/>
                </a:lnTo>
                <a:lnTo>
                  <a:pt x="29" y="38"/>
                </a:lnTo>
                <a:lnTo>
                  <a:pt x="12" y="49"/>
                </a:lnTo>
                <a:lnTo>
                  <a:pt x="0" y="35"/>
                </a:lnTo>
                <a:lnTo>
                  <a:pt x="45" y="0"/>
                </a:lnTo>
                <a:lnTo>
                  <a:pt x="59" y="0"/>
                </a:lnTo>
                <a:lnTo>
                  <a:pt x="59" y="115"/>
                </a:lnTo>
                <a:lnTo>
                  <a:pt x="85" y="115"/>
                </a:lnTo>
                <a:lnTo>
                  <a:pt x="85" y="137"/>
                </a:lnTo>
                <a:lnTo>
                  <a:pt x="10" y="137"/>
                </a:lnTo>
                <a:lnTo>
                  <a:pt x="10" y="11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6" name="Freeform 50"/>
          <p:cNvSpPr>
            <a:spLocks noEditPoints="1"/>
          </p:cNvSpPr>
          <p:nvPr/>
        </p:nvSpPr>
        <p:spPr bwMode="auto">
          <a:xfrm>
            <a:off x="4727575" y="3259138"/>
            <a:ext cx="147638" cy="220662"/>
          </a:xfrm>
          <a:custGeom>
            <a:avLst/>
            <a:gdLst/>
            <a:ahLst/>
            <a:cxnLst>
              <a:cxn ang="0">
                <a:pos x="0" y="29"/>
              </a:cxn>
              <a:cxn ang="0">
                <a:pos x="5" y="7"/>
              </a:cxn>
              <a:cxn ang="0">
                <a:pos x="20" y="0"/>
              </a:cxn>
              <a:cxn ang="0">
                <a:pos x="35" y="7"/>
              </a:cxn>
              <a:cxn ang="0">
                <a:pos x="39" y="29"/>
              </a:cxn>
              <a:cxn ang="0">
                <a:pos x="34" y="52"/>
              </a:cxn>
              <a:cxn ang="0">
                <a:pos x="19" y="59"/>
              </a:cxn>
              <a:cxn ang="0">
                <a:pos x="5" y="51"/>
              </a:cxn>
              <a:cxn ang="0">
                <a:pos x="0" y="29"/>
              </a:cxn>
              <a:cxn ang="0">
                <a:pos x="10" y="29"/>
              </a:cxn>
              <a:cxn ang="0">
                <a:pos x="12" y="45"/>
              </a:cxn>
              <a:cxn ang="0">
                <a:pos x="20" y="50"/>
              </a:cxn>
              <a:cxn ang="0">
                <a:pos x="27" y="45"/>
              </a:cxn>
              <a:cxn ang="0">
                <a:pos x="29" y="29"/>
              </a:cxn>
              <a:cxn ang="0">
                <a:pos x="27" y="14"/>
              </a:cxn>
              <a:cxn ang="0">
                <a:pos x="19" y="9"/>
              </a:cxn>
              <a:cxn ang="0">
                <a:pos x="12" y="14"/>
              </a:cxn>
              <a:cxn ang="0">
                <a:pos x="10" y="29"/>
              </a:cxn>
            </a:cxnLst>
            <a:rect l="0" t="0" r="r" b="b"/>
            <a:pathLst>
              <a:path w="39" h="59">
                <a:moveTo>
                  <a:pt x="0" y="29"/>
                </a:moveTo>
                <a:cubicBezTo>
                  <a:pt x="0" y="19"/>
                  <a:pt x="1" y="12"/>
                  <a:pt x="5" y="7"/>
                </a:cubicBezTo>
                <a:cubicBezTo>
                  <a:pt x="8" y="2"/>
                  <a:pt x="13" y="0"/>
                  <a:pt x="20" y="0"/>
                </a:cubicBezTo>
                <a:cubicBezTo>
                  <a:pt x="26" y="0"/>
                  <a:pt x="31" y="2"/>
                  <a:pt x="35" y="7"/>
                </a:cubicBezTo>
                <a:cubicBezTo>
                  <a:pt x="38" y="12"/>
                  <a:pt x="39" y="19"/>
                  <a:pt x="39" y="29"/>
                </a:cubicBezTo>
                <a:cubicBezTo>
                  <a:pt x="39" y="39"/>
                  <a:pt x="38" y="47"/>
                  <a:pt x="34" y="52"/>
                </a:cubicBezTo>
                <a:cubicBezTo>
                  <a:pt x="31" y="57"/>
                  <a:pt x="26" y="59"/>
                  <a:pt x="19" y="59"/>
                </a:cubicBezTo>
                <a:cubicBezTo>
                  <a:pt x="13" y="59"/>
                  <a:pt x="8" y="56"/>
                  <a:pt x="5" y="51"/>
                </a:cubicBezTo>
                <a:cubicBezTo>
                  <a:pt x="1" y="46"/>
                  <a:pt x="0" y="39"/>
                  <a:pt x="0" y="29"/>
                </a:cubicBezTo>
                <a:close/>
                <a:moveTo>
                  <a:pt x="10" y="29"/>
                </a:moveTo>
                <a:cubicBezTo>
                  <a:pt x="10" y="36"/>
                  <a:pt x="11" y="41"/>
                  <a:pt x="12" y="45"/>
                </a:cubicBezTo>
                <a:cubicBezTo>
                  <a:pt x="14" y="48"/>
                  <a:pt x="16" y="50"/>
                  <a:pt x="20" y="50"/>
                </a:cubicBezTo>
                <a:cubicBezTo>
                  <a:pt x="23" y="50"/>
                  <a:pt x="25" y="48"/>
                  <a:pt x="27" y="45"/>
                </a:cubicBezTo>
                <a:cubicBezTo>
                  <a:pt x="28" y="42"/>
                  <a:pt x="29" y="37"/>
                  <a:pt x="29" y="29"/>
                </a:cubicBezTo>
                <a:cubicBezTo>
                  <a:pt x="29" y="23"/>
                  <a:pt x="28" y="18"/>
                  <a:pt x="27" y="14"/>
                </a:cubicBezTo>
                <a:cubicBezTo>
                  <a:pt x="25" y="11"/>
                  <a:pt x="23" y="9"/>
                  <a:pt x="19" y="9"/>
                </a:cubicBezTo>
                <a:cubicBezTo>
                  <a:pt x="16" y="9"/>
                  <a:pt x="14" y="10"/>
                  <a:pt x="12" y="14"/>
                </a:cubicBezTo>
                <a:cubicBezTo>
                  <a:pt x="11" y="17"/>
                  <a:pt x="10" y="22"/>
                  <a:pt x="10" y="2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7" name="Freeform 51"/>
          <p:cNvSpPr>
            <a:spLocks noEditPoints="1"/>
          </p:cNvSpPr>
          <p:nvPr/>
        </p:nvSpPr>
        <p:spPr bwMode="auto">
          <a:xfrm>
            <a:off x="4903788" y="3259138"/>
            <a:ext cx="230188" cy="220662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" y="8"/>
              </a:cxn>
              <a:cxn ang="0">
                <a:pos x="4" y="3"/>
              </a:cxn>
              <a:cxn ang="0">
                <a:pos x="8" y="1"/>
              </a:cxn>
              <a:cxn ang="0">
                <a:pos x="14" y="0"/>
              </a:cxn>
              <a:cxn ang="0">
                <a:pos x="20" y="1"/>
              </a:cxn>
              <a:cxn ang="0">
                <a:pos x="24" y="3"/>
              </a:cxn>
              <a:cxn ang="0">
                <a:pos x="27" y="7"/>
              </a:cxn>
              <a:cxn ang="0">
                <a:pos x="28" y="14"/>
              </a:cxn>
              <a:cxn ang="0">
                <a:pos x="27" y="20"/>
              </a:cxn>
              <a:cxn ang="0">
                <a:pos x="24" y="25"/>
              </a:cxn>
              <a:cxn ang="0">
                <a:pos x="20" y="27"/>
              </a:cxn>
              <a:cxn ang="0">
                <a:pos x="14" y="28"/>
              </a:cxn>
              <a:cxn ang="0">
                <a:pos x="8" y="27"/>
              </a:cxn>
              <a:cxn ang="0">
                <a:pos x="4" y="25"/>
              </a:cxn>
              <a:cxn ang="0">
                <a:pos x="1" y="20"/>
              </a:cxn>
              <a:cxn ang="0">
                <a:pos x="0" y="14"/>
              </a:cxn>
              <a:cxn ang="0">
                <a:pos x="51" y="0"/>
              </a:cxn>
              <a:cxn ang="0">
                <a:pos x="57" y="5"/>
              </a:cxn>
              <a:cxn ang="0">
                <a:pos x="10" y="59"/>
              </a:cxn>
              <a:cxn ang="0">
                <a:pos x="4" y="53"/>
              </a:cxn>
              <a:cxn ang="0">
                <a:pos x="51" y="0"/>
              </a:cxn>
              <a:cxn ang="0">
                <a:pos x="9" y="14"/>
              </a:cxn>
              <a:cxn ang="0">
                <a:pos x="14" y="21"/>
              </a:cxn>
              <a:cxn ang="0">
                <a:pos x="18" y="19"/>
              </a:cxn>
              <a:cxn ang="0">
                <a:pos x="19" y="14"/>
              </a:cxn>
              <a:cxn ang="0">
                <a:pos x="18" y="8"/>
              </a:cxn>
              <a:cxn ang="0">
                <a:pos x="14" y="7"/>
              </a:cxn>
              <a:cxn ang="0">
                <a:pos x="10" y="8"/>
              </a:cxn>
              <a:cxn ang="0">
                <a:pos x="9" y="14"/>
              </a:cxn>
              <a:cxn ang="0">
                <a:pos x="33" y="44"/>
              </a:cxn>
              <a:cxn ang="0">
                <a:pos x="34" y="38"/>
              </a:cxn>
              <a:cxn ang="0">
                <a:pos x="37" y="33"/>
              </a:cxn>
              <a:cxn ang="0">
                <a:pos x="41" y="31"/>
              </a:cxn>
              <a:cxn ang="0">
                <a:pos x="47" y="30"/>
              </a:cxn>
              <a:cxn ang="0">
                <a:pos x="53" y="31"/>
              </a:cxn>
              <a:cxn ang="0">
                <a:pos x="57" y="33"/>
              </a:cxn>
              <a:cxn ang="0">
                <a:pos x="60" y="38"/>
              </a:cxn>
              <a:cxn ang="0">
                <a:pos x="61" y="44"/>
              </a:cxn>
              <a:cxn ang="0">
                <a:pos x="60" y="50"/>
              </a:cxn>
              <a:cxn ang="0">
                <a:pos x="57" y="55"/>
              </a:cxn>
              <a:cxn ang="0">
                <a:pos x="53" y="57"/>
              </a:cxn>
              <a:cxn ang="0">
                <a:pos x="47" y="58"/>
              </a:cxn>
              <a:cxn ang="0">
                <a:pos x="41" y="57"/>
              </a:cxn>
              <a:cxn ang="0">
                <a:pos x="37" y="55"/>
              </a:cxn>
              <a:cxn ang="0">
                <a:pos x="34" y="50"/>
              </a:cxn>
              <a:cxn ang="0">
                <a:pos x="33" y="44"/>
              </a:cxn>
              <a:cxn ang="0">
                <a:pos x="42" y="44"/>
              </a:cxn>
              <a:cxn ang="0">
                <a:pos x="47" y="51"/>
              </a:cxn>
              <a:cxn ang="0">
                <a:pos x="51" y="49"/>
              </a:cxn>
              <a:cxn ang="0">
                <a:pos x="52" y="44"/>
              </a:cxn>
              <a:cxn ang="0">
                <a:pos x="51" y="39"/>
              </a:cxn>
              <a:cxn ang="0">
                <a:pos x="47" y="37"/>
              </a:cxn>
              <a:cxn ang="0">
                <a:pos x="43" y="39"/>
              </a:cxn>
              <a:cxn ang="0">
                <a:pos x="42" y="44"/>
              </a:cxn>
            </a:cxnLst>
            <a:rect l="0" t="0" r="r" b="b"/>
            <a:pathLst>
              <a:path w="61" h="59">
                <a:moveTo>
                  <a:pt x="0" y="14"/>
                </a:moveTo>
                <a:cubicBezTo>
                  <a:pt x="0" y="11"/>
                  <a:pt x="0" y="9"/>
                  <a:pt x="1" y="8"/>
                </a:cubicBezTo>
                <a:cubicBezTo>
                  <a:pt x="1" y="6"/>
                  <a:pt x="2" y="4"/>
                  <a:pt x="4" y="3"/>
                </a:cubicBezTo>
                <a:cubicBezTo>
                  <a:pt x="5" y="2"/>
                  <a:pt x="6" y="1"/>
                  <a:pt x="8" y="1"/>
                </a:cubicBezTo>
                <a:cubicBezTo>
                  <a:pt x="10" y="0"/>
                  <a:pt x="12" y="0"/>
                  <a:pt x="14" y="0"/>
                </a:cubicBezTo>
                <a:cubicBezTo>
                  <a:pt x="16" y="0"/>
                  <a:pt x="18" y="0"/>
                  <a:pt x="20" y="1"/>
                </a:cubicBezTo>
                <a:cubicBezTo>
                  <a:pt x="21" y="1"/>
                  <a:pt x="23" y="2"/>
                  <a:pt x="24" y="3"/>
                </a:cubicBezTo>
                <a:cubicBezTo>
                  <a:pt x="25" y="4"/>
                  <a:pt x="26" y="6"/>
                  <a:pt x="27" y="7"/>
                </a:cubicBezTo>
                <a:cubicBezTo>
                  <a:pt x="28" y="9"/>
                  <a:pt x="28" y="11"/>
                  <a:pt x="28" y="14"/>
                </a:cubicBezTo>
                <a:cubicBezTo>
                  <a:pt x="28" y="16"/>
                  <a:pt x="28" y="19"/>
                  <a:pt x="27" y="20"/>
                </a:cubicBezTo>
                <a:cubicBezTo>
                  <a:pt x="26" y="22"/>
                  <a:pt x="25" y="23"/>
                  <a:pt x="24" y="25"/>
                </a:cubicBezTo>
                <a:cubicBezTo>
                  <a:pt x="23" y="26"/>
                  <a:pt x="21" y="26"/>
                  <a:pt x="20" y="27"/>
                </a:cubicBezTo>
                <a:cubicBezTo>
                  <a:pt x="18" y="27"/>
                  <a:pt x="16" y="28"/>
                  <a:pt x="14" y="28"/>
                </a:cubicBezTo>
                <a:cubicBezTo>
                  <a:pt x="12" y="28"/>
                  <a:pt x="10" y="27"/>
                  <a:pt x="8" y="27"/>
                </a:cubicBezTo>
                <a:cubicBezTo>
                  <a:pt x="6" y="26"/>
                  <a:pt x="5" y="26"/>
                  <a:pt x="4" y="25"/>
                </a:cubicBezTo>
                <a:cubicBezTo>
                  <a:pt x="2" y="23"/>
                  <a:pt x="1" y="22"/>
                  <a:pt x="1" y="20"/>
                </a:cubicBezTo>
                <a:cubicBezTo>
                  <a:pt x="0" y="19"/>
                  <a:pt x="0" y="16"/>
                  <a:pt x="0" y="14"/>
                </a:cubicBezTo>
                <a:close/>
                <a:moveTo>
                  <a:pt x="51" y="0"/>
                </a:moveTo>
                <a:cubicBezTo>
                  <a:pt x="57" y="5"/>
                  <a:pt x="57" y="5"/>
                  <a:pt x="57" y="5"/>
                </a:cubicBezTo>
                <a:cubicBezTo>
                  <a:pt x="10" y="59"/>
                  <a:pt x="10" y="59"/>
                  <a:pt x="10" y="59"/>
                </a:cubicBezTo>
                <a:cubicBezTo>
                  <a:pt x="4" y="53"/>
                  <a:pt x="4" y="53"/>
                  <a:pt x="4" y="53"/>
                </a:cubicBezTo>
                <a:lnTo>
                  <a:pt x="51" y="0"/>
                </a:lnTo>
                <a:close/>
                <a:moveTo>
                  <a:pt x="9" y="14"/>
                </a:moveTo>
                <a:cubicBezTo>
                  <a:pt x="9" y="19"/>
                  <a:pt x="11" y="21"/>
                  <a:pt x="14" y="21"/>
                </a:cubicBezTo>
                <a:cubicBezTo>
                  <a:pt x="16" y="21"/>
                  <a:pt x="17" y="20"/>
                  <a:pt x="18" y="19"/>
                </a:cubicBezTo>
                <a:cubicBezTo>
                  <a:pt x="18" y="18"/>
                  <a:pt x="19" y="16"/>
                  <a:pt x="19" y="14"/>
                </a:cubicBezTo>
                <a:cubicBezTo>
                  <a:pt x="19" y="11"/>
                  <a:pt x="18" y="9"/>
                  <a:pt x="18" y="8"/>
                </a:cubicBezTo>
                <a:cubicBezTo>
                  <a:pt x="17" y="7"/>
                  <a:pt x="16" y="7"/>
                  <a:pt x="14" y="7"/>
                </a:cubicBezTo>
                <a:cubicBezTo>
                  <a:pt x="12" y="7"/>
                  <a:pt x="11" y="7"/>
                  <a:pt x="10" y="8"/>
                </a:cubicBezTo>
                <a:cubicBezTo>
                  <a:pt x="10" y="9"/>
                  <a:pt x="9" y="11"/>
                  <a:pt x="9" y="14"/>
                </a:cubicBezTo>
                <a:close/>
                <a:moveTo>
                  <a:pt x="33" y="44"/>
                </a:moveTo>
                <a:cubicBezTo>
                  <a:pt x="33" y="42"/>
                  <a:pt x="33" y="39"/>
                  <a:pt x="34" y="38"/>
                </a:cubicBezTo>
                <a:cubicBezTo>
                  <a:pt x="35" y="36"/>
                  <a:pt x="35" y="35"/>
                  <a:pt x="37" y="33"/>
                </a:cubicBezTo>
                <a:cubicBezTo>
                  <a:pt x="38" y="32"/>
                  <a:pt x="39" y="31"/>
                  <a:pt x="41" y="31"/>
                </a:cubicBezTo>
                <a:cubicBezTo>
                  <a:pt x="43" y="30"/>
                  <a:pt x="45" y="30"/>
                  <a:pt x="47" y="30"/>
                </a:cubicBezTo>
                <a:cubicBezTo>
                  <a:pt x="49" y="30"/>
                  <a:pt x="51" y="30"/>
                  <a:pt x="53" y="31"/>
                </a:cubicBezTo>
                <a:cubicBezTo>
                  <a:pt x="54" y="31"/>
                  <a:pt x="56" y="32"/>
                  <a:pt x="57" y="33"/>
                </a:cubicBezTo>
                <a:cubicBezTo>
                  <a:pt x="58" y="34"/>
                  <a:pt x="59" y="36"/>
                  <a:pt x="60" y="38"/>
                </a:cubicBezTo>
                <a:cubicBezTo>
                  <a:pt x="61" y="39"/>
                  <a:pt x="61" y="41"/>
                  <a:pt x="61" y="44"/>
                </a:cubicBezTo>
                <a:cubicBezTo>
                  <a:pt x="61" y="47"/>
                  <a:pt x="61" y="49"/>
                  <a:pt x="60" y="50"/>
                </a:cubicBezTo>
                <a:cubicBezTo>
                  <a:pt x="59" y="52"/>
                  <a:pt x="58" y="54"/>
                  <a:pt x="57" y="55"/>
                </a:cubicBezTo>
                <a:cubicBezTo>
                  <a:pt x="56" y="56"/>
                  <a:pt x="54" y="57"/>
                  <a:pt x="53" y="57"/>
                </a:cubicBezTo>
                <a:cubicBezTo>
                  <a:pt x="51" y="58"/>
                  <a:pt x="49" y="58"/>
                  <a:pt x="47" y="58"/>
                </a:cubicBezTo>
                <a:cubicBezTo>
                  <a:pt x="45" y="58"/>
                  <a:pt x="43" y="58"/>
                  <a:pt x="41" y="57"/>
                </a:cubicBezTo>
                <a:cubicBezTo>
                  <a:pt x="39" y="57"/>
                  <a:pt x="38" y="56"/>
                  <a:pt x="37" y="55"/>
                </a:cubicBezTo>
                <a:cubicBezTo>
                  <a:pt x="35" y="54"/>
                  <a:pt x="35" y="52"/>
                  <a:pt x="34" y="50"/>
                </a:cubicBezTo>
                <a:cubicBezTo>
                  <a:pt x="33" y="49"/>
                  <a:pt x="33" y="47"/>
                  <a:pt x="33" y="44"/>
                </a:cubicBezTo>
                <a:close/>
                <a:moveTo>
                  <a:pt x="42" y="44"/>
                </a:moveTo>
                <a:cubicBezTo>
                  <a:pt x="42" y="49"/>
                  <a:pt x="44" y="51"/>
                  <a:pt x="47" y="51"/>
                </a:cubicBezTo>
                <a:cubicBezTo>
                  <a:pt x="49" y="51"/>
                  <a:pt x="50" y="50"/>
                  <a:pt x="51" y="49"/>
                </a:cubicBezTo>
                <a:cubicBezTo>
                  <a:pt x="51" y="48"/>
                  <a:pt x="52" y="47"/>
                  <a:pt x="52" y="44"/>
                </a:cubicBezTo>
                <a:cubicBezTo>
                  <a:pt x="52" y="41"/>
                  <a:pt x="51" y="40"/>
                  <a:pt x="51" y="39"/>
                </a:cubicBezTo>
                <a:cubicBezTo>
                  <a:pt x="50" y="38"/>
                  <a:pt x="49" y="37"/>
                  <a:pt x="47" y="37"/>
                </a:cubicBezTo>
                <a:cubicBezTo>
                  <a:pt x="45" y="37"/>
                  <a:pt x="44" y="38"/>
                  <a:pt x="43" y="39"/>
                </a:cubicBezTo>
                <a:cubicBezTo>
                  <a:pt x="43" y="40"/>
                  <a:pt x="42" y="41"/>
                  <a:pt x="42" y="4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100392" y="4798382"/>
            <a:ext cx="3991216" cy="1948648"/>
            <a:chOff x="8386921" y="2138442"/>
            <a:chExt cx="2501951" cy="1401105"/>
          </a:xfrm>
        </p:grpSpPr>
        <p:sp>
          <p:nvSpPr>
            <p:cNvPr id="5" name="矩形 4"/>
            <p:cNvSpPr/>
            <p:nvPr/>
          </p:nvSpPr>
          <p:spPr>
            <a:xfrm>
              <a:off x="8386921" y="2138442"/>
              <a:ext cx="2501951" cy="5757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504910" y="2542351"/>
              <a:ext cx="2265974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5124" name="AutoShape 4"/>
          <p:cNvSpPr>
            <a:spLocks noChangeAspect="1" noChangeArrowheads="1" noTextEdit="1"/>
          </p:cNvSpPr>
          <p:nvPr/>
        </p:nvSpPr>
        <p:spPr bwMode="auto">
          <a:xfrm>
            <a:off x="3911600" y="376238"/>
            <a:ext cx="4365625" cy="41957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11600" y="365126"/>
            <a:ext cx="2144713" cy="215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2263" y="560388"/>
            <a:ext cx="742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925" y="519113"/>
            <a:ext cx="1109663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0925" y="552451"/>
            <a:ext cx="1049338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Freeform 10"/>
          <p:cNvSpPr/>
          <p:nvPr/>
        </p:nvSpPr>
        <p:spPr bwMode="auto">
          <a:xfrm>
            <a:off x="5040313" y="1433513"/>
            <a:ext cx="427038" cy="690562"/>
          </a:xfrm>
          <a:custGeom>
            <a:avLst/>
            <a:gdLst/>
            <a:ahLst/>
            <a:cxnLst>
              <a:cxn ang="0">
                <a:pos x="114" y="149"/>
              </a:cxn>
              <a:cxn ang="0">
                <a:pos x="0" y="0"/>
              </a:cxn>
              <a:cxn ang="0">
                <a:pos x="0" y="184"/>
              </a:cxn>
              <a:cxn ang="0">
                <a:pos x="114" y="149"/>
              </a:cxn>
            </a:cxnLst>
            <a:rect l="0" t="0" r="r" b="b"/>
            <a:pathLst>
              <a:path w="114" h="184">
                <a:moveTo>
                  <a:pt x="114" y="149"/>
                </a:moveTo>
                <a:cubicBezTo>
                  <a:pt x="0" y="0"/>
                  <a:pt x="0" y="0"/>
                  <a:pt x="0" y="0"/>
                </a:cubicBezTo>
                <a:cubicBezTo>
                  <a:pt x="0" y="184"/>
                  <a:pt x="0" y="184"/>
                  <a:pt x="0" y="184"/>
                </a:cubicBezTo>
                <a:cubicBezTo>
                  <a:pt x="43" y="183"/>
                  <a:pt x="79" y="172"/>
                  <a:pt x="114" y="149"/>
                </a:cubicBezTo>
              </a:path>
            </a:pathLst>
          </a:custGeom>
          <a:solidFill>
            <a:srgbClr val="B4B4B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1" name="Freeform 11"/>
          <p:cNvSpPr/>
          <p:nvPr/>
        </p:nvSpPr>
        <p:spPr bwMode="auto">
          <a:xfrm>
            <a:off x="5062538" y="1419226"/>
            <a:ext cx="687388" cy="558800"/>
          </a:xfrm>
          <a:custGeom>
            <a:avLst/>
            <a:gdLst/>
            <a:ahLst/>
            <a:cxnLst>
              <a:cxn ang="0">
                <a:pos x="183" y="57"/>
              </a:cxn>
              <a:cxn ang="0">
                <a:pos x="0" y="0"/>
              </a:cxn>
              <a:cxn ang="0">
                <a:pos x="113" y="149"/>
              </a:cxn>
              <a:cxn ang="0">
                <a:pos x="183" y="57"/>
              </a:cxn>
            </a:cxnLst>
            <a:rect l="0" t="0" r="r" b="b"/>
            <a:pathLst>
              <a:path w="183" h="149">
                <a:moveTo>
                  <a:pt x="183" y="57"/>
                </a:moveTo>
                <a:cubicBezTo>
                  <a:pt x="0" y="0"/>
                  <a:pt x="0" y="0"/>
                  <a:pt x="0" y="0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147" y="125"/>
                  <a:pt x="170" y="95"/>
                  <a:pt x="183" y="57"/>
                </a:cubicBezTo>
              </a:path>
            </a:pathLst>
          </a:custGeom>
          <a:solidFill>
            <a:srgbClr val="67666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2" name="Freeform 12"/>
          <p:cNvSpPr/>
          <p:nvPr/>
        </p:nvSpPr>
        <p:spPr bwMode="auto">
          <a:xfrm>
            <a:off x="5070475" y="1182688"/>
            <a:ext cx="735013" cy="427037"/>
          </a:xfrm>
          <a:custGeom>
            <a:avLst/>
            <a:gdLst/>
            <a:ahLst/>
            <a:cxnLst>
              <a:cxn ang="0">
                <a:pos x="183" y="0"/>
              </a:cxn>
              <a:cxn ang="0">
                <a:pos x="0" y="57"/>
              </a:cxn>
              <a:cxn ang="0">
                <a:pos x="183" y="114"/>
              </a:cxn>
              <a:cxn ang="0">
                <a:pos x="183" y="0"/>
              </a:cxn>
            </a:cxnLst>
            <a:rect l="0" t="0" r="r" b="b"/>
            <a:pathLst>
              <a:path w="196" h="114">
                <a:moveTo>
                  <a:pt x="183" y="0"/>
                </a:moveTo>
                <a:cubicBezTo>
                  <a:pt x="0" y="57"/>
                  <a:pt x="0" y="57"/>
                  <a:pt x="0" y="57"/>
                </a:cubicBezTo>
                <a:cubicBezTo>
                  <a:pt x="183" y="114"/>
                  <a:pt x="183" y="114"/>
                  <a:pt x="183" y="114"/>
                </a:cubicBezTo>
                <a:cubicBezTo>
                  <a:pt x="196" y="75"/>
                  <a:pt x="196" y="39"/>
                  <a:pt x="183" y="0"/>
                </a:cubicBezTo>
              </a:path>
            </a:pathLst>
          </a:custGeom>
          <a:solidFill>
            <a:srgbClr val="9C9AA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3" name="Freeform 13"/>
          <p:cNvSpPr/>
          <p:nvPr/>
        </p:nvSpPr>
        <p:spPr bwMode="auto">
          <a:xfrm>
            <a:off x="5062538" y="814388"/>
            <a:ext cx="687388" cy="558800"/>
          </a:xfrm>
          <a:custGeom>
            <a:avLst/>
            <a:gdLst/>
            <a:ahLst/>
            <a:cxnLst>
              <a:cxn ang="0">
                <a:pos x="113" y="0"/>
              </a:cxn>
              <a:cxn ang="0">
                <a:pos x="0" y="149"/>
              </a:cxn>
              <a:cxn ang="0">
                <a:pos x="183" y="92"/>
              </a:cxn>
              <a:cxn ang="0">
                <a:pos x="113" y="0"/>
              </a:cxn>
            </a:cxnLst>
            <a:rect l="0" t="0" r="r" b="b"/>
            <a:pathLst>
              <a:path w="183" h="149">
                <a:moveTo>
                  <a:pt x="113" y="0"/>
                </a:moveTo>
                <a:cubicBezTo>
                  <a:pt x="0" y="149"/>
                  <a:pt x="0" y="149"/>
                  <a:pt x="0" y="149"/>
                </a:cubicBezTo>
                <a:cubicBezTo>
                  <a:pt x="183" y="92"/>
                  <a:pt x="183" y="92"/>
                  <a:pt x="183" y="92"/>
                </a:cubicBezTo>
                <a:cubicBezTo>
                  <a:pt x="170" y="54"/>
                  <a:pt x="147" y="24"/>
                  <a:pt x="113" y="0"/>
                </a:cubicBezTo>
              </a:path>
            </a:pathLst>
          </a:custGeom>
          <a:solidFill>
            <a:srgbClr val="E8E9EC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4" name="Freeform 14"/>
          <p:cNvSpPr/>
          <p:nvPr/>
        </p:nvSpPr>
        <p:spPr bwMode="auto">
          <a:xfrm>
            <a:off x="5040313" y="668338"/>
            <a:ext cx="427038" cy="690562"/>
          </a:xfrm>
          <a:custGeom>
            <a:avLst/>
            <a:gdLst/>
            <a:ahLst/>
            <a:cxnLst>
              <a:cxn ang="0">
                <a:pos x="0" y="184"/>
              </a:cxn>
              <a:cxn ang="0">
                <a:pos x="114" y="35"/>
              </a:cxn>
              <a:cxn ang="0">
                <a:pos x="0" y="0"/>
              </a:cxn>
              <a:cxn ang="0">
                <a:pos x="0" y="184"/>
              </a:cxn>
            </a:cxnLst>
            <a:rect l="0" t="0" r="r" b="b"/>
            <a:pathLst>
              <a:path w="114" h="184">
                <a:moveTo>
                  <a:pt x="0" y="184"/>
                </a:moveTo>
                <a:cubicBezTo>
                  <a:pt x="114" y="35"/>
                  <a:pt x="114" y="35"/>
                  <a:pt x="114" y="35"/>
                </a:cubicBezTo>
                <a:cubicBezTo>
                  <a:pt x="79" y="12"/>
                  <a:pt x="43" y="1"/>
                  <a:pt x="0" y="0"/>
                </a:cubicBezTo>
                <a:cubicBezTo>
                  <a:pt x="0" y="184"/>
                  <a:pt x="0" y="184"/>
                  <a:pt x="0" y="184"/>
                </a:cubicBezTo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64213" y="1246188"/>
            <a:ext cx="444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6025" y="649288"/>
            <a:ext cx="258763" cy="6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75138" y="698501"/>
            <a:ext cx="3603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75138" y="698501"/>
            <a:ext cx="5889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19725" y="698501"/>
            <a:ext cx="3603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60925" y="698501"/>
            <a:ext cx="9191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37138" y="1425576"/>
            <a:ext cx="4302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56188" y="1411288"/>
            <a:ext cx="69691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67300" y="1177926"/>
            <a:ext cx="7159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56188" y="811213"/>
            <a:ext cx="6969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037138" y="698501"/>
            <a:ext cx="43021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6" name="Picture 2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440238" y="830263"/>
            <a:ext cx="1169988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7" name="Freeform 27"/>
          <p:cNvSpPr/>
          <p:nvPr/>
        </p:nvSpPr>
        <p:spPr bwMode="auto">
          <a:xfrm>
            <a:off x="4718050" y="1216026"/>
            <a:ext cx="153988" cy="239712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8" y="0"/>
              </a:cxn>
              <a:cxn ang="0">
                <a:pos x="4" y="30"/>
              </a:cxn>
              <a:cxn ang="0">
                <a:pos x="13" y="30"/>
              </a:cxn>
              <a:cxn ang="0">
                <a:pos x="32" y="43"/>
              </a:cxn>
              <a:cxn ang="0">
                <a:pos x="16" y="57"/>
              </a:cxn>
              <a:cxn ang="0">
                <a:pos x="2" y="54"/>
              </a:cxn>
              <a:cxn ang="0">
                <a:pos x="0" y="60"/>
              </a:cxn>
              <a:cxn ang="0">
                <a:pos x="16" y="64"/>
              </a:cxn>
              <a:cxn ang="0">
                <a:pos x="41" y="42"/>
              </a:cxn>
              <a:cxn ang="0">
                <a:pos x="31" y="26"/>
              </a:cxn>
              <a:cxn ang="0">
                <a:pos x="17" y="23"/>
              </a:cxn>
              <a:cxn ang="0">
                <a:pos x="12" y="23"/>
              </a:cxn>
              <a:cxn ang="0">
                <a:pos x="14" y="7"/>
              </a:cxn>
              <a:cxn ang="0">
                <a:pos x="39" y="7"/>
              </a:cxn>
              <a:cxn ang="0">
                <a:pos x="39" y="0"/>
              </a:cxn>
            </a:cxnLst>
            <a:rect l="0" t="0" r="r" b="b"/>
            <a:pathLst>
              <a:path w="41" h="64">
                <a:moveTo>
                  <a:pt x="39" y="0"/>
                </a:moveTo>
                <a:cubicBezTo>
                  <a:pt x="8" y="0"/>
                  <a:pt x="8" y="0"/>
                  <a:pt x="8" y="0"/>
                </a:cubicBezTo>
                <a:cubicBezTo>
                  <a:pt x="4" y="30"/>
                  <a:pt x="4" y="30"/>
                  <a:pt x="4" y="30"/>
                </a:cubicBezTo>
                <a:cubicBezTo>
                  <a:pt x="6" y="30"/>
                  <a:pt x="9" y="30"/>
                  <a:pt x="13" y="30"/>
                </a:cubicBezTo>
                <a:cubicBezTo>
                  <a:pt x="26" y="30"/>
                  <a:pt x="32" y="35"/>
                  <a:pt x="32" y="43"/>
                </a:cubicBezTo>
                <a:cubicBezTo>
                  <a:pt x="32" y="52"/>
                  <a:pt x="25" y="57"/>
                  <a:pt x="16" y="57"/>
                </a:cubicBezTo>
                <a:cubicBezTo>
                  <a:pt x="10" y="57"/>
                  <a:pt x="5" y="55"/>
                  <a:pt x="2" y="54"/>
                </a:cubicBezTo>
                <a:cubicBezTo>
                  <a:pt x="0" y="60"/>
                  <a:pt x="0" y="60"/>
                  <a:pt x="0" y="60"/>
                </a:cubicBezTo>
                <a:cubicBezTo>
                  <a:pt x="3" y="62"/>
                  <a:pt x="9" y="64"/>
                  <a:pt x="16" y="64"/>
                </a:cubicBezTo>
                <a:cubicBezTo>
                  <a:pt x="31" y="64"/>
                  <a:pt x="41" y="55"/>
                  <a:pt x="41" y="42"/>
                </a:cubicBezTo>
                <a:cubicBezTo>
                  <a:pt x="41" y="35"/>
                  <a:pt x="36" y="29"/>
                  <a:pt x="31" y="26"/>
                </a:cubicBezTo>
                <a:cubicBezTo>
                  <a:pt x="27" y="24"/>
                  <a:pt x="22" y="23"/>
                  <a:pt x="17" y="23"/>
                </a:cubicBezTo>
                <a:cubicBezTo>
                  <a:pt x="15" y="23"/>
                  <a:pt x="13" y="23"/>
                  <a:pt x="12" y="23"/>
                </a:cubicBezTo>
                <a:cubicBezTo>
                  <a:pt x="14" y="7"/>
                  <a:pt x="14" y="7"/>
                  <a:pt x="14" y="7"/>
                </a:cubicBezTo>
                <a:cubicBezTo>
                  <a:pt x="39" y="7"/>
                  <a:pt x="39" y="7"/>
                  <a:pt x="39" y="7"/>
                </a:cubicBezTo>
                <a:lnTo>
                  <a:pt x="39" y="0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8" name="Freeform 28"/>
          <p:cNvSpPr>
            <a:spLocks noEditPoints="1"/>
          </p:cNvSpPr>
          <p:nvPr/>
        </p:nvSpPr>
        <p:spPr bwMode="auto">
          <a:xfrm>
            <a:off x="4897438" y="1212851"/>
            <a:ext cx="165100" cy="242887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0" y="33"/>
              </a:cxn>
              <a:cxn ang="0">
                <a:pos x="22" y="65"/>
              </a:cxn>
              <a:cxn ang="0">
                <a:pos x="44" y="32"/>
              </a:cxn>
              <a:cxn ang="0">
                <a:pos x="23" y="0"/>
              </a:cxn>
              <a:cxn ang="0">
                <a:pos x="22" y="7"/>
              </a:cxn>
              <a:cxn ang="0">
                <a:pos x="36" y="32"/>
              </a:cxn>
              <a:cxn ang="0">
                <a:pos x="22" y="58"/>
              </a:cxn>
              <a:cxn ang="0">
                <a:pos x="9" y="33"/>
              </a:cxn>
              <a:cxn ang="0">
                <a:pos x="22" y="7"/>
              </a:cxn>
            </a:cxnLst>
            <a:rect l="0" t="0" r="r" b="b"/>
            <a:pathLst>
              <a:path w="44" h="65">
                <a:moveTo>
                  <a:pt x="23" y="0"/>
                </a:moveTo>
                <a:cubicBezTo>
                  <a:pt x="9" y="0"/>
                  <a:pt x="0" y="12"/>
                  <a:pt x="0" y="33"/>
                </a:cubicBezTo>
                <a:cubicBezTo>
                  <a:pt x="0" y="53"/>
                  <a:pt x="9" y="65"/>
                  <a:pt x="22" y="65"/>
                </a:cubicBezTo>
                <a:cubicBezTo>
                  <a:pt x="36" y="65"/>
                  <a:pt x="44" y="53"/>
                  <a:pt x="44" y="32"/>
                </a:cubicBezTo>
                <a:cubicBezTo>
                  <a:pt x="44" y="12"/>
                  <a:pt x="37" y="0"/>
                  <a:pt x="23" y="0"/>
                </a:cubicBezTo>
                <a:close/>
                <a:moveTo>
                  <a:pt x="22" y="7"/>
                </a:moveTo>
                <a:cubicBezTo>
                  <a:pt x="31" y="7"/>
                  <a:pt x="36" y="17"/>
                  <a:pt x="36" y="32"/>
                </a:cubicBezTo>
                <a:cubicBezTo>
                  <a:pt x="36" y="48"/>
                  <a:pt x="31" y="58"/>
                  <a:pt x="22" y="58"/>
                </a:cubicBezTo>
                <a:cubicBezTo>
                  <a:pt x="14" y="58"/>
                  <a:pt x="9" y="49"/>
                  <a:pt x="9" y="33"/>
                </a:cubicBezTo>
                <a:cubicBezTo>
                  <a:pt x="9" y="16"/>
                  <a:pt x="14" y="7"/>
                  <a:pt x="22" y="7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9" name="Freeform 29"/>
          <p:cNvSpPr>
            <a:spLocks noEditPoints="1"/>
          </p:cNvSpPr>
          <p:nvPr/>
        </p:nvSpPr>
        <p:spPr bwMode="auto">
          <a:xfrm>
            <a:off x="5078413" y="1212851"/>
            <a:ext cx="277813" cy="242887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0" y="20"/>
              </a:cxn>
              <a:cxn ang="0">
                <a:pos x="16" y="39"/>
              </a:cxn>
              <a:cxn ang="0">
                <a:pos x="31" y="19"/>
              </a:cxn>
              <a:cxn ang="0">
                <a:pos x="16" y="0"/>
              </a:cxn>
              <a:cxn ang="0">
                <a:pos x="16" y="5"/>
              </a:cxn>
              <a:cxn ang="0">
                <a:pos x="24" y="19"/>
              </a:cxn>
              <a:cxn ang="0">
                <a:pos x="16" y="33"/>
              </a:cxn>
              <a:cxn ang="0">
                <a:pos x="7" y="19"/>
              </a:cxn>
              <a:cxn ang="0">
                <a:pos x="16" y="5"/>
              </a:cxn>
              <a:cxn ang="0">
                <a:pos x="21" y="65"/>
              </a:cxn>
              <a:cxn ang="0">
                <a:pos x="59" y="0"/>
              </a:cxn>
              <a:cxn ang="0">
                <a:pos x="54" y="0"/>
              </a:cxn>
              <a:cxn ang="0">
                <a:pos x="15" y="65"/>
              </a:cxn>
              <a:cxn ang="0">
                <a:pos x="21" y="65"/>
              </a:cxn>
              <a:cxn ang="0">
                <a:pos x="59" y="26"/>
              </a:cxn>
              <a:cxn ang="0">
                <a:pos x="43" y="46"/>
              </a:cxn>
              <a:cxn ang="0">
                <a:pos x="58" y="64"/>
              </a:cxn>
              <a:cxn ang="0">
                <a:pos x="74" y="45"/>
              </a:cxn>
              <a:cxn ang="0">
                <a:pos x="59" y="26"/>
              </a:cxn>
              <a:cxn ang="0">
                <a:pos x="59" y="31"/>
              </a:cxn>
              <a:cxn ang="0">
                <a:pos x="67" y="45"/>
              </a:cxn>
              <a:cxn ang="0">
                <a:pos x="59" y="59"/>
              </a:cxn>
              <a:cxn ang="0">
                <a:pos x="50" y="45"/>
              </a:cxn>
              <a:cxn ang="0">
                <a:pos x="59" y="31"/>
              </a:cxn>
            </a:cxnLst>
            <a:rect l="0" t="0" r="r" b="b"/>
            <a:pathLst>
              <a:path w="74" h="65">
                <a:moveTo>
                  <a:pt x="16" y="0"/>
                </a:moveTo>
                <a:cubicBezTo>
                  <a:pt x="8" y="0"/>
                  <a:pt x="0" y="7"/>
                  <a:pt x="0" y="20"/>
                </a:cubicBezTo>
                <a:cubicBezTo>
                  <a:pt x="1" y="32"/>
                  <a:pt x="8" y="39"/>
                  <a:pt x="16" y="39"/>
                </a:cubicBezTo>
                <a:cubicBezTo>
                  <a:pt x="24" y="39"/>
                  <a:pt x="31" y="32"/>
                  <a:pt x="31" y="19"/>
                </a:cubicBezTo>
                <a:cubicBezTo>
                  <a:pt x="31" y="7"/>
                  <a:pt x="25" y="0"/>
                  <a:pt x="16" y="0"/>
                </a:cubicBezTo>
                <a:close/>
                <a:moveTo>
                  <a:pt x="16" y="5"/>
                </a:moveTo>
                <a:cubicBezTo>
                  <a:pt x="22" y="5"/>
                  <a:pt x="24" y="12"/>
                  <a:pt x="24" y="19"/>
                </a:cubicBezTo>
                <a:cubicBezTo>
                  <a:pt x="24" y="28"/>
                  <a:pt x="22" y="33"/>
                  <a:pt x="16" y="33"/>
                </a:cubicBezTo>
                <a:cubicBezTo>
                  <a:pt x="10" y="33"/>
                  <a:pt x="7" y="27"/>
                  <a:pt x="7" y="19"/>
                </a:cubicBezTo>
                <a:cubicBezTo>
                  <a:pt x="7" y="12"/>
                  <a:pt x="10" y="5"/>
                  <a:pt x="16" y="5"/>
                </a:cubicBezTo>
                <a:close/>
                <a:moveTo>
                  <a:pt x="21" y="65"/>
                </a:moveTo>
                <a:cubicBezTo>
                  <a:pt x="59" y="0"/>
                  <a:pt x="59" y="0"/>
                  <a:pt x="59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15" y="65"/>
                  <a:pt x="15" y="65"/>
                  <a:pt x="15" y="65"/>
                </a:cubicBezTo>
                <a:lnTo>
                  <a:pt x="21" y="65"/>
                </a:lnTo>
                <a:close/>
                <a:moveTo>
                  <a:pt x="59" y="26"/>
                </a:moveTo>
                <a:cubicBezTo>
                  <a:pt x="50" y="26"/>
                  <a:pt x="43" y="33"/>
                  <a:pt x="43" y="46"/>
                </a:cubicBezTo>
                <a:cubicBezTo>
                  <a:pt x="43" y="58"/>
                  <a:pt x="50" y="64"/>
                  <a:pt x="58" y="64"/>
                </a:cubicBezTo>
                <a:cubicBezTo>
                  <a:pt x="67" y="64"/>
                  <a:pt x="74" y="58"/>
                  <a:pt x="74" y="45"/>
                </a:cubicBezTo>
                <a:cubicBezTo>
                  <a:pt x="74" y="33"/>
                  <a:pt x="68" y="26"/>
                  <a:pt x="59" y="26"/>
                </a:cubicBezTo>
                <a:close/>
                <a:moveTo>
                  <a:pt x="59" y="31"/>
                </a:moveTo>
                <a:cubicBezTo>
                  <a:pt x="65" y="31"/>
                  <a:pt x="67" y="38"/>
                  <a:pt x="67" y="45"/>
                </a:cubicBezTo>
                <a:cubicBezTo>
                  <a:pt x="67" y="53"/>
                  <a:pt x="64" y="59"/>
                  <a:pt x="59" y="59"/>
                </a:cubicBezTo>
                <a:cubicBezTo>
                  <a:pt x="53" y="59"/>
                  <a:pt x="50" y="53"/>
                  <a:pt x="50" y="45"/>
                </a:cubicBezTo>
                <a:cubicBezTo>
                  <a:pt x="50" y="37"/>
                  <a:pt x="53" y="31"/>
                  <a:pt x="59" y="31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0" name="Freeform 30"/>
          <p:cNvSpPr/>
          <p:nvPr/>
        </p:nvSpPr>
        <p:spPr bwMode="auto">
          <a:xfrm>
            <a:off x="4751388" y="1535113"/>
            <a:ext cx="22225" cy="41275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14" y="26"/>
              </a:cxn>
              <a:cxn ang="0">
                <a:pos x="14" y="23"/>
              </a:cxn>
              <a:cxn ang="0">
                <a:pos x="5" y="23"/>
              </a:cxn>
              <a:cxn ang="0">
                <a:pos x="5" y="0"/>
              </a:cxn>
              <a:cxn ang="0">
                <a:pos x="0" y="0"/>
              </a:cxn>
              <a:cxn ang="0">
                <a:pos x="0" y="26"/>
              </a:cxn>
            </a:cxnLst>
            <a:rect l="0" t="0" r="r" b="b"/>
            <a:pathLst>
              <a:path w="14" h="26">
                <a:moveTo>
                  <a:pt x="0" y="26"/>
                </a:moveTo>
                <a:lnTo>
                  <a:pt x="14" y="26"/>
                </a:lnTo>
                <a:lnTo>
                  <a:pt x="14" y="23"/>
                </a:lnTo>
                <a:lnTo>
                  <a:pt x="5" y="23"/>
                </a:lnTo>
                <a:lnTo>
                  <a:pt x="5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1" name="Freeform 31"/>
          <p:cNvSpPr>
            <a:spLocks noEditPoints="1"/>
          </p:cNvSpPr>
          <p:nvPr/>
        </p:nvSpPr>
        <p:spPr bwMode="auto">
          <a:xfrm>
            <a:off x="4778375" y="1546226"/>
            <a:ext cx="30163" cy="30162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4"/>
              </a:cxn>
              <a:cxn ang="0">
                <a:pos x="4" y="8"/>
              </a:cxn>
              <a:cxn ang="0">
                <a:pos x="8" y="4"/>
              </a:cxn>
              <a:cxn ang="0">
                <a:pos x="4" y="0"/>
              </a:cxn>
              <a:cxn ang="0">
                <a:pos x="4" y="1"/>
              </a:cxn>
              <a:cxn ang="0">
                <a:pos x="6" y="4"/>
              </a:cxn>
              <a:cxn ang="0">
                <a:pos x="4" y="7"/>
              </a:cxn>
              <a:cxn ang="0">
                <a:pos x="2" y="4"/>
              </a:cxn>
              <a:cxn ang="0">
                <a:pos x="4" y="1"/>
              </a:cxn>
            </a:cxnLst>
            <a:rect l="0" t="0" r="r" b="b"/>
            <a:pathLst>
              <a:path w="8" h="8">
                <a:moveTo>
                  <a:pt x="4" y="0"/>
                </a:moveTo>
                <a:cubicBezTo>
                  <a:pt x="2" y="0"/>
                  <a:pt x="0" y="1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8" y="7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  <a:moveTo>
                  <a:pt x="4" y="1"/>
                </a:moveTo>
                <a:cubicBezTo>
                  <a:pt x="6" y="1"/>
                  <a:pt x="6" y="3"/>
                  <a:pt x="6" y="4"/>
                </a:cubicBezTo>
                <a:cubicBezTo>
                  <a:pt x="6" y="6"/>
                  <a:pt x="5" y="7"/>
                  <a:pt x="4" y="7"/>
                </a:cubicBezTo>
                <a:cubicBezTo>
                  <a:pt x="3" y="7"/>
                  <a:pt x="2" y="6"/>
                  <a:pt x="2" y="4"/>
                </a:cubicBezTo>
                <a:cubicBezTo>
                  <a:pt x="2" y="3"/>
                  <a:pt x="2" y="1"/>
                  <a:pt x="4" y="1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2" name="Freeform 32"/>
          <p:cNvSpPr/>
          <p:nvPr/>
        </p:nvSpPr>
        <p:spPr bwMode="auto">
          <a:xfrm>
            <a:off x="4814888" y="1546226"/>
            <a:ext cx="15875" cy="3016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" y="8"/>
              </a:cxn>
              <a:cxn ang="0">
                <a:pos x="1" y="4"/>
              </a:cxn>
              <a:cxn ang="0">
                <a:pos x="1" y="3"/>
              </a:cxn>
              <a:cxn ang="0">
                <a:pos x="3" y="1"/>
              </a:cxn>
              <a:cxn ang="0">
                <a:pos x="4" y="1"/>
              </a:cxn>
              <a:cxn ang="0">
                <a:pos x="4" y="0"/>
              </a:cxn>
              <a:cxn ang="0">
                <a:pos x="3" y="0"/>
              </a:cxn>
              <a:cxn ang="0">
                <a:pos x="1" y="2"/>
              </a:cxn>
              <a:cxn ang="0">
                <a:pos x="1" y="2"/>
              </a:cxn>
              <a:cxn ang="0">
                <a:pos x="1" y="0"/>
              </a:cxn>
              <a:cxn ang="0">
                <a:pos x="0" y="0"/>
              </a:cxn>
              <a:cxn ang="0">
                <a:pos x="0" y="3"/>
              </a:cxn>
              <a:cxn ang="0">
                <a:pos x="0" y="8"/>
              </a:cxn>
            </a:cxnLst>
            <a:rect l="0" t="0" r="r" b="b"/>
            <a:pathLst>
              <a:path w="4" h="8">
                <a:moveTo>
                  <a:pt x="0" y="8"/>
                </a:moveTo>
                <a:cubicBezTo>
                  <a:pt x="1" y="8"/>
                  <a:pt x="1" y="8"/>
                  <a:pt x="1" y="8"/>
                </a:cubicBezTo>
                <a:cubicBezTo>
                  <a:pt x="1" y="4"/>
                  <a:pt x="1" y="4"/>
                  <a:pt x="1" y="4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2" y="1"/>
                  <a:pt x="3" y="1"/>
                </a:cubicBezTo>
                <a:cubicBezTo>
                  <a:pt x="3" y="1"/>
                  <a:pt x="3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3"/>
                </a:cubicBezTo>
                <a:lnTo>
                  <a:pt x="0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3" name="Freeform 33"/>
          <p:cNvSpPr>
            <a:spLocks noEditPoints="1"/>
          </p:cNvSpPr>
          <p:nvPr/>
        </p:nvSpPr>
        <p:spPr bwMode="auto">
          <a:xfrm>
            <a:off x="4830763" y="1546226"/>
            <a:ext cx="30163" cy="30162"/>
          </a:xfrm>
          <a:custGeom>
            <a:avLst/>
            <a:gdLst/>
            <a:ahLst/>
            <a:cxnLst>
              <a:cxn ang="0">
                <a:pos x="8" y="4"/>
              </a:cxn>
              <a:cxn ang="0">
                <a:pos x="8" y="4"/>
              </a:cxn>
              <a:cxn ang="0">
                <a:pos x="4" y="0"/>
              </a:cxn>
              <a:cxn ang="0">
                <a:pos x="0" y="4"/>
              </a:cxn>
              <a:cxn ang="0">
                <a:pos x="4" y="8"/>
              </a:cxn>
              <a:cxn ang="0">
                <a:pos x="7" y="8"/>
              </a:cxn>
              <a:cxn ang="0">
                <a:pos x="7" y="7"/>
              </a:cxn>
              <a:cxn ang="0">
                <a:pos x="5" y="7"/>
              </a:cxn>
              <a:cxn ang="0">
                <a:pos x="2" y="4"/>
              </a:cxn>
              <a:cxn ang="0">
                <a:pos x="8" y="4"/>
              </a:cxn>
              <a:cxn ang="0">
                <a:pos x="2" y="3"/>
              </a:cxn>
              <a:cxn ang="0">
                <a:pos x="4" y="1"/>
              </a:cxn>
              <a:cxn ang="0">
                <a:pos x="6" y="3"/>
              </a:cxn>
              <a:cxn ang="0">
                <a:pos x="2" y="3"/>
              </a:cxn>
            </a:cxnLst>
            <a:rect l="0" t="0" r="r" b="b"/>
            <a:pathLst>
              <a:path w="8" h="8">
                <a:moveTo>
                  <a:pt x="8" y="4"/>
                </a:moveTo>
                <a:cubicBezTo>
                  <a:pt x="8" y="4"/>
                  <a:pt x="8" y="4"/>
                  <a:pt x="8" y="4"/>
                </a:cubicBezTo>
                <a:cubicBezTo>
                  <a:pt x="8" y="2"/>
                  <a:pt x="7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7" y="8"/>
                  <a:pt x="7" y="8"/>
                </a:cubicBezTo>
                <a:cubicBezTo>
                  <a:pt x="7" y="7"/>
                  <a:pt x="7" y="7"/>
                  <a:pt x="7" y="7"/>
                </a:cubicBezTo>
                <a:cubicBezTo>
                  <a:pt x="6" y="7"/>
                  <a:pt x="6" y="7"/>
                  <a:pt x="5" y="7"/>
                </a:cubicBezTo>
                <a:cubicBezTo>
                  <a:pt x="3" y="7"/>
                  <a:pt x="2" y="6"/>
                  <a:pt x="2" y="4"/>
                </a:cubicBezTo>
                <a:lnTo>
                  <a:pt x="8" y="4"/>
                </a:lnTo>
                <a:close/>
                <a:moveTo>
                  <a:pt x="2" y="3"/>
                </a:moveTo>
                <a:cubicBezTo>
                  <a:pt x="2" y="2"/>
                  <a:pt x="3" y="1"/>
                  <a:pt x="4" y="1"/>
                </a:cubicBezTo>
                <a:cubicBezTo>
                  <a:pt x="6" y="1"/>
                  <a:pt x="6" y="2"/>
                  <a:pt x="6" y="3"/>
                </a:cubicBezTo>
                <a:lnTo>
                  <a:pt x="2" y="3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4" name="Freeform 34"/>
          <p:cNvSpPr/>
          <p:nvPr/>
        </p:nvSpPr>
        <p:spPr bwMode="auto">
          <a:xfrm>
            <a:off x="4867275" y="1546226"/>
            <a:ext cx="46038" cy="3016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" y="8"/>
              </a:cxn>
              <a:cxn ang="0">
                <a:pos x="2" y="3"/>
              </a:cxn>
              <a:cxn ang="0">
                <a:pos x="2" y="2"/>
              </a:cxn>
              <a:cxn ang="0">
                <a:pos x="4" y="1"/>
              </a:cxn>
              <a:cxn ang="0">
                <a:pos x="5" y="3"/>
              </a:cxn>
              <a:cxn ang="0">
                <a:pos x="5" y="8"/>
              </a:cxn>
              <a:cxn ang="0">
                <a:pos x="7" y="8"/>
              </a:cxn>
              <a:cxn ang="0">
                <a:pos x="7" y="3"/>
              </a:cxn>
              <a:cxn ang="0">
                <a:pos x="7" y="2"/>
              </a:cxn>
              <a:cxn ang="0">
                <a:pos x="9" y="1"/>
              </a:cxn>
              <a:cxn ang="0">
                <a:pos x="10" y="3"/>
              </a:cxn>
              <a:cxn ang="0">
                <a:pos x="10" y="8"/>
              </a:cxn>
              <a:cxn ang="0">
                <a:pos x="12" y="8"/>
              </a:cxn>
              <a:cxn ang="0">
                <a:pos x="12" y="3"/>
              </a:cxn>
              <a:cxn ang="0">
                <a:pos x="9" y="0"/>
              </a:cxn>
              <a:cxn ang="0">
                <a:pos x="7" y="0"/>
              </a:cxn>
              <a:cxn ang="0">
                <a:pos x="6" y="1"/>
              </a:cxn>
              <a:cxn ang="0">
                <a:pos x="6" y="1"/>
              </a:cxn>
              <a:cxn ang="0">
                <a:pos x="4" y="0"/>
              </a:cxn>
              <a:cxn ang="0">
                <a:pos x="2" y="1"/>
              </a:cxn>
              <a:cxn ang="0">
                <a:pos x="2" y="1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8"/>
              </a:cxn>
            </a:cxnLst>
            <a:rect l="0" t="0" r="r" b="b"/>
            <a:pathLst>
              <a:path w="12" h="8">
                <a:moveTo>
                  <a:pt x="0" y="8"/>
                </a:moveTo>
                <a:cubicBezTo>
                  <a:pt x="2" y="8"/>
                  <a:pt x="2" y="8"/>
                  <a:pt x="2" y="8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3" y="1"/>
                  <a:pt x="4" y="1"/>
                </a:cubicBezTo>
                <a:cubicBezTo>
                  <a:pt x="5" y="1"/>
                  <a:pt x="5" y="2"/>
                  <a:pt x="5" y="3"/>
                </a:cubicBezTo>
                <a:cubicBezTo>
                  <a:pt x="5" y="8"/>
                  <a:pt x="5" y="8"/>
                  <a:pt x="5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2"/>
                </a:cubicBezTo>
                <a:cubicBezTo>
                  <a:pt x="7" y="2"/>
                  <a:pt x="8" y="1"/>
                  <a:pt x="9" y="1"/>
                </a:cubicBezTo>
                <a:cubicBezTo>
                  <a:pt x="10" y="1"/>
                  <a:pt x="10" y="2"/>
                  <a:pt x="10" y="3"/>
                </a:cubicBezTo>
                <a:cubicBezTo>
                  <a:pt x="10" y="8"/>
                  <a:pt x="10" y="8"/>
                  <a:pt x="10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1"/>
                  <a:pt x="10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5" y="0"/>
                  <a:pt x="4" y="0"/>
                </a:cubicBezTo>
                <a:cubicBezTo>
                  <a:pt x="3" y="0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lnTo>
                  <a:pt x="0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5" name="Freeform 35"/>
          <p:cNvSpPr>
            <a:spLocks noEditPoints="1"/>
          </p:cNvSpPr>
          <p:nvPr/>
        </p:nvSpPr>
        <p:spPr bwMode="auto">
          <a:xfrm>
            <a:off x="4938713" y="1535113"/>
            <a:ext cx="7938" cy="41275"/>
          </a:xfrm>
          <a:custGeom>
            <a:avLst/>
            <a:gdLst/>
            <a:ahLst/>
            <a:cxnLst>
              <a:cxn ang="0">
                <a:pos x="2" y="11"/>
              </a:cxn>
              <a:cxn ang="0">
                <a:pos x="2" y="3"/>
              </a:cxn>
              <a:cxn ang="0">
                <a:pos x="0" y="3"/>
              </a:cxn>
              <a:cxn ang="0">
                <a:pos x="0" y="11"/>
              </a:cxn>
              <a:cxn ang="0">
                <a:pos x="2" y="11"/>
              </a:cxn>
              <a:cxn ang="0">
                <a:pos x="1" y="0"/>
              </a:cxn>
              <a:cxn ang="0">
                <a:pos x="0" y="1"/>
              </a:cxn>
              <a:cxn ang="0">
                <a:pos x="1" y="2"/>
              </a:cxn>
              <a:cxn ang="0">
                <a:pos x="2" y="1"/>
              </a:cxn>
              <a:cxn ang="0">
                <a:pos x="1" y="0"/>
              </a:cxn>
            </a:cxnLst>
            <a:rect l="0" t="0" r="r" b="b"/>
            <a:pathLst>
              <a:path w="2" h="11">
                <a:moveTo>
                  <a:pt x="2" y="11"/>
                </a:moveTo>
                <a:cubicBezTo>
                  <a:pt x="2" y="3"/>
                  <a:pt x="2" y="3"/>
                  <a:pt x="2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1"/>
                  <a:pt x="0" y="11"/>
                  <a:pt x="0" y="11"/>
                </a:cubicBezTo>
                <a:lnTo>
                  <a:pt x="2" y="11"/>
                </a:lnTo>
                <a:close/>
                <a:moveTo>
                  <a:pt x="1" y="0"/>
                </a:move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6" name="Freeform 36"/>
          <p:cNvSpPr>
            <a:spLocks noEditPoints="1"/>
          </p:cNvSpPr>
          <p:nvPr/>
        </p:nvSpPr>
        <p:spPr bwMode="auto">
          <a:xfrm>
            <a:off x="4957763" y="1546226"/>
            <a:ext cx="30163" cy="41275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2" y="11"/>
              </a:cxn>
              <a:cxn ang="0">
                <a:pos x="2" y="7"/>
              </a:cxn>
              <a:cxn ang="0">
                <a:pos x="2" y="7"/>
              </a:cxn>
              <a:cxn ang="0">
                <a:pos x="4" y="8"/>
              </a:cxn>
              <a:cxn ang="0">
                <a:pos x="8" y="4"/>
              </a:cxn>
              <a:cxn ang="0">
                <a:pos x="4" y="0"/>
              </a:cxn>
              <a:cxn ang="0">
                <a:pos x="2" y="1"/>
              </a:cxn>
              <a:cxn ang="0">
                <a:pos x="2" y="1"/>
              </a:cxn>
              <a:cxn ang="0">
                <a:pos x="1" y="0"/>
              </a:cxn>
              <a:cxn ang="0">
                <a:pos x="0" y="0"/>
              </a:cxn>
              <a:cxn ang="0">
                <a:pos x="0" y="3"/>
              </a:cxn>
              <a:cxn ang="0">
                <a:pos x="0" y="11"/>
              </a:cxn>
              <a:cxn ang="0">
                <a:pos x="2" y="3"/>
              </a:cxn>
              <a:cxn ang="0">
                <a:pos x="2" y="3"/>
              </a:cxn>
              <a:cxn ang="0">
                <a:pos x="4" y="1"/>
              </a:cxn>
              <a:cxn ang="0">
                <a:pos x="6" y="4"/>
              </a:cxn>
              <a:cxn ang="0">
                <a:pos x="4" y="7"/>
              </a:cxn>
              <a:cxn ang="0">
                <a:pos x="2" y="5"/>
              </a:cxn>
              <a:cxn ang="0">
                <a:pos x="2" y="5"/>
              </a:cxn>
              <a:cxn ang="0">
                <a:pos x="2" y="3"/>
              </a:cxn>
            </a:cxnLst>
            <a:rect l="0" t="0" r="r" b="b"/>
            <a:pathLst>
              <a:path w="8" h="11">
                <a:moveTo>
                  <a:pt x="0" y="11"/>
                </a:moveTo>
                <a:cubicBezTo>
                  <a:pt x="2" y="11"/>
                  <a:pt x="2" y="11"/>
                  <a:pt x="2" y="11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8"/>
                  <a:pt x="3" y="8"/>
                  <a:pt x="4" y="8"/>
                </a:cubicBezTo>
                <a:cubicBezTo>
                  <a:pt x="6" y="8"/>
                  <a:pt x="8" y="7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3" y="0"/>
                  <a:pt x="2" y="0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3"/>
                </a:cubicBezTo>
                <a:lnTo>
                  <a:pt x="0" y="11"/>
                </a:lnTo>
                <a:close/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2" y="2"/>
                  <a:pt x="3" y="1"/>
                  <a:pt x="4" y="1"/>
                </a:cubicBezTo>
                <a:cubicBezTo>
                  <a:pt x="6" y="1"/>
                  <a:pt x="6" y="2"/>
                  <a:pt x="6" y="4"/>
                </a:cubicBezTo>
                <a:cubicBezTo>
                  <a:pt x="6" y="6"/>
                  <a:pt x="5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5"/>
                  <a:pt x="2" y="5"/>
                  <a:pt x="2" y="5"/>
                </a:cubicBezTo>
                <a:lnTo>
                  <a:pt x="2" y="3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7" name="Freeform 37"/>
          <p:cNvSpPr/>
          <p:nvPr/>
        </p:nvSpPr>
        <p:spPr bwMode="auto">
          <a:xfrm>
            <a:off x="4995863" y="1546226"/>
            <a:ext cx="19050" cy="3016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" y="8"/>
              </a:cxn>
              <a:cxn ang="0">
                <a:pos x="5" y="6"/>
              </a:cxn>
              <a:cxn ang="0">
                <a:pos x="3" y="3"/>
              </a:cxn>
              <a:cxn ang="0">
                <a:pos x="2" y="2"/>
              </a:cxn>
              <a:cxn ang="0">
                <a:pos x="3" y="1"/>
              </a:cxn>
              <a:cxn ang="0">
                <a:pos x="5" y="1"/>
              </a:cxn>
              <a:cxn ang="0">
                <a:pos x="5" y="0"/>
              </a:cxn>
              <a:cxn ang="0">
                <a:pos x="3" y="0"/>
              </a:cxn>
              <a:cxn ang="0">
                <a:pos x="0" y="2"/>
              </a:cxn>
              <a:cxn ang="0">
                <a:pos x="2" y="4"/>
              </a:cxn>
              <a:cxn ang="0">
                <a:pos x="4" y="6"/>
              </a:cxn>
              <a:cxn ang="0">
                <a:pos x="2" y="7"/>
              </a:cxn>
              <a:cxn ang="0">
                <a:pos x="0" y="6"/>
              </a:cxn>
              <a:cxn ang="0">
                <a:pos x="0" y="7"/>
              </a:cxn>
            </a:cxnLst>
            <a:rect l="0" t="0" r="r" b="b"/>
            <a:pathLst>
              <a:path w="5" h="8">
                <a:moveTo>
                  <a:pt x="0" y="7"/>
                </a:moveTo>
                <a:cubicBezTo>
                  <a:pt x="1" y="8"/>
                  <a:pt x="1" y="8"/>
                  <a:pt x="2" y="8"/>
                </a:cubicBezTo>
                <a:cubicBezTo>
                  <a:pt x="4" y="8"/>
                  <a:pt x="5" y="7"/>
                  <a:pt x="5" y="6"/>
                </a:cubicBezTo>
                <a:cubicBezTo>
                  <a:pt x="5" y="5"/>
                  <a:pt x="5" y="4"/>
                  <a:pt x="3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1"/>
                  <a:pt x="2" y="1"/>
                  <a:pt x="3" y="1"/>
                </a:cubicBezTo>
                <a:cubicBezTo>
                  <a:pt x="4" y="1"/>
                  <a:pt x="4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5"/>
                  <a:pt x="4" y="5"/>
                  <a:pt x="4" y="6"/>
                </a:cubicBezTo>
                <a:cubicBezTo>
                  <a:pt x="4" y="6"/>
                  <a:pt x="3" y="7"/>
                  <a:pt x="2" y="7"/>
                </a:cubicBezTo>
                <a:cubicBezTo>
                  <a:pt x="2" y="7"/>
                  <a:pt x="1" y="7"/>
                  <a:pt x="0" y="6"/>
                </a:cubicBezTo>
                <a:lnTo>
                  <a:pt x="0" y="7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8" name="Freeform 38"/>
          <p:cNvSpPr/>
          <p:nvPr/>
        </p:nvSpPr>
        <p:spPr bwMode="auto">
          <a:xfrm>
            <a:off x="5026025" y="1546226"/>
            <a:ext cx="25400" cy="30162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5" y="0"/>
              </a:cxn>
              <a:cxn ang="0">
                <a:pos x="5" y="5"/>
              </a:cxn>
              <a:cxn ang="0">
                <a:pos x="5" y="6"/>
              </a:cxn>
              <a:cxn ang="0">
                <a:pos x="3" y="7"/>
              </a:cxn>
              <a:cxn ang="0">
                <a:pos x="1" y="4"/>
              </a:cxn>
              <a:cxn ang="0">
                <a:pos x="1" y="0"/>
              </a:cxn>
              <a:cxn ang="0">
                <a:pos x="0" y="0"/>
              </a:cxn>
              <a:cxn ang="0">
                <a:pos x="0" y="5"/>
              </a:cxn>
              <a:cxn ang="0">
                <a:pos x="3" y="8"/>
              </a:cxn>
              <a:cxn ang="0">
                <a:pos x="5" y="7"/>
              </a:cxn>
              <a:cxn ang="0">
                <a:pos x="5" y="7"/>
              </a:cxn>
              <a:cxn ang="0">
                <a:pos x="6" y="8"/>
              </a:cxn>
              <a:cxn ang="0">
                <a:pos x="7" y="8"/>
              </a:cxn>
              <a:cxn ang="0">
                <a:pos x="7" y="6"/>
              </a:cxn>
              <a:cxn ang="0">
                <a:pos x="7" y="0"/>
              </a:cxn>
            </a:cxnLst>
            <a:rect l="0" t="0" r="r" b="b"/>
            <a:pathLst>
              <a:path w="7" h="8">
                <a:moveTo>
                  <a:pt x="7" y="0"/>
                </a:moveTo>
                <a:cubicBezTo>
                  <a:pt x="5" y="0"/>
                  <a:pt x="5" y="0"/>
                  <a:pt x="5" y="0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6"/>
                  <a:pt x="4" y="7"/>
                  <a:pt x="3" y="7"/>
                </a:cubicBezTo>
                <a:cubicBezTo>
                  <a:pt x="2" y="7"/>
                  <a:pt x="1" y="6"/>
                  <a:pt x="1" y="4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"/>
                  <a:pt x="0" y="5"/>
                  <a:pt x="0" y="5"/>
                </a:cubicBezTo>
                <a:cubicBezTo>
                  <a:pt x="0" y="7"/>
                  <a:pt x="1" y="8"/>
                  <a:pt x="3" y="8"/>
                </a:cubicBezTo>
                <a:cubicBezTo>
                  <a:pt x="4" y="8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6" y="8"/>
                  <a:pt x="6" y="8"/>
                  <a:pt x="6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7"/>
                  <a:pt x="7" y="7"/>
                  <a:pt x="7" y="6"/>
                </a:cubicBezTo>
                <a:lnTo>
                  <a:pt x="7" y="0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9" name="Freeform 39"/>
          <p:cNvSpPr/>
          <p:nvPr/>
        </p:nvSpPr>
        <p:spPr bwMode="auto">
          <a:xfrm>
            <a:off x="5062538" y="1546226"/>
            <a:ext cx="46038" cy="3016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" y="8"/>
              </a:cxn>
              <a:cxn ang="0">
                <a:pos x="1" y="3"/>
              </a:cxn>
              <a:cxn ang="0">
                <a:pos x="2" y="2"/>
              </a:cxn>
              <a:cxn ang="0">
                <a:pos x="3" y="1"/>
              </a:cxn>
              <a:cxn ang="0">
                <a:pos x="5" y="3"/>
              </a:cxn>
              <a:cxn ang="0">
                <a:pos x="5" y="8"/>
              </a:cxn>
              <a:cxn ang="0">
                <a:pos x="7" y="8"/>
              </a:cxn>
              <a:cxn ang="0">
                <a:pos x="7" y="3"/>
              </a:cxn>
              <a:cxn ang="0">
                <a:pos x="7" y="2"/>
              </a:cxn>
              <a:cxn ang="0">
                <a:pos x="8" y="1"/>
              </a:cxn>
              <a:cxn ang="0">
                <a:pos x="10" y="3"/>
              </a:cxn>
              <a:cxn ang="0">
                <a:pos x="10" y="8"/>
              </a:cxn>
              <a:cxn ang="0">
                <a:pos x="12" y="8"/>
              </a:cxn>
              <a:cxn ang="0">
                <a:pos x="12" y="3"/>
              </a:cxn>
              <a:cxn ang="0">
                <a:pos x="9" y="0"/>
              </a:cxn>
              <a:cxn ang="0">
                <a:pos x="7" y="0"/>
              </a:cxn>
              <a:cxn ang="0">
                <a:pos x="6" y="1"/>
              </a:cxn>
              <a:cxn ang="0">
                <a:pos x="6" y="1"/>
              </a:cxn>
              <a:cxn ang="0">
                <a:pos x="4" y="0"/>
              </a:cxn>
              <a:cxn ang="0">
                <a:pos x="1" y="1"/>
              </a:cxn>
              <a:cxn ang="0">
                <a:pos x="1" y="1"/>
              </a:cxn>
              <a:cxn ang="0">
                <a:pos x="1" y="0"/>
              </a:cxn>
              <a:cxn ang="0">
                <a:pos x="0" y="0"/>
              </a:cxn>
              <a:cxn ang="0">
                <a:pos x="0" y="2"/>
              </a:cxn>
              <a:cxn ang="0">
                <a:pos x="0" y="8"/>
              </a:cxn>
            </a:cxnLst>
            <a:rect l="0" t="0" r="r" b="b"/>
            <a:pathLst>
              <a:path w="12" h="8">
                <a:moveTo>
                  <a:pt x="0" y="8"/>
                </a:moveTo>
                <a:cubicBezTo>
                  <a:pt x="1" y="8"/>
                  <a:pt x="1" y="8"/>
                  <a:pt x="1" y="8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2" y="3"/>
                  <a:pt x="2" y="2"/>
                </a:cubicBezTo>
                <a:cubicBezTo>
                  <a:pt x="2" y="2"/>
                  <a:pt x="3" y="1"/>
                  <a:pt x="3" y="1"/>
                </a:cubicBezTo>
                <a:cubicBezTo>
                  <a:pt x="5" y="1"/>
                  <a:pt x="5" y="2"/>
                  <a:pt x="5" y="3"/>
                </a:cubicBezTo>
                <a:cubicBezTo>
                  <a:pt x="5" y="8"/>
                  <a:pt x="5" y="8"/>
                  <a:pt x="5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2"/>
                </a:cubicBezTo>
                <a:cubicBezTo>
                  <a:pt x="7" y="2"/>
                  <a:pt x="8" y="1"/>
                  <a:pt x="8" y="1"/>
                </a:cubicBezTo>
                <a:cubicBezTo>
                  <a:pt x="10" y="1"/>
                  <a:pt x="10" y="2"/>
                  <a:pt x="10" y="3"/>
                </a:cubicBezTo>
                <a:cubicBezTo>
                  <a:pt x="10" y="8"/>
                  <a:pt x="10" y="8"/>
                  <a:pt x="10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1"/>
                  <a:pt x="10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5" y="0"/>
                  <a:pt x="4" y="0"/>
                </a:cubicBezTo>
                <a:cubicBezTo>
                  <a:pt x="3" y="0"/>
                  <a:pt x="2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lnTo>
                  <a:pt x="0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0" name="Freeform 40"/>
          <p:cNvSpPr>
            <a:spLocks noEditPoints="1"/>
          </p:cNvSpPr>
          <p:nvPr/>
        </p:nvSpPr>
        <p:spPr bwMode="auto">
          <a:xfrm>
            <a:off x="5133975" y="1530351"/>
            <a:ext cx="26988" cy="46037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5"/>
              </a:cxn>
              <a:cxn ang="0">
                <a:pos x="6" y="5"/>
              </a:cxn>
              <a:cxn ang="0">
                <a:pos x="3" y="4"/>
              </a:cxn>
              <a:cxn ang="0">
                <a:pos x="0" y="8"/>
              </a:cxn>
              <a:cxn ang="0">
                <a:pos x="3" y="12"/>
              </a:cxn>
              <a:cxn ang="0">
                <a:pos x="6" y="11"/>
              </a:cxn>
              <a:cxn ang="0">
                <a:pos x="6" y="11"/>
              </a:cxn>
              <a:cxn ang="0">
                <a:pos x="6" y="12"/>
              </a:cxn>
              <a:cxn ang="0">
                <a:pos x="7" y="12"/>
              </a:cxn>
              <a:cxn ang="0">
                <a:pos x="7" y="10"/>
              </a:cxn>
              <a:cxn ang="0">
                <a:pos x="7" y="0"/>
              </a:cxn>
              <a:cxn ang="0">
                <a:pos x="6" y="0"/>
              </a:cxn>
              <a:cxn ang="0">
                <a:pos x="6" y="9"/>
              </a:cxn>
              <a:cxn ang="0">
                <a:pos x="6" y="9"/>
              </a:cxn>
              <a:cxn ang="0">
                <a:pos x="4" y="11"/>
              </a:cxn>
              <a:cxn ang="0">
                <a:pos x="1" y="8"/>
              </a:cxn>
              <a:cxn ang="0">
                <a:pos x="4" y="5"/>
              </a:cxn>
              <a:cxn ang="0">
                <a:pos x="6" y="7"/>
              </a:cxn>
              <a:cxn ang="0">
                <a:pos x="6" y="7"/>
              </a:cxn>
              <a:cxn ang="0">
                <a:pos x="6" y="9"/>
              </a:cxn>
            </a:cxnLst>
            <a:rect l="0" t="0" r="r" b="b"/>
            <a:pathLst>
              <a:path w="7" h="12">
                <a:moveTo>
                  <a:pt x="6" y="0"/>
                </a:move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4"/>
                  <a:pt x="5" y="4"/>
                  <a:pt x="3" y="4"/>
                </a:cubicBezTo>
                <a:cubicBezTo>
                  <a:pt x="1" y="4"/>
                  <a:pt x="0" y="6"/>
                  <a:pt x="0" y="8"/>
                </a:cubicBezTo>
                <a:cubicBezTo>
                  <a:pt x="0" y="10"/>
                  <a:pt x="1" y="12"/>
                  <a:pt x="3" y="12"/>
                </a:cubicBezTo>
                <a:cubicBezTo>
                  <a:pt x="4" y="12"/>
                  <a:pt x="5" y="11"/>
                  <a:pt x="6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1"/>
                  <a:pt x="7" y="11"/>
                  <a:pt x="7" y="10"/>
                </a:cubicBezTo>
                <a:cubicBezTo>
                  <a:pt x="7" y="0"/>
                  <a:pt x="7" y="0"/>
                  <a:pt x="7" y="0"/>
                </a:cubicBezTo>
                <a:lnTo>
                  <a:pt x="6" y="0"/>
                </a:lnTo>
                <a:close/>
                <a:moveTo>
                  <a:pt x="6" y="9"/>
                </a:moveTo>
                <a:cubicBezTo>
                  <a:pt x="6" y="9"/>
                  <a:pt x="6" y="9"/>
                  <a:pt x="6" y="9"/>
                </a:cubicBezTo>
                <a:cubicBezTo>
                  <a:pt x="5" y="10"/>
                  <a:pt x="5" y="11"/>
                  <a:pt x="4" y="11"/>
                </a:cubicBezTo>
                <a:cubicBezTo>
                  <a:pt x="2" y="11"/>
                  <a:pt x="1" y="10"/>
                  <a:pt x="1" y="8"/>
                </a:cubicBezTo>
                <a:cubicBezTo>
                  <a:pt x="1" y="6"/>
                  <a:pt x="2" y="5"/>
                  <a:pt x="4" y="5"/>
                </a:cubicBezTo>
                <a:cubicBezTo>
                  <a:pt x="5" y="5"/>
                  <a:pt x="5" y="6"/>
                  <a:pt x="6" y="7"/>
                </a:cubicBezTo>
                <a:cubicBezTo>
                  <a:pt x="6" y="7"/>
                  <a:pt x="6" y="7"/>
                  <a:pt x="6" y="7"/>
                </a:cubicBezTo>
                <a:lnTo>
                  <a:pt x="6" y="9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1" name="Freeform 41"/>
          <p:cNvSpPr>
            <a:spLocks noEditPoints="1"/>
          </p:cNvSpPr>
          <p:nvPr/>
        </p:nvSpPr>
        <p:spPr bwMode="auto">
          <a:xfrm>
            <a:off x="5172075" y="1546226"/>
            <a:ext cx="30163" cy="30162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4"/>
              </a:cxn>
              <a:cxn ang="0">
                <a:pos x="4" y="8"/>
              </a:cxn>
              <a:cxn ang="0">
                <a:pos x="8" y="4"/>
              </a:cxn>
              <a:cxn ang="0">
                <a:pos x="4" y="0"/>
              </a:cxn>
              <a:cxn ang="0">
                <a:pos x="4" y="1"/>
              </a:cxn>
              <a:cxn ang="0">
                <a:pos x="6" y="4"/>
              </a:cxn>
              <a:cxn ang="0">
                <a:pos x="4" y="7"/>
              </a:cxn>
              <a:cxn ang="0">
                <a:pos x="1" y="4"/>
              </a:cxn>
              <a:cxn ang="0">
                <a:pos x="4" y="1"/>
              </a:cxn>
            </a:cxnLst>
            <a:rect l="0" t="0" r="r" b="b"/>
            <a:pathLst>
              <a:path w="8" h="8">
                <a:moveTo>
                  <a:pt x="4" y="0"/>
                </a:moveTo>
                <a:cubicBezTo>
                  <a:pt x="2" y="0"/>
                  <a:pt x="0" y="1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8" y="7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  <a:moveTo>
                  <a:pt x="4" y="1"/>
                </a:moveTo>
                <a:cubicBezTo>
                  <a:pt x="6" y="1"/>
                  <a:pt x="6" y="3"/>
                  <a:pt x="6" y="4"/>
                </a:cubicBezTo>
                <a:cubicBezTo>
                  <a:pt x="6" y="6"/>
                  <a:pt x="5" y="7"/>
                  <a:pt x="4" y="7"/>
                </a:cubicBezTo>
                <a:cubicBezTo>
                  <a:pt x="2" y="7"/>
                  <a:pt x="1" y="6"/>
                  <a:pt x="1" y="4"/>
                </a:cubicBezTo>
                <a:cubicBezTo>
                  <a:pt x="1" y="3"/>
                  <a:pt x="2" y="1"/>
                  <a:pt x="4" y="1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2" name="Rectangle 42"/>
          <p:cNvSpPr>
            <a:spLocks noChangeArrowheads="1"/>
          </p:cNvSpPr>
          <p:nvPr/>
        </p:nvSpPr>
        <p:spPr bwMode="auto">
          <a:xfrm>
            <a:off x="5213350" y="1530351"/>
            <a:ext cx="3175" cy="46037"/>
          </a:xfrm>
          <a:prstGeom prst="rect">
            <a:avLst/>
          </a:prstGeom>
          <a:solidFill>
            <a:srgbClr val="3B3B3D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3" name="Freeform 43"/>
          <p:cNvSpPr>
            <a:spLocks noEditPoints="1"/>
          </p:cNvSpPr>
          <p:nvPr/>
        </p:nvSpPr>
        <p:spPr bwMode="auto">
          <a:xfrm>
            <a:off x="5227638" y="1546226"/>
            <a:ext cx="30163" cy="30162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4"/>
              </a:cxn>
              <a:cxn ang="0">
                <a:pos x="4" y="8"/>
              </a:cxn>
              <a:cxn ang="0">
                <a:pos x="8" y="4"/>
              </a:cxn>
              <a:cxn ang="0">
                <a:pos x="4" y="0"/>
              </a:cxn>
              <a:cxn ang="0">
                <a:pos x="4" y="1"/>
              </a:cxn>
              <a:cxn ang="0">
                <a:pos x="6" y="4"/>
              </a:cxn>
              <a:cxn ang="0">
                <a:pos x="4" y="7"/>
              </a:cxn>
              <a:cxn ang="0">
                <a:pos x="1" y="4"/>
              </a:cxn>
              <a:cxn ang="0">
                <a:pos x="4" y="1"/>
              </a:cxn>
            </a:cxnLst>
            <a:rect l="0" t="0" r="r" b="b"/>
            <a:pathLst>
              <a:path w="8" h="8">
                <a:moveTo>
                  <a:pt x="4" y="0"/>
                </a:moveTo>
                <a:cubicBezTo>
                  <a:pt x="1" y="0"/>
                  <a:pt x="0" y="1"/>
                  <a:pt x="0" y="4"/>
                </a:cubicBezTo>
                <a:cubicBezTo>
                  <a:pt x="0" y="6"/>
                  <a:pt x="1" y="8"/>
                  <a:pt x="4" y="8"/>
                </a:cubicBezTo>
                <a:cubicBezTo>
                  <a:pt x="6" y="8"/>
                  <a:pt x="8" y="7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  <a:moveTo>
                  <a:pt x="4" y="1"/>
                </a:moveTo>
                <a:cubicBezTo>
                  <a:pt x="5" y="1"/>
                  <a:pt x="6" y="3"/>
                  <a:pt x="6" y="4"/>
                </a:cubicBezTo>
                <a:cubicBezTo>
                  <a:pt x="6" y="6"/>
                  <a:pt x="5" y="7"/>
                  <a:pt x="4" y="7"/>
                </a:cubicBezTo>
                <a:cubicBezTo>
                  <a:pt x="2" y="7"/>
                  <a:pt x="1" y="6"/>
                  <a:pt x="1" y="4"/>
                </a:cubicBezTo>
                <a:cubicBezTo>
                  <a:pt x="1" y="3"/>
                  <a:pt x="2" y="1"/>
                  <a:pt x="4" y="1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4" name="Freeform 44"/>
          <p:cNvSpPr/>
          <p:nvPr/>
        </p:nvSpPr>
        <p:spPr bwMode="auto">
          <a:xfrm>
            <a:off x="5265738" y="1546226"/>
            <a:ext cx="14288" cy="3016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" y="8"/>
              </a:cxn>
              <a:cxn ang="0">
                <a:pos x="2" y="4"/>
              </a:cxn>
              <a:cxn ang="0">
                <a:pos x="2" y="3"/>
              </a:cxn>
              <a:cxn ang="0">
                <a:pos x="4" y="1"/>
              </a:cxn>
              <a:cxn ang="0">
                <a:pos x="4" y="1"/>
              </a:cxn>
              <a:cxn ang="0">
                <a:pos x="4" y="0"/>
              </a:cxn>
              <a:cxn ang="0">
                <a:pos x="4" y="0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3"/>
              </a:cxn>
              <a:cxn ang="0">
                <a:pos x="0" y="8"/>
              </a:cxn>
            </a:cxnLst>
            <a:rect l="0" t="0" r="r" b="b"/>
            <a:pathLst>
              <a:path w="4" h="8">
                <a:moveTo>
                  <a:pt x="0" y="8"/>
                </a:moveTo>
                <a:cubicBezTo>
                  <a:pt x="2" y="8"/>
                  <a:pt x="2" y="8"/>
                  <a:pt x="2" y="8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3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2" y="1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0"/>
                  <a:pt x="2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3"/>
                </a:cubicBezTo>
                <a:lnTo>
                  <a:pt x="0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5" name="Freeform 45"/>
          <p:cNvSpPr/>
          <p:nvPr/>
        </p:nvSpPr>
        <p:spPr bwMode="auto">
          <a:xfrm>
            <a:off x="5303838" y="1546226"/>
            <a:ext cx="22225" cy="3016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3" y="8"/>
              </a:cxn>
              <a:cxn ang="0">
                <a:pos x="6" y="6"/>
              </a:cxn>
              <a:cxn ang="0">
                <a:pos x="4" y="3"/>
              </a:cxn>
              <a:cxn ang="0">
                <a:pos x="2" y="2"/>
              </a:cxn>
              <a:cxn ang="0">
                <a:pos x="3" y="1"/>
              </a:cxn>
              <a:cxn ang="0">
                <a:pos x="5" y="1"/>
              </a:cxn>
              <a:cxn ang="0">
                <a:pos x="5" y="0"/>
              </a:cxn>
              <a:cxn ang="0">
                <a:pos x="3" y="0"/>
              </a:cxn>
              <a:cxn ang="0">
                <a:pos x="1" y="2"/>
              </a:cxn>
              <a:cxn ang="0">
                <a:pos x="3" y="4"/>
              </a:cxn>
              <a:cxn ang="0">
                <a:pos x="4" y="6"/>
              </a:cxn>
              <a:cxn ang="0">
                <a:pos x="3" y="7"/>
              </a:cxn>
              <a:cxn ang="0">
                <a:pos x="1" y="6"/>
              </a:cxn>
              <a:cxn ang="0">
                <a:pos x="0" y="7"/>
              </a:cxn>
            </a:cxnLst>
            <a:rect l="0" t="0" r="r" b="b"/>
            <a:pathLst>
              <a:path w="6" h="8">
                <a:moveTo>
                  <a:pt x="0" y="7"/>
                </a:moveTo>
                <a:cubicBezTo>
                  <a:pt x="1" y="8"/>
                  <a:pt x="2" y="8"/>
                  <a:pt x="3" y="8"/>
                </a:cubicBezTo>
                <a:cubicBezTo>
                  <a:pt x="5" y="8"/>
                  <a:pt x="6" y="7"/>
                  <a:pt x="6" y="6"/>
                </a:cubicBezTo>
                <a:cubicBezTo>
                  <a:pt x="6" y="5"/>
                  <a:pt x="5" y="4"/>
                  <a:pt x="4" y="3"/>
                </a:cubicBezTo>
                <a:cubicBezTo>
                  <a:pt x="3" y="3"/>
                  <a:pt x="2" y="3"/>
                  <a:pt x="2" y="2"/>
                </a:cubicBezTo>
                <a:cubicBezTo>
                  <a:pt x="2" y="1"/>
                  <a:pt x="3" y="1"/>
                  <a:pt x="3" y="1"/>
                </a:cubicBezTo>
                <a:cubicBezTo>
                  <a:pt x="4" y="1"/>
                  <a:pt x="5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3" y="0"/>
                </a:cubicBezTo>
                <a:cubicBezTo>
                  <a:pt x="2" y="0"/>
                  <a:pt x="1" y="1"/>
                  <a:pt x="1" y="2"/>
                </a:cubicBezTo>
                <a:cubicBezTo>
                  <a:pt x="1" y="3"/>
                  <a:pt x="1" y="4"/>
                  <a:pt x="3" y="4"/>
                </a:cubicBezTo>
                <a:cubicBezTo>
                  <a:pt x="4" y="5"/>
                  <a:pt x="4" y="5"/>
                  <a:pt x="4" y="6"/>
                </a:cubicBezTo>
                <a:cubicBezTo>
                  <a:pt x="4" y="6"/>
                  <a:pt x="4" y="7"/>
                  <a:pt x="3" y="7"/>
                </a:cubicBezTo>
                <a:cubicBezTo>
                  <a:pt x="2" y="7"/>
                  <a:pt x="1" y="7"/>
                  <a:pt x="1" y="6"/>
                </a:cubicBezTo>
                <a:lnTo>
                  <a:pt x="0" y="7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6" name="Freeform 46"/>
          <p:cNvSpPr>
            <a:spLocks noEditPoints="1"/>
          </p:cNvSpPr>
          <p:nvPr/>
        </p:nvSpPr>
        <p:spPr bwMode="auto">
          <a:xfrm>
            <a:off x="5332413" y="1535113"/>
            <a:ext cx="7938" cy="41275"/>
          </a:xfrm>
          <a:custGeom>
            <a:avLst/>
            <a:gdLst/>
            <a:ahLst/>
            <a:cxnLst>
              <a:cxn ang="0">
                <a:pos x="2" y="11"/>
              </a:cxn>
              <a:cxn ang="0">
                <a:pos x="2" y="3"/>
              </a:cxn>
              <a:cxn ang="0">
                <a:pos x="0" y="3"/>
              </a:cxn>
              <a:cxn ang="0">
                <a:pos x="0" y="11"/>
              </a:cxn>
              <a:cxn ang="0">
                <a:pos x="2" y="11"/>
              </a:cxn>
              <a:cxn ang="0">
                <a:pos x="1" y="0"/>
              </a:cxn>
              <a:cxn ang="0">
                <a:pos x="0" y="1"/>
              </a:cxn>
              <a:cxn ang="0">
                <a:pos x="1" y="2"/>
              </a:cxn>
              <a:cxn ang="0">
                <a:pos x="2" y="1"/>
              </a:cxn>
              <a:cxn ang="0">
                <a:pos x="1" y="0"/>
              </a:cxn>
            </a:cxnLst>
            <a:rect l="0" t="0" r="r" b="b"/>
            <a:pathLst>
              <a:path w="2" h="11">
                <a:moveTo>
                  <a:pt x="2" y="11"/>
                </a:moveTo>
                <a:cubicBezTo>
                  <a:pt x="2" y="3"/>
                  <a:pt x="2" y="3"/>
                  <a:pt x="2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1"/>
                  <a:pt x="0" y="11"/>
                  <a:pt x="0" y="11"/>
                </a:cubicBezTo>
                <a:lnTo>
                  <a:pt x="2" y="11"/>
                </a:lnTo>
                <a:close/>
                <a:moveTo>
                  <a:pt x="1" y="0"/>
                </a:move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7" name="Freeform 47"/>
          <p:cNvSpPr/>
          <p:nvPr/>
        </p:nvSpPr>
        <p:spPr bwMode="auto">
          <a:xfrm>
            <a:off x="5348288" y="1538288"/>
            <a:ext cx="19050" cy="3810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3"/>
              </a:cxn>
              <a:cxn ang="0">
                <a:pos x="2" y="3"/>
              </a:cxn>
              <a:cxn ang="0">
                <a:pos x="2" y="7"/>
              </a:cxn>
              <a:cxn ang="0">
                <a:pos x="2" y="9"/>
              </a:cxn>
              <a:cxn ang="0">
                <a:pos x="4" y="10"/>
              </a:cxn>
              <a:cxn ang="0">
                <a:pos x="5" y="10"/>
              </a:cxn>
              <a:cxn ang="0">
                <a:pos x="5" y="9"/>
              </a:cxn>
              <a:cxn ang="0">
                <a:pos x="4" y="9"/>
              </a:cxn>
              <a:cxn ang="0">
                <a:pos x="3" y="7"/>
              </a:cxn>
              <a:cxn ang="0">
                <a:pos x="3" y="3"/>
              </a:cxn>
              <a:cxn ang="0">
                <a:pos x="5" y="3"/>
              </a:cxn>
              <a:cxn ang="0">
                <a:pos x="5" y="2"/>
              </a:cxn>
              <a:cxn ang="0">
                <a:pos x="3" y="2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10">
                <a:moveTo>
                  <a:pt x="2" y="0"/>
                </a:moveTo>
                <a:cubicBezTo>
                  <a:pt x="2" y="2"/>
                  <a:pt x="2" y="2"/>
                  <a:pt x="2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7"/>
                  <a:pt x="2" y="7"/>
                  <a:pt x="2" y="7"/>
                </a:cubicBezTo>
                <a:cubicBezTo>
                  <a:pt x="2" y="8"/>
                  <a:pt x="2" y="9"/>
                  <a:pt x="2" y="9"/>
                </a:cubicBezTo>
                <a:cubicBezTo>
                  <a:pt x="2" y="10"/>
                  <a:pt x="3" y="10"/>
                  <a:pt x="4" y="10"/>
                </a:cubicBezTo>
                <a:cubicBezTo>
                  <a:pt x="4" y="10"/>
                  <a:pt x="5" y="10"/>
                  <a:pt x="5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4" y="9"/>
                  <a:pt x="4" y="9"/>
                </a:cubicBezTo>
                <a:cubicBezTo>
                  <a:pt x="3" y="9"/>
                  <a:pt x="3" y="8"/>
                  <a:pt x="3" y="7"/>
                </a:cubicBezTo>
                <a:cubicBezTo>
                  <a:pt x="3" y="3"/>
                  <a:pt x="3" y="3"/>
                  <a:pt x="3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0"/>
                  <a:pt x="3" y="0"/>
                  <a:pt x="3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8" name="Freeform 48"/>
          <p:cNvSpPr>
            <a:spLocks noEditPoints="1"/>
          </p:cNvSpPr>
          <p:nvPr/>
        </p:nvSpPr>
        <p:spPr bwMode="auto">
          <a:xfrm>
            <a:off x="4781550" y="1609726"/>
            <a:ext cx="26988" cy="30162"/>
          </a:xfrm>
          <a:custGeom>
            <a:avLst/>
            <a:gdLst/>
            <a:ahLst/>
            <a:cxnLst>
              <a:cxn ang="0">
                <a:pos x="7" y="8"/>
              </a:cxn>
              <a:cxn ang="0">
                <a:pos x="7" y="6"/>
              </a:cxn>
              <a:cxn ang="0">
                <a:pos x="7" y="3"/>
              </a:cxn>
              <a:cxn ang="0">
                <a:pos x="4" y="0"/>
              </a:cxn>
              <a:cxn ang="0">
                <a:pos x="1" y="1"/>
              </a:cxn>
              <a:cxn ang="0">
                <a:pos x="1" y="2"/>
              </a:cxn>
              <a:cxn ang="0">
                <a:pos x="3" y="1"/>
              </a:cxn>
              <a:cxn ang="0">
                <a:pos x="5" y="3"/>
              </a:cxn>
              <a:cxn ang="0">
                <a:pos x="5" y="3"/>
              </a:cxn>
              <a:cxn ang="0">
                <a:pos x="0" y="6"/>
              </a:cxn>
              <a:cxn ang="0">
                <a:pos x="3" y="8"/>
              </a:cxn>
              <a:cxn ang="0">
                <a:pos x="5" y="7"/>
              </a:cxn>
              <a:cxn ang="0">
                <a:pos x="5" y="7"/>
              </a:cxn>
              <a:cxn ang="0">
                <a:pos x="6" y="8"/>
              </a:cxn>
              <a:cxn ang="0">
                <a:pos x="7" y="8"/>
              </a:cxn>
              <a:cxn ang="0">
                <a:pos x="5" y="5"/>
              </a:cxn>
              <a:cxn ang="0">
                <a:pos x="5" y="6"/>
              </a:cxn>
              <a:cxn ang="0">
                <a:pos x="3" y="7"/>
              </a:cxn>
              <a:cxn ang="0">
                <a:pos x="2" y="6"/>
              </a:cxn>
              <a:cxn ang="0">
                <a:pos x="5" y="4"/>
              </a:cxn>
              <a:cxn ang="0">
                <a:pos x="5" y="5"/>
              </a:cxn>
            </a:cxnLst>
            <a:rect l="0" t="0" r="r" b="b"/>
            <a:pathLst>
              <a:path w="7" h="8">
                <a:moveTo>
                  <a:pt x="7" y="8"/>
                </a:moveTo>
                <a:cubicBezTo>
                  <a:pt x="7" y="7"/>
                  <a:pt x="7" y="7"/>
                  <a:pt x="7" y="6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6" y="0"/>
                  <a:pt x="4" y="0"/>
                </a:cubicBezTo>
                <a:cubicBezTo>
                  <a:pt x="3" y="0"/>
                  <a:pt x="2" y="0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3" y="1"/>
                  <a:pt x="3" y="1"/>
                </a:cubicBezTo>
                <a:cubicBezTo>
                  <a:pt x="5" y="1"/>
                  <a:pt x="5" y="2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2" y="3"/>
                  <a:pt x="0" y="4"/>
                  <a:pt x="0" y="6"/>
                </a:cubicBezTo>
                <a:cubicBezTo>
                  <a:pt x="0" y="7"/>
                  <a:pt x="1" y="8"/>
                  <a:pt x="3" y="8"/>
                </a:cubicBezTo>
                <a:cubicBezTo>
                  <a:pt x="4" y="8"/>
                  <a:pt x="5" y="8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6" y="8"/>
                  <a:pt x="6" y="8"/>
                  <a:pt x="6" y="8"/>
                </a:cubicBezTo>
                <a:lnTo>
                  <a:pt x="7" y="8"/>
                </a:lnTo>
                <a:close/>
                <a:moveTo>
                  <a:pt x="5" y="5"/>
                </a:moveTo>
                <a:cubicBezTo>
                  <a:pt x="5" y="6"/>
                  <a:pt x="5" y="6"/>
                  <a:pt x="5" y="6"/>
                </a:cubicBezTo>
                <a:cubicBezTo>
                  <a:pt x="5" y="6"/>
                  <a:pt x="4" y="7"/>
                  <a:pt x="3" y="7"/>
                </a:cubicBezTo>
                <a:cubicBezTo>
                  <a:pt x="3" y="7"/>
                  <a:pt x="2" y="7"/>
                  <a:pt x="2" y="6"/>
                </a:cubicBezTo>
                <a:cubicBezTo>
                  <a:pt x="2" y="4"/>
                  <a:pt x="4" y="4"/>
                  <a:pt x="5" y="4"/>
                </a:cubicBezTo>
                <a:lnTo>
                  <a:pt x="5" y="5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9" name="Freeform 49"/>
          <p:cNvSpPr/>
          <p:nvPr/>
        </p:nvSpPr>
        <p:spPr bwMode="auto">
          <a:xfrm>
            <a:off x="4819650" y="1609726"/>
            <a:ext cx="44450" cy="3016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" y="8"/>
              </a:cxn>
              <a:cxn ang="0">
                <a:pos x="1" y="3"/>
              </a:cxn>
              <a:cxn ang="0">
                <a:pos x="2" y="3"/>
              </a:cxn>
              <a:cxn ang="0">
                <a:pos x="3" y="1"/>
              </a:cxn>
              <a:cxn ang="0">
                <a:pos x="5" y="3"/>
              </a:cxn>
              <a:cxn ang="0">
                <a:pos x="5" y="8"/>
              </a:cxn>
              <a:cxn ang="0">
                <a:pos x="7" y="8"/>
              </a:cxn>
              <a:cxn ang="0">
                <a:pos x="7" y="3"/>
              </a:cxn>
              <a:cxn ang="0">
                <a:pos x="7" y="3"/>
              </a:cxn>
              <a:cxn ang="0">
                <a:pos x="8" y="1"/>
              </a:cxn>
              <a:cxn ang="0">
                <a:pos x="10" y="4"/>
              </a:cxn>
              <a:cxn ang="0">
                <a:pos x="10" y="8"/>
              </a:cxn>
              <a:cxn ang="0">
                <a:pos x="12" y="8"/>
              </a:cxn>
              <a:cxn ang="0">
                <a:pos x="12" y="3"/>
              </a:cxn>
              <a:cxn ang="0">
                <a:pos x="9" y="0"/>
              </a:cxn>
              <a:cxn ang="0">
                <a:pos x="7" y="1"/>
              </a:cxn>
              <a:cxn ang="0">
                <a:pos x="6" y="2"/>
              </a:cxn>
              <a:cxn ang="0">
                <a:pos x="6" y="2"/>
              </a:cxn>
              <a:cxn ang="0">
                <a:pos x="4" y="0"/>
              </a:cxn>
              <a:cxn ang="0">
                <a:pos x="1" y="2"/>
              </a:cxn>
              <a:cxn ang="0">
                <a:pos x="1" y="2"/>
              </a:cxn>
              <a:cxn ang="0">
                <a:pos x="1" y="0"/>
              </a:cxn>
              <a:cxn ang="0">
                <a:pos x="0" y="0"/>
              </a:cxn>
              <a:cxn ang="0">
                <a:pos x="0" y="2"/>
              </a:cxn>
              <a:cxn ang="0">
                <a:pos x="0" y="8"/>
              </a:cxn>
            </a:cxnLst>
            <a:rect l="0" t="0" r="r" b="b"/>
            <a:pathLst>
              <a:path w="12" h="8">
                <a:moveTo>
                  <a:pt x="0" y="8"/>
                </a:moveTo>
                <a:cubicBezTo>
                  <a:pt x="1" y="8"/>
                  <a:pt x="1" y="8"/>
                  <a:pt x="1" y="8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2" y="3"/>
                </a:cubicBezTo>
                <a:cubicBezTo>
                  <a:pt x="2" y="2"/>
                  <a:pt x="2" y="1"/>
                  <a:pt x="3" y="1"/>
                </a:cubicBezTo>
                <a:cubicBezTo>
                  <a:pt x="5" y="1"/>
                  <a:pt x="5" y="2"/>
                  <a:pt x="5" y="3"/>
                </a:cubicBezTo>
                <a:cubicBezTo>
                  <a:pt x="5" y="8"/>
                  <a:pt x="5" y="8"/>
                  <a:pt x="5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8" y="1"/>
                  <a:pt x="8" y="1"/>
                </a:cubicBezTo>
                <a:cubicBezTo>
                  <a:pt x="10" y="1"/>
                  <a:pt x="10" y="2"/>
                  <a:pt x="10" y="4"/>
                </a:cubicBezTo>
                <a:cubicBezTo>
                  <a:pt x="10" y="8"/>
                  <a:pt x="10" y="8"/>
                  <a:pt x="10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1"/>
                  <a:pt x="10" y="0"/>
                  <a:pt x="9" y="0"/>
                </a:cubicBezTo>
                <a:cubicBezTo>
                  <a:pt x="8" y="0"/>
                  <a:pt x="8" y="0"/>
                  <a:pt x="7" y="1"/>
                </a:cubicBezTo>
                <a:cubicBezTo>
                  <a:pt x="7" y="1"/>
                  <a:pt x="6" y="1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5" y="0"/>
                  <a:pt x="4" y="0"/>
                </a:cubicBezTo>
                <a:cubicBezTo>
                  <a:pt x="3" y="0"/>
                  <a:pt x="2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2"/>
                </a:cubicBezTo>
                <a:lnTo>
                  <a:pt x="0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70" name="Freeform 50"/>
          <p:cNvSpPr>
            <a:spLocks noEditPoints="1"/>
          </p:cNvSpPr>
          <p:nvPr/>
        </p:nvSpPr>
        <p:spPr bwMode="auto">
          <a:xfrm>
            <a:off x="4872038" y="1609726"/>
            <a:ext cx="25400" cy="30162"/>
          </a:xfrm>
          <a:custGeom>
            <a:avLst/>
            <a:gdLst/>
            <a:ahLst/>
            <a:cxnLst>
              <a:cxn ang="0">
                <a:pos x="7" y="4"/>
              </a:cxn>
              <a:cxn ang="0">
                <a:pos x="7" y="4"/>
              </a:cxn>
              <a:cxn ang="0">
                <a:pos x="4" y="0"/>
              </a:cxn>
              <a:cxn ang="0">
                <a:pos x="0" y="4"/>
              </a:cxn>
              <a:cxn ang="0">
                <a:pos x="4" y="8"/>
              </a:cxn>
              <a:cxn ang="0">
                <a:pos x="7" y="8"/>
              </a:cxn>
              <a:cxn ang="0">
                <a:pos x="7" y="7"/>
              </a:cxn>
              <a:cxn ang="0">
                <a:pos x="4" y="7"/>
              </a:cxn>
              <a:cxn ang="0">
                <a:pos x="2" y="4"/>
              </a:cxn>
              <a:cxn ang="0">
                <a:pos x="7" y="4"/>
              </a:cxn>
              <a:cxn ang="0">
                <a:pos x="2" y="3"/>
              </a:cxn>
              <a:cxn ang="0">
                <a:pos x="4" y="1"/>
              </a:cxn>
              <a:cxn ang="0">
                <a:pos x="6" y="3"/>
              </a:cxn>
              <a:cxn ang="0">
                <a:pos x="2" y="3"/>
              </a:cxn>
            </a:cxnLst>
            <a:rect l="0" t="0" r="r" b="b"/>
            <a:pathLst>
              <a:path w="7" h="8">
                <a:moveTo>
                  <a:pt x="7" y="4"/>
                </a:moveTo>
                <a:cubicBezTo>
                  <a:pt x="7" y="4"/>
                  <a:pt x="7" y="4"/>
                  <a:pt x="7" y="4"/>
                </a:cubicBezTo>
                <a:cubicBezTo>
                  <a:pt x="7" y="2"/>
                  <a:pt x="7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7"/>
                  <a:pt x="2" y="8"/>
                  <a:pt x="4" y="8"/>
                </a:cubicBezTo>
                <a:cubicBezTo>
                  <a:pt x="6" y="8"/>
                  <a:pt x="6" y="8"/>
                  <a:pt x="7" y="8"/>
                </a:cubicBezTo>
                <a:cubicBezTo>
                  <a:pt x="7" y="7"/>
                  <a:pt x="7" y="7"/>
                  <a:pt x="7" y="7"/>
                </a:cubicBezTo>
                <a:cubicBezTo>
                  <a:pt x="6" y="7"/>
                  <a:pt x="5" y="7"/>
                  <a:pt x="4" y="7"/>
                </a:cubicBezTo>
                <a:cubicBezTo>
                  <a:pt x="3" y="7"/>
                  <a:pt x="2" y="6"/>
                  <a:pt x="2" y="4"/>
                </a:cubicBezTo>
                <a:lnTo>
                  <a:pt x="7" y="4"/>
                </a:lnTo>
                <a:close/>
                <a:moveTo>
                  <a:pt x="2" y="3"/>
                </a:moveTo>
                <a:cubicBezTo>
                  <a:pt x="2" y="2"/>
                  <a:pt x="2" y="1"/>
                  <a:pt x="4" y="1"/>
                </a:cubicBezTo>
                <a:cubicBezTo>
                  <a:pt x="6" y="1"/>
                  <a:pt x="6" y="2"/>
                  <a:pt x="6" y="3"/>
                </a:cubicBezTo>
                <a:lnTo>
                  <a:pt x="2" y="3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71" name="Freeform 51"/>
          <p:cNvSpPr/>
          <p:nvPr/>
        </p:nvSpPr>
        <p:spPr bwMode="auto">
          <a:xfrm>
            <a:off x="4894263" y="1601788"/>
            <a:ext cx="14288" cy="381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" y="2"/>
              </a:cxn>
              <a:cxn ang="0">
                <a:pos x="0" y="2"/>
              </a:cxn>
              <a:cxn ang="0">
                <a:pos x="0" y="3"/>
              </a:cxn>
              <a:cxn ang="0">
                <a:pos x="1" y="3"/>
              </a:cxn>
              <a:cxn ang="0">
                <a:pos x="1" y="8"/>
              </a:cxn>
              <a:cxn ang="0">
                <a:pos x="1" y="10"/>
              </a:cxn>
              <a:cxn ang="0">
                <a:pos x="3" y="10"/>
              </a:cxn>
              <a:cxn ang="0">
                <a:pos x="4" y="10"/>
              </a:cxn>
              <a:cxn ang="0">
                <a:pos x="4" y="9"/>
              </a:cxn>
              <a:cxn ang="0">
                <a:pos x="3" y="9"/>
              </a:cxn>
              <a:cxn ang="0">
                <a:pos x="2" y="8"/>
              </a:cxn>
              <a:cxn ang="0">
                <a:pos x="2" y="3"/>
              </a:cxn>
              <a:cxn ang="0">
                <a:pos x="4" y="3"/>
              </a:cxn>
              <a:cxn ang="0">
                <a:pos x="4" y="2"/>
              </a:cxn>
              <a:cxn ang="0">
                <a:pos x="2" y="2"/>
              </a:cxn>
              <a:cxn ang="0">
                <a:pos x="2" y="0"/>
              </a:cxn>
              <a:cxn ang="0">
                <a:pos x="1" y="0"/>
              </a:cxn>
            </a:cxnLst>
            <a:rect l="0" t="0" r="r" b="b"/>
            <a:pathLst>
              <a:path w="4" h="10">
                <a:moveTo>
                  <a:pt x="1" y="0"/>
                </a:move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9"/>
                  <a:pt x="1" y="10"/>
                </a:cubicBezTo>
                <a:cubicBezTo>
                  <a:pt x="2" y="10"/>
                  <a:pt x="2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3" y="9"/>
                </a:cubicBezTo>
                <a:cubicBezTo>
                  <a:pt x="3" y="9"/>
                  <a:pt x="2" y="8"/>
                  <a:pt x="2" y="8"/>
                </a:cubicBezTo>
                <a:cubicBezTo>
                  <a:pt x="2" y="3"/>
                  <a:pt x="2" y="3"/>
                  <a:pt x="2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4" y="2"/>
                  <a:pt x="4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0"/>
                  <a:pt x="2" y="0"/>
                  <a:pt x="2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72" name="Freeform 52"/>
          <p:cNvSpPr/>
          <p:nvPr/>
        </p:nvSpPr>
        <p:spPr bwMode="auto">
          <a:xfrm>
            <a:off x="4913313" y="1631951"/>
            <a:ext cx="11113" cy="15875"/>
          </a:xfrm>
          <a:custGeom>
            <a:avLst/>
            <a:gdLst/>
            <a:ahLst/>
            <a:cxnLst>
              <a:cxn ang="0">
                <a:pos x="1" y="4"/>
              </a:cxn>
              <a:cxn ang="0">
                <a:pos x="3" y="0"/>
              </a:cxn>
              <a:cxn ang="0">
                <a:pos x="1" y="0"/>
              </a:cxn>
              <a:cxn ang="0">
                <a:pos x="0" y="4"/>
              </a:cxn>
              <a:cxn ang="0">
                <a:pos x="1" y="4"/>
              </a:cxn>
            </a:cxnLst>
            <a:rect l="0" t="0" r="r" b="b"/>
            <a:pathLst>
              <a:path w="3" h="4">
                <a:moveTo>
                  <a:pt x="1" y="4"/>
                </a:moveTo>
                <a:cubicBezTo>
                  <a:pt x="2" y="3"/>
                  <a:pt x="2" y="1"/>
                  <a:pt x="3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3"/>
                  <a:pt x="0" y="4"/>
                </a:cubicBezTo>
                <a:lnTo>
                  <a:pt x="1" y="4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73" name="Freeform 53"/>
          <p:cNvSpPr/>
          <p:nvPr/>
        </p:nvSpPr>
        <p:spPr bwMode="auto">
          <a:xfrm>
            <a:off x="4943475" y="1609726"/>
            <a:ext cx="25400" cy="30162"/>
          </a:xfrm>
          <a:custGeom>
            <a:avLst/>
            <a:gdLst/>
            <a:ahLst/>
            <a:cxnLst>
              <a:cxn ang="0">
                <a:pos x="6" y="7"/>
              </a:cxn>
              <a:cxn ang="0">
                <a:pos x="5" y="7"/>
              </a:cxn>
              <a:cxn ang="0">
                <a:pos x="2" y="4"/>
              </a:cxn>
              <a:cxn ang="0">
                <a:pos x="5" y="1"/>
              </a:cxn>
              <a:cxn ang="0">
                <a:pos x="6" y="2"/>
              </a:cxn>
              <a:cxn ang="0">
                <a:pos x="7" y="0"/>
              </a:cxn>
              <a:cxn ang="0">
                <a:pos x="5" y="0"/>
              </a:cxn>
              <a:cxn ang="0">
                <a:pos x="0" y="4"/>
              </a:cxn>
              <a:cxn ang="0">
                <a:pos x="4" y="8"/>
              </a:cxn>
              <a:cxn ang="0">
                <a:pos x="7" y="8"/>
              </a:cxn>
              <a:cxn ang="0">
                <a:pos x="6" y="7"/>
              </a:cxn>
            </a:cxnLst>
            <a:rect l="0" t="0" r="r" b="b"/>
            <a:pathLst>
              <a:path w="7" h="8">
                <a:moveTo>
                  <a:pt x="6" y="7"/>
                </a:moveTo>
                <a:cubicBezTo>
                  <a:pt x="6" y="7"/>
                  <a:pt x="5" y="7"/>
                  <a:pt x="5" y="7"/>
                </a:cubicBezTo>
                <a:cubicBezTo>
                  <a:pt x="3" y="7"/>
                  <a:pt x="2" y="6"/>
                  <a:pt x="2" y="4"/>
                </a:cubicBezTo>
                <a:cubicBezTo>
                  <a:pt x="2" y="3"/>
                  <a:pt x="3" y="1"/>
                  <a:pt x="5" y="1"/>
                </a:cubicBezTo>
                <a:cubicBezTo>
                  <a:pt x="6" y="1"/>
                  <a:pt x="6" y="1"/>
                  <a:pt x="6" y="2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6" y="0"/>
                  <a:pt x="5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7"/>
                  <a:pt x="2" y="8"/>
                  <a:pt x="4" y="8"/>
                </a:cubicBezTo>
                <a:cubicBezTo>
                  <a:pt x="5" y="8"/>
                  <a:pt x="6" y="8"/>
                  <a:pt x="7" y="8"/>
                </a:cubicBezTo>
                <a:lnTo>
                  <a:pt x="6" y="7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74" name="Freeform 54"/>
          <p:cNvSpPr>
            <a:spLocks noEditPoints="1"/>
          </p:cNvSpPr>
          <p:nvPr/>
        </p:nvSpPr>
        <p:spPr bwMode="auto">
          <a:xfrm>
            <a:off x="4973638" y="1609726"/>
            <a:ext cx="30163" cy="30162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4"/>
              </a:cxn>
              <a:cxn ang="0">
                <a:pos x="4" y="8"/>
              </a:cxn>
              <a:cxn ang="0">
                <a:pos x="8" y="4"/>
              </a:cxn>
              <a:cxn ang="0">
                <a:pos x="4" y="0"/>
              </a:cxn>
              <a:cxn ang="0">
                <a:pos x="4" y="1"/>
              </a:cxn>
              <a:cxn ang="0">
                <a:pos x="6" y="4"/>
              </a:cxn>
              <a:cxn ang="0">
                <a:pos x="4" y="7"/>
              </a:cxn>
              <a:cxn ang="0">
                <a:pos x="1" y="4"/>
              </a:cxn>
              <a:cxn ang="0">
                <a:pos x="4" y="1"/>
              </a:cxn>
            </a:cxnLst>
            <a:rect l="0" t="0" r="r" b="b"/>
            <a:pathLst>
              <a:path w="8" h="8">
                <a:moveTo>
                  <a:pt x="4" y="0"/>
                </a:moveTo>
                <a:cubicBezTo>
                  <a:pt x="1" y="0"/>
                  <a:pt x="0" y="2"/>
                  <a:pt x="0" y="4"/>
                </a:cubicBezTo>
                <a:cubicBezTo>
                  <a:pt x="0" y="7"/>
                  <a:pt x="1" y="8"/>
                  <a:pt x="4" y="8"/>
                </a:cubicBezTo>
                <a:cubicBezTo>
                  <a:pt x="6" y="8"/>
                  <a:pt x="8" y="7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  <a:moveTo>
                  <a:pt x="4" y="1"/>
                </a:moveTo>
                <a:cubicBezTo>
                  <a:pt x="5" y="1"/>
                  <a:pt x="6" y="3"/>
                  <a:pt x="6" y="4"/>
                </a:cubicBezTo>
                <a:cubicBezTo>
                  <a:pt x="6" y="6"/>
                  <a:pt x="5" y="7"/>
                  <a:pt x="4" y="7"/>
                </a:cubicBezTo>
                <a:cubicBezTo>
                  <a:pt x="2" y="7"/>
                  <a:pt x="1" y="6"/>
                  <a:pt x="1" y="4"/>
                </a:cubicBezTo>
                <a:cubicBezTo>
                  <a:pt x="1" y="3"/>
                  <a:pt x="2" y="1"/>
                  <a:pt x="4" y="1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75" name="Freeform 55"/>
          <p:cNvSpPr/>
          <p:nvPr/>
        </p:nvSpPr>
        <p:spPr bwMode="auto">
          <a:xfrm>
            <a:off x="5010150" y="1609726"/>
            <a:ext cx="26988" cy="3016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" y="8"/>
              </a:cxn>
              <a:cxn ang="0">
                <a:pos x="2" y="3"/>
              </a:cxn>
              <a:cxn ang="0">
                <a:pos x="2" y="3"/>
              </a:cxn>
              <a:cxn ang="0">
                <a:pos x="4" y="1"/>
              </a:cxn>
              <a:cxn ang="0">
                <a:pos x="6" y="4"/>
              </a:cxn>
              <a:cxn ang="0">
                <a:pos x="6" y="8"/>
              </a:cxn>
              <a:cxn ang="0">
                <a:pos x="7" y="8"/>
              </a:cxn>
              <a:cxn ang="0">
                <a:pos x="7" y="3"/>
              </a:cxn>
              <a:cxn ang="0">
                <a:pos x="4" y="0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8"/>
              </a:cxn>
            </a:cxnLst>
            <a:rect l="0" t="0" r="r" b="b"/>
            <a:pathLst>
              <a:path w="7" h="8">
                <a:moveTo>
                  <a:pt x="0" y="8"/>
                </a:moveTo>
                <a:cubicBezTo>
                  <a:pt x="2" y="8"/>
                  <a:pt x="2" y="8"/>
                  <a:pt x="2" y="8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3" y="1"/>
                  <a:pt x="4" y="1"/>
                </a:cubicBezTo>
                <a:cubicBezTo>
                  <a:pt x="5" y="1"/>
                  <a:pt x="6" y="2"/>
                  <a:pt x="6" y="4"/>
                </a:cubicBezTo>
                <a:cubicBezTo>
                  <a:pt x="6" y="8"/>
                  <a:pt x="6" y="8"/>
                  <a:pt x="6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3"/>
                  <a:pt x="7" y="3"/>
                  <a:pt x="7" y="3"/>
                </a:cubicBezTo>
                <a:cubicBezTo>
                  <a:pt x="7" y="1"/>
                  <a:pt x="5" y="0"/>
                  <a:pt x="4" y="0"/>
                </a:cubicBezTo>
                <a:cubicBezTo>
                  <a:pt x="3" y="0"/>
                  <a:pt x="2" y="1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0"/>
                  <a:pt x="2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2"/>
                </a:cubicBezTo>
                <a:lnTo>
                  <a:pt x="0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76" name="Freeform 56"/>
          <p:cNvSpPr/>
          <p:nvPr/>
        </p:nvSpPr>
        <p:spPr bwMode="auto">
          <a:xfrm>
            <a:off x="5048250" y="1609726"/>
            <a:ext cx="19050" cy="3016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" y="8"/>
              </a:cxn>
              <a:cxn ang="0">
                <a:pos x="5" y="6"/>
              </a:cxn>
              <a:cxn ang="0">
                <a:pos x="3" y="4"/>
              </a:cxn>
              <a:cxn ang="0">
                <a:pos x="2" y="2"/>
              </a:cxn>
              <a:cxn ang="0">
                <a:pos x="3" y="1"/>
              </a:cxn>
              <a:cxn ang="0">
                <a:pos x="5" y="2"/>
              </a:cxn>
              <a:cxn ang="0">
                <a:pos x="5" y="1"/>
              </a:cxn>
              <a:cxn ang="0">
                <a:pos x="3" y="0"/>
              </a:cxn>
              <a:cxn ang="0">
                <a:pos x="0" y="2"/>
              </a:cxn>
              <a:cxn ang="0">
                <a:pos x="2" y="5"/>
              </a:cxn>
              <a:cxn ang="0">
                <a:pos x="4" y="6"/>
              </a:cxn>
              <a:cxn ang="0">
                <a:pos x="2" y="7"/>
              </a:cxn>
              <a:cxn ang="0">
                <a:pos x="0" y="7"/>
              </a:cxn>
              <a:cxn ang="0">
                <a:pos x="0" y="8"/>
              </a:cxn>
            </a:cxnLst>
            <a:rect l="0" t="0" r="r" b="b"/>
            <a:pathLst>
              <a:path w="5" h="8">
                <a:moveTo>
                  <a:pt x="0" y="8"/>
                </a:moveTo>
                <a:cubicBezTo>
                  <a:pt x="0" y="8"/>
                  <a:pt x="1" y="8"/>
                  <a:pt x="2" y="8"/>
                </a:cubicBezTo>
                <a:cubicBezTo>
                  <a:pt x="4" y="8"/>
                  <a:pt x="5" y="7"/>
                  <a:pt x="5" y="6"/>
                </a:cubicBezTo>
                <a:cubicBezTo>
                  <a:pt x="5" y="5"/>
                  <a:pt x="4" y="4"/>
                  <a:pt x="3" y="4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1"/>
                  <a:pt x="3" y="1"/>
                </a:cubicBezTo>
                <a:cubicBezTo>
                  <a:pt x="4" y="1"/>
                  <a:pt x="4" y="1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5"/>
                </a:cubicBezTo>
                <a:cubicBezTo>
                  <a:pt x="3" y="5"/>
                  <a:pt x="4" y="5"/>
                  <a:pt x="4" y="6"/>
                </a:cubicBezTo>
                <a:cubicBezTo>
                  <a:pt x="4" y="7"/>
                  <a:pt x="3" y="7"/>
                  <a:pt x="2" y="7"/>
                </a:cubicBezTo>
                <a:cubicBezTo>
                  <a:pt x="1" y="7"/>
                  <a:pt x="1" y="7"/>
                  <a:pt x="0" y="7"/>
                </a:cubicBezTo>
                <a:lnTo>
                  <a:pt x="0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77" name="Freeform 57"/>
          <p:cNvSpPr>
            <a:spLocks noEditPoints="1"/>
          </p:cNvSpPr>
          <p:nvPr/>
        </p:nvSpPr>
        <p:spPr bwMode="auto">
          <a:xfrm>
            <a:off x="5073650" y="1609726"/>
            <a:ext cx="30163" cy="30162"/>
          </a:xfrm>
          <a:custGeom>
            <a:avLst/>
            <a:gdLst/>
            <a:ahLst/>
            <a:cxnLst>
              <a:cxn ang="0">
                <a:pos x="7" y="4"/>
              </a:cxn>
              <a:cxn ang="0">
                <a:pos x="8" y="4"/>
              </a:cxn>
              <a:cxn ang="0">
                <a:pos x="4" y="0"/>
              </a:cxn>
              <a:cxn ang="0">
                <a:pos x="0" y="4"/>
              </a:cxn>
              <a:cxn ang="0">
                <a:pos x="4" y="8"/>
              </a:cxn>
              <a:cxn ang="0">
                <a:pos x="7" y="8"/>
              </a:cxn>
              <a:cxn ang="0">
                <a:pos x="7" y="7"/>
              </a:cxn>
              <a:cxn ang="0">
                <a:pos x="5" y="7"/>
              </a:cxn>
              <a:cxn ang="0">
                <a:pos x="2" y="4"/>
              </a:cxn>
              <a:cxn ang="0">
                <a:pos x="7" y="4"/>
              </a:cxn>
              <a:cxn ang="0">
                <a:pos x="2" y="3"/>
              </a:cxn>
              <a:cxn ang="0">
                <a:pos x="4" y="1"/>
              </a:cxn>
              <a:cxn ang="0">
                <a:pos x="6" y="3"/>
              </a:cxn>
              <a:cxn ang="0">
                <a:pos x="2" y="3"/>
              </a:cxn>
            </a:cxnLst>
            <a:rect l="0" t="0" r="r" b="b"/>
            <a:pathLst>
              <a:path w="8" h="8">
                <a:moveTo>
                  <a:pt x="7" y="4"/>
                </a:moveTo>
                <a:cubicBezTo>
                  <a:pt x="7" y="4"/>
                  <a:pt x="8" y="4"/>
                  <a:pt x="8" y="4"/>
                </a:cubicBezTo>
                <a:cubicBezTo>
                  <a:pt x="8" y="2"/>
                  <a:pt x="7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7"/>
                  <a:pt x="2" y="8"/>
                  <a:pt x="4" y="8"/>
                </a:cubicBezTo>
                <a:cubicBezTo>
                  <a:pt x="6" y="8"/>
                  <a:pt x="7" y="8"/>
                  <a:pt x="7" y="8"/>
                </a:cubicBezTo>
                <a:cubicBezTo>
                  <a:pt x="7" y="7"/>
                  <a:pt x="7" y="7"/>
                  <a:pt x="7" y="7"/>
                </a:cubicBezTo>
                <a:cubicBezTo>
                  <a:pt x="6" y="7"/>
                  <a:pt x="6" y="7"/>
                  <a:pt x="5" y="7"/>
                </a:cubicBezTo>
                <a:cubicBezTo>
                  <a:pt x="3" y="7"/>
                  <a:pt x="2" y="6"/>
                  <a:pt x="2" y="4"/>
                </a:cubicBezTo>
                <a:lnTo>
                  <a:pt x="7" y="4"/>
                </a:lnTo>
                <a:close/>
                <a:moveTo>
                  <a:pt x="2" y="3"/>
                </a:moveTo>
                <a:cubicBezTo>
                  <a:pt x="2" y="2"/>
                  <a:pt x="3" y="1"/>
                  <a:pt x="4" y="1"/>
                </a:cubicBezTo>
                <a:cubicBezTo>
                  <a:pt x="6" y="1"/>
                  <a:pt x="6" y="2"/>
                  <a:pt x="6" y="3"/>
                </a:cubicBezTo>
                <a:lnTo>
                  <a:pt x="2" y="3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78" name="Freeform 58"/>
          <p:cNvSpPr/>
          <p:nvPr/>
        </p:nvSpPr>
        <p:spPr bwMode="auto">
          <a:xfrm>
            <a:off x="5097463" y="1609726"/>
            <a:ext cx="22225" cy="30162"/>
          </a:xfrm>
          <a:custGeom>
            <a:avLst/>
            <a:gdLst/>
            <a:ahLst/>
            <a:cxnLst>
              <a:cxn ang="0">
                <a:pos x="6" y="7"/>
              </a:cxn>
              <a:cxn ang="0">
                <a:pos x="4" y="7"/>
              </a:cxn>
              <a:cxn ang="0">
                <a:pos x="1" y="4"/>
              </a:cxn>
              <a:cxn ang="0">
                <a:pos x="4" y="1"/>
              </a:cxn>
              <a:cxn ang="0">
                <a:pos x="6" y="2"/>
              </a:cxn>
              <a:cxn ang="0">
                <a:pos x="6" y="0"/>
              </a:cxn>
              <a:cxn ang="0">
                <a:pos x="4" y="0"/>
              </a:cxn>
              <a:cxn ang="0">
                <a:pos x="0" y="4"/>
              </a:cxn>
              <a:cxn ang="0">
                <a:pos x="4" y="8"/>
              </a:cxn>
              <a:cxn ang="0">
                <a:pos x="6" y="8"/>
              </a:cxn>
              <a:cxn ang="0">
                <a:pos x="6" y="7"/>
              </a:cxn>
            </a:cxnLst>
            <a:rect l="0" t="0" r="r" b="b"/>
            <a:pathLst>
              <a:path w="6" h="8">
                <a:moveTo>
                  <a:pt x="6" y="7"/>
                </a:moveTo>
                <a:cubicBezTo>
                  <a:pt x="5" y="7"/>
                  <a:pt x="5" y="7"/>
                  <a:pt x="4" y="7"/>
                </a:cubicBezTo>
                <a:cubicBezTo>
                  <a:pt x="2" y="7"/>
                  <a:pt x="1" y="6"/>
                  <a:pt x="1" y="4"/>
                </a:cubicBezTo>
                <a:cubicBezTo>
                  <a:pt x="1" y="3"/>
                  <a:pt x="2" y="1"/>
                  <a:pt x="4" y="1"/>
                </a:cubicBezTo>
                <a:cubicBezTo>
                  <a:pt x="5" y="1"/>
                  <a:pt x="5" y="1"/>
                  <a:pt x="6" y="2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7"/>
                  <a:pt x="1" y="8"/>
                  <a:pt x="4" y="8"/>
                </a:cubicBezTo>
                <a:cubicBezTo>
                  <a:pt x="5" y="8"/>
                  <a:pt x="6" y="8"/>
                  <a:pt x="6" y="8"/>
                </a:cubicBezTo>
                <a:lnTo>
                  <a:pt x="6" y="7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79" name="Freeform 59"/>
          <p:cNvSpPr/>
          <p:nvPr/>
        </p:nvSpPr>
        <p:spPr bwMode="auto">
          <a:xfrm>
            <a:off x="5122863" y="1601788"/>
            <a:ext cx="19050" cy="381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" y="2"/>
              </a:cxn>
              <a:cxn ang="0">
                <a:pos x="0" y="2"/>
              </a:cxn>
              <a:cxn ang="0">
                <a:pos x="0" y="3"/>
              </a:cxn>
              <a:cxn ang="0">
                <a:pos x="1" y="3"/>
              </a:cxn>
              <a:cxn ang="0">
                <a:pos x="1" y="8"/>
              </a:cxn>
              <a:cxn ang="0">
                <a:pos x="2" y="10"/>
              </a:cxn>
              <a:cxn ang="0">
                <a:pos x="3" y="10"/>
              </a:cxn>
              <a:cxn ang="0">
                <a:pos x="5" y="10"/>
              </a:cxn>
              <a:cxn ang="0">
                <a:pos x="5" y="9"/>
              </a:cxn>
              <a:cxn ang="0">
                <a:pos x="4" y="9"/>
              </a:cxn>
              <a:cxn ang="0">
                <a:pos x="3" y="8"/>
              </a:cxn>
              <a:cxn ang="0">
                <a:pos x="3" y="3"/>
              </a:cxn>
              <a:cxn ang="0">
                <a:pos x="5" y="3"/>
              </a:cxn>
              <a:cxn ang="0">
                <a:pos x="5" y="2"/>
              </a:cxn>
              <a:cxn ang="0">
                <a:pos x="3" y="2"/>
              </a:cxn>
              <a:cxn ang="0">
                <a:pos x="3" y="0"/>
              </a:cxn>
              <a:cxn ang="0">
                <a:pos x="1" y="0"/>
              </a:cxn>
            </a:cxnLst>
            <a:rect l="0" t="0" r="r" b="b"/>
            <a:pathLst>
              <a:path w="5" h="10">
                <a:moveTo>
                  <a:pt x="1" y="0"/>
                </a:move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9"/>
                  <a:pt x="2" y="10"/>
                </a:cubicBezTo>
                <a:cubicBezTo>
                  <a:pt x="2" y="10"/>
                  <a:pt x="3" y="10"/>
                  <a:pt x="3" y="10"/>
                </a:cubicBezTo>
                <a:cubicBezTo>
                  <a:pt x="4" y="10"/>
                  <a:pt x="4" y="10"/>
                  <a:pt x="5" y="10"/>
                </a:cubicBezTo>
                <a:cubicBezTo>
                  <a:pt x="5" y="9"/>
                  <a:pt x="5" y="9"/>
                  <a:pt x="5" y="9"/>
                </a:cubicBezTo>
                <a:cubicBezTo>
                  <a:pt x="4" y="9"/>
                  <a:pt x="4" y="9"/>
                  <a:pt x="4" y="9"/>
                </a:cubicBezTo>
                <a:cubicBezTo>
                  <a:pt x="3" y="9"/>
                  <a:pt x="3" y="8"/>
                  <a:pt x="3" y="8"/>
                </a:cubicBezTo>
                <a:cubicBezTo>
                  <a:pt x="3" y="3"/>
                  <a:pt x="3" y="3"/>
                  <a:pt x="3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0"/>
                  <a:pt x="3" y="0"/>
                  <a:pt x="3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80" name="Freeform 60"/>
          <p:cNvSpPr>
            <a:spLocks noEditPoints="1"/>
          </p:cNvSpPr>
          <p:nvPr/>
        </p:nvSpPr>
        <p:spPr bwMode="auto">
          <a:xfrm>
            <a:off x="5145088" y="1609726"/>
            <a:ext cx="26988" cy="30162"/>
          </a:xfrm>
          <a:custGeom>
            <a:avLst/>
            <a:gdLst/>
            <a:ahLst/>
            <a:cxnLst>
              <a:cxn ang="0">
                <a:pos x="7" y="4"/>
              </a:cxn>
              <a:cxn ang="0">
                <a:pos x="7" y="4"/>
              </a:cxn>
              <a:cxn ang="0">
                <a:pos x="4" y="0"/>
              </a:cxn>
              <a:cxn ang="0">
                <a:pos x="0" y="4"/>
              </a:cxn>
              <a:cxn ang="0">
                <a:pos x="4" y="8"/>
              </a:cxn>
              <a:cxn ang="0">
                <a:pos x="7" y="8"/>
              </a:cxn>
              <a:cxn ang="0">
                <a:pos x="6" y="7"/>
              </a:cxn>
              <a:cxn ang="0">
                <a:pos x="4" y="7"/>
              </a:cxn>
              <a:cxn ang="0">
                <a:pos x="1" y="4"/>
              </a:cxn>
              <a:cxn ang="0">
                <a:pos x="7" y="4"/>
              </a:cxn>
              <a:cxn ang="0">
                <a:pos x="1" y="3"/>
              </a:cxn>
              <a:cxn ang="0">
                <a:pos x="4" y="1"/>
              </a:cxn>
              <a:cxn ang="0">
                <a:pos x="6" y="3"/>
              </a:cxn>
              <a:cxn ang="0">
                <a:pos x="1" y="3"/>
              </a:cxn>
            </a:cxnLst>
            <a:rect l="0" t="0" r="r" b="b"/>
            <a:pathLst>
              <a:path w="7" h="8">
                <a:moveTo>
                  <a:pt x="7" y="4"/>
                </a:move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7"/>
                  <a:pt x="1" y="8"/>
                  <a:pt x="4" y="8"/>
                </a:cubicBezTo>
                <a:cubicBezTo>
                  <a:pt x="5" y="8"/>
                  <a:pt x="6" y="8"/>
                  <a:pt x="7" y="8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5" y="7"/>
                  <a:pt x="4" y="7"/>
                </a:cubicBezTo>
                <a:cubicBezTo>
                  <a:pt x="3" y="7"/>
                  <a:pt x="1" y="6"/>
                  <a:pt x="1" y="4"/>
                </a:cubicBezTo>
                <a:lnTo>
                  <a:pt x="7" y="4"/>
                </a:lnTo>
                <a:close/>
                <a:moveTo>
                  <a:pt x="1" y="3"/>
                </a:moveTo>
                <a:cubicBezTo>
                  <a:pt x="1" y="2"/>
                  <a:pt x="2" y="1"/>
                  <a:pt x="4" y="1"/>
                </a:cubicBezTo>
                <a:cubicBezTo>
                  <a:pt x="5" y="1"/>
                  <a:pt x="6" y="2"/>
                  <a:pt x="6" y="3"/>
                </a:cubicBezTo>
                <a:lnTo>
                  <a:pt x="1" y="3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81" name="Freeform 61"/>
          <p:cNvSpPr/>
          <p:nvPr/>
        </p:nvSpPr>
        <p:spPr bwMode="auto">
          <a:xfrm>
            <a:off x="5180013" y="1601788"/>
            <a:ext cx="17463" cy="381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" y="2"/>
              </a:cxn>
              <a:cxn ang="0">
                <a:pos x="0" y="2"/>
              </a:cxn>
              <a:cxn ang="0">
                <a:pos x="0" y="3"/>
              </a:cxn>
              <a:cxn ang="0">
                <a:pos x="1" y="3"/>
              </a:cxn>
              <a:cxn ang="0">
                <a:pos x="1" y="8"/>
              </a:cxn>
              <a:cxn ang="0">
                <a:pos x="2" y="10"/>
              </a:cxn>
              <a:cxn ang="0">
                <a:pos x="3" y="10"/>
              </a:cxn>
              <a:cxn ang="0">
                <a:pos x="4" y="10"/>
              </a:cxn>
              <a:cxn ang="0">
                <a:pos x="4" y="9"/>
              </a:cxn>
              <a:cxn ang="0">
                <a:pos x="4" y="9"/>
              </a:cxn>
              <a:cxn ang="0">
                <a:pos x="2" y="8"/>
              </a:cxn>
              <a:cxn ang="0">
                <a:pos x="2" y="3"/>
              </a:cxn>
              <a:cxn ang="0">
                <a:pos x="5" y="3"/>
              </a:cxn>
              <a:cxn ang="0">
                <a:pos x="5" y="2"/>
              </a:cxn>
              <a:cxn ang="0">
                <a:pos x="2" y="2"/>
              </a:cxn>
              <a:cxn ang="0">
                <a:pos x="2" y="0"/>
              </a:cxn>
              <a:cxn ang="0">
                <a:pos x="1" y="0"/>
              </a:cxn>
            </a:cxnLst>
            <a:rect l="0" t="0" r="r" b="b"/>
            <a:pathLst>
              <a:path w="5" h="10">
                <a:moveTo>
                  <a:pt x="1" y="0"/>
                </a:move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9"/>
                  <a:pt x="2" y="10"/>
                </a:cubicBezTo>
                <a:cubicBezTo>
                  <a:pt x="2" y="10"/>
                  <a:pt x="2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3" y="9"/>
                  <a:pt x="2" y="8"/>
                  <a:pt x="2" y="8"/>
                </a:cubicBezTo>
                <a:cubicBezTo>
                  <a:pt x="2" y="3"/>
                  <a:pt x="2" y="3"/>
                  <a:pt x="2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0"/>
                  <a:pt x="2" y="0"/>
                  <a:pt x="2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82" name="Freeform 62"/>
          <p:cNvSpPr/>
          <p:nvPr/>
        </p:nvSpPr>
        <p:spPr bwMode="auto">
          <a:xfrm>
            <a:off x="5205413" y="1609726"/>
            <a:ext cx="26988" cy="30162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5" y="0"/>
              </a:cxn>
              <a:cxn ang="0">
                <a:pos x="5" y="5"/>
              </a:cxn>
              <a:cxn ang="0">
                <a:pos x="5" y="6"/>
              </a:cxn>
              <a:cxn ang="0">
                <a:pos x="3" y="7"/>
              </a:cxn>
              <a:cxn ang="0">
                <a:pos x="1" y="5"/>
              </a:cxn>
              <a:cxn ang="0">
                <a:pos x="1" y="0"/>
              </a:cxn>
              <a:cxn ang="0">
                <a:pos x="0" y="0"/>
              </a:cxn>
              <a:cxn ang="0">
                <a:pos x="0" y="5"/>
              </a:cxn>
              <a:cxn ang="0">
                <a:pos x="3" y="8"/>
              </a:cxn>
              <a:cxn ang="0">
                <a:pos x="5" y="7"/>
              </a:cxn>
              <a:cxn ang="0">
                <a:pos x="6" y="7"/>
              </a:cxn>
              <a:cxn ang="0">
                <a:pos x="6" y="8"/>
              </a:cxn>
              <a:cxn ang="0">
                <a:pos x="7" y="8"/>
              </a:cxn>
              <a:cxn ang="0">
                <a:pos x="7" y="6"/>
              </a:cxn>
              <a:cxn ang="0">
                <a:pos x="7" y="0"/>
              </a:cxn>
            </a:cxnLst>
            <a:rect l="0" t="0" r="r" b="b"/>
            <a:pathLst>
              <a:path w="7" h="8">
                <a:moveTo>
                  <a:pt x="7" y="0"/>
                </a:moveTo>
                <a:cubicBezTo>
                  <a:pt x="5" y="0"/>
                  <a:pt x="5" y="0"/>
                  <a:pt x="5" y="0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6"/>
                  <a:pt x="5" y="6"/>
                </a:cubicBezTo>
                <a:cubicBezTo>
                  <a:pt x="5" y="6"/>
                  <a:pt x="4" y="7"/>
                  <a:pt x="3" y="7"/>
                </a:cubicBezTo>
                <a:cubicBezTo>
                  <a:pt x="2" y="7"/>
                  <a:pt x="1" y="6"/>
                  <a:pt x="1" y="5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"/>
                  <a:pt x="0" y="5"/>
                  <a:pt x="0" y="5"/>
                </a:cubicBezTo>
                <a:cubicBezTo>
                  <a:pt x="0" y="8"/>
                  <a:pt x="2" y="8"/>
                  <a:pt x="3" y="8"/>
                </a:cubicBezTo>
                <a:cubicBezTo>
                  <a:pt x="4" y="8"/>
                  <a:pt x="5" y="7"/>
                  <a:pt x="5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8"/>
                  <a:pt x="6" y="8"/>
                  <a:pt x="6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7"/>
                  <a:pt x="7" y="7"/>
                  <a:pt x="7" y="6"/>
                </a:cubicBezTo>
                <a:lnTo>
                  <a:pt x="7" y="0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83" name="Freeform 63"/>
          <p:cNvSpPr>
            <a:spLocks noEditPoints="1"/>
          </p:cNvSpPr>
          <p:nvPr/>
        </p:nvSpPr>
        <p:spPr bwMode="auto">
          <a:xfrm>
            <a:off x="5243513" y="1609726"/>
            <a:ext cx="25400" cy="30162"/>
          </a:xfrm>
          <a:custGeom>
            <a:avLst/>
            <a:gdLst/>
            <a:ahLst/>
            <a:cxnLst>
              <a:cxn ang="0">
                <a:pos x="7" y="4"/>
              </a:cxn>
              <a:cxn ang="0">
                <a:pos x="7" y="4"/>
              </a:cxn>
              <a:cxn ang="0">
                <a:pos x="3" y="0"/>
              </a:cxn>
              <a:cxn ang="0">
                <a:pos x="0" y="4"/>
              </a:cxn>
              <a:cxn ang="0">
                <a:pos x="4" y="8"/>
              </a:cxn>
              <a:cxn ang="0">
                <a:pos x="6" y="8"/>
              </a:cxn>
              <a:cxn ang="0">
                <a:pos x="6" y="7"/>
              </a:cxn>
              <a:cxn ang="0">
                <a:pos x="4" y="7"/>
              </a:cxn>
              <a:cxn ang="0">
                <a:pos x="1" y="4"/>
              </a:cxn>
              <a:cxn ang="0">
                <a:pos x="7" y="4"/>
              </a:cxn>
              <a:cxn ang="0">
                <a:pos x="1" y="3"/>
              </a:cxn>
              <a:cxn ang="0">
                <a:pos x="3" y="1"/>
              </a:cxn>
              <a:cxn ang="0">
                <a:pos x="5" y="3"/>
              </a:cxn>
              <a:cxn ang="0">
                <a:pos x="1" y="3"/>
              </a:cxn>
            </a:cxnLst>
            <a:rect l="0" t="0" r="r" b="b"/>
            <a:pathLst>
              <a:path w="7" h="8">
                <a:moveTo>
                  <a:pt x="7" y="4"/>
                </a:move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7"/>
                  <a:pt x="1" y="8"/>
                  <a:pt x="4" y="8"/>
                </a:cubicBezTo>
                <a:cubicBezTo>
                  <a:pt x="5" y="8"/>
                  <a:pt x="6" y="8"/>
                  <a:pt x="6" y="8"/>
                </a:cubicBezTo>
                <a:cubicBezTo>
                  <a:pt x="6" y="7"/>
                  <a:pt x="6" y="7"/>
                  <a:pt x="6" y="7"/>
                </a:cubicBezTo>
                <a:cubicBezTo>
                  <a:pt x="5" y="7"/>
                  <a:pt x="5" y="7"/>
                  <a:pt x="4" y="7"/>
                </a:cubicBezTo>
                <a:cubicBezTo>
                  <a:pt x="2" y="7"/>
                  <a:pt x="1" y="6"/>
                  <a:pt x="1" y="4"/>
                </a:cubicBezTo>
                <a:lnTo>
                  <a:pt x="7" y="4"/>
                </a:lnTo>
                <a:close/>
                <a:moveTo>
                  <a:pt x="1" y="3"/>
                </a:moveTo>
                <a:cubicBezTo>
                  <a:pt x="1" y="2"/>
                  <a:pt x="2" y="1"/>
                  <a:pt x="3" y="1"/>
                </a:cubicBezTo>
                <a:cubicBezTo>
                  <a:pt x="5" y="1"/>
                  <a:pt x="5" y="2"/>
                  <a:pt x="5" y="3"/>
                </a:cubicBezTo>
                <a:lnTo>
                  <a:pt x="1" y="3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84" name="Freeform 64"/>
          <p:cNvSpPr/>
          <p:nvPr/>
        </p:nvSpPr>
        <p:spPr bwMode="auto">
          <a:xfrm>
            <a:off x="5276850" y="1609726"/>
            <a:ext cx="14288" cy="3016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" y="8"/>
              </a:cxn>
              <a:cxn ang="0">
                <a:pos x="2" y="4"/>
              </a:cxn>
              <a:cxn ang="0">
                <a:pos x="2" y="3"/>
              </a:cxn>
              <a:cxn ang="0">
                <a:pos x="4" y="1"/>
              </a:cxn>
              <a:cxn ang="0">
                <a:pos x="4" y="1"/>
              </a:cxn>
              <a:cxn ang="0">
                <a:pos x="4" y="0"/>
              </a:cxn>
              <a:cxn ang="0">
                <a:pos x="4" y="0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3"/>
              </a:cxn>
              <a:cxn ang="0">
                <a:pos x="0" y="8"/>
              </a:cxn>
            </a:cxnLst>
            <a:rect l="0" t="0" r="r" b="b"/>
            <a:pathLst>
              <a:path w="4" h="8">
                <a:moveTo>
                  <a:pt x="0" y="8"/>
                </a:moveTo>
                <a:cubicBezTo>
                  <a:pt x="2" y="8"/>
                  <a:pt x="2" y="8"/>
                  <a:pt x="2" y="8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3"/>
                  <a:pt x="2" y="3"/>
                </a:cubicBezTo>
                <a:cubicBezTo>
                  <a:pt x="2" y="2"/>
                  <a:pt x="3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2" y="1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0"/>
                  <a:pt x="2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3"/>
                </a:cubicBezTo>
                <a:lnTo>
                  <a:pt x="0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85" name="Freeform 65"/>
          <p:cNvSpPr>
            <a:spLocks noEditPoints="1"/>
          </p:cNvSpPr>
          <p:nvPr/>
        </p:nvSpPr>
        <p:spPr bwMode="auto">
          <a:xfrm>
            <a:off x="4841875" y="1673226"/>
            <a:ext cx="25400" cy="30162"/>
          </a:xfrm>
          <a:custGeom>
            <a:avLst/>
            <a:gdLst/>
            <a:ahLst/>
            <a:cxnLst>
              <a:cxn ang="0">
                <a:pos x="7" y="8"/>
              </a:cxn>
              <a:cxn ang="0">
                <a:pos x="7" y="6"/>
              </a:cxn>
              <a:cxn ang="0">
                <a:pos x="7" y="3"/>
              </a:cxn>
              <a:cxn ang="0">
                <a:pos x="3" y="0"/>
              </a:cxn>
              <a:cxn ang="0">
                <a:pos x="1" y="1"/>
              </a:cxn>
              <a:cxn ang="0">
                <a:pos x="1" y="2"/>
              </a:cxn>
              <a:cxn ang="0">
                <a:pos x="3" y="1"/>
              </a:cxn>
              <a:cxn ang="0">
                <a:pos x="5" y="3"/>
              </a:cxn>
              <a:cxn ang="0">
                <a:pos x="5" y="3"/>
              </a:cxn>
              <a:cxn ang="0">
                <a:pos x="0" y="6"/>
              </a:cxn>
              <a:cxn ang="0">
                <a:pos x="3" y="8"/>
              </a:cxn>
              <a:cxn ang="0">
                <a:pos x="5" y="7"/>
              </a:cxn>
              <a:cxn ang="0">
                <a:pos x="5" y="7"/>
              </a:cxn>
              <a:cxn ang="0">
                <a:pos x="5" y="8"/>
              </a:cxn>
              <a:cxn ang="0">
                <a:pos x="7" y="8"/>
              </a:cxn>
              <a:cxn ang="0">
                <a:pos x="5" y="6"/>
              </a:cxn>
              <a:cxn ang="0">
                <a:pos x="5" y="6"/>
              </a:cxn>
              <a:cxn ang="0">
                <a:pos x="3" y="7"/>
              </a:cxn>
              <a:cxn ang="0">
                <a:pos x="2" y="6"/>
              </a:cxn>
              <a:cxn ang="0">
                <a:pos x="5" y="4"/>
              </a:cxn>
              <a:cxn ang="0">
                <a:pos x="5" y="6"/>
              </a:cxn>
            </a:cxnLst>
            <a:rect l="0" t="0" r="r" b="b"/>
            <a:pathLst>
              <a:path w="7" h="8">
                <a:moveTo>
                  <a:pt x="7" y="8"/>
                </a:moveTo>
                <a:cubicBezTo>
                  <a:pt x="7" y="8"/>
                  <a:pt x="7" y="7"/>
                  <a:pt x="7" y="6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6" y="0"/>
                  <a:pt x="3" y="0"/>
                </a:cubicBezTo>
                <a:cubicBezTo>
                  <a:pt x="2" y="0"/>
                  <a:pt x="2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3" y="1"/>
                  <a:pt x="3" y="1"/>
                </a:cubicBezTo>
                <a:cubicBezTo>
                  <a:pt x="5" y="1"/>
                  <a:pt x="5" y="2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2" y="3"/>
                  <a:pt x="0" y="4"/>
                  <a:pt x="0" y="6"/>
                </a:cubicBezTo>
                <a:cubicBezTo>
                  <a:pt x="0" y="7"/>
                  <a:pt x="1" y="8"/>
                  <a:pt x="3" y="8"/>
                </a:cubicBezTo>
                <a:cubicBezTo>
                  <a:pt x="4" y="8"/>
                  <a:pt x="5" y="8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8"/>
                  <a:pt x="5" y="8"/>
                  <a:pt x="5" y="8"/>
                </a:cubicBezTo>
                <a:lnTo>
                  <a:pt x="7" y="8"/>
                </a:lnTo>
                <a:close/>
                <a:moveTo>
                  <a:pt x="5" y="6"/>
                </a:moveTo>
                <a:cubicBezTo>
                  <a:pt x="5" y="6"/>
                  <a:pt x="5" y="6"/>
                  <a:pt x="5" y="6"/>
                </a:cubicBezTo>
                <a:cubicBezTo>
                  <a:pt x="5" y="7"/>
                  <a:pt x="4" y="7"/>
                  <a:pt x="3" y="7"/>
                </a:cubicBezTo>
                <a:cubicBezTo>
                  <a:pt x="2" y="7"/>
                  <a:pt x="2" y="7"/>
                  <a:pt x="2" y="6"/>
                </a:cubicBezTo>
                <a:cubicBezTo>
                  <a:pt x="2" y="4"/>
                  <a:pt x="4" y="4"/>
                  <a:pt x="5" y="4"/>
                </a:cubicBezTo>
                <a:lnTo>
                  <a:pt x="5" y="6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86" name="Freeform 66"/>
          <p:cNvSpPr>
            <a:spLocks noEditPoints="1"/>
          </p:cNvSpPr>
          <p:nvPr/>
        </p:nvSpPr>
        <p:spPr bwMode="auto">
          <a:xfrm>
            <a:off x="4875213" y="1662113"/>
            <a:ext cx="30163" cy="412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4"/>
              </a:cxn>
              <a:cxn ang="0">
                <a:pos x="6" y="4"/>
              </a:cxn>
              <a:cxn ang="0">
                <a:pos x="4" y="3"/>
              </a:cxn>
              <a:cxn ang="0">
                <a:pos x="0" y="7"/>
              </a:cxn>
              <a:cxn ang="0">
                <a:pos x="4" y="11"/>
              </a:cxn>
              <a:cxn ang="0">
                <a:pos x="6" y="10"/>
              </a:cxn>
              <a:cxn ang="0">
                <a:pos x="6" y="10"/>
              </a:cxn>
              <a:cxn ang="0">
                <a:pos x="7" y="11"/>
              </a:cxn>
              <a:cxn ang="0">
                <a:pos x="8" y="11"/>
              </a:cxn>
              <a:cxn ang="0">
                <a:pos x="8" y="9"/>
              </a:cxn>
              <a:cxn ang="0">
                <a:pos x="8" y="0"/>
              </a:cxn>
              <a:cxn ang="0">
                <a:pos x="6" y="0"/>
              </a:cxn>
              <a:cxn ang="0">
                <a:pos x="6" y="8"/>
              </a:cxn>
              <a:cxn ang="0">
                <a:pos x="6" y="9"/>
              </a:cxn>
              <a:cxn ang="0">
                <a:pos x="4" y="10"/>
              </a:cxn>
              <a:cxn ang="0">
                <a:pos x="2" y="7"/>
              </a:cxn>
              <a:cxn ang="0">
                <a:pos x="4" y="4"/>
              </a:cxn>
              <a:cxn ang="0">
                <a:pos x="6" y="6"/>
              </a:cxn>
              <a:cxn ang="0">
                <a:pos x="6" y="7"/>
              </a:cxn>
              <a:cxn ang="0">
                <a:pos x="6" y="8"/>
              </a:cxn>
            </a:cxnLst>
            <a:rect l="0" t="0" r="r" b="b"/>
            <a:pathLst>
              <a:path w="8" h="11">
                <a:moveTo>
                  <a:pt x="6" y="0"/>
                </a:move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5" y="3"/>
                  <a:pt x="4" y="3"/>
                </a:cubicBezTo>
                <a:cubicBezTo>
                  <a:pt x="2" y="3"/>
                  <a:pt x="0" y="5"/>
                  <a:pt x="0" y="7"/>
                </a:cubicBezTo>
                <a:cubicBezTo>
                  <a:pt x="0" y="10"/>
                  <a:pt x="2" y="11"/>
                  <a:pt x="4" y="11"/>
                </a:cubicBezTo>
                <a:cubicBezTo>
                  <a:pt x="5" y="11"/>
                  <a:pt x="6" y="11"/>
                  <a:pt x="6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7" y="11"/>
                  <a:pt x="7" y="11"/>
                  <a:pt x="7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1"/>
                  <a:pt x="8" y="10"/>
                  <a:pt x="8" y="9"/>
                </a:cubicBezTo>
                <a:cubicBezTo>
                  <a:pt x="8" y="0"/>
                  <a:pt x="8" y="0"/>
                  <a:pt x="8" y="0"/>
                </a:cubicBezTo>
                <a:lnTo>
                  <a:pt x="6" y="0"/>
                </a:lnTo>
                <a:close/>
                <a:moveTo>
                  <a:pt x="6" y="8"/>
                </a:moveTo>
                <a:cubicBezTo>
                  <a:pt x="6" y="8"/>
                  <a:pt x="6" y="8"/>
                  <a:pt x="6" y="9"/>
                </a:cubicBezTo>
                <a:cubicBezTo>
                  <a:pt x="6" y="10"/>
                  <a:pt x="5" y="10"/>
                  <a:pt x="4" y="10"/>
                </a:cubicBezTo>
                <a:cubicBezTo>
                  <a:pt x="3" y="10"/>
                  <a:pt x="2" y="9"/>
                  <a:pt x="2" y="7"/>
                </a:cubicBezTo>
                <a:cubicBezTo>
                  <a:pt x="2" y="6"/>
                  <a:pt x="3" y="4"/>
                  <a:pt x="4" y="4"/>
                </a:cubicBezTo>
                <a:cubicBezTo>
                  <a:pt x="5" y="4"/>
                  <a:pt x="6" y="5"/>
                  <a:pt x="6" y="6"/>
                </a:cubicBezTo>
                <a:cubicBezTo>
                  <a:pt x="6" y="6"/>
                  <a:pt x="6" y="6"/>
                  <a:pt x="6" y="7"/>
                </a:cubicBezTo>
                <a:lnTo>
                  <a:pt x="6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87" name="Freeform 67"/>
          <p:cNvSpPr>
            <a:spLocks noEditPoints="1"/>
          </p:cNvSpPr>
          <p:nvPr/>
        </p:nvSpPr>
        <p:spPr bwMode="auto">
          <a:xfrm>
            <a:off x="4916488" y="1662113"/>
            <a:ext cx="7938" cy="41275"/>
          </a:xfrm>
          <a:custGeom>
            <a:avLst/>
            <a:gdLst/>
            <a:ahLst/>
            <a:cxnLst>
              <a:cxn ang="0">
                <a:pos x="2" y="11"/>
              </a:cxn>
              <a:cxn ang="0">
                <a:pos x="2" y="3"/>
              </a:cxn>
              <a:cxn ang="0">
                <a:pos x="0" y="3"/>
              </a:cxn>
              <a:cxn ang="0">
                <a:pos x="0" y="11"/>
              </a:cxn>
              <a:cxn ang="0">
                <a:pos x="2" y="11"/>
              </a:cxn>
              <a:cxn ang="0">
                <a:pos x="1" y="0"/>
              </a:cxn>
              <a:cxn ang="0">
                <a:pos x="0" y="1"/>
              </a:cxn>
              <a:cxn ang="0">
                <a:pos x="1" y="2"/>
              </a:cxn>
              <a:cxn ang="0">
                <a:pos x="2" y="1"/>
              </a:cxn>
              <a:cxn ang="0">
                <a:pos x="1" y="0"/>
              </a:cxn>
            </a:cxnLst>
            <a:rect l="0" t="0" r="r" b="b"/>
            <a:pathLst>
              <a:path w="2" h="11">
                <a:moveTo>
                  <a:pt x="2" y="11"/>
                </a:moveTo>
                <a:cubicBezTo>
                  <a:pt x="2" y="3"/>
                  <a:pt x="2" y="3"/>
                  <a:pt x="2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1"/>
                  <a:pt x="0" y="11"/>
                  <a:pt x="0" y="11"/>
                </a:cubicBezTo>
                <a:lnTo>
                  <a:pt x="2" y="11"/>
                </a:lnTo>
                <a:close/>
                <a:moveTo>
                  <a:pt x="1" y="0"/>
                </a:move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2" y="2"/>
                  <a:pt x="2" y="1"/>
                </a:cubicBezTo>
                <a:cubicBezTo>
                  <a:pt x="2" y="1"/>
                  <a:pt x="1" y="0"/>
                  <a:pt x="1" y="0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88" name="Freeform 68"/>
          <p:cNvSpPr>
            <a:spLocks noEditPoints="1"/>
          </p:cNvSpPr>
          <p:nvPr/>
        </p:nvSpPr>
        <p:spPr bwMode="auto">
          <a:xfrm>
            <a:off x="4935538" y="1673226"/>
            <a:ext cx="30163" cy="41275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" y="11"/>
              </a:cxn>
              <a:cxn ang="0">
                <a:pos x="1" y="7"/>
              </a:cxn>
              <a:cxn ang="0">
                <a:pos x="1" y="7"/>
              </a:cxn>
              <a:cxn ang="0">
                <a:pos x="4" y="8"/>
              </a:cxn>
              <a:cxn ang="0">
                <a:pos x="8" y="4"/>
              </a:cxn>
              <a:cxn ang="0">
                <a:pos x="4" y="0"/>
              </a:cxn>
              <a:cxn ang="0">
                <a:pos x="1" y="2"/>
              </a:cxn>
              <a:cxn ang="0">
                <a:pos x="1" y="2"/>
              </a:cxn>
              <a:cxn ang="0">
                <a:pos x="1" y="0"/>
              </a:cxn>
              <a:cxn ang="0">
                <a:pos x="0" y="0"/>
              </a:cxn>
              <a:cxn ang="0">
                <a:pos x="0" y="3"/>
              </a:cxn>
              <a:cxn ang="0">
                <a:pos x="0" y="11"/>
              </a:cxn>
              <a:cxn ang="0">
                <a:pos x="1" y="4"/>
              </a:cxn>
              <a:cxn ang="0">
                <a:pos x="1" y="3"/>
              </a:cxn>
              <a:cxn ang="0">
                <a:pos x="4" y="1"/>
              </a:cxn>
              <a:cxn ang="0">
                <a:pos x="6" y="4"/>
              </a:cxn>
              <a:cxn ang="0">
                <a:pos x="4" y="7"/>
              </a:cxn>
              <a:cxn ang="0">
                <a:pos x="1" y="6"/>
              </a:cxn>
              <a:cxn ang="0">
                <a:pos x="1" y="5"/>
              </a:cxn>
              <a:cxn ang="0">
                <a:pos x="1" y="4"/>
              </a:cxn>
            </a:cxnLst>
            <a:rect l="0" t="0" r="r" b="b"/>
            <a:pathLst>
              <a:path w="8" h="11">
                <a:moveTo>
                  <a:pt x="0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2" y="8"/>
                  <a:pt x="3" y="8"/>
                  <a:pt x="4" y="8"/>
                </a:cubicBezTo>
                <a:cubicBezTo>
                  <a:pt x="6" y="8"/>
                  <a:pt x="8" y="7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3" y="0"/>
                  <a:pt x="2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3"/>
                </a:cubicBezTo>
                <a:lnTo>
                  <a:pt x="0" y="11"/>
                </a:lnTo>
                <a:close/>
                <a:moveTo>
                  <a:pt x="1" y="4"/>
                </a:moveTo>
                <a:cubicBezTo>
                  <a:pt x="1" y="3"/>
                  <a:pt x="1" y="3"/>
                  <a:pt x="1" y="3"/>
                </a:cubicBezTo>
                <a:cubicBezTo>
                  <a:pt x="2" y="2"/>
                  <a:pt x="3" y="1"/>
                  <a:pt x="4" y="1"/>
                </a:cubicBezTo>
                <a:cubicBezTo>
                  <a:pt x="5" y="1"/>
                  <a:pt x="6" y="3"/>
                  <a:pt x="6" y="4"/>
                </a:cubicBezTo>
                <a:cubicBezTo>
                  <a:pt x="6" y="6"/>
                  <a:pt x="5" y="7"/>
                  <a:pt x="4" y="7"/>
                </a:cubicBezTo>
                <a:cubicBezTo>
                  <a:pt x="3" y="7"/>
                  <a:pt x="2" y="7"/>
                  <a:pt x="1" y="6"/>
                </a:cubicBezTo>
                <a:cubicBezTo>
                  <a:pt x="1" y="5"/>
                  <a:pt x="1" y="5"/>
                  <a:pt x="1" y="5"/>
                </a:cubicBezTo>
                <a:lnTo>
                  <a:pt x="1" y="4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89" name="Freeform 69"/>
          <p:cNvSpPr>
            <a:spLocks noEditPoints="1"/>
          </p:cNvSpPr>
          <p:nvPr/>
        </p:nvSpPr>
        <p:spPr bwMode="auto">
          <a:xfrm>
            <a:off x="4973638" y="1662113"/>
            <a:ext cx="6350" cy="41275"/>
          </a:xfrm>
          <a:custGeom>
            <a:avLst/>
            <a:gdLst/>
            <a:ahLst/>
            <a:cxnLst>
              <a:cxn ang="0">
                <a:pos x="2" y="11"/>
              </a:cxn>
              <a:cxn ang="0">
                <a:pos x="2" y="3"/>
              </a:cxn>
              <a:cxn ang="0">
                <a:pos x="0" y="3"/>
              </a:cxn>
              <a:cxn ang="0">
                <a:pos x="0" y="11"/>
              </a:cxn>
              <a:cxn ang="0">
                <a:pos x="2" y="11"/>
              </a:cxn>
              <a:cxn ang="0">
                <a:pos x="1" y="0"/>
              </a:cxn>
              <a:cxn ang="0">
                <a:pos x="0" y="1"/>
              </a:cxn>
              <a:cxn ang="0">
                <a:pos x="1" y="2"/>
              </a:cxn>
              <a:cxn ang="0">
                <a:pos x="2" y="1"/>
              </a:cxn>
              <a:cxn ang="0">
                <a:pos x="1" y="0"/>
              </a:cxn>
            </a:cxnLst>
            <a:rect l="0" t="0" r="r" b="b"/>
            <a:pathLst>
              <a:path w="2" h="11">
                <a:moveTo>
                  <a:pt x="2" y="11"/>
                </a:moveTo>
                <a:cubicBezTo>
                  <a:pt x="2" y="3"/>
                  <a:pt x="2" y="3"/>
                  <a:pt x="2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1"/>
                  <a:pt x="0" y="11"/>
                  <a:pt x="0" y="11"/>
                </a:cubicBezTo>
                <a:lnTo>
                  <a:pt x="2" y="11"/>
                </a:lnTo>
                <a:close/>
                <a:moveTo>
                  <a:pt x="1" y="0"/>
                </a:move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90" name="Freeform 70"/>
          <p:cNvSpPr/>
          <p:nvPr/>
        </p:nvSpPr>
        <p:spPr bwMode="auto">
          <a:xfrm>
            <a:off x="4987925" y="1673226"/>
            <a:ext cx="22225" cy="3016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3" y="8"/>
              </a:cxn>
              <a:cxn ang="0">
                <a:pos x="6" y="6"/>
              </a:cxn>
              <a:cxn ang="0">
                <a:pos x="4" y="4"/>
              </a:cxn>
              <a:cxn ang="0">
                <a:pos x="2" y="2"/>
              </a:cxn>
              <a:cxn ang="0">
                <a:pos x="3" y="1"/>
              </a:cxn>
              <a:cxn ang="0">
                <a:pos x="5" y="2"/>
              </a:cxn>
              <a:cxn ang="0">
                <a:pos x="5" y="1"/>
              </a:cxn>
              <a:cxn ang="0">
                <a:pos x="3" y="0"/>
              </a:cxn>
              <a:cxn ang="0">
                <a:pos x="1" y="2"/>
              </a:cxn>
              <a:cxn ang="0">
                <a:pos x="3" y="5"/>
              </a:cxn>
              <a:cxn ang="0">
                <a:pos x="4" y="6"/>
              </a:cxn>
              <a:cxn ang="0">
                <a:pos x="3" y="7"/>
              </a:cxn>
              <a:cxn ang="0">
                <a:pos x="1" y="7"/>
              </a:cxn>
              <a:cxn ang="0">
                <a:pos x="0" y="8"/>
              </a:cxn>
            </a:cxnLst>
            <a:rect l="0" t="0" r="r" b="b"/>
            <a:pathLst>
              <a:path w="6" h="8">
                <a:moveTo>
                  <a:pt x="0" y="8"/>
                </a:moveTo>
                <a:cubicBezTo>
                  <a:pt x="1" y="8"/>
                  <a:pt x="2" y="8"/>
                  <a:pt x="3" y="8"/>
                </a:cubicBezTo>
                <a:cubicBezTo>
                  <a:pt x="5" y="8"/>
                  <a:pt x="6" y="7"/>
                  <a:pt x="6" y="6"/>
                </a:cubicBezTo>
                <a:cubicBezTo>
                  <a:pt x="6" y="5"/>
                  <a:pt x="5" y="4"/>
                  <a:pt x="4" y="4"/>
                </a:cubicBezTo>
                <a:cubicBezTo>
                  <a:pt x="3" y="3"/>
                  <a:pt x="2" y="3"/>
                  <a:pt x="2" y="2"/>
                </a:cubicBezTo>
                <a:cubicBezTo>
                  <a:pt x="2" y="2"/>
                  <a:pt x="3" y="1"/>
                  <a:pt x="3" y="1"/>
                </a:cubicBezTo>
                <a:cubicBezTo>
                  <a:pt x="4" y="1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4" y="0"/>
                  <a:pt x="3" y="0"/>
                </a:cubicBezTo>
                <a:cubicBezTo>
                  <a:pt x="2" y="0"/>
                  <a:pt x="1" y="1"/>
                  <a:pt x="1" y="2"/>
                </a:cubicBezTo>
                <a:cubicBezTo>
                  <a:pt x="1" y="3"/>
                  <a:pt x="1" y="4"/>
                  <a:pt x="3" y="5"/>
                </a:cubicBezTo>
                <a:cubicBezTo>
                  <a:pt x="4" y="5"/>
                  <a:pt x="4" y="5"/>
                  <a:pt x="4" y="6"/>
                </a:cubicBezTo>
                <a:cubicBezTo>
                  <a:pt x="4" y="7"/>
                  <a:pt x="4" y="7"/>
                  <a:pt x="3" y="7"/>
                </a:cubicBezTo>
                <a:cubicBezTo>
                  <a:pt x="2" y="7"/>
                  <a:pt x="1" y="7"/>
                  <a:pt x="1" y="7"/>
                </a:cubicBezTo>
                <a:lnTo>
                  <a:pt x="0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91" name="Freeform 71"/>
          <p:cNvSpPr/>
          <p:nvPr/>
        </p:nvSpPr>
        <p:spPr bwMode="auto">
          <a:xfrm>
            <a:off x="5018088" y="1673226"/>
            <a:ext cx="22225" cy="30162"/>
          </a:xfrm>
          <a:custGeom>
            <a:avLst/>
            <a:gdLst/>
            <a:ahLst/>
            <a:cxnLst>
              <a:cxn ang="0">
                <a:pos x="6" y="7"/>
              </a:cxn>
              <a:cxn ang="0">
                <a:pos x="4" y="7"/>
              </a:cxn>
              <a:cxn ang="0">
                <a:pos x="1" y="4"/>
              </a:cxn>
              <a:cxn ang="0">
                <a:pos x="4" y="1"/>
              </a:cxn>
              <a:cxn ang="0">
                <a:pos x="6" y="2"/>
              </a:cxn>
              <a:cxn ang="0">
                <a:pos x="6" y="1"/>
              </a:cxn>
              <a:cxn ang="0">
                <a:pos x="4" y="0"/>
              </a:cxn>
              <a:cxn ang="0">
                <a:pos x="0" y="4"/>
              </a:cxn>
              <a:cxn ang="0">
                <a:pos x="4" y="8"/>
              </a:cxn>
              <a:cxn ang="0">
                <a:pos x="6" y="8"/>
              </a:cxn>
              <a:cxn ang="0">
                <a:pos x="6" y="7"/>
              </a:cxn>
            </a:cxnLst>
            <a:rect l="0" t="0" r="r" b="b"/>
            <a:pathLst>
              <a:path w="6" h="8">
                <a:moveTo>
                  <a:pt x="6" y="7"/>
                </a:moveTo>
                <a:cubicBezTo>
                  <a:pt x="6" y="7"/>
                  <a:pt x="5" y="7"/>
                  <a:pt x="4" y="7"/>
                </a:cubicBezTo>
                <a:cubicBezTo>
                  <a:pt x="3" y="7"/>
                  <a:pt x="1" y="6"/>
                  <a:pt x="1" y="4"/>
                </a:cubicBezTo>
                <a:cubicBezTo>
                  <a:pt x="1" y="3"/>
                  <a:pt x="2" y="1"/>
                  <a:pt x="4" y="1"/>
                </a:cubicBezTo>
                <a:cubicBezTo>
                  <a:pt x="5" y="1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7"/>
                  <a:pt x="1" y="8"/>
                  <a:pt x="4" y="8"/>
                </a:cubicBezTo>
                <a:cubicBezTo>
                  <a:pt x="5" y="8"/>
                  <a:pt x="6" y="8"/>
                  <a:pt x="6" y="8"/>
                </a:cubicBezTo>
                <a:lnTo>
                  <a:pt x="6" y="7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92" name="Freeform 72"/>
          <p:cNvSpPr>
            <a:spLocks noEditPoints="1"/>
          </p:cNvSpPr>
          <p:nvPr/>
        </p:nvSpPr>
        <p:spPr bwMode="auto">
          <a:xfrm>
            <a:off x="5051425" y="1662113"/>
            <a:ext cx="4763" cy="41275"/>
          </a:xfrm>
          <a:custGeom>
            <a:avLst/>
            <a:gdLst/>
            <a:ahLst/>
            <a:cxnLst>
              <a:cxn ang="0">
                <a:pos x="1" y="11"/>
              </a:cxn>
              <a:cxn ang="0">
                <a:pos x="1" y="3"/>
              </a:cxn>
              <a:cxn ang="0">
                <a:pos x="0" y="3"/>
              </a:cxn>
              <a:cxn ang="0">
                <a:pos x="0" y="11"/>
              </a:cxn>
              <a:cxn ang="0">
                <a:pos x="1" y="11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1" y="1"/>
              </a:cxn>
              <a:cxn ang="0">
                <a:pos x="1" y="0"/>
              </a:cxn>
            </a:cxnLst>
            <a:rect l="0" t="0" r="r" b="b"/>
            <a:pathLst>
              <a:path w="1" h="11">
                <a:moveTo>
                  <a:pt x="1" y="11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1"/>
                  <a:pt x="0" y="11"/>
                  <a:pt x="0" y="11"/>
                </a:cubicBezTo>
                <a:lnTo>
                  <a:pt x="1" y="11"/>
                </a:lnTo>
                <a:close/>
                <a:moveTo>
                  <a:pt x="1" y="0"/>
                </a:move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1" y="0"/>
                  <a:pt x="1" y="0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93" name="Freeform 73"/>
          <p:cNvSpPr/>
          <p:nvPr/>
        </p:nvSpPr>
        <p:spPr bwMode="auto">
          <a:xfrm>
            <a:off x="5067300" y="1673226"/>
            <a:ext cx="25400" cy="30162"/>
          </a:xfrm>
          <a:custGeom>
            <a:avLst/>
            <a:gdLst/>
            <a:ahLst/>
            <a:cxnLst>
              <a:cxn ang="0">
                <a:pos x="1" y="8"/>
              </a:cxn>
              <a:cxn ang="0">
                <a:pos x="2" y="8"/>
              </a:cxn>
              <a:cxn ang="0">
                <a:pos x="2" y="3"/>
              </a:cxn>
              <a:cxn ang="0">
                <a:pos x="2" y="3"/>
              </a:cxn>
              <a:cxn ang="0">
                <a:pos x="4" y="1"/>
              </a:cxn>
              <a:cxn ang="0">
                <a:pos x="6" y="4"/>
              </a:cxn>
              <a:cxn ang="0">
                <a:pos x="6" y="8"/>
              </a:cxn>
              <a:cxn ang="0">
                <a:pos x="7" y="8"/>
              </a:cxn>
              <a:cxn ang="0">
                <a:pos x="7" y="4"/>
              </a:cxn>
              <a:cxn ang="0">
                <a:pos x="5" y="0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1" y="2"/>
              </a:cxn>
              <a:cxn ang="0">
                <a:pos x="1" y="8"/>
              </a:cxn>
            </a:cxnLst>
            <a:rect l="0" t="0" r="r" b="b"/>
            <a:pathLst>
              <a:path w="7" h="8">
                <a:moveTo>
                  <a:pt x="1" y="8"/>
                </a:moveTo>
                <a:cubicBezTo>
                  <a:pt x="2" y="8"/>
                  <a:pt x="2" y="8"/>
                  <a:pt x="2" y="8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3" y="1"/>
                  <a:pt x="4" y="1"/>
                </a:cubicBezTo>
                <a:cubicBezTo>
                  <a:pt x="5" y="1"/>
                  <a:pt x="6" y="2"/>
                  <a:pt x="6" y="4"/>
                </a:cubicBezTo>
                <a:cubicBezTo>
                  <a:pt x="6" y="8"/>
                  <a:pt x="6" y="8"/>
                  <a:pt x="6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4"/>
                  <a:pt x="7" y="4"/>
                  <a:pt x="7" y="4"/>
                </a:cubicBezTo>
                <a:cubicBezTo>
                  <a:pt x="7" y="1"/>
                  <a:pt x="6" y="0"/>
                  <a:pt x="5" y="0"/>
                </a:cubicBezTo>
                <a:cubicBezTo>
                  <a:pt x="3" y="0"/>
                  <a:pt x="2" y="1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0"/>
                  <a:pt x="2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1"/>
                  <a:pt x="1" y="2"/>
                  <a:pt x="1" y="2"/>
                </a:cubicBezTo>
                <a:lnTo>
                  <a:pt x="1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94" name="Freeform 74"/>
          <p:cNvSpPr>
            <a:spLocks noEditPoints="1"/>
          </p:cNvSpPr>
          <p:nvPr/>
        </p:nvSpPr>
        <p:spPr bwMode="auto">
          <a:xfrm>
            <a:off x="5103813" y="1673226"/>
            <a:ext cx="30163" cy="412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2"/>
              </a:cxn>
              <a:cxn ang="0">
                <a:pos x="6" y="2"/>
              </a:cxn>
              <a:cxn ang="0">
                <a:pos x="4" y="0"/>
              </a:cxn>
              <a:cxn ang="0">
                <a:pos x="0" y="4"/>
              </a:cxn>
              <a:cxn ang="0">
                <a:pos x="4" y="8"/>
              </a:cxn>
              <a:cxn ang="0">
                <a:pos x="6" y="7"/>
              </a:cxn>
              <a:cxn ang="0">
                <a:pos x="6" y="7"/>
              </a:cxn>
              <a:cxn ang="0">
                <a:pos x="6" y="8"/>
              </a:cxn>
              <a:cxn ang="0">
                <a:pos x="4" y="10"/>
              </a:cxn>
              <a:cxn ang="0">
                <a:pos x="1" y="10"/>
              </a:cxn>
              <a:cxn ang="0">
                <a:pos x="1" y="11"/>
              </a:cxn>
              <a:cxn ang="0">
                <a:pos x="3" y="11"/>
              </a:cxn>
              <a:cxn ang="0">
                <a:pos x="6" y="11"/>
              </a:cxn>
              <a:cxn ang="0">
                <a:pos x="8" y="7"/>
              </a:cxn>
              <a:cxn ang="0">
                <a:pos x="8" y="3"/>
              </a:cxn>
              <a:cxn ang="0">
                <a:pos x="8" y="0"/>
              </a:cxn>
              <a:cxn ang="0">
                <a:pos x="6" y="0"/>
              </a:cxn>
              <a:cxn ang="0">
                <a:pos x="6" y="5"/>
              </a:cxn>
              <a:cxn ang="0">
                <a:pos x="6" y="6"/>
              </a:cxn>
              <a:cxn ang="0">
                <a:pos x="4" y="7"/>
              </a:cxn>
              <a:cxn ang="0">
                <a:pos x="2" y="4"/>
              </a:cxn>
              <a:cxn ang="0">
                <a:pos x="4" y="1"/>
              </a:cxn>
              <a:cxn ang="0">
                <a:pos x="6" y="3"/>
              </a:cxn>
              <a:cxn ang="0">
                <a:pos x="6" y="3"/>
              </a:cxn>
              <a:cxn ang="0">
                <a:pos x="6" y="5"/>
              </a:cxn>
            </a:cxnLst>
            <a:rect l="0" t="0" r="r" b="b"/>
            <a:pathLst>
              <a:path w="8" h="11">
                <a:moveTo>
                  <a:pt x="6" y="0"/>
                </a:move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5" y="8"/>
                  <a:pt x="6" y="8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8"/>
                  <a:pt x="6" y="8"/>
                  <a:pt x="6" y="8"/>
                </a:cubicBezTo>
                <a:cubicBezTo>
                  <a:pt x="6" y="10"/>
                  <a:pt x="5" y="10"/>
                  <a:pt x="4" y="10"/>
                </a:cubicBezTo>
                <a:cubicBezTo>
                  <a:pt x="3" y="10"/>
                  <a:pt x="2" y="10"/>
                  <a:pt x="1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3" y="11"/>
                  <a:pt x="3" y="11"/>
                </a:cubicBezTo>
                <a:cubicBezTo>
                  <a:pt x="5" y="11"/>
                  <a:pt x="6" y="11"/>
                  <a:pt x="6" y="11"/>
                </a:cubicBezTo>
                <a:cubicBezTo>
                  <a:pt x="7" y="10"/>
                  <a:pt x="8" y="9"/>
                  <a:pt x="8" y="7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8" y="1"/>
                  <a:pt x="8" y="0"/>
                </a:cubicBezTo>
                <a:lnTo>
                  <a:pt x="6" y="0"/>
                </a:lnTo>
                <a:close/>
                <a:moveTo>
                  <a:pt x="6" y="5"/>
                </a:moveTo>
                <a:cubicBezTo>
                  <a:pt x="6" y="5"/>
                  <a:pt x="6" y="5"/>
                  <a:pt x="6" y="6"/>
                </a:cubicBezTo>
                <a:cubicBezTo>
                  <a:pt x="6" y="6"/>
                  <a:pt x="5" y="7"/>
                  <a:pt x="4" y="7"/>
                </a:cubicBezTo>
                <a:cubicBezTo>
                  <a:pt x="2" y="7"/>
                  <a:pt x="2" y="6"/>
                  <a:pt x="2" y="4"/>
                </a:cubicBezTo>
                <a:cubicBezTo>
                  <a:pt x="2" y="2"/>
                  <a:pt x="3" y="1"/>
                  <a:pt x="4" y="1"/>
                </a:cubicBezTo>
                <a:cubicBezTo>
                  <a:pt x="5" y="1"/>
                  <a:pt x="6" y="2"/>
                  <a:pt x="6" y="3"/>
                </a:cubicBezTo>
                <a:cubicBezTo>
                  <a:pt x="6" y="3"/>
                  <a:pt x="6" y="3"/>
                  <a:pt x="6" y="3"/>
                </a:cubicBezTo>
                <a:lnTo>
                  <a:pt x="6" y="5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95" name="Freeform 75"/>
          <p:cNvSpPr>
            <a:spLocks noEditPoints="1"/>
          </p:cNvSpPr>
          <p:nvPr/>
        </p:nvSpPr>
        <p:spPr bwMode="auto">
          <a:xfrm>
            <a:off x="5160963" y="1673226"/>
            <a:ext cx="25400" cy="30162"/>
          </a:xfrm>
          <a:custGeom>
            <a:avLst/>
            <a:gdLst/>
            <a:ahLst/>
            <a:cxnLst>
              <a:cxn ang="0">
                <a:pos x="7" y="5"/>
              </a:cxn>
              <a:cxn ang="0">
                <a:pos x="7" y="4"/>
              </a:cxn>
              <a:cxn ang="0">
                <a:pos x="3" y="0"/>
              </a:cxn>
              <a:cxn ang="0">
                <a:pos x="0" y="4"/>
              </a:cxn>
              <a:cxn ang="0">
                <a:pos x="4" y="8"/>
              </a:cxn>
              <a:cxn ang="0">
                <a:pos x="6" y="8"/>
              </a:cxn>
              <a:cxn ang="0">
                <a:pos x="6" y="7"/>
              </a:cxn>
              <a:cxn ang="0">
                <a:pos x="4" y="7"/>
              </a:cxn>
              <a:cxn ang="0">
                <a:pos x="1" y="5"/>
              </a:cxn>
              <a:cxn ang="0">
                <a:pos x="7" y="5"/>
              </a:cxn>
              <a:cxn ang="0">
                <a:pos x="1" y="4"/>
              </a:cxn>
              <a:cxn ang="0">
                <a:pos x="3" y="1"/>
              </a:cxn>
              <a:cxn ang="0">
                <a:pos x="5" y="4"/>
              </a:cxn>
              <a:cxn ang="0">
                <a:pos x="1" y="4"/>
              </a:cxn>
            </a:cxnLst>
            <a:rect l="0" t="0" r="r" b="b"/>
            <a:pathLst>
              <a:path w="7" h="8">
                <a:moveTo>
                  <a:pt x="7" y="5"/>
                </a:move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7"/>
                  <a:pt x="1" y="8"/>
                  <a:pt x="4" y="8"/>
                </a:cubicBezTo>
                <a:cubicBezTo>
                  <a:pt x="5" y="8"/>
                  <a:pt x="6" y="8"/>
                  <a:pt x="6" y="8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5" y="7"/>
                  <a:pt x="4" y="7"/>
                </a:cubicBezTo>
                <a:cubicBezTo>
                  <a:pt x="2" y="7"/>
                  <a:pt x="1" y="6"/>
                  <a:pt x="1" y="5"/>
                </a:cubicBezTo>
                <a:lnTo>
                  <a:pt x="7" y="5"/>
                </a:lnTo>
                <a:close/>
                <a:moveTo>
                  <a:pt x="1" y="4"/>
                </a:moveTo>
                <a:cubicBezTo>
                  <a:pt x="1" y="3"/>
                  <a:pt x="2" y="1"/>
                  <a:pt x="3" y="1"/>
                </a:cubicBezTo>
                <a:cubicBezTo>
                  <a:pt x="5" y="1"/>
                  <a:pt x="5" y="3"/>
                  <a:pt x="5" y="4"/>
                </a:cubicBezTo>
                <a:lnTo>
                  <a:pt x="1" y="4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96" name="Rectangle 76"/>
          <p:cNvSpPr>
            <a:spLocks noChangeArrowheads="1"/>
          </p:cNvSpPr>
          <p:nvPr/>
        </p:nvSpPr>
        <p:spPr bwMode="auto">
          <a:xfrm>
            <a:off x="5197475" y="1662113"/>
            <a:ext cx="4763" cy="41275"/>
          </a:xfrm>
          <a:prstGeom prst="rect">
            <a:avLst/>
          </a:prstGeom>
          <a:solidFill>
            <a:srgbClr val="3B3B3D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97" name="Freeform 77"/>
          <p:cNvSpPr>
            <a:spLocks noEditPoints="1"/>
          </p:cNvSpPr>
          <p:nvPr/>
        </p:nvSpPr>
        <p:spPr bwMode="auto">
          <a:xfrm>
            <a:off x="5213350" y="1662113"/>
            <a:ext cx="7938" cy="41275"/>
          </a:xfrm>
          <a:custGeom>
            <a:avLst/>
            <a:gdLst/>
            <a:ahLst/>
            <a:cxnLst>
              <a:cxn ang="0">
                <a:pos x="2" y="11"/>
              </a:cxn>
              <a:cxn ang="0">
                <a:pos x="2" y="3"/>
              </a:cxn>
              <a:cxn ang="0">
                <a:pos x="0" y="3"/>
              </a:cxn>
              <a:cxn ang="0">
                <a:pos x="0" y="11"/>
              </a:cxn>
              <a:cxn ang="0">
                <a:pos x="2" y="11"/>
              </a:cxn>
              <a:cxn ang="0">
                <a:pos x="1" y="0"/>
              </a:cxn>
              <a:cxn ang="0">
                <a:pos x="0" y="1"/>
              </a:cxn>
              <a:cxn ang="0">
                <a:pos x="1" y="2"/>
              </a:cxn>
              <a:cxn ang="0">
                <a:pos x="2" y="1"/>
              </a:cxn>
              <a:cxn ang="0">
                <a:pos x="1" y="0"/>
              </a:cxn>
            </a:cxnLst>
            <a:rect l="0" t="0" r="r" b="b"/>
            <a:pathLst>
              <a:path w="2" h="11">
                <a:moveTo>
                  <a:pt x="2" y="11"/>
                </a:moveTo>
                <a:cubicBezTo>
                  <a:pt x="2" y="3"/>
                  <a:pt x="2" y="3"/>
                  <a:pt x="2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1"/>
                  <a:pt x="0" y="11"/>
                  <a:pt x="0" y="11"/>
                </a:cubicBezTo>
                <a:lnTo>
                  <a:pt x="2" y="11"/>
                </a:lnTo>
                <a:close/>
                <a:moveTo>
                  <a:pt x="1" y="0"/>
                </a:move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98" name="Freeform 78"/>
          <p:cNvSpPr/>
          <p:nvPr/>
        </p:nvSpPr>
        <p:spPr bwMode="auto">
          <a:xfrm>
            <a:off x="5186363" y="1665288"/>
            <a:ext cx="19050" cy="38100"/>
          </a:xfrm>
          <a:custGeom>
            <a:avLst/>
            <a:gdLst/>
            <a:ahLst/>
            <a:cxnLst>
              <a:cxn ang="0">
                <a:pos x="1" y="1"/>
              </a:cxn>
              <a:cxn ang="0">
                <a:pos x="1" y="2"/>
              </a:cxn>
              <a:cxn ang="0">
                <a:pos x="0" y="2"/>
              </a:cxn>
              <a:cxn ang="0">
                <a:pos x="0" y="3"/>
              </a:cxn>
              <a:cxn ang="0">
                <a:pos x="1" y="3"/>
              </a:cxn>
              <a:cxn ang="0">
                <a:pos x="1" y="8"/>
              </a:cxn>
              <a:cxn ang="0">
                <a:pos x="2" y="10"/>
              </a:cxn>
              <a:cxn ang="0">
                <a:pos x="4" y="10"/>
              </a:cxn>
              <a:cxn ang="0">
                <a:pos x="5" y="10"/>
              </a:cxn>
              <a:cxn ang="0">
                <a:pos x="5" y="9"/>
              </a:cxn>
              <a:cxn ang="0">
                <a:pos x="4" y="9"/>
              </a:cxn>
              <a:cxn ang="0">
                <a:pos x="3" y="8"/>
              </a:cxn>
              <a:cxn ang="0">
                <a:pos x="3" y="3"/>
              </a:cxn>
              <a:cxn ang="0">
                <a:pos x="5" y="3"/>
              </a:cxn>
              <a:cxn ang="0">
                <a:pos x="5" y="2"/>
              </a:cxn>
              <a:cxn ang="0">
                <a:pos x="3" y="2"/>
              </a:cxn>
              <a:cxn ang="0">
                <a:pos x="3" y="0"/>
              </a:cxn>
              <a:cxn ang="0">
                <a:pos x="1" y="1"/>
              </a:cxn>
            </a:cxnLst>
            <a:rect l="0" t="0" r="r" b="b"/>
            <a:pathLst>
              <a:path w="5" h="10">
                <a:moveTo>
                  <a:pt x="1" y="1"/>
                </a:move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2" y="9"/>
                  <a:pt x="2" y="10"/>
                </a:cubicBezTo>
                <a:cubicBezTo>
                  <a:pt x="2" y="10"/>
                  <a:pt x="3" y="10"/>
                  <a:pt x="4" y="10"/>
                </a:cubicBezTo>
                <a:cubicBezTo>
                  <a:pt x="4" y="10"/>
                  <a:pt x="5" y="10"/>
                  <a:pt x="5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4" y="9"/>
                  <a:pt x="4" y="9"/>
                </a:cubicBezTo>
                <a:cubicBezTo>
                  <a:pt x="3" y="9"/>
                  <a:pt x="3" y="9"/>
                  <a:pt x="3" y="8"/>
                </a:cubicBezTo>
                <a:cubicBezTo>
                  <a:pt x="3" y="3"/>
                  <a:pt x="3" y="3"/>
                  <a:pt x="3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0"/>
                  <a:pt x="3" y="0"/>
                  <a:pt x="3" y="0"/>
                </a:cubicBezTo>
                <a:lnTo>
                  <a:pt x="1" y="1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99" name="Oval 79"/>
          <p:cNvSpPr>
            <a:spLocks noChangeArrowheads="1"/>
          </p:cNvSpPr>
          <p:nvPr/>
        </p:nvSpPr>
        <p:spPr bwMode="auto">
          <a:xfrm>
            <a:off x="5208588" y="1695451"/>
            <a:ext cx="7938" cy="7937"/>
          </a:xfrm>
          <a:prstGeom prst="ellipse">
            <a:avLst/>
          </a:pr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00" name="Freeform 80"/>
          <p:cNvSpPr/>
          <p:nvPr/>
        </p:nvSpPr>
        <p:spPr bwMode="auto">
          <a:xfrm>
            <a:off x="4767263" y="1062038"/>
            <a:ext cx="25400" cy="49212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16" y="31"/>
              </a:cxn>
              <a:cxn ang="0">
                <a:pos x="16" y="29"/>
              </a:cxn>
              <a:cxn ang="0">
                <a:pos x="2" y="29"/>
              </a:cxn>
              <a:cxn ang="0">
                <a:pos x="2" y="0"/>
              </a:cxn>
              <a:cxn ang="0">
                <a:pos x="0" y="0"/>
              </a:cxn>
              <a:cxn ang="0">
                <a:pos x="0" y="31"/>
              </a:cxn>
            </a:cxnLst>
            <a:rect l="0" t="0" r="r" b="b"/>
            <a:pathLst>
              <a:path w="16" h="31">
                <a:moveTo>
                  <a:pt x="0" y="31"/>
                </a:moveTo>
                <a:lnTo>
                  <a:pt x="16" y="31"/>
                </a:lnTo>
                <a:lnTo>
                  <a:pt x="16" y="29"/>
                </a:lnTo>
                <a:lnTo>
                  <a:pt x="2" y="29"/>
                </a:lnTo>
                <a:lnTo>
                  <a:pt x="2" y="0"/>
                </a:lnTo>
                <a:lnTo>
                  <a:pt x="0" y="0"/>
                </a:lnTo>
                <a:lnTo>
                  <a:pt x="0" y="31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01" name="Freeform 81"/>
          <p:cNvSpPr>
            <a:spLocks noEditPoints="1"/>
          </p:cNvSpPr>
          <p:nvPr/>
        </p:nvSpPr>
        <p:spPr bwMode="auto">
          <a:xfrm>
            <a:off x="4803775" y="1062038"/>
            <a:ext cx="46038" cy="49212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7"/>
              </a:cxn>
              <a:cxn ang="0">
                <a:pos x="6" y="13"/>
              </a:cxn>
              <a:cxn ang="0">
                <a:pos x="12" y="6"/>
              </a:cxn>
              <a:cxn ang="0">
                <a:pos x="6" y="0"/>
              </a:cxn>
              <a:cxn ang="0">
                <a:pos x="6" y="1"/>
              </a:cxn>
              <a:cxn ang="0">
                <a:pos x="10" y="6"/>
              </a:cxn>
              <a:cxn ang="0">
                <a:pos x="6" y="12"/>
              </a:cxn>
              <a:cxn ang="0">
                <a:pos x="1" y="7"/>
              </a:cxn>
              <a:cxn ang="0">
                <a:pos x="6" y="1"/>
              </a:cxn>
            </a:cxnLst>
            <a:rect l="0" t="0" r="r" b="b"/>
            <a:pathLst>
              <a:path w="12" h="13">
                <a:moveTo>
                  <a:pt x="6" y="0"/>
                </a:moveTo>
                <a:cubicBezTo>
                  <a:pt x="2" y="0"/>
                  <a:pt x="0" y="2"/>
                  <a:pt x="0" y="7"/>
                </a:cubicBezTo>
                <a:cubicBezTo>
                  <a:pt x="0" y="11"/>
                  <a:pt x="2" y="13"/>
                  <a:pt x="6" y="13"/>
                </a:cubicBezTo>
                <a:cubicBezTo>
                  <a:pt x="9" y="13"/>
                  <a:pt x="12" y="11"/>
                  <a:pt x="12" y="6"/>
                </a:cubicBezTo>
                <a:cubicBezTo>
                  <a:pt x="12" y="2"/>
                  <a:pt x="10" y="0"/>
                  <a:pt x="6" y="0"/>
                </a:cubicBezTo>
                <a:close/>
                <a:moveTo>
                  <a:pt x="6" y="1"/>
                </a:moveTo>
                <a:cubicBezTo>
                  <a:pt x="9" y="1"/>
                  <a:pt x="10" y="4"/>
                  <a:pt x="10" y="6"/>
                </a:cubicBezTo>
                <a:cubicBezTo>
                  <a:pt x="10" y="9"/>
                  <a:pt x="9" y="12"/>
                  <a:pt x="6" y="12"/>
                </a:cubicBezTo>
                <a:cubicBezTo>
                  <a:pt x="3" y="12"/>
                  <a:pt x="1" y="9"/>
                  <a:pt x="1" y="7"/>
                </a:cubicBezTo>
                <a:cubicBezTo>
                  <a:pt x="1" y="4"/>
                  <a:pt x="3" y="1"/>
                  <a:pt x="6" y="1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02" name="Freeform 82"/>
          <p:cNvSpPr>
            <a:spLocks noEditPoints="1"/>
          </p:cNvSpPr>
          <p:nvPr/>
        </p:nvSpPr>
        <p:spPr bwMode="auto">
          <a:xfrm>
            <a:off x="4867275" y="1062038"/>
            <a:ext cx="34925" cy="49212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2" y="13"/>
              </a:cxn>
              <a:cxn ang="0">
                <a:pos x="2" y="7"/>
              </a:cxn>
              <a:cxn ang="0">
                <a:pos x="3" y="7"/>
              </a:cxn>
              <a:cxn ang="0">
                <a:pos x="6" y="10"/>
              </a:cxn>
              <a:cxn ang="0">
                <a:pos x="7" y="13"/>
              </a:cxn>
              <a:cxn ang="0">
                <a:pos x="9" y="13"/>
              </a:cxn>
              <a:cxn ang="0">
                <a:pos x="8" y="10"/>
              </a:cxn>
              <a:cxn ang="0">
                <a:pos x="6" y="7"/>
              </a:cxn>
              <a:cxn ang="0">
                <a:pos x="6" y="7"/>
              </a:cxn>
              <a:cxn ang="0">
                <a:pos x="9" y="3"/>
              </a:cxn>
              <a:cxn ang="0">
                <a:pos x="8" y="1"/>
              </a:cxn>
              <a:cxn ang="0">
                <a:pos x="3" y="0"/>
              </a:cxn>
              <a:cxn ang="0">
                <a:pos x="0" y="0"/>
              </a:cxn>
              <a:cxn ang="0">
                <a:pos x="0" y="13"/>
              </a:cxn>
              <a:cxn ang="0">
                <a:pos x="2" y="1"/>
              </a:cxn>
              <a:cxn ang="0">
                <a:pos x="4" y="1"/>
              </a:cxn>
              <a:cxn ang="0">
                <a:pos x="7" y="4"/>
              </a:cxn>
              <a:cxn ang="0">
                <a:pos x="4" y="6"/>
              </a:cxn>
              <a:cxn ang="0">
                <a:pos x="2" y="6"/>
              </a:cxn>
              <a:cxn ang="0">
                <a:pos x="2" y="1"/>
              </a:cxn>
            </a:cxnLst>
            <a:rect l="0" t="0" r="r" b="b"/>
            <a:pathLst>
              <a:path w="9" h="13">
                <a:moveTo>
                  <a:pt x="0" y="13"/>
                </a:moveTo>
                <a:cubicBezTo>
                  <a:pt x="2" y="13"/>
                  <a:pt x="2" y="13"/>
                  <a:pt x="2" y="13"/>
                </a:cubicBezTo>
                <a:cubicBezTo>
                  <a:pt x="2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5" y="7"/>
                  <a:pt x="6" y="8"/>
                  <a:pt x="6" y="10"/>
                </a:cubicBezTo>
                <a:cubicBezTo>
                  <a:pt x="7" y="12"/>
                  <a:pt x="7" y="13"/>
                  <a:pt x="7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1"/>
                  <a:pt x="8" y="10"/>
                </a:cubicBezTo>
                <a:cubicBezTo>
                  <a:pt x="8" y="8"/>
                  <a:pt x="7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7" y="6"/>
                  <a:pt x="9" y="5"/>
                  <a:pt x="9" y="3"/>
                </a:cubicBezTo>
                <a:cubicBezTo>
                  <a:pt x="9" y="2"/>
                  <a:pt x="8" y="1"/>
                  <a:pt x="8" y="1"/>
                </a:cubicBezTo>
                <a:cubicBezTo>
                  <a:pt x="7" y="0"/>
                  <a:pt x="5" y="0"/>
                  <a:pt x="3" y="0"/>
                </a:cubicBezTo>
                <a:cubicBezTo>
                  <a:pt x="2" y="0"/>
                  <a:pt x="1" y="0"/>
                  <a:pt x="0" y="0"/>
                </a:cubicBezTo>
                <a:lnTo>
                  <a:pt x="0" y="13"/>
                </a:lnTo>
                <a:close/>
                <a:moveTo>
                  <a:pt x="2" y="1"/>
                </a:moveTo>
                <a:cubicBezTo>
                  <a:pt x="2" y="1"/>
                  <a:pt x="3" y="1"/>
                  <a:pt x="4" y="1"/>
                </a:cubicBezTo>
                <a:cubicBezTo>
                  <a:pt x="5" y="1"/>
                  <a:pt x="7" y="2"/>
                  <a:pt x="7" y="4"/>
                </a:cubicBezTo>
                <a:cubicBezTo>
                  <a:pt x="7" y="5"/>
                  <a:pt x="6" y="6"/>
                  <a:pt x="4" y="6"/>
                </a:cubicBezTo>
                <a:cubicBezTo>
                  <a:pt x="2" y="6"/>
                  <a:pt x="2" y="6"/>
                  <a:pt x="2" y="6"/>
                </a:cubicBezTo>
                <a:lnTo>
                  <a:pt x="2" y="1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03" name="Freeform 83"/>
          <p:cNvSpPr/>
          <p:nvPr/>
        </p:nvSpPr>
        <p:spPr bwMode="auto">
          <a:xfrm>
            <a:off x="4916488" y="1062038"/>
            <a:ext cx="30163" cy="49212"/>
          </a:xfrm>
          <a:custGeom>
            <a:avLst/>
            <a:gdLst/>
            <a:ahLst/>
            <a:cxnLst>
              <a:cxn ang="0">
                <a:pos x="17" y="12"/>
              </a:cxn>
              <a:cxn ang="0">
                <a:pos x="5" y="12"/>
              </a:cxn>
              <a:cxn ang="0">
                <a:pos x="5" y="3"/>
              </a:cxn>
              <a:cxn ang="0">
                <a:pos x="19" y="3"/>
              </a:cxn>
              <a:cxn ang="0">
                <a:pos x="19" y="0"/>
              </a:cxn>
              <a:cxn ang="0">
                <a:pos x="0" y="0"/>
              </a:cxn>
              <a:cxn ang="0">
                <a:pos x="0" y="31"/>
              </a:cxn>
              <a:cxn ang="0">
                <a:pos x="19" y="31"/>
              </a:cxn>
              <a:cxn ang="0">
                <a:pos x="19" y="29"/>
              </a:cxn>
              <a:cxn ang="0">
                <a:pos x="5" y="29"/>
              </a:cxn>
              <a:cxn ang="0">
                <a:pos x="5" y="17"/>
              </a:cxn>
              <a:cxn ang="0">
                <a:pos x="17" y="17"/>
              </a:cxn>
              <a:cxn ang="0">
                <a:pos x="17" y="12"/>
              </a:cxn>
            </a:cxnLst>
            <a:rect l="0" t="0" r="r" b="b"/>
            <a:pathLst>
              <a:path w="19" h="31">
                <a:moveTo>
                  <a:pt x="17" y="12"/>
                </a:moveTo>
                <a:lnTo>
                  <a:pt x="5" y="12"/>
                </a:lnTo>
                <a:lnTo>
                  <a:pt x="5" y="3"/>
                </a:lnTo>
                <a:lnTo>
                  <a:pt x="19" y="3"/>
                </a:lnTo>
                <a:lnTo>
                  <a:pt x="19" y="0"/>
                </a:lnTo>
                <a:lnTo>
                  <a:pt x="0" y="0"/>
                </a:lnTo>
                <a:lnTo>
                  <a:pt x="0" y="31"/>
                </a:lnTo>
                <a:lnTo>
                  <a:pt x="19" y="31"/>
                </a:lnTo>
                <a:lnTo>
                  <a:pt x="19" y="29"/>
                </a:lnTo>
                <a:lnTo>
                  <a:pt x="5" y="29"/>
                </a:lnTo>
                <a:lnTo>
                  <a:pt x="5" y="17"/>
                </a:lnTo>
                <a:lnTo>
                  <a:pt x="17" y="17"/>
                </a:lnTo>
                <a:lnTo>
                  <a:pt x="17" y="12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04" name="Freeform 84"/>
          <p:cNvSpPr/>
          <p:nvPr/>
        </p:nvSpPr>
        <p:spPr bwMode="auto">
          <a:xfrm>
            <a:off x="4957763" y="1062038"/>
            <a:ext cx="52388" cy="49212"/>
          </a:xfrm>
          <a:custGeom>
            <a:avLst/>
            <a:gdLst/>
            <a:ahLst/>
            <a:cxnLst>
              <a:cxn ang="0">
                <a:pos x="13" y="13"/>
              </a:cxn>
              <a:cxn ang="0">
                <a:pos x="14" y="13"/>
              </a:cxn>
              <a:cxn ang="0">
                <a:pos x="14" y="0"/>
              </a:cxn>
              <a:cxn ang="0">
                <a:pos x="11" y="0"/>
              </a:cxn>
              <a:cxn ang="0">
                <a:pos x="9" y="6"/>
              </a:cxn>
              <a:cxn ang="0">
                <a:pos x="7" y="11"/>
              </a:cxn>
              <a:cxn ang="0">
                <a:pos x="7" y="11"/>
              </a:cxn>
              <a:cxn ang="0">
                <a:pos x="6" y="6"/>
              </a:cxn>
              <a:cxn ang="0">
                <a:pos x="3" y="0"/>
              </a:cxn>
              <a:cxn ang="0">
                <a:pos x="1" y="0"/>
              </a:cxn>
              <a:cxn ang="0">
                <a:pos x="0" y="13"/>
              </a:cxn>
              <a:cxn ang="0">
                <a:pos x="2" y="13"/>
              </a:cxn>
              <a:cxn ang="0">
                <a:pos x="2" y="7"/>
              </a:cxn>
              <a:cxn ang="0">
                <a:pos x="2" y="1"/>
              </a:cxn>
              <a:cxn ang="0">
                <a:pos x="3" y="1"/>
              </a:cxn>
              <a:cxn ang="0">
                <a:pos x="4" y="7"/>
              </a:cxn>
              <a:cxn ang="0">
                <a:pos x="6" y="13"/>
              </a:cxn>
              <a:cxn ang="0">
                <a:pos x="8" y="13"/>
              </a:cxn>
              <a:cxn ang="0">
                <a:pos x="10" y="7"/>
              </a:cxn>
              <a:cxn ang="0">
                <a:pos x="12" y="1"/>
              </a:cxn>
              <a:cxn ang="0">
                <a:pos x="12" y="1"/>
              </a:cxn>
              <a:cxn ang="0">
                <a:pos x="12" y="7"/>
              </a:cxn>
              <a:cxn ang="0">
                <a:pos x="13" y="13"/>
              </a:cxn>
            </a:cxnLst>
            <a:rect l="0" t="0" r="r" b="b"/>
            <a:pathLst>
              <a:path w="14" h="13">
                <a:moveTo>
                  <a:pt x="13" y="13"/>
                </a:moveTo>
                <a:cubicBezTo>
                  <a:pt x="14" y="13"/>
                  <a:pt x="14" y="13"/>
                  <a:pt x="14" y="13"/>
                </a:cubicBezTo>
                <a:cubicBezTo>
                  <a:pt x="14" y="0"/>
                  <a:pt x="14" y="0"/>
                  <a:pt x="1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6"/>
                  <a:pt x="9" y="6"/>
                  <a:pt x="9" y="6"/>
                </a:cubicBezTo>
                <a:cubicBezTo>
                  <a:pt x="8" y="8"/>
                  <a:pt x="8" y="9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9"/>
                  <a:pt x="6" y="8"/>
                  <a:pt x="6" y="6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7"/>
                  <a:pt x="2" y="7"/>
                  <a:pt x="2" y="7"/>
                </a:cubicBezTo>
                <a:cubicBezTo>
                  <a:pt x="2" y="5"/>
                  <a:pt x="2" y="3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3"/>
                  <a:pt x="3" y="5"/>
                  <a:pt x="4" y="7"/>
                </a:cubicBezTo>
                <a:cubicBezTo>
                  <a:pt x="6" y="13"/>
                  <a:pt x="6" y="13"/>
                  <a:pt x="6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5"/>
                  <a:pt x="12" y="3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3"/>
                  <a:pt x="12" y="5"/>
                  <a:pt x="12" y="7"/>
                </a:cubicBezTo>
                <a:lnTo>
                  <a:pt x="13" y="13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05" name="Rectangle 85"/>
          <p:cNvSpPr>
            <a:spLocks noChangeArrowheads="1"/>
          </p:cNvSpPr>
          <p:nvPr/>
        </p:nvSpPr>
        <p:spPr bwMode="auto">
          <a:xfrm>
            <a:off x="5048250" y="1062038"/>
            <a:ext cx="7938" cy="49212"/>
          </a:xfrm>
          <a:prstGeom prst="rect">
            <a:avLst/>
          </a:prstGeom>
          <a:solidFill>
            <a:srgbClr val="3B3B3D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06" name="Freeform 86"/>
          <p:cNvSpPr>
            <a:spLocks noEditPoints="1"/>
          </p:cNvSpPr>
          <p:nvPr/>
        </p:nvSpPr>
        <p:spPr bwMode="auto">
          <a:xfrm>
            <a:off x="5070475" y="1062038"/>
            <a:ext cx="33338" cy="49212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2" y="13"/>
              </a:cxn>
              <a:cxn ang="0">
                <a:pos x="2" y="8"/>
              </a:cxn>
              <a:cxn ang="0">
                <a:pos x="3" y="8"/>
              </a:cxn>
              <a:cxn ang="0">
                <a:pos x="7" y="6"/>
              </a:cxn>
              <a:cxn ang="0">
                <a:pos x="9" y="4"/>
              </a:cxn>
              <a:cxn ang="0">
                <a:pos x="7" y="1"/>
              </a:cxn>
              <a:cxn ang="0">
                <a:pos x="3" y="0"/>
              </a:cxn>
              <a:cxn ang="0">
                <a:pos x="0" y="0"/>
              </a:cxn>
              <a:cxn ang="0">
                <a:pos x="0" y="13"/>
              </a:cxn>
              <a:cxn ang="0">
                <a:pos x="2" y="1"/>
              </a:cxn>
              <a:cxn ang="0">
                <a:pos x="3" y="1"/>
              </a:cxn>
              <a:cxn ang="0">
                <a:pos x="7" y="4"/>
              </a:cxn>
              <a:cxn ang="0">
                <a:pos x="3" y="7"/>
              </a:cxn>
              <a:cxn ang="0">
                <a:pos x="2" y="6"/>
              </a:cxn>
              <a:cxn ang="0">
                <a:pos x="2" y="1"/>
              </a:cxn>
            </a:cxnLst>
            <a:rect l="0" t="0" r="r" b="b"/>
            <a:pathLst>
              <a:path w="9" h="13">
                <a:moveTo>
                  <a:pt x="0" y="13"/>
                </a:moveTo>
                <a:cubicBezTo>
                  <a:pt x="2" y="13"/>
                  <a:pt x="2" y="13"/>
                  <a:pt x="2" y="13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3" y="8"/>
                  <a:pt x="3" y="8"/>
                </a:cubicBezTo>
                <a:cubicBezTo>
                  <a:pt x="5" y="8"/>
                  <a:pt x="7" y="7"/>
                  <a:pt x="7" y="6"/>
                </a:cubicBezTo>
                <a:cubicBezTo>
                  <a:pt x="8" y="6"/>
                  <a:pt x="9" y="5"/>
                  <a:pt x="9" y="4"/>
                </a:cubicBezTo>
                <a:cubicBezTo>
                  <a:pt x="9" y="2"/>
                  <a:pt x="8" y="1"/>
                  <a:pt x="7" y="1"/>
                </a:cubicBezTo>
                <a:cubicBezTo>
                  <a:pt x="6" y="0"/>
                  <a:pt x="5" y="0"/>
                  <a:pt x="3" y="0"/>
                </a:cubicBezTo>
                <a:cubicBezTo>
                  <a:pt x="2" y="0"/>
                  <a:pt x="1" y="0"/>
                  <a:pt x="0" y="0"/>
                </a:cubicBezTo>
                <a:lnTo>
                  <a:pt x="0" y="13"/>
                </a:lnTo>
                <a:close/>
                <a:moveTo>
                  <a:pt x="2" y="1"/>
                </a:moveTo>
                <a:cubicBezTo>
                  <a:pt x="2" y="1"/>
                  <a:pt x="3" y="1"/>
                  <a:pt x="3" y="1"/>
                </a:cubicBezTo>
                <a:cubicBezTo>
                  <a:pt x="5" y="1"/>
                  <a:pt x="7" y="2"/>
                  <a:pt x="7" y="4"/>
                </a:cubicBezTo>
                <a:cubicBezTo>
                  <a:pt x="7" y="6"/>
                  <a:pt x="5" y="7"/>
                  <a:pt x="3" y="7"/>
                </a:cubicBezTo>
                <a:cubicBezTo>
                  <a:pt x="3" y="7"/>
                  <a:pt x="2" y="7"/>
                  <a:pt x="2" y="6"/>
                </a:cubicBezTo>
                <a:lnTo>
                  <a:pt x="2" y="1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07" name="Freeform 87"/>
          <p:cNvSpPr/>
          <p:nvPr/>
        </p:nvSpPr>
        <p:spPr bwMode="auto">
          <a:xfrm>
            <a:off x="5111750" y="1062038"/>
            <a:ext cx="33338" cy="49212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4" y="13"/>
              </a:cxn>
              <a:cxn ang="0">
                <a:pos x="9" y="10"/>
              </a:cxn>
              <a:cxn ang="0">
                <a:pos x="5" y="6"/>
              </a:cxn>
              <a:cxn ang="0">
                <a:pos x="2" y="3"/>
              </a:cxn>
              <a:cxn ang="0">
                <a:pos x="5" y="1"/>
              </a:cxn>
              <a:cxn ang="0">
                <a:pos x="8" y="2"/>
              </a:cxn>
              <a:cxn ang="0">
                <a:pos x="8" y="0"/>
              </a:cxn>
              <a:cxn ang="0">
                <a:pos x="5" y="0"/>
              </a:cxn>
              <a:cxn ang="0">
                <a:pos x="1" y="3"/>
              </a:cxn>
              <a:cxn ang="0">
                <a:pos x="4" y="7"/>
              </a:cxn>
              <a:cxn ang="0">
                <a:pos x="7" y="10"/>
              </a:cxn>
              <a:cxn ang="0">
                <a:pos x="4" y="12"/>
              </a:cxn>
              <a:cxn ang="0">
                <a:pos x="1" y="11"/>
              </a:cxn>
              <a:cxn ang="0">
                <a:pos x="0" y="13"/>
              </a:cxn>
            </a:cxnLst>
            <a:rect l="0" t="0" r="r" b="b"/>
            <a:pathLst>
              <a:path w="9" h="13">
                <a:moveTo>
                  <a:pt x="0" y="13"/>
                </a:moveTo>
                <a:cubicBezTo>
                  <a:pt x="1" y="13"/>
                  <a:pt x="3" y="13"/>
                  <a:pt x="4" y="13"/>
                </a:cubicBezTo>
                <a:cubicBezTo>
                  <a:pt x="7" y="13"/>
                  <a:pt x="9" y="12"/>
                  <a:pt x="9" y="10"/>
                </a:cubicBezTo>
                <a:cubicBezTo>
                  <a:pt x="9" y="8"/>
                  <a:pt x="8" y="6"/>
                  <a:pt x="5" y="6"/>
                </a:cubicBezTo>
                <a:cubicBezTo>
                  <a:pt x="3" y="5"/>
                  <a:pt x="2" y="4"/>
                  <a:pt x="2" y="3"/>
                </a:cubicBezTo>
                <a:cubicBezTo>
                  <a:pt x="2" y="2"/>
                  <a:pt x="3" y="1"/>
                  <a:pt x="5" y="1"/>
                </a:cubicBezTo>
                <a:cubicBezTo>
                  <a:pt x="6" y="1"/>
                  <a:pt x="7" y="1"/>
                  <a:pt x="8" y="2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7" y="0"/>
                  <a:pt x="5" y="0"/>
                </a:cubicBezTo>
                <a:cubicBezTo>
                  <a:pt x="2" y="0"/>
                  <a:pt x="1" y="1"/>
                  <a:pt x="1" y="3"/>
                </a:cubicBezTo>
                <a:cubicBezTo>
                  <a:pt x="1" y="5"/>
                  <a:pt x="2" y="6"/>
                  <a:pt x="4" y="7"/>
                </a:cubicBezTo>
                <a:cubicBezTo>
                  <a:pt x="6" y="8"/>
                  <a:pt x="7" y="8"/>
                  <a:pt x="7" y="10"/>
                </a:cubicBezTo>
                <a:cubicBezTo>
                  <a:pt x="7" y="11"/>
                  <a:pt x="6" y="12"/>
                  <a:pt x="4" y="12"/>
                </a:cubicBezTo>
                <a:cubicBezTo>
                  <a:pt x="3" y="12"/>
                  <a:pt x="2" y="12"/>
                  <a:pt x="1" y="11"/>
                </a:cubicBezTo>
                <a:lnTo>
                  <a:pt x="0" y="13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08" name="Freeform 88"/>
          <p:cNvSpPr/>
          <p:nvPr/>
        </p:nvSpPr>
        <p:spPr bwMode="auto">
          <a:xfrm>
            <a:off x="5156200" y="1062038"/>
            <a:ext cx="41275" cy="492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"/>
              </a:cxn>
              <a:cxn ang="0">
                <a:pos x="5" y="13"/>
              </a:cxn>
              <a:cxn ang="0">
                <a:pos x="11" y="8"/>
              </a:cxn>
              <a:cxn ang="0">
                <a:pos x="11" y="0"/>
              </a:cxn>
              <a:cxn ang="0">
                <a:pos x="9" y="0"/>
              </a:cxn>
              <a:cxn ang="0">
                <a:pos x="9" y="8"/>
              </a:cxn>
              <a:cxn ang="0">
                <a:pos x="6" y="12"/>
              </a:cxn>
              <a:cxn ang="0">
                <a:pos x="2" y="8"/>
              </a:cxn>
              <a:cxn ang="0">
                <a:pos x="2" y="0"/>
              </a:cxn>
              <a:cxn ang="0">
                <a:pos x="0" y="0"/>
              </a:cxn>
            </a:cxnLst>
            <a:rect l="0" t="0" r="r" b="b"/>
            <a:pathLst>
              <a:path w="11" h="13">
                <a:moveTo>
                  <a:pt x="0" y="0"/>
                </a:moveTo>
                <a:cubicBezTo>
                  <a:pt x="0" y="8"/>
                  <a:pt x="0" y="8"/>
                  <a:pt x="0" y="8"/>
                </a:cubicBezTo>
                <a:cubicBezTo>
                  <a:pt x="0" y="12"/>
                  <a:pt x="3" y="13"/>
                  <a:pt x="5" y="13"/>
                </a:cubicBezTo>
                <a:cubicBezTo>
                  <a:pt x="9" y="13"/>
                  <a:pt x="11" y="12"/>
                  <a:pt x="11" y="8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8"/>
                  <a:pt x="9" y="8"/>
                  <a:pt x="9" y="8"/>
                </a:cubicBezTo>
                <a:cubicBezTo>
                  <a:pt x="9" y="11"/>
                  <a:pt x="8" y="12"/>
                  <a:pt x="6" y="12"/>
                </a:cubicBezTo>
                <a:cubicBezTo>
                  <a:pt x="4" y="12"/>
                  <a:pt x="2" y="11"/>
                  <a:pt x="2" y="8"/>
                </a:cubicBezTo>
                <a:cubicBezTo>
                  <a:pt x="2" y="0"/>
                  <a:pt x="2" y="0"/>
                  <a:pt x="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09" name="Freeform 89"/>
          <p:cNvSpPr/>
          <p:nvPr/>
        </p:nvSpPr>
        <p:spPr bwMode="auto">
          <a:xfrm>
            <a:off x="5232400" y="1062038"/>
            <a:ext cx="55563" cy="49212"/>
          </a:xfrm>
          <a:custGeom>
            <a:avLst/>
            <a:gdLst/>
            <a:ahLst/>
            <a:cxnLst>
              <a:cxn ang="0">
                <a:pos x="13" y="13"/>
              </a:cxn>
              <a:cxn ang="0">
                <a:pos x="15" y="13"/>
              </a:cxn>
              <a:cxn ang="0">
                <a:pos x="14" y="0"/>
              </a:cxn>
              <a:cxn ang="0">
                <a:pos x="11" y="0"/>
              </a:cxn>
              <a:cxn ang="0">
                <a:pos x="9" y="6"/>
              </a:cxn>
              <a:cxn ang="0">
                <a:pos x="7" y="11"/>
              </a:cxn>
              <a:cxn ang="0">
                <a:pos x="7" y="11"/>
              </a:cxn>
              <a:cxn ang="0">
                <a:pos x="6" y="6"/>
              </a:cxn>
              <a:cxn ang="0">
                <a:pos x="4" y="0"/>
              </a:cxn>
              <a:cxn ang="0">
                <a:pos x="1" y="0"/>
              </a:cxn>
              <a:cxn ang="0">
                <a:pos x="0" y="13"/>
              </a:cxn>
              <a:cxn ang="0">
                <a:pos x="2" y="13"/>
              </a:cxn>
              <a:cxn ang="0">
                <a:pos x="2" y="7"/>
              </a:cxn>
              <a:cxn ang="0">
                <a:pos x="3" y="1"/>
              </a:cxn>
              <a:cxn ang="0">
                <a:pos x="3" y="1"/>
              </a:cxn>
              <a:cxn ang="0">
                <a:pos x="4" y="7"/>
              </a:cxn>
              <a:cxn ang="0">
                <a:pos x="7" y="13"/>
              </a:cxn>
              <a:cxn ang="0">
                <a:pos x="8" y="13"/>
              </a:cxn>
              <a:cxn ang="0">
                <a:pos x="10" y="7"/>
              </a:cxn>
              <a:cxn ang="0">
                <a:pos x="12" y="1"/>
              </a:cxn>
              <a:cxn ang="0">
                <a:pos x="12" y="1"/>
              </a:cxn>
              <a:cxn ang="0">
                <a:pos x="13" y="7"/>
              </a:cxn>
              <a:cxn ang="0">
                <a:pos x="13" y="13"/>
              </a:cxn>
            </a:cxnLst>
            <a:rect l="0" t="0" r="r" b="b"/>
            <a:pathLst>
              <a:path w="15" h="13">
                <a:moveTo>
                  <a:pt x="13" y="13"/>
                </a:moveTo>
                <a:cubicBezTo>
                  <a:pt x="15" y="13"/>
                  <a:pt x="15" y="13"/>
                  <a:pt x="15" y="13"/>
                </a:cubicBezTo>
                <a:cubicBezTo>
                  <a:pt x="14" y="0"/>
                  <a:pt x="14" y="0"/>
                  <a:pt x="1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6"/>
                  <a:pt x="9" y="6"/>
                  <a:pt x="9" y="6"/>
                </a:cubicBezTo>
                <a:cubicBezTo>
                  <a:pt x="8" y="8"/>
                  <a:pt x="8" y="9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9"/>
                  <a:pt x="7" y="8"/>
                  <a:pt x="6" y="6"/>
                </a:cubicBezTo>
                <a:cubicBezTo>
                  <a:pt x="4" y="0"/>
                  <a:pt x="4" y="0"/>
                  <a:pt x="4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7"/>
                  <a:pt x="2" y="7"/>
                  <a:pt x="2" y="7"/>
                </a:cubicBezTo>
                <a:cubicBezTo>
                  <a:pt x="2" y="5"/>
                  <a:pt x="3" y="3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3"/>
                  <a:pt x="4" y="5"/>
                  <a:pt x="4" y="7"/>
                </a:cubicBezTo>
                <a:cubicBezTo>
                  <a:pt x="7" y="13"/>
                  <a:pt x="7" y="13"/>
                  <a:pt x="7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5"/>
                  <a:pt x="12" y="3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3"/>
                  <a:pt x="12" y="5"/>
                  <a:pt x="13" y="7"/>
                </a:cubicBezTo>
                <a:lnTo>
                  <a:pt x="13" y="13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210" name="Picture 9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049963" y="365126"/>
            <a:ext cx="22352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11" name="Picture 9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049963" y="365126"/>
            <a:ext cx="93663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12" name="Picture 92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270625" y="549276"/>
            <a:ext cx="166528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13" name="Picture 93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997700" y="519113"/>
            <a:ext cx="1111250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14" name="Picture 94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997700" y="552451"/>
            <a:ext cx="1050925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15" name="Freeform 95"/>
          <p:cNvSpPr/>
          <p:nvPr/>
        </p:nvSpPr>
        <p:spPr bwMode="auto">
          <a:xfrm>
            <a:off x="7204075" y="1182688"/>
            <a:ext cx="739775" cy="427037"/>
          </a:xfrm>
          <a:custGeom>
            <a:avLst/>
            <a:gdLst/>
            <a:ahLst/>
            <a:cxnLst>
              <a:cxn ang="0">
                <a:pos x="184" y="0"/>
              </a:cxn>
              <a:cxn ang="0">
                <a:pos x="0" y="57"/>
              </a:cxn>
              <a:cxn ang="0">
                <a:pos x="184" y="114"/>
              </a:cxn>
              <a:cxn ang="0">
                <a:pos x="184" y="0"/>
              </a:cxn>
            </a:cxnLst>
            <a:rect l="0" t="0" r="r" b="b"/>
            <a:pathLst>
              <a:path w="197" h="114">
                <a:moveTo>
                  <a:pt x="184" y="0"/>
                </a:moveTo>
                <a:cubicBezTo>
                  <a:pt x="0" y="57"/>
                  <a:pt x="0" y="57"/>
                  <a:pt x="0" y="57"/>
                </a:cubicBezTo>
                <a:cubicBezTo>
                  <a:pt x="184" y="114"/>
                  <a:pt x="184" y="114"/>
                  <a:pt x="184" y="114"/>
                </a:cubicBezTo>
                <a:cubicBezTo>
                  <a:pt x="197" y="75"/>
                  <a:pt x="197" y="39"/>
                  <a:pt x="184" y="0"/>
                </a:cubicBezTo>
              </a:path>
            </a:pathLst>
          </a:custGeom>
          <a:solidFill>
            <a:srgbClr val="9C9AA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16" name="Freeform 96"/>
          <p:cNvSpPr/>
          <p:nvPr/>
        </p:nvSpPr>
        <p:spPr bwMode="auto">
          <a:xfrm>
            <a:off x="7197725" y="814388"/>
            <a:ext cx="688975" cy="558800"/>
          </a:xfrm>
          <a:custGeom>
            <a:avLst/>
            <a:gdLst/>
            <a:ahLst/>
            <a:cxnLst>
              <a:cxn ang="0">
                <a:pos x="114" y="0"/>
              </a:cxn>
              <a:cxn ang="0">
                <a:pos x="0" y="149"/>
              </a:cxn>
              <a:cxn ang="0">
                <a:pos x="184" y="92"/>
              </a:cxn>
              <a:cxn ang="0">
                <a:pos x="114" y="0"/>
              </a:cxn>
            </a:cxnLst>
            <a:rect l="0" t="0" r="r" b="b"/>
            <a:pathLst>
              <a:path w="184" h="149">
                <a:moveTo>
                  <a:pt x="114" y="0"/>
                </a:moveTo>
                <a:cubicBezTo>
                  <a:pt x="0" y="149"/>
                  <a:pt x="0" y="149"/>
                  <a:pt x="0" y="149"/>
                </a:cubicBezTo>
                <a:cubicBezTo>
                  <a:pt x="184" y="92"/>
                  <a:pt x="184" y="92"/>
                  <a:pt x="184" y="92"/>
                </a:cubicBezTo>
                <a:cubicBezTo>
                  <a:pt x="170" y="54"/>
                  <a:pt x="148" y="24"/>
                  <a:pt x="114" y="0"/>
                </a:cubicBezTo>
              </a:path>
            </a:pathLst>
          </a:custGeom>
          <a:solidFill>
            <a:srgbClr val="E8E9EC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17" name="Freeform 97"/>
          <p:cNvSpPr/>
          <p:nvPr/>
        </p:nvSpPr>
        <p:spPr bwMode="auto">
          <a:xfrm>
            <a:off x="7178675" y="668338"/>
            <a:ext cx="427038" cy="690562"/>
          </a:xfrm>
          <a:custGeom>
            <a:avLst/>
            <a:gdLst/>
            <a:ahLst/>
            <a:cxnLst>
              <a:cxn ang="0">
                <a:pos x="0" y="184"/>
              </a:cxn>
              <a:cxn ang="0">
                <a:pos x="114" y="35"/>
              </a:cxn>
              <a:cxn ang="0">
                <a:pos x="0" y="0"/>
              </a:cxn>
              <a:cxn ang="0">
                <a:pos x="0" y="184"/>
              </a:cxn>
            </a:cxnLst>
            <a:rect l="0" t="0" r="r" b="b"/>
            <a:pathLst>
              <a:path w="114" h="184">
                <a:moveTo>
                  <a:pt x="0" y="184"/>
                </a:moveTo>
                <a:cubicBezTo>
                  <a:pt x="114" y="35"/>
                  <a:pt x="114" y="35"/>
                  <a:pt x="114" y="35"/>
                </a:cubicBezTo>
                <a:cubicBezTo>
                  <a:pt x="79" y="12"/>
                  <a:pt x="43" y="1"/>
                  <a:pt x="0" y="0"/>
                </a:cubicBezTo>
                <a:cubicBezTo>
                  <a:pt x="0" y="184"/>
                  <a:pt x="0" y="184"/>
                  <a:pt x="0" y="184"/>
                </a:cubicBezTo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218" name="Picture 98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897813" y="1246188"/>
            <a:ext cx="4603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19" name="Picture 99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162800" y="649288"/>
            <a:ext cx="258763" cy="6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0" name="Picture 100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413500" y="698501"/>
            <a:ext cx="15033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1" name="Picture 101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6413500" y="698501"/>
            <a:ext cx="15033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" name="Picture 102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7658100" y="698501"/>
            <a:ext cx="2587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" name="Picture 103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6997700" y="698501"/>
            <a:ext cx="919163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" name="Picture 104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7200900" y="1177926"/>
            <a:ext cx="7159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" name="Picture 105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7192963" y="811213"/>
            <a:ext cx="6985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" name="Picture 106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7173913" y="698501"/>
            <a:ext cx="431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7" name="Picture 107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578600" y="830263"/>
            <a:ext cx="1169988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8" name="Freeform 108"/>
          <p:cNvSpPr/>
          <p:nvPr/>
        </p:nvSpPr>
        <p:spPr bwMode="auto">
          <a:xfrm>
            <a:off x="6856413" y="1212851"/>
            <a:ext cx="157163" cy="239712"/>
          </a:xfrm>
          <a:custGeom>
            <a:avLst/>
            <a:gdLst/>
            <a:ahLst/>
            <a:cxnLst>
              <a:cxn ang="0">
                <a:pos x="42" y="64"/>
              </a:cxn>
              <a:cxn ang="0">
                <a:pos x="42" y="57"/>
              </a:cxn>
              <a:cxn ang="0">
                <a:pos x="13" y="57"/>
              </a:cxn>
              <a:cxn ang="0">
                <a:pos x="13" y="57"/>
              </a:cxn>
              <a:cxn ang="0">
                <a:pos x="18" y="52"/>
              </a:cxn>
              <a:cxn ang="0">
                <a:pos x="40" y="18"/>
              </a:cxn>
              <a:cxn ang="0">
                <a:pos x="20" y="0"/>
              </a:cxn>
              <a:cxn ang="0">
                <a:pos x="2" y="7"/>
              </a:cxn>
              <a:cxn ang="0">
                <a:pos x="5" y="13"/>
              </a:cxn>
              <a:cxn ang="0">
                <a:pos x="18" y="7"/>
              </a:cxn>
              <a:cxn ang="0">
                <a:pos x="31" y="19"/>
              </a:cxn>
              <a:cxn ang="0">
                <a:pos x="7" y="52"/>
              </a:cxn>
              <a:cxn ang="0">
                <a:pos x="0" y="59"/>
              </a:cxn>
              <a:cxn ang="0">
                <a:pos x="0" y="64"/>
              </a:cxn>
              <a:cxn ang="0">
                <a:pos x="42" y="64"/>
              </a:cxn>
            </a:cxnLst>
            <a:rect l="0" t="0" r="r" b="b"/>
            <a:pathLst>
              <a:path w="42" h="64">
                <a:moveTo>
                  <a:pt x="42" y="64"/>
                </a:moveTo>
                <a:cubicBezTo>
                  <a:pt x="42" y="57"/>
                  <a:pt x="42" y="57"/>
                  <a:pt x="42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18" y="52"/>
                  <a:pt x="18" y="52"/>
                  <a:pt x="18" y="52"/>
                </a:cubicBezTo>
                <a:cubicBezTo>
                  <a:pt x="32" y="39"/>
                  <a:pt x="40" y="30"/>
                  <a:pt x="40" y="18"/>
                </a:cubicBezTo>
                <a:cubicBezTo>
                  <a:pt x="40" y="9"/>
                  <a:pt x="34" y="0"/>
                  <a:pt x="20" y="0"/>
                </a:cubicBezTo>
                <a:cubicBezTo>
                  <a:pt x="13" y="0"/>
                  <a:pt x="6" y="3"/>
                  <a:pt x="2" y="7"/>
                </a:cubicBezTo>
                <a:cubicBezTo>
                  <a:pt x="5" y="13"/>
                  <a:pt x="5" y="13"/>
                  <a:pt x="5" y="13"/>
                </a:cubicBezTo>
                <a:cubicBezTo>
                  <a:pt x="8" y="10"/>
                  <a:pt x="13" y="7"/>
                  <a:pt x="18" y="7"/>
                </a:cubicBezTo>
                <a:cubicBezTo>
                  <a:pt x="28" y="7"/>
                  <a:pt x="31" y="13"/>
                  <a:pt x="31" y="19"/>
                </a:cubicBezTo>
                <a:cubicBezTo>
                  <a:pt x="31" y="29"/>
                  <a:pt x="24" y="37"/>
                  <a:pt x="7" y="52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4"/>
                  <a:pt x="0" y="64"/>
                  <a:pt x="0" y="64"/>
                </a:cubicBezTo>
                <a:lnTo>
                  <a:pt x="42" y="64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29" name="Freeform 109"/>
          <p:cNvSpPr/>
          <p:nvPr/>
        </p:nvSpPr>
        <p:spPr bwMode="auto">
          <a:xfrm>
            <a:off x="7035800" y="1216026"/>
            <a:ext cx="153988" cy="239712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8" y="0"/>
              </a:cxn>
              <a:cxn ang="0">
                <a:pos x="4" y="30"/>
              </a:cxn>
              <a:cxn ang="0">
                <a:pos x="13" y="30"/>
              </a:cxn>
              <a:cxn ang="0">
                <a:pos x="32" y="43"/>
              </a:cxn>
              <a:cxn ang="0">
                <a:pos x="17" y="57"/>
              </a:cxn>
              <a:cxn ang="0">
                <a:pos x="3" y="54"/>
              </a:cxn>
              <a:cxn ang="0">
                <a:pos x="0" y="60"/>
              </a:cxn>
              <a:cxn ang="0">
                <a:pos x="17" y="64"/>
              </a:cxn>
              <a:cxn ang="0">
                <a:pos x="41" y="42"/>
              </a:cxn>
              <a:cxn ang="0">
                <a:pos x="32" y="26"/>
              </a:cxn>
              <a:cxn ang="0">
                <a:pos x="18" y="23"/>
              </a:cxn>
              <a:cxn ang="0">
                <a:pos x="12" y="23"/>
              </a:cxn>
              <a:cxn ang="0">
                <a:pos x="15" y="7"/>
              </a:cxn>
              <a:cxn ang="0">
                <a:pos x="40" y="7"/>
              </a:cxn>
              <a:cxn ang="0">
                <a:pos x="40" y="0"/>
              </a:cxn>
            </a:cxnLst>
            <a:rect l="0" t="0" r="r" b="b"/>
            <a:pathLst>
              <a:path w="41" h="64">
                <a:moveTo>
                  <a:pt x="40" y="0"/>
                </a:moveTo>
                <a:cubicBezTo>
                  <a:pt x="8" y="0"/>
                  <a:pt x="8" y="0"/>
                  <a:pt x="8" y="0"/>
                </a:cubicBezTo>
                <a:cubicBezTo>
                  <a:pt x="4" y="30"/>
                  <a:pt x="4" y="30"/>
                  <a:pt x="4" y="30"/>
                </a:cubicBezTo>
                <a:cubicBezTo>
                  <a:pt x="7" y="30"/>
                  <a:pt x="10" y="30"/>
                  <a:pt x="13" y="30"/>
                </a:cubicBezTo>
                <a:cubicBezTo>
                  <a:pt x="26" y="30"/>
                  <a:pt x="32" y="35"/>
                  <a:pt x="32" y="43"/>
                </a:cubicBezTo>
                <a:cubicBezTo>
                  <a:pt x="32" y="52"/>
                  <a:pt x="25" y="57"/>
                  <a:pt x="17" y="57"/>
                </a:cubicBezTo>
                <a:cubicBezTo>
                  <a:pt x="11" y="57"/>
                  <a:pt x="5" y="55"/>
                  <a:pt x="3" y="54"/>
                </a:cubicBezTo>
                <a:cubicBezTo>
                  <a:pt x="0" y="60"/>
                  <a:pt x="0" y="60"/>
                  <a:pt x="0" y="60"/>
                </a:cubicBezTo>
                <a:cubicBezTo>
                  <a:pt x="4" y="62"/>
                  <a:pt x="10" y="64"/>
                  <a:pt x="17" y="64"/>
                </a:cubicBezTo>
                <a:cubicBezTo>
                  <a:pt x="31" y="64"/>
                  <a:pt x="41" y="55"/>
                  <a:pt x="41" y="42"/>
                </a:cubicBezTo>
                <a:cubicBezTo>
                  <a:pt x="41" y="35"/>
                  <a:pt x="37" y="29"/>
                  <a:pt x="32" y="26"/>
                </a:cubicBezTo>
                <a:cubicBezTo>
                  <a:pt x="28" y="24"/>
                  <a:pt x="23" y="23"/>
                  <a:pt x="18" y="23"/>
                </a:cubicBezTo>
                <a:cubicBezTo>
                  <a:pt x="15" y="23"/>
                  <a:pt x="14" y="23"/>
                  <a:pt x="12" y="23"/>
                </a:cubicBezTo>
                <a:cubicBezTo>
                  <a:pt x="15" y="7"/>
                  <a:pt x="15" y="7"/>
                  <a:pt x="15" y="7"/>
                </a:cubicBezTo>
                <a:cubicBezTo>
                  <a:pt x="40" y="7"/>
                  <a:pt x="40" y="7"/>
                  <a:pt x="40" y="7"/>
                </a:cubicBezTo>
                <a:lnTo>
                  <a:pt x="40" y="0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30" name="Freeform 110"/>
          <p:cNvSpPr>
            <a:spLocks noEditPoints="1"/>
          </p:cNvSpPr>
          <p:nvPr/>
        </p:nvSpPr>
        <p:spPr bwMode="auto">
          <a:xfrm>
            <a:off x="7215188" y="1212851"/>
            <a:ext cx="277813" cy="242887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0" y="20"/>
              </a:cxn>
              <a:cxn ang="0">
                <a:pos x="16" y="39"/>
              </a:cxn>
              <a:cxn ang="0">
                <a:pos x="31" y="19"/>
              </a:cxn>
              <a:cxn ang="0">
                <a:pos x="16" y="0"/>
              </a:cxn>
              <a:cxn ang="0">
                <a:pos x="16" y="5"/>
              </a:cxn>
              <a:cxn ang="0">
                <a:pos x="24" y="19"/>
              </a:cxn>
              <a:cxn ang="0">
                <a:pos x="16" y="33"/>
              </a:cxn>
              <a:cxn ang="0">
                <a:pos x="7" y="19"/>
              </a:cxn>
              <a:cxn ang="0">
                <a:pos x="16" y="5"/>
              </a:cxn>
              <a:cxn ang="0">
                <a:pos x="21" y="65"/>
              </a:cxn>
              <a:cxn ang="0">
                <a:pos x="59" y="0"/>
              </a:cxn>
              <a:cxn ang="0">
                <a:pos x="53" y="0"/>
              </a:cxn>
              <a:cxn ang="0">
                <a:pos x="15" y="65"/>
              </a:cxn>
              <a:cxn ang="0">
                <a:pos x="21" y="65"/>
              </a:cxn>
              <a:cxn ang="0">
                <a:pos x="59" y="26"/>
              </a:cxn>
              <a:cxn ang="0">
                <a:pos x="43" y="46"/>
              </a:cxn>
              <a:cxn ang="0">
                <a:pos x="58" y="64"/>
              </a:cxn>
              <a:cxn ang="0">
                <a:pos x="74" y="45"/>
              </a:cxn>
              <a:cxn ang="0">
                <a:pos x="59" y="26"/>
              </a:cxn>
              <a:cxn ang="0">
                <a:pos x="58" y="31"/>
              </a:cxn>
              <a:cxn ang="0">
                <a:pos x="67" y="45"/>
              </a:cxn>
              <a:cxn ang="0">
                <a:pos x="58" y="59"/>
              </a:cxn>
              <a:cxn ang="0">
                <a:pos x="50" y="45"/>
              </a:cxn>
              <a:cxn ang="0">
                <a:pos x="58" y="31"/>
              </a:cxn>
            </a:cxnLst>
            <a:rect l="0" t="0" r="r" b="b"/>
            <a:pathLst>
              <a:path w="74" h="65">
                <a:moveTo>
                  <a:pt x="16" y="0"/>
                </a:moveTo>
                <a:cubicBezTo>
                  <a:pt x="7" y="0"/>
                  <a:pt x="0" y="7"/>
                  <a:pt x="0" y="20"/>
                </a:cubicBezTo>
                <a:cubicBezTo>
                  <a:pt x="0" y="32"/>
                  <a:pt x="7" y="39"/>
                  <a:pt x="16" y="39"/>
                </a:cubicBezTo>
                <a:cubicBezTo>
                  <a:pt x="24" y="39"/>
                  <a:pt x="31" y="32"/>
                  <a:pt x="31" y="19"/>
                </a:cubicBezTo>
                <a:cubicBezTo>
                  <a:pt x="31" y="7"/>
                  <a:pt x="25" y="0"/>
                  <a:pt x="16" y="0"/>
                </a:cubicBezTo>
                <a:close/>
                <a:moveTo>
                  <a:pt x="16" y="5"/>
                </a:moveTo>
                <a:cubicBezTo>
                  <a:pt x="22" y="5"/>
                  <a:pt x="24" y="12"/>
                  <a:pt x="24" y="19"/>
                </a:cubicBezTo>
                <a:cubicBezTo>
                  <a:pt x="24" y="28"/>
                  <a:pt x="22" y="33"/>
                  <a:pt x="16" y="33"/>
                </a:cubicBezTo>
                <a:cubicBezTo>
                  <a:pt x="10" y="33"/>
                  <a:pt x="7" y="27"/>
                  <a:pt x="7" y="19"/>
                </a:cubicBezTo>
                <a:cubicBezTo>
                  <a:pt x="7" y="12"/>
                  <a:pt x="10" y="5"/>
                  <a:pt x="16" y="5"/>
                </a:cubicBezTo>
                <a:close/>
                <a:moveTo>
                  <a:pt x="21" y="65"/>
                </a:moveTo>
                <a:cubicBezTo>
                  <a:pt x="59" y="0"/>
                  <a:pt x="59" y="0"/>
                  <a:pt x="59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15" y="65"/>
                  <a:pt x="15" y="65"/>
                  <a:pt x="15" y="65"/>
                </a:cubicBezTo>
                <a:lnTo>
                  <a:pt x="21" y="65"/>
                </a:lnTo>
                <a:close/>
                <a:moveTo>
                  <a:pt x="59" y="26"/>
                </a:moveTo>
                <a:cubicBezTo>
                  <a:pt x="50" y="26"/>
                  <a:pt x="43" y="33"/>
                  <a:pt x="43" y="46"/>
                </a:cubicBezTo>
                <a:cubicBezTo>
                  <a:pt x="43" y="58"/>
                  <a:pt x="50" y="64"/>
                  <a:pt x="58" y="64"/>
                </a:cubicBezTo>
                <a:cubicBezTo>
                  <a:pt x="66" y="64"/>
                  <a:pt x="74" y="58"/>
                  <a:pt x="74" y="45"/>
                </a:cubicBezTo>
                <a:cubicBezTo>
                  <a:pt x="74" y="33"/>
                  <a:pt x="68" y="26"/>
                  <a:pt x="59" y="26"/>
                </a:cubicBezTo>
                <a:close/>
                <a:moveTo>
                  <a:pt x="58" y="31"/>
                </a:moveTo>
                <a:cubicBezTo>
                  <a:pt x="64" y="31"/>
                  <a:pt x="67" y="38"/>
                  <a:pt x="67" y="45"/>
                </a:cubicBezTo>
                <a:cubicBezTo>
                  <a:pt x="67" y="53"/>
                  <a:pt x="64" y="59"/>
                  <a:pt x="58" y="59"/>
                </a:cubicBezTo>
                <a:cubicBezTo>
                  <a:pt x="53" y="59"/>
                  <a:pt x="50" y="53"/>
                  <a:pt x="50" y="45"/>
                </a:cubicBezTo>
                <a:cubicBezTo>
                  <a:pt x="50" y="37"/>
                  <a:pt x="53" y="31"/>
                  <a:pt x="58" y="31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31" name="Freeform 111"/>
          <p:cNvSpPr/>
          <p:nvPr/>
        </p:nvSpPr>
        <p:spPr bwMode="auto">
          <a:xfrm>
            <a:off x="6889750" y="1535113"/>
            <a:ext cx="22225" cy="41275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14" y="26"/>
              </a:cxn>
              <a:cxn ang="0">
                <a:pos x="14" y="23"/>
              </a:cxn>
              <a:cxn ang="0">
                <a:pos x="2" y="23"/>
              </a:cxn>
              <a:cxn ang="0">
                <a:pos x="2" y="0"/>
              </a:cxn>
              <a:cxn ang="0">
                <a:pos x="0" y="0"/>
              </a:cxn>
              <a:cxn ang="0">
                <a:pos x="0" y="26"/>
              </a:cxn>
            </a:cxnLst>
            <a:rect l="0" t="0" r="r" b="b"/>
            <a:pathLst>
              <a:path w="14" h="26">
                <a:moveTo>
                  <a:pt x="0" y="26"/>
                </a:moveTo>
                <a:lnTo>
                  <a:pt x="14" y="26"/>
                </a:lnTo>
                <a:lnTo>
                  <a:pt x="14" y="23"/>
                </a:lnTo>
                <a:lnTo>
                  <a:pt x="2" y="23"/>
                </a:lnTo>
                <a:lnTo>
                  <a:pt x="2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32" name="Freeform 112"/>
          <p:cNvSpPr>
            <a:spLocks noEditPoints="1"/>
          </p:cNvSpPr>
          <p:nvPr/>
        </p:nvSpPr>
        <p:spPr bwMode="auto">
          <a:xfrm>
            <a:off x="6915150" y="1546226"/>
            <a:ext cx="30163" cy="30162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4"/>
              </a:cxn>
              <a:cxn ang="0">
                <a:pos x="4" y="8"/>
              </a:cxn>
              <a:cxn ang="0">
                <a:pos x="8" y="4"/>
              </a:cxn>
              <a:cxn ang="0">
                <a:pos x="4" y="0"/>
              </a:cxn>
              <a:cxn ang="0">
                <a:pos x="4" y="1"/>
              </a:cxn>
              <a:cxn ang="0">
                <a:pos x="6" y="4"/>
              </a:cxn>
              <a:cxn ang="0">
                <a:pos x="4" y="7"/>
              </a:cxn>
              <a:cxn ang="0">
                <a:pos x="1" y="4"/>
              </a:cxn>
              <a:cxn ang="0">
                <a:pos x="4" y="1"/>
              </a:cxn>
            </a:cxnLst>
            <a:rect l="0" t="0" r="r" b="b"/>
            <a:pathLst>
              <a:path w="8" h="8">
                <a:moveTo>
                  <a:pt x="4" y="0"/>
                </a:moveTo>
                <a:cubicBezTo>
                  <a:pt x="2" y="0"/>
                  <a:pt x="0" y="1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8" y="7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  <a:moveTo>
                  <a:pt x="4" y="1"/>
                </a:moveTo>
                <a:cubicBezTo>
                  <a:pt x="6" y="1"/>
                  <a:pt x="6" y="3"/>
                  <a:pt x="6" y="4"/>
                </a:cubicBezTo>
                <a:cubicBezTo>
                  <a:pt x="6" y="6"/>
                  <a:pt x="5" y="7"/>
                  <a:pt x="4" y="7"/>
                </a:cubicBezTo>
                <a:cubicBezTo>
                  <a:pt x="2" y="7"/>
                  <a:pt x="1" y="6"/>
                  <a:pt x="1" y="4"/>
                </a:cubicBezTo>
                <a:cubicBezTo>
                  <a:pt x="1" y="3"/>
                  <a:pt x="2" y="1"/>
                  <a:pt x="4" y="1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33" name="Freeform 113"/>
          <p:cNvSpPr/>
          <p:nvPr/>
        </p:nvSpPr>
        <p:spPr bwMode="auto">
          <a:xfrm>
            <a:off x="6950075" y="1546226"/>
            <a:ext cx="14288" cy="3016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" y="8"/>
              </a:cxn>
              <a:cxn ang="0">
                <a:pos x="2" y="4"/>
              </a:cxn>
              <a:cxn ang="0">
                <a:pos x="2" y="3"/>
              </a:cxn>
              <a:cxn ang="0">
                <a:pos x="4" y="1"/>
              </a:cxn>
              <a:cxn ang="0">
                <a:pos x="4" y="1"/>
              </a:cxn>
              <a:cxn ang="0">
                <a:pos x="4" y="0"/>
              </a:cxn>
              <a:cxn ang="0">
                <a:pos x="4" y="0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3"/>
              </a:cxn>
              <a:cxn ang="0">
                <a:pos x="0" y="8"/>
              </a:cxn>
            </a:cxnLst>
            <a:rect l="0" t="0" r="r" b="b"/>
            <a:pathLst>
              <a:path w="4" h="8">
                <a:moveTo>
                  <a:pt x="0" y="8"/>
                </a:moveTo>
                <a:cubicBezTo>
                  <a:pt x="2" y="8"/>
                  <a:pt x="2" y="8"/>
                  <a:pt x="2" y="8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3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2" y="1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0"/>
                  <a:pt x="2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3"/>
                </a:cubicBezTo>
                <a:lnTo>
                  <a:pt x="0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34" name="Freeform 114"/>
          <p:cNvSpPr>
            <a:spLocks noEditPoints="1"/>
          </p:cNvSpPr>
          <p:nvPr/>
        </p:nvSpPr>
        <p:spPr bwMode="auto">
          <a:xfrm>
            <a:off x="6967538" y="1546226"/>
            <a:ext cx="26988" cy="30162"/>
          </a:xfrm>
          <a:custGeom>
            <a:avLst/>
            <a:gdLst/>
            <a:ahLst/>
            <a:cxnLst>
              <a:cxn ang="0">
                <a:pos x="7" y="4"/>
              </a:cxn>
              <a:cxn ang="0">
                <a:pos x="7" y="4"/>
              </a:cxn>
              <a:cxn ang="0">
                <a:pos x="4" y="0"/>
              </a:cxn>
              <a:cxn ang="0">
                <a:pos x="0" y="4"/>
              </a:cxn>
              <a:cxn ang="0">
                <a:pos x="4" y="8"/>
              </a:cxn>
              <a:cxn ang="0">
                <a:pos x="7" y="8"/>
              </a:cxn>
              <a:cxn ang="0">
                <a:pos x="7" y="7"/>
              </a:cxn>
              <a:cxn ang="0">
                <a:pos x="4" y="7"/>
              </a:cxn>
              <a:cxn ang="0">
                <a:pos x="2" y="4"/>
              </a:cxn>
              <a:cxn ang="0">
                <a:pos x="7" y="4"/>
              </a:cxn>
              <a:cxn ang="0">
                <a:pos x="2" y="3"/>
              </a:cxn>
              <a:cxn ang="0">
                <a:pos x="4" y="1"/>
              </a:cxn>
              <a:cxn ang="0">
                <a:pos x="6" y="3"/>
              </a:cxn>
              <a:cxn ang="0">
                <a:pos x="2" y="3"/>
              </a:cxn>
            </a:cxnLst>
            <a:rect l="0" t="0" r="r" b="b"/>
            <a:pathLst>
              <a:path w="7" h="8">
                <a:moveTo>
                  <a:pt x="7" y="4"/>
                </a:moveTo>
                <a:cubicBezTo>
                  <a:pt x="7" y="4"/>
                  <a:pt x="7" y="4"/>
                  <a:pt x="7" y="4"/>
                </a:cubicBezTo>
                <a:cubicBezTo>
                  <a:pt x="7" y="2"/>
                  <a:pt x="7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6" y="8"/>
                  <a:pt x="7" y="8"/>
                </a:cubicBezTo>
                <a:cubicBezTo>
                  <a:pt x="7" y="7"/>
                  <a:pt x="7" y="7"/>
                  <a:pt x="7" y="7"/>
                </a:cubicBezTo>
                <a:cubicBezTo>
                  <a:pt x="6" y="7"/>
                  <a:pt x="6" y="7"/>
                  <a:pt x="4" y="7"/>
                </a:cubicBezTo>
                <a:cubicBezTo>
                  <a:pt x="3" y="7"/>
                  <a:pt x="2" y="6"/>
                  <a:pt x="2" y="4"/>
                </a:cubicBezTo>
                <a:lnTo>
                  <a:pt x="7" y="4"/>
                </a:lnTo>
                <a:close/>
                <a:moveTo>
                  <a:pt x="2" y="3"/>
                </a:moveTo>
                <a:cubicBezTo>
                  <a:pt x="2" y="2"/>
                  <a:pt x="2" y="1"/>
                  <a:pt x="4" y="1"/>
                </a:cubicBezTo>
                <a:cubicBezTo>
                  <a:pt x="6" y="1"/>
                  <a:pt x="6" y="2"/>
                  <a:pt x="6" y="3"/>
                </a:cubicBezTo>
                <a:lnTo>
                  <a:pt x="2" y="3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35" name="Freeform 115"/>
          <p:cNvSpPr/>
          <p:nvPr/>
        </p:nvSpPr>
        <p:spPr bwMode="auto">
          <a:xfrm>
            <a:off x="7005638" y="1546226"/>
            <a:ext cx="44450" cy="3016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" y="8"/>
              </a:cxn>
              <a:cxn ang="0">
                <a:pos x="2" y="3"/>
              </a:cxn>
              <a:cxn ang="0">
                <a:pos x="2" y="2"/>
              </a:cxn>
              <a:cxn ang="0">
                <a:pos x="3" y="1"/>
              </a:cxn>
              <a:cxn ang="0">
                <a:pos x="5" y="3"/>
              </a:cxn>
              <a:cxn ang="0">
                <a:pos x="5" y="8"/>
              </a:cxn>
              <a:cxn ang="0">
                <a:pos x="7" y="8"/>
              </a:cxn>
              <a:cxn ang="0">
                <a:pos x="7" y="3"/>
              </a:cxn>
              <a:cxn ang="0">
                <a:pos x="7" y="2"/>
              </a:cxn>
              <a:cxn ang="0">
                <a:pos x="8" y="1"/>
              </a:cxn>
              <a:cxn ang="0">
                <a:pos x="10" y="3"/>
              </a:cxn>
              <a:cxn ang="0">
                <a:pos x="10" y="8"/>
              </a:cxn>
              <a:cxn ang="0">
                <a:pos x="12" y="8"/>
              </a:cxn>
              <a:cxn ang="0">
                <a:pos x="12" y="3"/>
              </a:cxn>
              <a:cxn ang="0">
                <a:pos x="9" y="0"/>
              </a:cxn>
              <a:cxn ang="0">
                <a:pos x="7" y="0"/>
              </a:cxn>
              <a:cxn ang="0">
                <a:pos x="6" y="1"/>
              </a:cxn>
              <a:cxn ang="0">
                <a:pos x="6" y="1"/>
              </a:cxn>
              <a:cxn ang="0">
                <a:pos x="4" y="0"/>
              </a:cxn>
              <a:cxn ang="0">
                <a:pos x="1" y="1"/>
              </a:cxn>
              <a:cxn ang="0">
                <a:pos x="1" y="1"/>
              </a:cxn>
              <a:cxn ang="0">
                <a:pos x="1" y="0"/>
              </a:cxn>
              <a:cxn ang="0">
                <a:pos x="0" y="0"/>
              </a:cxn>
              <a:cxn ang="0">
                <a:pos x="0" y="2"/>
              </a:cxn>
              <a:cxn ang="0">
                <a:pos x="0" y="8"/>
              </a:cxn>
            </a:cxnLst>
            <a:rect l="0" t="0" r="r" b="b"/>
            <a:pathLst>
              <a:path w="12" h="8">
                <a:moveTo>
                  <a:pt x="0" y="8"/>
                </a:moveTo>
                <a:cubicBezTo>
                  <a:pt x="2" y="8"/>
                  <a:pt x="2" y="8"/>
                  <a:pt x="2" y="8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3" y="1"/>
                  <a:pt x="3" y="1"/>
                </a:cubicBezTo>
                <a:cubicBezTo>
                  <a:pt x="5" y="1"/>
                  <a:pt x="5" y="2"/>
                  <a:pt x="5" y="3"/>
                </a:cubicBezTo>
                <a:cubicBezTo>
                  <a:pt x="5" y="8"/>
                  <a:pt x="5" y="8"/>
                  <a:pt x="5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2"/>
                </a:cubicBezTo>
                <a:cubicBezTo>
                  <a:pt x="7" y="2"/>
                  <a:pt x="8" y="1"/>
                  <a:pt x="8" y="1"/>
                </a:cubicBezTo>
                <a:cubicBezTo>
                  <a:pt x="10" y="1"/>
                  <a:pt x="10" y="2"/>
                  <a:pt x="10" y="3"/>
                </a:cubicBezTo>
                <a:cubicBezTo>
                  <a:pt x="10" y="8"/>
                  <a:pt x="10" y="8"/>
                  <a:pt x="10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1"/>
                  <a:pt x="10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5" y="0"/>
                  <a:pt x="4" y="0"/>
                </a:cubicBezTo>
                <a:cubicBezTo>
                  <a:pt x="3" y="0"/>
                  <a:pt x="2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lnTo>
                  <a:pt x="0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36" name="Freeform 116"/>
          <p:cNvSpPr>
            <a:spLocks noEditPoints="1"/>
          </p:cNvSpPr>
          <p:nvPr/>
        </p:nvSpPr>
        <p:spPr bwMode="auto">
          <a:xfrm>
            <a:off x="7077075" y="1535113"/>
            <a:ext cx="7938" cy="41275"/>
          </a:xfrm>
          <a:custGeom>
            <a:avLst/>
            <a:gdLst/>
            <a:ahLst/>
            <a:cxnLst>
              <a:cxn ang="0">
                <a:pos x="2" y="11"/>
              </a:cxn>
              <a:cxn ang="0">
                <a:pos x="2" y="3"/>
              </a:cxn>
              <a:cxn ang="0">
                <a:pos x="0" y="3"/>
              </a:cxn>
              <a:cxn ang="0">
                <a:pos x="0" y="11"/>
              </a:cxn>
              <a:cxn ang="0">
                <a:pos x="2" y="11"/>
              </a:cxn>
              <a:cxn ang="0">
                <a:pos x="1" y="0"/>
              </a:cxn>
              <a:cxn ang="0">
                <a:pos x="0" y="1"/>
              </a:cxn>
              <a:cxn ang="0">
                <a:pos x="1" y="2"/>
              </a:cxn>
              <a:cxn ang="0">
                <a:pos x="2" y="1"/>
              </a:cxn>
              <a:cxn ang="0">
                <a:pos x="1" y="0"/>
              </a:cxn>
            </a:cxnLst>
            <a:rect l="0" t="0" r="r" b="b"/>
            <a:pathLst>
              <a:path w="2" h="11">
                <a:moveTo>
                  <a:pt x="2" y="11"/>
                </a:moveTo>
                <a:cubicBezTo>
                  <a:pt x="2" y="3"/>
                  <a:pt x="2" y="3"/>
                  <a:pt x="2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1"/>
                  <a:pt x="0" y="11"/>
                  <a:pt x="0" y="11"/>
                </a:cubicBezTo>
                <a:lnTo>
                  <a:pt x="2" y="11"/>
                </a:lnTo>
                <a:close/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37" name="Freeform 117"/>
          <p:cNvSpPr>
            <a:spLocks noEditPoints="1"/>
          </p:cNvSpPr>
          <p:nvPr/>
        </p:nvSpPr>
        <p:spPr bwMode="auto">
          <a:xfrm>
            <a:off x="7096125" y="1546226"/>
            <a:ext cx="30163" cy="41275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" y="11"/>
              </a:cxn>
              <a:cxn ang="0">
                <a:pos x="1" y="7"/>
              </a:cxn>
              <a:cxn ang="0">
                <a:pos x="1" y="7"/>
              </a:cxn>
              <a:cxn ang="0">
                <a:pos x="4" y="8"/>
              </a:cxn>
              <a:cxn ang="0">
                <a:pos x="8" y="4"/>
              </a:cxn>
              <a:cxn ang="0">
                <a:pos x="4" y="0"/>
              </a:cxn>
              <a:cxn ang="0">
                <a:pos x="1" y="1"/>
              </a:cxn>
              <a:cxn ang="0">
                <a:pos x="1" y="1"/>
              </a:cxn>
              <a:cxn ang="0">
                <a:pos x="1" y="0"/>
              </a:cxn>
              <a:cxn ang="0">
                <a:pos x="0" y="0"/>
              </a:cxn>
              <a:cxn ang="0">
                <a:pos x="0" y="3"/>
              </a:cxn>
              <a:cxn ang="0">
                <a:pos x="0" y="11"/>
              </a:cxn>
              <a:cxn ang="0">
                <a:pos x="1" y="3"/>
              </a:cxn>
              <a:cxn ang="0">
                <a:pos x="2" y="3"/>
              </a:cxn>
              <a:cxn ang="0">
                <a:pos x="4" y="1"/>
              </a:cxn>
              <a:cxn ang="0">
                <a:pos x="6" y="4"/>
              </a:cxn>
              <a:cxn ang="0">
                <a:pos x="4" y="7"/>
              </a:cxn>
              <a:cxn ang="0">
                <a:pos x="2" y="5"/>
              </a:cxn>
              <a:cxn ang="0">
                <a:pos x="1" y="5"/>
              </a:cxn>
              <a:cxn ang="0">
                <a:pos x="1" y="3"/>
              </a:cxn>
            </a:cxnLst>
            <a:rect l="0" t="0" r="r" b="b"/>
            <a:pathLst>
              <a:path w="8" h="11">
                <a:moveTo>
                  <a:pt x="0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2" y="8"/>
                  <a:pt x="3" y="8"/>
                  <a:pt x="4" y="8"/>
                </a:cubicBezTo>
                <a:cubicBezTo>
                  <a:pt x="6" y="8"/>
                  <a:pt x="8" y="7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3" y="0"/>
                  <a:pt x="2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3"/>
                </a:cubicBezTo>
                <a:lnTo>
                  <a:pt x="0" y="11"/>
                </a:lnTo>
                <a:close/>
                <a:moveTo>
                  <a:pt x="1" y="3"/>
                </a:moveTo>
                <a:cubicBezTo>
                  <a:pt x="1" y="3"/>
                  <a:pt x="2" y="3"/>
                  <a:pt x="2" y="3"/>
                </a:cubicBezTo>
                <a:cubicBezTo>
                  <a:pt x="2" y="2"/>
                  <a:pt x="3" y="1"/>
                  <a:pt x="4" y="1"/>
                </a:cubicBezTo>
                <a:cubicBezTo>
                  <a:pt x="5" y="1"/>
                  <a:pt x="6" y="2"/>
                  <a:pt x="6" y="4"/>
                </a:cubicBezTo>
                <a:cubicBezTo>
                  <a:pt x="6" y="6"/>
                  <a:pt x="5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1" y="5"/>
                  <a:pt x="1" y="5"/>
                  <a:pt x="1" y="5"/>
                </a:cubicBezTo>
                <a:lnTo>
                  <a:pt x="1" y="3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38" name="Freeform 118"/>
          <p:cNvSpPr/>
          <p:nvPr/>
        </p:nvSpPr>
        <p:spPr bwMode="auto">
          <a:xfrm>
            <a:off x="7132638" y="1546226"/>
            <a:ext cx="19050" cy="3016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" y="8"/>
              </a:cxn>
              <a:cxn ang="0">
                <a:pos x="5" y="6"/>
              </a:cxn>
              <a:cxn ang="0">
                <a:pos x="3" y="3"/>
              </a:cxn>
              <a:cxn ang="0">
                <a:pos x="1" y="2"/>
              </a:cxn>
              <a:cxn ang="0">
                <a:pos x="3" y="1"/>
              </a:cxn>
              <a:cxn ang="0">
                <a:pos x="4" y="1"/>
              </a:cxn>
              <a:cxn ang="0">
                <a:pos x="5" y="0"/>
              </a:cxn>
              <a:cxn ang="0">
                <a:pos x="3" y="0"/>
              </a:cxn>
              <a:cxn ang="0">
                <a:pos x="0" y="2"/>
              </a:cxn>
              <a:cxn ang="0">
                <a:pos x="2" y="4"/>
              </a:cxn>
              <a:cxn ang="0">
                <a:pos x="4" y="6"/>
              </a:cxn>
              <a:cxn ang="0">
                <a:pos x="2" y="7"/>
              </a:cxn>
              <a:cxn ang="0">
                <a:pos x="0" y="6"/>
              </a:cxn>
              <a:cxn ang="0">
                <a:pos x="0" y="7"/>
              </a:cxn>
            </a:cxnLst>
            <a:rect l="0" t="0" r="r" b="b"/>
            <a:pathLst>
              <a:path w="5" h="8">
                <a:moveTo>
                  <a:pt x="0" y="7"/>
                </a:moveTo>
                <a:cubicBezTo>
                  <a:pt x="0" y="8"/>
                  <a:pt x="1" y="8"/>
                  <a:pt x="2" y="8"/>
                </a:cubicBezTo>
                <a:cubicBezTo>
                  <a:pt x="4" y="8"/>
                  <a:pt x="5" y="7"/>
                  <a:pt x="5" y="6"/>
                </a:cubicBezTo>
                <a:cubicBezTo>
                  <a:pt x="5" y="5"/>
                  <a:pt x="4" y="4"/>
                  <a:pt x="3" y="3"/>
                </a:cubicBezTo>
                <a:cubicBezTo>
                  <a:pt x="2" y="3"/>
                  <a:pt x="1" y="3"/>
                  <a:pt x="1" y="2"/>
                </a:cubicBezTo>
                <a:cubicBezTo>
                  <a:pt x="1" y="1"/>
                  <a:pt x="2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5"/>
                  <a:pt x="4" y="5"/>
                  <a:pt x="4" y="6"/>
                </a:cubicBezTo>
                <a:cubicBezTo>
                  <a:pt x="4" y="6"/>
                  <a:pt x="3" y="7"/>
                  <a:pt x="2" y="7"/>
                </a:cubicBezTo>
                <a:cubicBezTo>
                  <a:pt x="1" y="7"/>
                  <a:pt x="1" y="7"/>
                  <a:pt x="0" y="6"/>
                </a:cubicBezTo>
                <a:lnTo>
                  <a:pt x="0" y="7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39" name="Freeform 119"/>
          <p:cNvSpPr/>
          <p:nvPr/>
        </p:nvSpPr>
        <p:spPr bwMode="auto">
          <a:xfrm>
            <a:off x="7162800" y="1546226"/>
            <a:ext cx="26988" cy="30162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5" y="0"/>
              </a:cxn>
              <a:cxn ang="0">
                <a:pos x="5" y="5"/>
              </a:cxn>
              <a:cxn ang="0">
                <a:pos x="5" y="6"/>
              </a:cxn>
              <a:cxn ang="0">
                <a:pos x="3" y="7"/>
              </a:cxn>
              <a:cxn ang="0">
                <a:pos x="1" y="4"/>
              </a:cxn>
              <a:cxn ang="0">
                <a:pos x="1" y="0"/>
              </a:cxn>
              <a:cxn ang="0">
                <a:pos x="0" y="0"/>
              </a:cxn>
              <a:cxn ang="0">
                <a:pos x="0" y="5"/>
              </a:cxn>
              <a:cxn ang="0">
                <a:pos x="3" y="8"/>
              </a:cxn>
              <a:cxn ang="0">
                <a:pos x="5" y="7"/>
              </a:cxn>
              <a:cxn ang="0">
                <a:pos x="5" y="7"/>
              </a:cxn>
              <a:cxn ang="0">
                <a:pos x="5" y="8"/>
              </a:cxn>
              <a:cxn ang="0">
                <a:pos x="7" y="8"/>
              </a:cxn>
              <a:cxn ang="0">
                <a:pos x="7" y="6"/>
              </a:cxn>
              <a:cxn ang="0">
                <a:pos x="7" y="0"/>
              </a:cxn>
            </a:cxnLst>
            <a:rect l="0" t="0" r="r" b="b"/>
            <a:pathLst>
              <a:path w="7" h="8">
                <a:moveTo>
                  <a:pt x="7" y="0"/>
                </a:moveTo>
                <a:cubicBezTo>
                  <a:pt x="5" y="0"/>
                  <a:pt x="5" y="0"/>
                  <a:pt x="5" y="0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6"/>
                  <a:pt x="4" y="7"/>
                  <a:pt x="3" y="7"/>
                </a:cubicBezTo>
                <a:cubicBezTo>
                  <a:pt x="2" y="7"/>
                  <a:pt x="1" y="6"/>
                  <a:pt x="1" y="4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"/>
                  <a:pt x="0" y="5"/>
                  <a:pt x="0" y="5"/>
                </a:cubicBezTo>
                <a:cubicBezTo>
                  <a:pt x="0" y="7"/>
                  <a:pt x="1" y="8"/>
                  <a:pt x="3" y="8"/>
                </a:cubicBezTo>
                <a:cubicBezTo>
                  <a:pt x="4" y="8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8"/>
                  <a:pt x="5" y="8"/>
                  <a:pt x="5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7"/>
                  <a:pt x="7" y="7"/>
                  <a:pt x="7" y="6"/>
                </a:cubicBezTo>
                <a:lnTo>
                  <a:pt x="7" y="0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40" name="Freeform 120"/>
          <p:cNvSpPr/>
          <p:nvPr/>
        </p:nvSpPr>
        <p:spPr bwMode="auto">
          <a:xfrm>
            <a:off x="7200900" y="1546226"/>
            <a:ext cx="41275" cy="3016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" y="8"/>
              </a:cxn>
              <a:cxn ang="0">
                <a:pos x="1" y="3"/>
              </a:cxn>
              <a:cxn ang="0">
                <a:pos x="1" y="2"/>
              </a:cxn>
              <a:cxn ang="0">
                <a:pos x="3" y="1"/>
              </a:cxn>
              <a:cxn ang="0">
                <a:pos x="5" y="3"/>
              </a:cxn>
              <a:cxn ang="0">
                <a:pos x="5" y="8"/>
              </a:cxn>
              <a:cxn ang="0">
                <a:pos x="6" y="8"/>
              </a:cxn>
              <a:cxn ang="0">
                <a:pos x="6" y="3"/>
              </a:cxn>
              <a:cxn ang="0">
                <a:pos x="6" y="2"/>
              </a:cxn>
              <a:cxn ang="0">
                <a:pos x="8" y="1"/>
              </a:cxn>
              <a:cxn ang="0">
                <a:pos x="10" y="3"/>
              </a:cxn>
              <a:cxn ang="0">
                <a:pos x="10" y="8"/>
              </a:cxn>
              <a:cxn ang="0">
                <a:pos x="11" y="8"/>
              </a:cxn>
              <a:cxn ang="0">
                <a:pos x="11" y="3"/>
              </a:cxn>
              <a:cxn ang="0">
                <a:pos x="9" y="0"/>
              </a:cxn>
              <a:cxn ang="0">
                <a:pos x="7" y="0"/>
              </a:cxn>
              <a:cxn ang="0">
                <a:pos x="6" y="1"/>
              </a:cxn>
              <a:cxn ang="0">
                <a:pos x="6" y="1"/>
              </a:cxn>
              <a:cxn ang="0">
                <a:pos x="4" y="0"/>
              </a:cxn>
              <a:cxn ang="0">
                <a:pos x="1" y="1"/>
              </a:cxn>
              <a:cxn ang="0">
                <a:pos x="1" y="1"/>
              </a:cxn>
              <a:cxn ang="0">
                <a:pos x="1" y="0"/>
              </a:cxn>
              <a:cxn ang="0">
                <a:pos x="0" y="0"/>
              </a:cxn>
              <a:cxn ang="0">
                <a:pos x="0" y="2"/>
              </a:cxn>
              <a:cxn ang="0">
                <a:pos x="0" y="8"/>
              </a:cxn>
            </a:cxnLst>
            <a:rect l="0" t="0" r="r" b="b"/>
            <a:pathLst>
              <a:path w="11" h="8">
                <a:moveTo>
                  <a:pt x="0" y="8"/>
                </a:moveTo>
                <a:cubicBezTo>
                  <a:pt x="1" y="8"/>
                  <a:pt x="1" y="8"/>
                  <a:pt x="1" y="8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2"/>
                </a:cubicBezTo>
                <a:cubicBezTo>
                  <a:pt x="2" y="2"/>
                  <a:pt x="2" y="1"/>
                  <a:pt x="3" y="1"/>
                </a:cubicBezTo>
                <a:cubicBezTo>
                  <a:pt x="4" y="1"/>
                  <a:pt x="5" y="2"/>
                  <a:pt x="5" y="3"/>
                </a:cubicBezTo>
                <a:cubicBezTo>
                  <a:pt x="5" y="8"/>
                  <a:pt x="5" y="8"/>
                  <a:pt x="5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2"/>
                </a:cubicBezTo>
                <a:cubicBezTo>
                  <a:pt x="7" y="2"/>
                  <a:pt x="7" y="1"/>
                  <a:pt x="8" y="1"/>
                </a:cubicBezTo>
                <a:cubicBezTo>
                  <a:pt x="9" y="1"/>
                  <a:pt x="10" y="2"/>
                  <a:pt x="10" y="3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1"/>
                  <a:pt x="10" y="0"/>
                  <a:pt x="9" y="0"/>
                </a:cubicBezTo>
                <a:cubicBezTo>
                  <a:pt x="8" y="0"/>
                  <a:pt x="7" y="0"/>
                  <a:pt x="7" y="0"/>
                </a:cubicBezTo>
                <a:cubicBezTo>
                  <a:pt x="7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5" y="0"/>
                  <a:pt x="4" y="0"/>
                </a:cubicBezTo>
                <a:cubicBezTo>
                  <a:pt x="2" y="0"/>
                  <a:pt x="2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lnTo>
                  <a:pt x="0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41" name="Freeform 121"/>
          <p:cNvSpPr>
            <a:spLocks noEditPoints="1"/>
          </p:cNvSpPr>
          <p:nvPr/>
        </p:nvSpPr>
        <p:spPr bwMode="auto">
          <a:xfrm>
            <a:off x="7267575" y="1530351"/>
            <a:ext cx="30163" cy="46037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7" y="5"/>
              </a:cxn>
              <a:cxn ang="0">
                <a:pos x="7" y="5"/>
              </a:cxn>
              <a:cxn ang="0">
                <a:pos x="4" y="4"/>
              </a:cxn>
              <a:cxn ang="0">
                <a:pos x="0" y="8"/>
              </a:cxn>
              <a:cxn ang="0">
                <a:pos x="4" y="12"/>
              </a:cxn>
              <a:cxn ang="0">
                <a:pos x="7" y="11"/>
              </a:cxn>
              <a:cxn ang="0">
                <a:pos x="7" y="11"/>
              </a:cxn>
              <a:cxn ang="0">
                <a:pos x="7" y="12"/>
              </a:cxn>
              <a:cxn ang="0">
                <a:pos x="8" y="12"/>
              </a:cxn>
              <a:cxn ang="0">
                <a:pos x="8" y="10"/>
              </a:cxn>
              <a:cxn ang="0">
                <a:pos x="8" y="0"/>
              </a:cxn>
              <a:cxn ang="0">
                <a:pos x="7" y="0"/>
              </a:cxn>
              <a:cxn ang="0">
                <a:pos x="7" y="9"/>
              </a:cxn>
              <a:cxn ang="0">
                <a:pos x="6" y="9"/>
              </a:cxn>
              <a:cxn ang="0">
                <a:pos x="4" y="11"/>
              </a:cxn>
              <a:cxn ang="0">
                <a:pos x="2" y="8"/>
              </a:cxn>
              <a:cxn ang="0">
                <a:pos x="4" y="5"/>
              </a:cxn>
              <a:cxn ang="0">
                <a:pos x="6" y="7"/>
              </a:cxn>
              <a:cxn ang="0">
                <a:pos x="7" y="7"/>
              </a:cxn>
              <a:cxn ang="0">
                <a:pos x="7" y="9"/>
              </a:cxn>
            </a:cxnLst>
            <a:rect l="0" t="0" r="r" b="b"/>
            <a:pathLst>
              <a:path w="8" h="12">
                <a:moveTo>
                  <a:pt x="7" y="0"/>
                </a:move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4"/>
                  <a:pt x="5" y="4"/>
                  <a:pt x="4" y="4"/>
                </a:cubicBezTo>
                <a:cubicBezTo>
                  <a:pt x="2" y="4"/>
                  <a:pt x="0" y="6"/>
                  <a:pt x="0" y="8"/>
                </a:cubicBezTo>
                <a:cubicBezTo>
                  <a:pt x="0" y="10"/>
                  <a:pt x="2" y="12"/>
                  <a:pt x="4" y="12"/>
                </a:cubicBezTo>
                <a:cubicBezTo>
                  <a:pt x="5" y="12"/>
                  <a:pt x="6" y="11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1"/>
                  <a:pt x="8" y="11"/>
                  <a:pt x="8" y="10"/>
                </a:cubicBezTo>
                <a:cubicBezTo>
                  <a:pt x="8" y="0"/>
                  <a:pt x="8" y="0"/>
                  <a:pt x="8" y="0"/>
                </a:cubicBezTo>
                <a:lnTo>
                  <a:pt x="7" y="0"/>
                </a:lnTo>
                <a:close/>
                <a:moveTo>
                  <a:pt x="7" y="9"/>
                </a:moveTo>
                <a:cubicBezTo>
                  <a:pt x="7" y="9"/>
                  <a:pt x="7" y="9"/>
                  <a:pt x="6" y="9"/>
                </a:cubicBezTo>
                <a:cubicBezTo>
                  <a:pt x="6" y="10"/>
                  <a:pt x="5" y="11"/>
                  <a:pt x="4" y="11"/>
                </a:cubicBezTo>
                <a:cubicBezTo>
                  <a:pt x="3" y="11"/>
                  <a:pt x="2" y="10"/>
                  <a:pt x="2" y="8"/>
                </a:cubicBezTo>
                <a:cubicBezTo>
                  <a:pt x="2" y="6"/>
                  <a:pt x="3" y="5"/>
                  <a:pt x="4" y="5"/>
                </a:cubicBezTo>
                <a:cubicBezTo>
                  <a:pt x="5" y="5"/>
                  <a:pt x="6" y="6"/>
                  <a:pt x="6" y="7"/>
                </a:cubicBezTo>
                <a:cubicBezTo>
                  <a:pt x="7" y="7"/>
                  <a:pt x="7" y="7"/>
                  <a:pt x="7" y="7"/>
                </a:cubicBezTo>
                <a:lnTo>
                  <a:pt x="7" y="9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42" name="Freeform 122"/>
          <p:cNvSpPr>
            <a:spLocks noEditPoints="1"/>
          </p:cNvSpPr>
          <p:nvPr/>
        </p:nvSpPr>
        <p:spPr bwMode="auto">
          <a:xfrm>
            <a:off x="7308850" y="1546226"/>
            <a:ext cx="30163" cy="30162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4"/>
              </a:cxn>
              <a:cxn ang="0">
                <a:pos x="4" y="8"/>
              </a:cxn>
              <a:cxn ang="0">
                <a:pos x="8" y="4"/>
              </a:cxn>
              <a:cxn ang="0">
                <a:pos x="4" y="0"/>
              </a:cxn>
              <a:cxn ang="0">
                <a:pos x="4" y="1"/>
              </a:cxn>
              <a:cxn ang="0">
                <a:pos x="6" y="4"/>
              </a:cxn>
              <a:cxn ang="0">
                <a:pos x="4" y="7"/>
              </a:cxn>
              <a:cxn ang="0">
                <a:pos x="1" y="4"/>
              </a:cxn>
              <a:cxn ang="0">
                <a:pos x="4" y="1"/>
              </a:cxn>
            </a:cxnLst>
            <a:rect l="0" t="0" r="r" b="b"/>
            <a:pathLst>
              <a:path w="8" h="8">
                <a:moveTo>
                  <a:pt x="4" y="0"/>
                </a:moveTo>
                <a:cubicBezTo>
                  <a:pt x="1" y="0"/>
                  <a:pt x="0" y="1"/>
                  <a:pt x="0" y="4"/>
                </a:cubicBezTo>
                <a:cubicBezTo>
                  <a:pt x="0" y="6"/>
                  <a:pt x="1" y="8"/>
                  <a:pt x="4" y="8"/>
                </a:cubicBezTo>
                <a:cubicBezTo>
                  <a:pt x="6" y="8"/>
                  <a:pt x="8" y="7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  <a:moveTo>
                  <a:pt x="4" y="1"/>
                </a:moveTo>
                <a:cubicBezTo>
                  <a:pt x="5" y="1"/>
                  <a:pt x="6" y="3"/>
                  <a:pt x="6" y="4"/>
                </a:cubicBezTo>
                <a:cubicBezTo>
                  <a:pt x="6" y="6"/>
                  <a:pt x="5" y="7"/>
                  <a:pt x="4" y="7"/>
                </a:cubicBezTo>
                <a:cubicBezTo>
                  <a:pt x="2" y="7"/>
                  <a:pt x="1" y="6"/>
                  <a:pt x="1" y="4"/>
                </a:cubicBezTo>
                <a:cubicBezTo>
                  <a:pt x="1" y="3"/>
                  <a:pt x="2" y="1"/>
                  <a:pt x="4" y="1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43" name="Rectangle 123"/>
          <p:cNvSpPr>
            <a:spLocks noChangeArrowheads="1"/>
          </p:cNvSpPr>
          <p:nvPr/>
        </p:nvSpPr>
        <p:spPr bwMode="auto">
          <a:xfrm>
            <a:off x="7346950" y="1530351"/>
            <a:ext cx="7938" cy="46037"/>
          </a:xfrm>
          <a:prstGeom prst="rect">
            <a:avLst/>
          </a:prstGeom>
          <a:solidFill>
            <a:srgbClr val="3B3B3D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44" name="Freeform 124"/>
          <p:cNvSpPr>
            <a:spLocks noEditPoints="1"/>
          </p:cNvSpPr>
          <p:nvPr/>
        </p:nvSpPr>
        <p:spPr bwMode="auto">
          <a:xfrm>
            <a:off x="7366000" y="1546226"/>
            <a:ext cx="25400" cy="30162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4"/>
              </a:cxn>
              <a:cxn ang="0">
                <a:pos x="3" y="8"/>
              </a:cxn>
              <a:cxn ang="0">
                <a:pos x="7" y="4"/>
              </a:cxn>
              <a:cxn ang="0">
                <a:pos x="4" y="0"/>
              </a:cxn>
              <a:cxn ang="0">
                <a:pos x="3" y="1"/>
              </a:cxn>
              <a:cxn ang="0">
                <a:pos x="6" y="4"/>
              </a:cxn>
              <a:cxn ang="0">
                <a:pos x="3" y="7"/>
              </a:cxn>
              <a:cxn ang="0">
                <a:pos x="1" y="4"/>
              </a:cxn>
              <a:cxn ang="0">
                <a:pos x="3" y="1"/>
              </a:cxn>
            </a:cxnLst>
            <a:rect l="0" t="0" r="r" b="b"/>
            <a:pathLst>
              <a:path w="7" h="8">
                <a:moveTo>
                  <a:pt x="4" y="0"/>
                </a:moveTo>
                <a:cubicBezTo>
                  <a:pt x="1" y="0"/>
                  <a:pt x="0" y="1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" y="8"/>
                  <a:pt x="7" y="7"/>
                  <a:pt x="7" y="4"/>
                </a:cubicBezTo>
                <a:cubicBezTo>
                  <a:pt x="7" y="2"/>
                  <a:pt x="6" y="0"/>
                  <a:pt x="4" y="0"/>
                </a:cubicBezTo>
                <a:close/>
                <a:moveTo>
                  <a:pt x="3" y="1"/>
                </a:moveTo>
                <a:cubicBezTo>
                  <a:pt x="5" y="1"/>
                  <a:pt x="6" y="3"/>
                  <a:pt x="6" y="4"/>
                </a:cubicBezTo>
                <a:cubicBezTo>
                  <a:pt x="6" y="6"/>
                  <a:pt x="5" y="7"/>
                  <a:pt x="3" y="7"/>
                </a:cubicBezTo>
                <a:cubicBezTo>
                  <a:pt x="2" y="7"/>
                  <a:pt x="1" y="6"/>
                  <a:pt x="1" y="4"/>
                </a:cubicBezTo>
                <a:cubicBezTo>
                  <a:pt x="1" y="3"/>
                  <a:pt x="2" y="1"/>
                  <a:pt x="3" y="1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45" name="Freeform 125"/>
          <p:cNvSpPr/>
          <p:nvPr/>
        </p:nvSpPr>
        <p:spPr bwMode="auto">
          <a:xfrm>
            <a:off x="7404100" y="1546226"/>
            <a:ext cx="14288" cy="3016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" y="8"/>
              </a:cxn>
              <a:cxn ang="0">
                <a:pos x="2" y="4"/>
              </a:cxn>
              <a:cxn ang="0">
                <a:pos x="2" y="3"/>
              </a:cxn>
              <a:cxn ang="0">
                <a:pos x="4" y="1"/>
              </a:cxn>
              <a:cxn ang="0">
                <a:pos x="4" y="1"/>
              </a:cxn>
              <a:cxn ang="0">
                <a:pos x="4" y="0"/>
              </a:cxn>
              <a:cxn ang="0">
                <a:pos x="4" y="0"/>
              </a:cxn>
              <a:cxn ang="0">
                <a:pos x="1" y="2"/>
              </a:cxn>
              <a:cxn ang="0">
                <a:pos x="1" y="2"/>
              </a:cxn>
              <a:cxn ang="0">
                <a:pos x="1" y="0"/>
              </a:cxn>
              <a:cxn ang="0">
                <a:pos x="0" y="0"/>
              </a:cxn>
              <a:cxn ang="0">
                <a:pos x="0" y="3"/>
              </a:cxn>
              <a:cxn ang="0">
                <a:pos x="0" y="8"/>
              </a:cxn>
            </a:cxnLst>
            <a:rect l="0" t="0" r="r" b="b"/>
            <a:pathLst>
              <a:path w="4" h="8">
                <a:moveTo>
                  <a:pt x="0" y="8"/>
                </a:moveTo>
                <a:cubicBezTo>
                  <a:pt x="2" y="8"/>
                  <a:pt x="2" y="8"/>
                  <a:pt x="2" y="8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3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2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3"/>
                </a:cubicBezTo>
                <a:lnTo>
                  <a:pt x="0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46" name="Freeform 126"/>
          <p:cNvSpPr/>
          <p:nvPr/>
        </p:nvSpPr>
        <p:spPr bwMode="auto">
          <a:xfrm>
            <a:off x="7440613" y="1546226"/>
            <a:ext cx="22225" cy="3016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" y="8"/>
              </a:cxn>
              <a:cxn ang="0">
                <a:pos x="6" y="6"/>
              </a:cxn>
              <a:cxn ang="0">
                <a:pos x="3" y="3"/>
              </a:cxn>
              <a:cxn ang="0">
                <a:pos x="2" y="2"/>
              </a:cxn>
              <a:cxn ang="0">
                <a:pos x="3" y="1"/>
              </a:cxn>
              <a:cxn ang="0">
                <a:pos x="5" y="1"/>
              </a:cxn>
              <a:cxn ang="0">
                <a:pos x="5" y="0"/>
              </a:cxn>
              <a:cxn ang="0">
                <a:pos x="3" y="0"/>
              </a:cxn>
              <a:cxn ang="0">
                <a:pos x="0" y="2"/>
              </a:cxn>
              <a:cxn ang="0">
                <a:pos x="3" y="4"/>
              </a:cxn>
              <a:cxn ang="0">
                <a:pos x="4" y="6"/>
              </a:cxn>
              <a:cxn ang="0">
                <a:pos x="3" y="7"/>
              </a:cxn>
              <a:cxn ang="0">
                <a:pos x="1" y="6"/>
              </a:cxn>
              <a:cxn ang="0">
                <a:pos x="0" y="7"/>
              </a:cxn>
            </a:cxnLst>
            <a:rect l="0" t="0" r="r" b="b"/>
            <a:pathLst>
              <a:path w="6" h="8">
                <a:moveTo>
                  <a:pt x="0" y="7"/>
                </a:moveTo>
                <a:cubicBezTo>
                  <a:pt x="1" y="8"/>
                  <a:pt x="2" y="8"/>
                  <a:pt x="2" y="8"/>
                </a:cubicBezTo>
                <a:cubicBezTo>
                  <a:pt x="4" y="8"/>
                  <a:pt x="6" y="7"/>
                  <a:pt x="6" y="6"/>
                </a:cubicBezTo>
                <a:cubicBezTo>
                  <a:pt x="6" y="5"/>
                  <a:pt x="5" y="4"/>
                  <a:pt x="3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1"/>
                  <a:pt x="2" y="1"/>
                  <a:pt x="3" y="1"/>
                </a:cubicBezTo>
                <a:cubicBezTo>
                  <a:pt x="4" y="1"/>
                  <a:pt x="5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3" y="0"/>
                </a:cubicBezTo>
                <a:cubicBezTo>
                  <a:pt x="2" y="0"/>
                  <a:pt x="0" y="1"/>
                  <a:pt x="0" y="2"/>
                </a:cubicBezTo>
                <a:cubicBezTo>
                  <a:pt x="0" y="3"/>
                  <a:pt x="1" y="4"/>
                  <a:pt x="3" y="4"/>
                </a:cubicBezTo>
                <a:cubicBezTo>
                  <a:pt x="4" y="5"/>
                  <a:pt x="4" y="5"/>
                  <a:pt x="4" y="6"/>
                </a:cubicBezTo>
                <a:cubicBezTo>
                  <a:pt x="4" y="6"/>
                  <a:pt x="4" y="7"/>
                  <a:pt x="3" y="7"/>
                </a:cubicBezTo>
                <a:cubicBezTo>
                  <a:pt x="2" y="7"/>
                  <a:pt x="1" y="7"/>
                  <a:pt x="1" y="6"/>
                </a:cubicBezTo>
                <a:lnTo>
                  <a:pt x="0" y="7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47" name="Freeform 127"/>
          <p:cNvSpPr>
            <a:spLocks noEditPoints="1"/>
          </p:cNvSpPr>
          <p:nvPr/>
        </p:nvSpPr>
        <p:spPr bwMode="auto">
          <a:xfrm>
            <a:off x="7470775" y="1535113"/>
            <a:ext cx="7938" cy="41275"/>
          </a:xfrm>
          <a:custGeom>
            <a:avLst/>
            <a:gdLst/>
            <a:ahLst/>
            <a:cxnLst>
              <a:cxn ang="0">
                <a:pos x="2" y="11"/>
              </a:cxn>
              <a:cxn ang="0">
                <a:pos x="2" y="3"/>
              </a:cxn>
              <a:cxn ang="0">
                <a:pos x="0" y="3"/>
              </a:cxn>
              <a:cxn ang="0">
                <a:pos x="0" y="11"/>
              </a:cxn>
              <a:cxn ang="0">
                <a:pos x="2" y="11"/>
              </a:cxn>
              <a:cxn ang="0">
                <a:pos x="1" y="0"/>
              </a:cxn>
              <a:cxn ang="0">
                <a:pos x="0" y="1"/>
              </a:cxn>
              <a:cxn ang="0">
                <a:pos x="1" y="2"/>
              </a:cxn>
              <a:cxn ang="0">
                <a:pos x="2" y="1"/>
              </a:cxn>
              <a:cxn ang="0">
                <a:pos x="1" y="0"/>
              </a:cxn>
            </a:cxnLst>
            <a:rect l="0" t="0" r="r" b="b"/>
            <a:pathLst>
              <a:path w="2" h="11">
                <a:moveTo>
                  <a:pt x="2" y="11"/>
                </a:moveTo>
                <a:cubicBezTo>
                  <a:pt x="2" y="3"/>
                  <a:pt x="2" y="3"/>
                  <a:pt x="2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1"/>
                  <a:pt x="0" y="11"/>
                  <a:pt x="0" y="11"/>
                </a:cubicBezTo>
                <a:lnTo>
                  <a:pt x="2" y="11"/>
                </a:lnTo>
                <a:close/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48" name="Freeform 128"/>
          <p:cNvSpPr/>
          <p:nvPr/>
        </p:nvSpPr>
        <p:spPr bwMode="auto">
          <a:xfrm>
            <a:off x="7486650" y="1538288"/>
            <a:ext cx="17463" cy="381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" y="2"/>
              </a:cxn>
              <a:cxn ang="0">
                <a:pos x="0" y="2"/>
              </a:cxn>
              <a:cxn ang="0">
                <a:pos x="0" y="3"/>
              </a:cxn>
              <a:cxn ang="0">
                <a:pos x="1" y="3"/>
              </a:cxn>
              <a:cxn ang="0">
                <a:pos x="1" y="7"/>
              </a:cxn>
              <a:cxn ang="0">
                <a:pos x="2" y="9"/>
              </a:cxn>
              <a:cxn ang="0">
                <a:pos x="3" y="10"/>
              </a:cxn>
              <a:cxn ang="0">
                <a:pos x="5" y="10"/>
              </a:cxn>
              <a:cxn ang="0">
                <a:pos x="5" y="9"/>
              </a:cxn>
              <a:cxn ang="0">
                <a:pos x="4" y="9"/>
              </a:cxn>
              <a:cxn ang="0">
                <a:pos x="3" y="7"/>
              </a:cxn>
              <a:cxn ang="0">
                <a:pos x="3" y="3"/>
              </a:cxn>
              <a:cxn ang="0">
                <a:pos x="5" y="3"/>
              </a:cxn>
              <a:cxn ang="0">
                <a:pos x="5" y="2"/>
              </a:cxn>
              <a:cxn ang="0">
                <a:pos x="3" y="2"/>
              </a:cxn>
              <a:cxn ang="0">
                <a:pos x="3" y="0"/>
              </a:cxn>
              <a:cxn ang="0">
                <a:pos x="1" y="0"/>
              </a:cxn>
            </a:cxnLst>
            <a:rect l="0" t="0" r="r" b="b"/>
            <a:pathLst>
              <a:path w="5" h="10">
                <a:moveTo>
                  <a:pt x="1" y="0"/>
                </a:move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7"/>
                  <a:pt x="1" y="7"/>
                  <a:pt x="1" y="7"/>
                </a:cubicBezTo>
                <a:cubicBezTo>
                  <a:pt x="1" y="8"/>
                  <a:pt x="1" y="9"/>
                  <a:pt x="2" y="9"/>
                </a:cubicBezTo>
                <a:cubicBezTo>
                  <a:pt x="2" y="10"/>
                  <a:pt x="3" y="10"/>
                  <a:pt x="3" y="10"/>
                </a:cubicBezTo>
                <a:cubicBezTo>
                  <a:pt x="4" y="10"/>
                  <a:pt x="4" y="10"/>
                  <a:pt x="5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4" y="9"/>
                  <a:pt x="4" y="9"/>
                </a:cubicBezTo>
                <a:cubicBezTo>
                  <a:pt x="3" y="9"/>
                  <a:pt x="3" y="8"/>
                  <a:pt x="3" y="7"/>
                </a:cubicBezTo>
                <a:cubicBezTo>
                  <a:pt x="3" y="3"/>
                  <a:pt x="3" y="3"/>
                  <a:pt x="3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0"/>
                  <a:pt x="3" y="0"/>
                  <a:pt x="3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49" name="Freeform 129"/>
          <p:cNvSpPr>
            <a:spLocks noEditPoints="1"/>
          </p:cNvSpPr>
          <p:nvPr/>
        </p:nvSpPr>
        <p:spPr bwMode="auto">
          <a:xfrm>
            <a:off x="6919913" y="1609726"/>
            <a:ext cx="25400" cy="30162"/>
          </a:xfrm>
          <a:custGeom>
            <a:avLst/>
            <a:gdLst/>
            <a:ahLst/>
            <a:cxnLst>
              <a:cxn ang="0">
                <a:pos x="7" y="8"/>
              </a:cxn>
              <a:cxn ang="0">
                <a:pos x="7" y="6"/>
              </a:cxn>
              <a:cxn ang="0">
                <a:pos x="7" y="3"/>
              </a:cxn>
              <a:cxn ang="0">
                <a:pos x="4" y="0"/>
              </a:cxn>
              <a:cxn ang="0">
                <a:pos x="1" y="1"/>
              </a:cxn>
              <a:cxn ang="0">
                <a:pos x="1" y="2"/>
              </a:cxn>
              <a:cxn ang="0">
                <a:pos x="3" y="1"/>
              </a:cxn>
              <a:cxn ang="0">
                <a:pos x="5" y="3"/>
              </a:cxn>
              <a:cxn ang="0">
                <a:pos x="5" y="3"/>
              </a:cxn>
              <a:cxn ang="0">
                <a:pos x="0" y="6"/>
              </a:cxn>
              <a:cxn ang="0">
                <a:pos x="3" y="8"/>
              </a:cxn>
              <a:cxn ang="0">
                <a:pos x="5" y="7"/>
              </a:cxn>
              <a:cxn ang="0">
                <a:pos x="5" y="7"/>
              </a:cxn>
              <a:cxn ang="0">
                <a:pos x="5" y="8"/>
              </a:cxn>
              <a:cxn ang="0">
                <a:pos x="7" y="8"/>
              </a:cxn>
              <a:cxn ang="0">
                <a:pos x="5" y="5"/>
              </a:cxn>
              <a:cxn ang="0">
                <a:pos x="5" y="6"/>
              </a:cxn>
              <a:cxn ang="0">
                <a:pos x="3" y="7"/>
              </a:cxn>
              <a:cxn ang="0">
                <a:pos x="2" y="6"/>
              </a:cxn>
              <a:cxn ang="0">
                <a:pos x="5" y="4"/>
              </a:cxn>
              <a:cxn ang="0">
                <a:pos x="5" y="5"/>
              </a:cxn>
            </a:cxnLst>
            <a:rect l="0" t="0" r="r" b="b"/>
            <a:pathLst>
              <a:path w="7" h="8">
                <a:moveTo>
                  <a:pt x="7" y="8"/>
                </a:moveTo>
                <a:cubicBezTo>
                  <a:pt x="7" y="7"/>
                  <a:pt x="7" y="7"/>
                  <a:pt x="7" y="6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2" y="0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3" y="1"/>
                  <a:pt x="3" y="1"/>
                </a:cubicBezTo>
                <a:cubicBezTo>
                  <a:pt x="5" y="1"/>
                  <a:pt x="5" y="2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2" y="3"/>
                  <a:pt x="0" y="4"/>
                  <a:pt x="0" y="6"/>
                </a:cubicBezTo>
                <a:cubicBezTo>
                  <a:pt x="0" y="7"/>
                  <a:pt x="1" y="8"/>
                  <a:pt x="3" y="8"/>
                </a:cubicBezTo>
                <a:cubicBezTo>
                  <a:pt x="4" y="8"/>
                  <a:pt x="5" y="8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8"/>
                  <a:pt x="5" y="8"/>
                  <a:pt x="5" y="8"/>
                </a:cubicBezTo>
                <a:lnTo>
                  <a:pt x="7" y="8"/>
                </a:lnTo>
                <a:close/>
                <a:moveTo>
                  <a:pt x="5" y="5"/>
                </a:moveTo>
                <a:cubicBezTo>
                  <a:pt x="5" y="6"/>
                  <a:pt x="5" y="6"/>
                  <a:pt x="5" y="6"/>
                </a:cubicBezTo>
                <a:cubicBezTo>
                  <a:pt x="5" y="6"/>
                  <a:pt x="4" y="7"/>
                  <a:pt x="3" y="7"/>
                </a:cubicBezTo>
                <a:cubicBezTo>
                  <a:pt x="2" y="7"/>
                  <a:pt x="2" y="7"/>
                  <a:pt x="2" y="6"/>
                </a:cubicBezTo>
                <a:cubicBezTo>
                  <a:pt x="2" y="4"/>
                  <a:pt x="4" y="4"/>
                  <a:pt x="5" y="4"/>
                </a:cubicBezTo>
                <a:lnTo>
                  <a:pt x="5" y="5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50" name="Freeform 130"/>
          <p:cNvSpPr/>
          <p:nvPr/>
        </p:nvSpPr>
        <p:spPr bwMode="auto">
          <a:xfrm>
            <a:off x="6956425" y="1609726"/>
            <a:ext cx="41275" cy="3016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" y="8"/>
              </a:cxn>
              <a:cxn ang="0">
                <a:pos x="1" y="3"/>
              </a:cxn>
              <a:cxn ang="0">
                <a:pos x="1" y="3"/>
              </a:cxn>
              <a:cxn ang="0">
                <a:pos x="3" y="1"/>
              </a:cxn>
              <a:cxn ang="0">
                <a:pos x="5" y="3"/>
              </a:cxn>
              <a:cxn ang="0">
                <a:pos x="5" y="8"/>
              </a:cxn>
              <a:cxn ang="0">
                <a:pos x="6" y="8"/>
              </a:cxn>
              <a:cxn ang="0">
                <a:pos x="6" y="3"/>
              </a:cxn>
              <a:cxn ang="0">
                <a:pos x="6" y="3"/>
              </a:cxn>
              <a:cxn ang="0">
                <a:pos x="8" y="1"/>
              </a:cxn>
              <a:cxn ang="0">
                <a:pos x="10" y="4"/>
              </a:cxn>
              <a:cxn ang="0">
                <a:pos x="10" y="8"/>
              </a:cxn>
              <a:cxn ang="0">
                <a:pos x="11" y="8"/>
              </a:cxn>
              <a:cxn ang="0">
                <a:pos x="11" y="3"/>
              </a:cxn>
              <a:cxn ang="0">
                <a:pos x="9" y="0"/>
              </a:cxn>
              <a:cxn ang="0">
                <a:pos x="7" y="1"/>
              </a:cxn>
              <a:cxn ang="0">
                <a:pos x="6" y="2"/>
              </a:cxn>
              <a:cxn ang="0">
                <a:pos x="6" y="2"/>
              </a:cxn>
              <a:cxn ang="0">
                <a:pos x="4" y="0"/>
              </a:cxn>
              <a:cxn ang="0">
                <a:pos x="1" y="2"/>
              </a:cxn>
              <a:cxn ang="0">
                <a:pos x="1" y="2"/>
              </a:cxn>
              <a:cxn ang="0">
                <a:pos x="1" y="0"/>
              </a:cxn>
              <a:cxn ang="0">
                <a:pos x="0" y="0"/>
              </a:cxn>
              <a:cxn ang="0">
                <a:pos x="0" y="2"/>
              </a:cxn>
              <a:cxn ang="0">
                <a:pos x="0" y="8"/>
              </a:cxn>
            </a:cxnLst>
            <a:rect l="0" t="0" r="r" b="b"/>
            <a:pathLst>
              <a:path w="11" h="8">
                <a:moveTo>
                  <a:pt x="0" y="8"/>
                </a:moveTo>
                <a:cubicBezTo>
                  <a:pt x="1" y="8"/>
                  <a:pt x="1" y="8"/>
                  <a:pt x="1" y="8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2"/>
                  <a:pt x="2" y="1"/>
                  <a:pt x="3" y="1"/>
                </a:cubicBezTo>
                <a:cubicBezTo>
                  <a:pt x="4" y="1"/>
                  <a:pt x="5" y="2"/>
                  <a:pt x="5" y="3"/>
                </a:cubicBezTo>
                <a:cubicBezTo>
                  <a:pt x="5" y="8"/>
                  <a:pt x="5" y="8"/>
                  <a:pt x="5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2"/>
                  <a:pt x="7" y="1"/>
                  <a:pt x="8" y="1"/>
                </a:cubicBezTo>
                <a:cubicBezTo>
                  <a:pt x="9" y="1"/>
                  <a:pt x="10" y="2"/>
                  <a:pt x="10" y="4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1"/>
                  <a:pt x="10" y="0"/>
                  <a:pt x="9" y="0"/>
                </a:cubicBezTo>
                <a:cubicBezTo>
                  <a:pt x="8" y="0"/>
                  <a:pt x="7" y="0"/>
                  <a:pt x="7" y="1"/>
                </a:cubicBezTo>
                <a:cubicBezTo>
                  <a:pt x="7" y="1"/>
                  <a:pt x="6" y="1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5" y="0"/>
                  <a:pt x="4" y="0"/>
                </a:cubicBezTo>
                <a:cubicBezTo>
                  <a:pt x="2" y="0"/>
                  <a:pt x="2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2"/>
                </a:cubicBezTo>
                <a:lnTo>
                  <a:pt x="0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51" name="Freeform 131"/>
          <p:cNvSpPr>
            <a:spLocks noEditPoints="1"/>
          </p:cNvSpPr>
          <p:nvPr/>
        </p:nvSpPr>
        <p:spPr bwMode="auto">
          <a:xfrm>
            <a:off x="7008813" y="1609726"/>
            <a:ext cx="26988" cy="30162"/>
          </a:xfrm>
          <a:custGeom>
            <a:avLst/>
            <a:gdLst/>
            <a:ahLst/>
            <a:cxnLst>
              <a:cxn ang="0">
                <a:pos x="7" y="4"/>
              </a:cxn>
              <a:cxn ang="0">
                <a:pos x="7" y="4"/>
              </a:cxn>
              <a:cxn ang="0">
                <a:pos x="4" y="0"/>
              </a:cxn>
              <a:cxn ang="0">
                <a:pos x="0" y="4"/>
              </a:cxn>
              <a:cxn ang="0">
                <a:pos x="4" y="8"/>
              </a:cxn>
              <a:cxn ang="0">
                <a:pos x="7" y="8"/>
              </a:cxn>
              <a:cxn ang="0">
                <a:pos x="6" y="7"/>
              </a:cxn>
              <a:cxn ang="0">
                <a:pos x="4" y="7"/>
              </a:cxn>
              <a:cxn ang="0">
                <a:pos x="1" y="4"/>
              </a:cxn>
              <a:cxn ang="0">
                <a:pos x="7" y="4"/>
              </a:cxn>
              <a:cxn ang="0">
                <a:pos x="1" y="3"/>
              </a:cxn>
              <a:cxn ang="0">
                <a:pos x="4" y="1"/>
              </a:cxn>
              <a:cxn ang="0">
                <a:pos x="6" y="3"/>
              </a:cxn>
              <a:cxn ang="0">
                <a:pos x="1" y="3"/>
              </a:cxn>
            </a:cxnLst>
            <a:rect l="0" t="0" r="r" b="b"/>
            <a:pathLst>
              <a:path w="7" h="8">
                <a:moveTo>
                  <a:pt x="7" y="4"/>
                </a:move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7"/>
                  <a:pt x="2" y="8"/>
                  <a:pt x="4" y="8"/>
                </a:cubicBezTo>
                <a:cubicBezTo>
                  <a:pt x="5" y="8"/>
                  <a:pt x="6" y="8"/>
                  <a:pt x="7" y="8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5" y="7"/>
                  <a:pt x="4" y="7"/>
                </a:cubicBezTo>
                <a:cubicBezTo>
                  <a:pt x="3" y="7"/>
                  <a:pt x="1" y="6"/>
                  <a:pt x="1" y="4"/>
                </a:cubicBezTo>
                <a:lnTo>
                  <a:pt x="7" y="4"/>
                </a:lnTo>
                <a:close/>
                <a:moveTo>
                  <a:pt x="1" y="3"/>
                </a:moveTo>
                <a:cubicBezTo>
                  <a:pt x="2" y="2"/>
                  <a:pt x="2" y="1"/>
                  <a:pt x="4" y="1"/>
                </a:cubicBezTo>
                <a:cubicBezTo>
                  <a:pt x="5" y="1"/>
                  <a:pt x="6" y="2"/>
                  <a:pt x="6" y="3"/>
                </a:cubicBezTo>
                <a:lnTo>
                  <a:pt x="1" y="3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52" name="Freeform 132"/>
          <p:cNvSpPr/>
          <p:nvPr/>
        </p:nvSpPr>
        <p:spPr bwMode="auto">
          <a:xfrm>
            <a:off x="7027863" y="1601788"/>
            <a:ext cx="19050" cy="3810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3"/>
              </a:cxn>
              <a:cxn ang="0">
                <a:pos x="2" y="3"/>
              </a:cxn>
              <a:cxn ang="0">
                <a:pos x="2" y="8"/>
              </a:cxn>
              <a:cxn ang="0">
                <a:pos x="2" y="10"/>
              </a:cxn>
              <a:cxn ang="0">
                <a:pos x="4" y="10"/>
              </a:cxn>
              <a:cxn ang="0">
                <a:pos x="5" y="10"/>
              </a:cxn>
              <a:cxn ang="0">
                <a:pos x="5" y="9"/>
              </a:cxn>
              <a:cxn ang="0">
                <a:pos x="4" y="9"/>
              </a:cxn>
              <a:cxn ang="0">
                <a:pos x="3" y="8"/>
              </a:cxn>
              <a:cxn ang="0">
                <a:pos x="3" y="3"/>
              </a:cxn>
              <a:cxn ang="0">
                <a:pos x="5" y="3"/>
              </a:cxn>
              <a:cxn ang="0">
                <a:pos x="5" y="2"/>
              </a:cxn>
              <a:cxn ang="0">
                <a:pos x="3" y="2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10">
                <a:moveTo>
                  <a:pt x="2" y="0"/>
                </a:moveTo>
                <a:cubicBezTo>
                  <a:pt x="2" y="2"/>
                  <a:pt x="2" y="2"/>
                  <a:pt x="2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9"/>
                  <a:pt x="2" y="10"/>
                </a:cubicBezTo>
                <a:cubicBezTo>
                  <a:pt x="3" y="10"/>
                  <a:pt x="3" y="10"/>
                  <a:pt x="4" y="10"/>
                </a:cubicBezTo>
                <a:cubicBezTo>
                  <a:pt x="4" y="10"/>
                  <a:pt x="5" y="10"/>
                  <a:pt x="5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4" y="9"/>
                </a:cubicBezTo>
                <a:cubicBezTo>
                  <a:pt x="3" y="9"/>
                  <a:pt x="3" y="8"/>
                  <a:pt x="3" y="8"/>
                </a:cubicBezTo>
                <a:cubicBezTo>
                  <a:pt x="3" y="3"/>
                  <a:pt x="3" y="3"/>
                  <a:pt x="3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0"/>
                  <a:pt x="3" y="0"/>
                  <a:pt x="3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53" name="Freeform 133"/>
          <p:cNvSpPr/>
          <p:nvPr/>
        </p:nvSpPr>
        <p:spPr bwMode="auto">
          <a:xfrm>
            <a:off x="7050088" y="1631951"/>
            <a:ext cx="12700" cy="15875"/>
          </a:xfrm>
          <a:custGeom>
            <a:avLst/>
            <a:gdLst/>
            <a:ahLst/>
            <a:cxnLst>
              <a:cxn ang="0">
                <a:pos x="1" y="4"/>
              </a:cxn>
              <a:cxn ang="0">
                <a:pos x="3" y="0"/>
              </a:cxn>
              <a:cxn ang="0">
                <a:pos x="1" y="0"/>
              </a:cxn>
              <a:cxn ang="0">
                <a:pos x="0" y="4"/>
              </a:cxn>
              <a:cxn ang="0">
                <a:pos x="1" y="4"/>
              </a:cxn>
            </a:cxnLst>
            <a:rect l="0" t="0" r="r" b="b"/>
            <a:pathLst>
              <a:path w="3" h="4">
                <a:moveTo>
                  <a:pt x="1" y="4"/>
                </a:moveTo>
                <a:cubicBezTo>
                  <a:pt x="2" y="3"/>
                  <a:pt x="2" y="1"/>
                  <a:pt x="3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3"/>
                  <a:pt x="0" y="4"/>
                </a:cubicBezTo>
                <a:lnTo>
                  <a:pt x="1" y="4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54" name="Freeform 134"/>
          <p:cNvSpPr/>
          <p:nvPr/>
        </p:nvSpPr>
        <p:spPr bwMode="auto">
          <a:xfrm>
            <a:off x="7080250" y="1609726"/>
            <a:ext cx="26988" cy="30162"/>
          </a:xfrm>
          <a:custGeom>
            <a:avLst/>
            <a:gdLst/>
            <a:ahLst/>
            <a:cxnLst>
              <a:cxn ang="0">
                <a:pos x="6" y="7"/>
              </a:cxn>
              <a:cxn ang="0">
                <a:pos x="4" y="7"/>
              </a:cxn>
              <a:cxn ang="0">
                <a:pos x="2" y="4"/>
              </a:cxn>
              <a:cxn ang="0">
                <a:pos x="5" y="1"/>
              </a:cxn>
              <a:cxn ang="0">
                <a:pos x="6" y="2"/>
              </a:cxn>
              <a:cxn ang="0">
                <a:pos x="7" y="0"/>
              </a:cxn>
              <a:cxn ang="0">
                <a:pos x="5" y="0"/>
              </a:cxn>
              <a:cxn ang="0">
                <a:pos x="0" y="4"/>
              </a:cxn>
              <a:cxn ang="0">
                <a:pos x="4" y="8"/>
              </a:cxn>
              <a:cxn ang="0">
                <a:pos x="7" y="8"/>
              </a:cxn>
              <a:cxn ang="0">
                <a:pos x="6" y="7"/>
              </a:cxn>
            </a:cxnLst>
            <a:rect l="0" t="0" r="r" b="b"/>
            <a:pathLst>
              <a:path w="7" h="8">
                <a:moveTo>
                  <a:pt x="6" y="7"/>
                </a:moveTo>
                <a:cubicBezTo>
                  <a:pt x="6" y="7"/>
                  <a:pt x="5" y="7"/>
                  <a:pt x="4" y="7"/>
                </a:cubicBezTo>
                <a:cubicBezTo>
                  <a:pt x="3" y="7"/>
                  <a:pt x="2" y="6"/>
                  <a:pt x="2" y="4"/>
                </a:cubicBezTo>
                <a:cubicBezTo>
                  <a:pt x="2" y="3"/>
                  <a:pt x="3" y="1"/>
                  <a:pt x="5" y="1"/>
                </a:cubicBezTo>
                <a:cubicBezTo>
                  <a:pt x="5" y="1"/>
                  <a:pt x="6" y="1"/>
                  <a:pt x="6" y="2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7"/>
                  <a:pt x="2" y="8"/>
                  <a:pt x="4" y="8"/>
                </a:cubicBezTo>
                <a:cubicBezTo>
                  <a:pt x="5" y="8"/>
                  <a:pt x="6" y="8"/>
                  <a:pt x="7" y="8"/>
                </a:cubicBezTo>
                <a:lnTo>
                  <a:pt x="6" y="7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55" name="Freeform 135"/>
          <p:cNvSpPr>
            <a:spLocks noEditPoints="1"/>
          </p:cNvSpPr>
          <p:nvPr/>
        </p:nvSpPr>
        <p:spPr bwMode="auto">
          <a:xfrm>
            <a:off x="7110413" y="1609726"/>
            <a:ext cx="26988" cy="30162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4"/>
              </a:cxn>
              <a:cxn ang="0">
                <a:pos x="3" y="8"/>
              </a:cxn>
              <a:cxn ang="0">
                <a:pos x="7" y="4"/>
              </a:cxn>
              <a:cxn ang="0">
                <a:pos x="4" y="0"/>
              </a:cxn>
              <a:cxn ang="0">
                <a:pos x="4" y="1"/>
              </a:cxn>
              <a:cxn ang="0">
                <a:pos x="6" y="4"/>
              </a:cxn>
              <a:cxn ang="0">
                <a:pos x="3" y="7"/>
              </a:cxn>
              <a:cxn ang="0">
                <a:pos x="1" y="4"/>
              </a:cxn>
              <a:cxn ang="0">
                <a:pos x="4" y="1"/>
              </a:cxn>
            </a:cxnLst>
            <a:rect l="0" t="0" r="r" b="b"/>
            <a:pathLst>
              <a:path w="7" h="8">
                <a:moveTo>
                  <a:pt x="4" y="0"/>
                </a:moveTo>
                <a:cubicBezTo>
                  <a:pt x="1" y="0"/>
                  <a:pt x="0" y="2"/>
                  <a:pt x="0" y="4"/>
                </a:cubicBezTo>
                <a:cubicBezTo>
                  <a:pt x="0" y="7"/>
                  <a:pt x="1" y="8"/>
                  <a:pt x="3" y="8"/>
                </a:cubicBezTo>
                <a:cubicBezTo>
                  <a:pt x="5" y="8"/>
                  <a:pt x="7" y="7"/>
                  <a:pt x="7" y="4"/>
                </a:cubicBezTo>
                <a:cubicBezTo>
                  <a:pt x="7" y="2"/>
                  <a:pt x="6" y="0"/>
                  <a:pt x="4" y="0"/>
                </a:cubicBezTo>
                <a:close/>
                <a:moveTo>
                  <a:pt x="4" y="1"/>
                </a:moveTo>
                <a:cubicBezTo>
                  <a:pt x="5" y="1"/>
                  <a:pt x="6" y="3"/>
                  <a:pt x="6" y="4"/>
                </a:cubicBezTo>
                <a:cubicBezTo>
                  <a:pt x="6" y="6"/>
                  <a:pt x="5" y="7"/>
                  <a:pt x="3" y="7"/>
                </a:cubicBezTo>
                <a:cubicBezTo>
                  <a:pt x="2" y="7"/>
                  <a:pt x="1" y="6"/>
                  <a:pt x="1" y="4"/>
                </a:cubicBezTo>
                <a:cubicBezTo>
                  <a:pt x="1" y="3"/>
                  <a:pt x="2" y="1"/>
                  <a:pt x="4" y="1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56" name="Freeform 136"/>
          <p:cNvSpPr/>
          <p:nvPr/>
        </p:nvSpPr>
        <p:spPr bwMode="auto">
          <a:xfrm>
            <a:off x="7148513" y="1609726"/>
            <a:ext cx="25400" cy="3016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" y="8"/>
              </a:cxn>
              <a:cxn ang="0">
                <a:pos x="2" y="3"/>
              </a:cxn>
              <a:cxn ang="0">
                <a:pos x="2" y="3"/>
              </a:cxn>
              <a:cxn ang="0">
                <a:pos x="4" y="1"/>
              </a:cxn>
              <a:cxn ang="0">
                <a:pos x="6" y="4"/>
              </a:cxn>
              <a:cxn ang="0">
                <a:pos x="6" y="8"/>
              </a:cxn>
              <a:cxn ang="0">
                <a:pos x="7" y="8"/>
              </a:cxn>
              <a:cxn ang="0">
                <a:pos x="7" y="3"/>
              </a:cxn>
              <a:cxn ang="0">
                <a:pos x="4" y="0"/>
              </a:cxn>
              <a:cxn ang="0">
                <a:pos x="2" y="2"/>
              </a:cxn>
              <a:cxn ang="0">
                <a:pos x="1" y="2"/>
              </a:cxn>
              <a:cxn ang="0">
                <a:pos x="1" y="0"/>
              </a:cxn>
              <a:cxn ang="0">
                <a:pos x="0" y="0"/>
              </a:cxn>
              <a:cxn ang="0">
                <a:pos x="0" y="2"/>
              </a:cxn>
              <a:cxn ang="0">
                <a:pos x="0" y="8"/>
              </a:cxn>
            </a:cxnLst>
            <a:rect l="0" t="0" r="r" b="b"/>
            <a:pathLst>
              <a:path w="7" h="8">
                <a:moveTo>
                  <a:pt x="0" y="8"/>
                </a:moveTo>
                <a:cubicBezTo>
                  <a:pt x="2" y="8"/>
                  <a:pt x="2" y="8"/>
                  <a:pt x="2" y="8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3" y="1"/>
                  <a:pt x="4" y="1"/>
                </a:cubicBezTo>
                <a:cubicBezTo>
                  <a:pt x="5" y="1"/>
                  <a:pt x="6" y="2"/>
                  <a:pt x="6" y="4"/>
                </a:cubicBezTo>
                <a:cubicBezTo>
                  <a:pt x="6" y="8"/>
                  <a:pt x="6" y="8"/>
                  <a:pt x="6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3"/>
                  <a:pt x="7" y="3"/>
                  <a:pt x="7" y="3"/>
                </a:cubicBezTo>
                <a:cubicBezTo>
                  <a:pt x="7" y="1"/>
                  <a:pt x="5" y="0"/>
                  <a:pt x="4" y="0"/>
                </a:cubicBezTo>
                <a:cubicBezTo>
                  <a:pt x="3" y="0"/>
                  <a:pt x="2" y="1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2"/>
                </a:cubicBezTo>
                <a:lnTo>
                  <a:pt x="0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57" name="Freeform 137"/>
          <p:cNvSpPr/>
          <p:nvPr/>
        </p:nvSpPr>
        <p:spPr bwMode="auto">
          <a:xfrm>
            <a:off x="7186613" y="1609726"/>
            <a:ext cx="17463" cy="3016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" y="8"/>
              </a:cxn>
              <a:cxn ang="0">
                <a:pos x="5" y="6"/>
              </a:cxn>
              <a:cxn ang="0">
                <a:pos x="3" y="4"/>
              </a:cxn>
              <a:cxn ang="0">
                <a:pos x="1" y="2"/>
              </a:cxn>
              <a:cxn ang="0">
                <a:pos x="3" y="1"/>
              </a:cxn>
              <a:cxn ang="0">
                <a:pos x="4" y="2"/>
              </a:cxn>
              <a:cxn ang="0">
                <a:pos x="5" y="1"/>
              </a:cxn>
              <a:cxn ang="0">
                <a:pos x="3" y="0"/>
              </a:cxn>
              <a:cxn ang="0">
                <a:pos x="0" y="2"/>
              </a:cxn>
              <a:cxn ang="0">
                <a:pos x="2" y="5"/>
              </a:cxn>
              <a:cxn ang="0">
                <a:pos x="4" y="6"/>
              </a:cxn>
              <a:cxn ang="0">
                <a:pos x="2" y="7"/>
              </a:cxn>
              <a:cxn ang="0">
                <a:pos x="0" y="7"/>
              </a:cxn>
              <a:cxn ang="0">
                <a:pos x="0" y="8"/>
              </a:cxn>
            </a:cxnLst>
            <a:rect l="0" t="0" r="r" b="b"/>
            <a:pathLst>
              <a:path w="5" h="8">
                <a:moveTo>
                  <a:pt x="0" y="8"/>
                </a:moveTo>
                <a:cubicBezTo>
                  <a:pt x="0" y="8"/>
                  <a:pt x="1" y="8"/>
                  <a:pt x="2" y="8"/>
                </a:cubicBezTo>
                <a:cubicBezTo>
                  <a:pt x="4" y="8"/>
                  <a:pt x="5" y="7"/>
                  <a:pt x="5" y="6"/>
                </a:cubicBezTo>
                <a:cubicBezTo>
                  <a:pt x="5" y="5"/>
                  <a:pt x="4" y="4"/>
                  <a:pt x="3" y="4"/>
                </a:cubicBezTo>
                <a:cubicBezTo>
                  <a:pt x="2" y="3"/>
                  <a:pt x="1" y="3"/>
                  <a:pt x="1" y="2"/>
                </a:cubicBezTo>
                <a:cubicBezTo>
                  <a:pt x="1" y="2"/>
                  <a:pt x="2" y="1"/>
                  <a:pt x="3" y="1"/>
                </a:cubicBezTo>
                <a:cubicBezTo>
                  <a:pt x="3" y="1"/>
                  <a:pt x="4" y="1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5"/>
                </a:cubicBezTo>
                <a:cubicBezTo>
                  <a:pt x="3" y="5"/>
                  <a:pt x="4" y="5"/>
                  <a:pt x="4" y="6"/>
                </a:cubicBezTo>
                <a:cubicBezTo>
                  <a:pt x="4" y="7"/>
                  <a:pt x="3" y="7"/>
                  <a:pt x="2" y="7"/>
                </a:cubicBezTo>
                <a:cubicBezTo>
                  <a:pt x="1" y="7"/>
                  <a:pt x="1" y="7"/>
                  <a:pt x="0" y="7"/>
                </a:cubicBezTo>
                <a:lnTo>
                  <a:pt x="0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58" name="Freeform 138"/>
          <p:cNvSpPr>
            <a:spLocks noEditPoints="1"/>
          </p:cNvSpPr>
          <p:nvPr/>
        </p:nvSpPr>
        <p:spPr bwMode="auto">
          <a:xfrm>
            <a:off x="7212013" y="1609726"/>
            <a:ext cx="26988" cy="30162"/>
          </a:xfrm>
          <a:custGeom>
            <a:avLst/>
            <a:gdLst/>
            <a:ahLst/>
            <a:cxnLst>
              <a:cxn ang="0">
                <a:pos x="7" y="4"/>
              </a:cxn>
              <a:cxn ang="0">
                <a:pos x="7" y="4"/>
              </a:cxn>
              <a:cxn ang="0">
                <a:pos x="4" y="0"/>
              </a:cxn>
              <a:cxn ang="0">
                <a:pos x="0" y="4"/>
              </a:cxn>
              <a:cxn ang="0">
                <a:pos x="4" y="8"/>
              </a:cxn>
              <a:cxn ang="0">
                <a:pos x="7" y="8"/>
              </a:cxn>
              <a:cxn ang="0">
                <a:pos x="7" y="7"/>
              </a:cxn>
              <a:cxn ang="0">
                <a:pos x="4" y="7"/>
              </a:cxn>
              <a:cxn ang="0">
                <a:pos x="2" y="4"/>
              </a:cxn>
              <a:cxn ang="0">
                <a:pos x="7" y="4"/>
              </a:cxn>
              <a:cxn ang="0">
                <a:pos x="2" y="3"/>
              </a:cxn>
              <a:cxn ang="0">
                <a:pos x="4" y="1"/>
              </a:cxn>
              <a:cxn ang="0">
                <a:pos x="6" y="3"/>
              </a:cxn>
              <a:cxn ang="0">
                <a:pos x="2" y="3"/>
              </a:cxn>
            </a:cxnLst>
            <a:rect l="0" t="0" r="r" b="b"/>
            <a:pathLst>
              <a:path w="7" h="8">
                <a:moveTo>
                  <a:pt x="7" y="4"/>
                </a:moveTo>
                <a:cubicBezTo>
                  <a:pt x="7" y="4"/>
                  <a:pt x="7" y="4"/>
                  <a:pt x="7" y="4"/>
                </a:cubicBezTo>
                <a:cubicBezTo>
                  <a:pt x="7" y="2"/>
                  <a:pt x="7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7"/>
                  <a:pt x="2" y="8"/>
                  <a:pt x="4" y="8"/>
                </a:cubicBezTo>
                <a:cubicBezTo>
                  <a:pt x="5" y="8"/>
                  <a:pt x="6" y="8"/>
                  <a:pt x="7" y="8"/>
                </a:cubicBezTo>
                <a:cubicBezTo>
                  <a:pt x="7" y="7"/>
                  <a:pt x="7" y="7"/>
                  <a:pt x="7" y="7"/>
                </a:cubicBezTo>
                <a:cubicBezTo>
                  <a:pt x="6" y="7"/>
                  <a:pt x="5" y="7"/>
                  <a:pt x="4" y="7"/>
                </a:cubicBezTo>
                <a:cubicBezTo>
                  <a:pt x="3" y="7"/>
                  <a:pt x="2" y="6"/>
                  <a:pt x="2" y="4"/>
                </a:cubicBezTo>
                <a:lnTo>
                  <a:pt x="7" y="4"/>
                </a:lnTo>
                <a:close/>
                <a:moveTo>
                  <a:pt x="2" y="3"/>
                </a:moveTo>
                <a:cubicBezTo>
                  <a:pt x="2" y="2"/>
                  <a:pt x="2" y="1"/>
                  <a:pt x="4" y="1"/>
                </a:cubicBezTo>
                <a:cubicBezTo>
                  <a:pt x="6" y="1"/>
                  <a:pt x="6" y="2"/>
                  <a:pt x="6" y="3"/>
                </a:cubicBezTo>
                <a:lnTo>
                  <a:pt x="2" y="3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59" name="Freeform 139"/>
          <p:cNvSpPr/>
          <p:nvPr/>
        </p:nvSpPr>
        <p:spPr bwMode="auto">
          <a:xfrm>
            <a:off x="7231063" y="1609726"/>
            <a:ext cx="25400" cy="30162"/>
          </a:xfrm>
          <a:custGeom>
            <a:avLst/>
            <a:gdLst/>
            <a:ahLst/>
            <a:cxnLst>
              <a:cxn ang="0">
                <a:pos x="7" y="7"/>
              </a:cxn>
              <a:cxn ang="0">
                <a:pos x="5" y="7"/>
              </a:cxn>
              <a:cxn ang="0">
                <a:pos x="2" y="4"/>
              </a:cxn>
              <a:cxn ang="0">
                <a:pos x="5" y="1"/>
              </a:cxn>
              <a:cxn ang="0">
                <a:pos x="7" y="2"/>
              </a:cxn>
              <a:cxn ang="0">
                <a:pos x="7" y="0"/>
              </a:cxn>
              <a:cxn ang="0">
                <a:pos x="5" y="0"/>
              </a:cxn>
              <a:cxn ang="0">
                <a:pos x="0" y="4"/>
              </a:cxn>
              <a:cxn ang="0">
                <a:pos x="4" y="8"/>
              </a:cxn>
              <a:cxn ang="0">
                <a:pos x="7" y="8"/>
              </a:cxn>
              <a:cxn ang="0">
                <a:pos x="7" y="7"/>
              </a:cxn>
            </a:cxnLst>
            <a:rect l="0" t="0" r="r" b="b"/>
            <a:pathLst>
              <a:path w="7" h="8">
                <a:moveTo>
                  <a:pt x="7" y="7"/>
                </a:moveTo>
                <a:cubicBezTo>
                  <a:pt x="6" y="7"/>
                  <a:pt x="6" y="7"/>
                  <a:pt x="5" y="7"/>
                </a:cubicBezTo>
                <a:cubicBezTo>
                  <a:pt x="3" y="7"/>
                  <a:pt x="2" y="6"/>
                  <a:pt x="2" y="4"/>
                </a:cubicBezTo>
                <a:cubicBezTo>
                  <a:pt x="2" y="3"/>
                  <a:pt x="3" y="1"/>
                  <a:pt x="5" y="1"/>
                </a:cubicBezTo>
                <a:cubicBezTo>
                  <a:pt x="6" y="1"/>
                  <a:pt x="6" y="1"/>
                  <a:pt x="7" y="2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6" y="0"/>
                  <a:pt x="5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7"/>
                  <a:pt x="2" y="8"/>
                  <a:pt x="4" y="8"/>
                </a:cubicBezTo>
                <a:cubicBezTo>
                  <a:pt x="6" y="8"/>
                  <a:pt x="6" y="8"/>
                  <a:pt x="7" y="8"/>
                </a:cubicBezTo>
                <a:lnTo>
                  <a:pt x="7" y="7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60" name="Freeform 140"/>
          <p:cNvSpPr/>
          <p:nvPr/>
        </p:nvSpPr>
        <p:spPr bwMode="auto">
          <a:xfrm>
            <a:off x="7261225" y="1601788"/>
            <a:ext cx="19050" cy="381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" y="2"/>
              </a:cxn>
              <a:cxn ang="0">
                <a:pos x="0" y="2"/>
              </a:cxn>
              <a:cxn ang="0">
                <a:pos x="0" y="3"/>
              </a:cxn>
              <a:cxn ang="0">
                <a:pos x="1" y="3"/>
              </a:cxn>
              <a:cxn ang="0">
                <a:pos x="1" y="8"/>
              </a:cxn>
              <a:cxn ang="0">
                <a:pos x="2" y="10"/>
              </a:cxn>
              <a:cxn ang="0">
                <a:pos x="3" y="10"/>
              </a:cxn>
              <a:cxn ang="0">
                <a:pos x="4" y="10"/>
              </a:cxn>
              <a:cxn ang="0">
                <a:pos x="4" y="9"/>
              </a:cxn>
              <a:cxn ang="0">
                <a:pos x="4" y="9"/>
              </a:cxn>
              <a:cxn ang="0">
                <a:pos x="2" y="8"/>
              </a:cxn>
              <a:cxn ang="0">
                <a:pos x="2" y="3"/>
              </a:cxn>
              <a:cxn ang="0">
                <a:pos x="5" y="3"/>
              </a:cxn>
              <a:cxn ang="0">
                <a:pos x="5" y="2"/>
              </a:cxn>
              <a:cxn ang="0">
                <a:pos x="2" y="2"/>
              </a:cxn>
              <a:cxn ang="0">
                <a:pos x="2" y="0"/>
              </a:cxn>
              <a:cxn ang="0">
                <a:pos x="1" y="0"/>
              </a:cxn>
            </a:cxnLst>
            <a:rect l="0" t="0" r="r" b="b"/>
            <a:pathLst>
              <a:path w="5" h="10">
                <a:moveTo>
                  <a:pt x="1" y="0"/>
                </a:move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9"/>
                  <a:pt x="2" y="10"/>
                </a:cubicBezTo>
                <a:cubicBezTo>
                  <a:pt x="2" y="10"/>
                  <a:pt x="2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3" y="9"/>
                  <a:pt x="2" y="8"/>
                  <a:pt x="2" y="8"/>
                </a:cubicBezTo>
                <a:cubicBezTo>
                  <a:pt x="2" y="3"/>
                  <a:pt x="2" y="3"/>
                  <a:pt x="2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0"/>
                  <a:pt x="2" y="0"/>
                  <a:pt x="2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61" name="Freeform 141"/>
          <p:cNvSpPr>
            <a:spLocks noEditPoints="1"/>
          </p:cNvSpPr>
          <p:nvPr/>
        </p:nvSpPr>
        <p:spPr bwMode="auto">
          <a:xfrm>
            <a:off x="7283450" y="1609726"/>
            <a:ext cx="25400" cy="30162"/>
          </a:xfrm>
          <a:custGeom>
            <a:avLst/>
            <a:gdLst/>
            <a:ahLst/>
            <a:cxnLst>
              <a:cxn ang="0">
                <a:pos x="7" y="4"/>
              </a:cxn>
              <a:cxn ang="0">
                <a:pos x="7" y="4"/>
              </a:cxn>
              <a:cxn ang="0">
                <a:pos x="4" y="0"/>
              </a:cxn>
              <a:cxn ang="0">
                <a:pos x="0" y="4"/>
              </a:cxn>
              <a:cxn ang="0">
                <a:pos x="4" y="8"/>
              </a:cxn>
              <a:cxn ang="0">
                <a:pos x="6" y="8"/>
              </a:cxn>
              <a:cxn ang="0">
                <a:pos x="6" y="7"/>
              </a:cxn>
              <a:cxn ang="0">
                <a:pos x="4" y="7"/>
              </a:cxn>
              <a:cxn ang="0">
                <a:pos x="1" y="4"/>
              </a:cxn>
              <a:cxn ang="0">
                <a:pos x="7" y="4"/>
              </a:cxn>
              <a:cxn ang="0">
                <a:pos x="1" y="3"/>
              </a:cxn>
              <a:cxn ang="0">
                <a:pos x="3" y="1"/>
              </a:cxn>
              <a:cxn ang="0">
                <a:pos x="5" y="3"/>
              </a:cxn>
              <a:cxn ang="0">
                <a:pos x="1" y="3"/>
              </a:cxn>
            </a:cxnLst>
            <a:rect l="0" t="0" r="r" b="b"/>
            <a:pathLst>
              <a:path w="7" h="8">
                <a:moveTo>
                  <a:pt x="7" y="4"/>
                </a:move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7"/>
                  <a:pt x="1" y="8"/>
                  <a:pt x="4" y="8"/>
                </a:cubicBezTo>
                <a:cubicBezTo>
                  <a:pt x="5" y="8"/>
                  <a:pt x="6" y="8"/>
                  <a:pt x="6" y="8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5" y="7"/>
                  <a:pt x="4" y="7"/>
                </a:cubicBezTo>
                <a:cubicBezTo>
                  <a:pt x="2" y="7"/>
                  <a:pt x="1" y="6"/>
                  <a:pt x="1" y="4"/>
                </a:cubicBezTo>
                <a:lnTo>
                  <a:pt x="7" y="4"/>
                </a:lnTo>
                <a:close/>
                <a:moveTo>
                  <a:pt x="1" y="3"/>
                </a:moveTo>
                <a:cubicBezTo>
                  <a:pt x="1" y="2"/>
                  <a:pt x="2" y="1"/>
                  <a:pt x="3" y="1"/>
                </a:cubicBezTo>
                <a:cubicBezTo>
                  <a:pt x="5" y="1"/>
                  <a:pt x="5" y="2"/>
                  <a:pt x="5" y="3"/>
                </a:cubicBezTo>
                <a:lnTo>
                  <a:pt x="1" y="3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62" name="Freeform 142"/>
          <p:cNvSpPr/>
          <p:nvPr/>
        </p:nvSpPr>
        <p:spPr bwMode="auto">
          <a:xfrm>
            <a:off x="7316788" y="1601788"/>
            <a:ext cx="15875" cy="381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" y="2"/>
              </a:cxn>
              <a:cxn ang="0">
                <a:pos x="0" y="2"/>
              </a:cxn>
              <a:cxn ang="0">
                <a:pos x="0" y="3"/>
              </a:cxn>
              <a:cxn ang="0">
                <a:pos x="1" y="3"/>
              </a:cxn>
              <a:cxn ang="0">
                <a:pos x="1" y="8"/>
              </a:cxn>
              <a:cxn ang="0">
                <a:pos x="1" y="10"/>
              </a:cxn>
              <a:cxn ang="0">
                <a:pos x="3" y="10"/>
              </a:cxn>
              <a:cxn ang="0">
                <a:pos x="4" y="10"/>
              </a:cxn>
              <a:cxn ang="0">
                <a:pos x="4" y="9"/>
              </a:cxn>
              <a:cxn ang="0">
                <a:pos x="3" y="9"/>
              </a:cxn>
              <a:cxn ang="0">
                <a:pos x="2" y="8"/>
              </a:cxn>
              <a:cxn ang="0">
                <a:pos x="2" y="3"/>
              </a:cxn>
              <a:cxn ang="0">
                <a:pos x="4" y="3"/>
              </a:cxn>
              <a:cxn ang="0">
                <a:pos x="4" y="2"/>
              </a:cxn>
              <a:cxn ang="0">
                <a:pos x="2" y="2"/>
              </a:cxn>
              <a:cxn ang="0">
                <a:pos x="2" y="0"/>
              </a:cxn>
              <a:cxn ang="0">
                <a:pos x="1" y="0"/>
              </a:cxn>
            </a:cxnLst>
            <a:rect l="0" t="0" r="r" b="b"/>
            <a:pathLst>
              <a:path w="4" h="10">
                <a:moveTo>
                  <a:pt x="1" y="0"/>
                </a:move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9"/>
                  <a:pt x="1" y="10"/>
                </a:cubicBezTo>
                <a:cubicBezTo>
                  <a:pt x="2" y="10"/>
                  <a:pt x="2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3" y="9"/>
                </a:cubicBezTo>
                <a:cubicBezTo>
                  <a:pt x="3" y="9"/>
                  <a:pt x="2" y="8"/>
                  <a:pt x="2" y="8"/>
                </a:cubicBezTo>
                <a:cubicBezTo>
                  <a:pt x="2" y="3"/>
                  <a:pt x="2" y="3"/>
                  <a:pt x="2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4" y="2"/>
                  <a:pt x="4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0"/>
                  <a:pt x="2" y="0"/>
                  <a:pt x="2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63" name="Freeform 143"/>
          <p:cNvSpPr/>
          <p:nvPr/>
        </p:nvSpPr>
        <p:spPr bwMode="auto">
          <a:xfrm>
            <a:off x="7343775" y="1609726"/>
            <a:ext cx="25400" cy="30162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5" y="0"/>
              </a:cxn>
              <a:cxn ang="0">
                <a:pos x="5" y="5"/>
              </a:cxn>
              <a:cxn ang="0">
                <a:pos x="5" y="6"/>
              </a:cxn>
              <a:cxn ang="0">
                <a:pos x="3" y="7"/>
              </a:cxn>
              <a:cxn ang="0">
                <a:pos x="1" y="5"/>
              </a:cxn>
              <a:cxn ang="0">
                <a:pos x="1" y="0"/>
              </a:cxn>
              <a:cxn ang="0">
                <a:pos x="0" y="0"/>
              </a:cxn>
              <a:cxn ang="0">
                <a:pos x="0" y="5"/>
              </a:cxn>
              <a:cxn ang="0">
                <a:pos x="3" y="8"/>
              </a:cxn>
              <a:cxn ang="0">
                <a:pos x="5" y="7"/>
              </a:cxn>
              <a:cxn ang="0">
                <a:pos x="5" y="7"/>
              </a:cxn>
              <a:cxn ang="0">
                <a:pos x="5" y="8"/>
              </a:cxn>
              <a:cxn ang="0">
                <a:pos x="7" y="8"/>
              </a:cxn>
              <a:cxn ang="0">
                <a:pos x="7" y="6"/>
              </a:cxn>
              <a:cxn ang="0">
                <a:pos x="7" y="0"/>
              </a:cxn>
            </a:cxnLst>
            <a:rect l="0" t="0" r="r" b="b"/>
            <a:pathLst>
              <a:path w="7" h="8">
                <a:moveTo>
                  <a:pt x="7" y="0"/>
                </a:moveTo>
                <a:cubicBezTo>
                  <a:pt x="5" y="0"/>
                  <a:pt x="5" y="0"/>
                  <a:pt x="5" y="0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6"/>
                  <a:pt x="5" y="6"/>
                </a:cubicBezTo>
                <a:cubicBezTo>
                  <a:pt x="5" y="6"/>
                  <a:pt x="4" y="7"/>
                  <a:pt x="3" y="7"/>
                </a:cubicBezTo>
                <a:cubicBezTo>
                  <a:pt x="2" y="7"/>
                  <a:pt x="1" y="6"/>
                  <a:pt x="1" y="5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"/>
                  <a:pt x="0" y="5"/>
                  <a:pt x="0" y="5"/>
                </a:cubicBezTo>
                <a:cubicBezTo>
                  <a:pt x="0" y="8"/>
                  <a:pt x="1" y="8"/>
                  <a:pt x="3" y="8"/>
                </a:cubicBezTo>
                <a:cubicBezTo>
                  <a:pt x="4" y="8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8"/>
                  <a:pt x="5" y="8"/>
                  <a:pt x="5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7"/>
                  <a:pt x="7" y="7"/>
                  <a:pt x="7" y="6"/>
                </a:cubicBezTo>
                <a:lnTo>
                  <a:pt x="7" y="0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64" name="Freeform 144"/>
          <p:cNvSpPr>
            <a:spLocks noEditPoints="1"/>
          </p:cNvSpPr>
          <p:nvPr/>
        </p:nvSpPr>
        <p:spPr bwMode="auto">
          <a:xfrm>
            <a:off x="7377113" y="1609726"/>
            <a:ext cx="26988" cy="30162"/>
          </a:xfrm>
          <a:custGeom>
            <a:avLst/>
            <a:gdLst/>
            <a:ahLst/>
            <a:cxnLst>
              <a:cxn ang="0">
                <a:pos x="7" y="4"/>
              </a:cxn>
              <a:cxn ang="0">
                <a:pos x="7" y="4"/>
              </a:cxn>
              <a:cxn ang="0">
                <a:pos x="4" y="0"/>
              </a:cxn>
              <a:cxn ang="0">
                <a:pos x="0" y="4"/>
              </a:cxn>
              <a:cxn ang="0">
                <a:pos x="4" y="8"/>
              </a:cxn>
              <a:cxn ang="0">
                <a:pos x="7" y="8"/>
              </a:cxn>
              <a:cxn ang="0">
                <a:pos x="7" y="7"/>
              </a:cxn>
              <a:cxn ang="0">
                <a:pos x="5" y="7"/>
              </a:cxn>
              <a:cxn ang="0">
                <a:pos x="2" y="4"/>
              </a:cxn>
              <a:cxn ang="0">
                <a:pos x="7" y="4"/>
              </a:cxn>
              <a:cxn ang="0">
                <a:pos x="2" y="3"/>
              </a:cxn>
              <a:cxn ang="0">
                <a:pos x="4" y="1"/>
              </a:cxn>
              <a:cxn ang="0">
                <a:pos x="6" y="3"/>
              </a:cxn>
              <a:cxn ang="0">
                <a:pos x="2" y="3"/>
              </a:cxn>
            </a:cxnLst>
            <a:rect l="0" t="0" r="r" b="b"/>
            <a:pathLst>
              <a:path w="7" h="8">
                <a:moveTo>
                  <a:pt x="7" y="4"/>
                </a:moveTo>
                <a:cubicBezTo>
                  <a:pt x="7" y="4"/>
                  <a:pt x="7" y="4"/>
                  <a:pt x="7" y="4"/>
                </a:cubicBezTo>
                <a:cubicBezTo>
                  <a:pt x="7" y="2"/>
                  <a:pt x="7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7"/>
                  <a:pt x="2" y="8"/>
                  <a:pt x="4" y="8"/>
                </a:cubicBezTo>
                <a:cubicBezTo>
                  <a:pt x="6" y="8"/>
                  <a:pt x="6" y="8"/>
                  <a:pt x="7" y="8"/>
                </a:cubicBezTo>
                <a:cubicBezTo>
                  <a:pt x="7" y="7"/>
                  <a:pt x="7" y="7"/>
                  <a:pt x="7" y="7"/>
                </a:cubicBezTo>
                <a:cubicBezTo>
                  <a:pt x="6" y="7"/>
                  <a:pt x="6" y="7"/>
                  <a:pt x="5" y="7"/>
                </a:cubicBezTo>
                <a:cubicBezTo>
                  <a:pt x="3" y="7"/>
                  <a:pt x="2" y="6"/>
                  <a:pt x="2" y="4"/>
                </a:cubicBezTo>
                <a:lnTo>
                  <a:pt x="7" y="4"/>
                </a:lnTo>
                <a:close/>
                <a:moveTo>
                  <a:pt x="2" y="3"/>
                </a:moveTo>
                <a:cubicBezTo>
                  <a:pt x="2" y="2"/>
                  <a:pt x="3" y="1"/>
                  <a:pt x="4" y="1"/>
                </a:cubicBezTo>
                <a:cubicBezTo>
                  <a:pt x="6" y="1"/>
                  <a:pt x="6" y="2"/>
                  <a:pt x="6" y="3"/>
                </a:cubicBezTo>
                <a:lnTo>
                  <a:pt x="2" y="3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65" name="Freeform 145"/>
          <p:cNvSpPr/>
          <p:nvPr/>
        </p:nvSpPr>
        <p:spPr bwMode="auto">
          <a:xfrm>
            <a:off x="7415213" y="1609726"/>
            <a:ext cx="14288" cy="3016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" y="8"/>
              </a:cxn>
              <a:cxn ang="0">
                <a:pos x="2" y="4"/>
              </a:cxn>
              <a:cxn ang="0">
                <a:pos x="2" y="3"/>
              </a:cxn>
              <a:cxn ang="0">
                <a:pos x="4" y="1"/>
              </a:cxn>
              <a:cxn ang="0">
                <a:pos x="4" y="1"/>
              </a:cxn>
              <a:cxn ang="0">
                <a:pos x="4" y="0"/>
              </a:cxn>
              <a:cxn ang="0">
                <a:pos x="4" y="0"/>
              </a:cxn>
              <a:cxn ang="0">
                <a:pos x="1" y="2"/>
              </a:cxn>
              <a:cxn ang="0">
                <a:pos x="1" y="2"/>
              </a:cxn>
              <a:cxn ang="0">
                <a:pos x="1" y="0"/>
              </a:cxn>
              <a:cxn ang="0">
                <a:pos x="0" y="0"/>
              </a:cxn>
              <a:cxn ang="0">
                <a:pos x="0" y="3"/>
              </a:cxn>
              <a:cxn ang="0">
                <a:pos x="0" y="8"/>
              </a:cxn>
            </a:cxnLst>
            <a:rect l="0" t="0" r="r" b="b"/>
            <a:pathLst>
              <a:path w="4" h="8">
                <a:moveTo>
                  <a:pt x="0" y="8"/>
                </a:moveTo>
                <a:cubicBezTo>
                  <a:pt x="2" y="8"/>
                  <a:pt x="2" y="8"/>
                  <a:pt x="2" y="8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3"/>
                  <a:pt x="2" y="3"/>
                </a:cubicBezTo>
                <a:cubicBezTo>
                  <a:pt x="2" y="2"/>
                  <a:pt x="3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2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3"/>
                </a:cubicBezTo>
                <a:lnTo>
                  <a:pt x="0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66" name="Freeform 146"/>
          <p:cNvSpPr>
            <a:spLocks noEditPoints="1"/>
          </p:cNvSpPr>
          <p:nvPr/>
        </p:nvSpPr>
        <p:spPr bwMode="auto">
          <a:xfrm>
            <a:off x="6980238" y="1673226"/>
            <a:ext cx="25400" cy="30162"/>
          </a:xfrm>
          <a:custGeom>
            <a:avLst/>
            <a:gdLst/>
            <a:ahLst/>
            <a:cxnLst>
              <a:cxn ang="0">
                <a:pos x="7" y="8"/>
              </a:cxn>
              <a:cxn ang="0">
                <a:pos x="6" y="6"/>
              </a:cxn>
              <a:cxn ang="0">
                <a:pos x="6" y="3"/>
              </a:cxn>
              <a:cxn ang="0">
                <a:pos x="3" y="0"/>
              </a:cxn>
              <a:cxn ang="0">
                <a:pos x="1" y="1"/>
              </a:cxn>
              <a:cxn ang="0">
                <a:pos x="1" y="2"/>
              </a:cxn>
              <a:cxn ang="0">
                <a:pos x="3" y="1"/>
              </a:cxn>
              <a:cxn ang="0">
                <a:pos x="5" y="3"/>
              </a:cxn>
              <a:cxn ang="0">
                <a:pos x="5" y="3"/>
              </a:cxn>
              <a:cxn ang="0">
                <a:pos x="0" y="6"/>
              </a:cxn>
              <a:cxn ang="0">
                <a:pos x="3" y="8"/>
              </a:cxn>
              <a:cxn ang="0">
                <a:pos x="5" y="7"/>
              </a:cxn>
              <a:cxn ang="0">
                <a:pos x="5" y="7"/>
              </a:cxn>
              <a:cxn ang="0">
                <a:pos x="5" y="8"/>
              </a:cxn>
              <a:cxn ang="0">
                <a:pos x="7" y="8"/>
              </a:cxn>
              <a:cxn ang="0">
                <a:pos x="5" y="6"/>
              </a:cxn>
              <a:cxn ang="0">
                <a:pos x="5" y="6"/>
              </a:cxn>
              <a:cxn ang="0">
                <a:pos x="3" y="7"/>
              </a:cxn>
              <a:cxn ang="0">
                <a:pos x="2" y="6"/>
              </a:cxn>
              <a:cxn ang="0">
                <a:pos x="5" y="4"/>
              </a:cxn>
              <a:cxn ang="0">
                <a:pos x="5" y="6"/>
              </a:cxn>
            </a:cxnLst>
            <a:rect l="0" t="0" r="r" b="b"/>
            <a:pathLst>
              <a:path w="7" h="8">
                <a:moveTo>
                  <a:pt x="7" y="8"/>
                </a:moveTo>
                <a:cubicBezTo>
                  <a:pt x="6" y="8"/>
                  <a:pt x="6" y="7"/>
                  <a:pt x="6" y="6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0"/>
                  <a:pt x="3" y="0"/>
                </a:cubicBezTo>
                <a:cubicBezTo>
                  <a:pt x="2" y="0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1"/>
                  <a:pt x="3" y="1"/>
                </a:cubicBezTo>
                <a:cubicBezTo>
                  <a:pt x="5" y="1"/>
                  <a:pt x="5" y="2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2" y="3"/>
                  <a:pt x="0" y="4"/>
                  <a:pt x="0" y="6"/>
                </a:cubicBezTo>
                <a:cubicBezTo>
                  <a:pt x="0" y="7"/>
                  <a:pt x="1" y="8"/>
                  <a:pt x="3" y="8"/>
                </a:cubicBezTo>
                <a:cubicBezTo>
                  <a:pt x="4" y="8"/>
                  <a:pt x="5" y="8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8"/>
                  <a:pt x="5" y="8"/>
                  <a:pt x="5" y="8"/>
                </a:cubicBezTo>
                <a:lnTo>
                  <a:pt x="7" y="8"/>
                </a:lnTo>
                <a:close/>
                <a:moveTo>
                  <a:pt x="5" y="6"/>
                </a:moveTo>
                <a:cubicBezTo>
                  <a:pt x="5" y="6"/>
                  <a:pt x="5" y="6"/>
                  <a:pt x="5" y="6"/>
                </a:cubicBezTo>
                <a:cubicBezTo>
                  <a:pt x="5" y="7"/>
                  <a:pt x="4" y="7"/>
                  <a:pt x="3" y="7"/>
                </a:cubicBezTo>
                <a:cubicBezTo>
                  <a:pt x="2" y="7"/>
                  <a:pt x="2" y="7"/>
                  <a:pt x="2" y="6"/>
                </a:cubicBezTo>
                <a:cubicBezTo>
                  <a:pt x="2" y="4"/>
                  <a:pt x="3" y="4"/>
                  <a:pt x="5" y="4"/>
                </a:cubicBezTo>
                <a:lnTo>
                  <a:pt x="5" y="6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67" name="Freeform 147"/>
          <p:cNvSpPr>
            <a:spLocks noEditPoints="1"/>
          </p:cNvSpPr>
          <p:nvPr/>
        </p:nvSpPr>
        <p:spPr bwMode="auto">
          <a:xfrm>
            <a:off x="7013575" y="1662113"/>
            <a:ext cx="30163" cy="412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4"/>
              </a:cxn>
              <a:cxn ang="0">
                <a:pos x="6" y="4"/>
              </a:cxn>
              <a:cxn ang="0">
                <a:pos x="4" y="3"/>
              </a:cxn>
              <a:cxn ang="0">
                <a:pos x="0" y="7"/>
              </a:cxn>
              <a:cxn ang="0">
                <a:pos x="3" y="11"/>
              </a:cxn>
              <a:cxn ang="0">
                <a:pos x="6" y="10"/>
              </a:cxn>
              <a:cxn ang="0">
                <a:pos x="6" y="10"/>
              </a:cxn>
              <a:cxn ang="0">
                <a:pos x="6" y="11"/>
              </a:cxn>
              <a:cxn ang="0">
                <a:pos x="8" y="11"/>
              </a:cxn>
              <a:cxn ang="0">
                <a:pos x="8" y="9"/>
              </a:cxn>
              <a:cxn ang="0">
                <a:pos x="8" y="0"/>
              </a:cxn>
              <a:cxn ang="0">
                <a:pos x="6" y="0"/>
              </a:cxn>
              <a:cxn ang="0">
                <a:pos x="6" y="8"/>
              </a:cxn>
              <a:cxn ang="0">
                <a:pos x="6" y="9"/>
              </a:cxn>
              <a:cxn ang="0">
                <a:pos x="4" y="10"/>
              </a:cxn>
              <a:cxn ang="0">
                <a:pos x="2" y="7"/>
              </a:cxn>
              <a:cxn ang="0">
                <a:pos x="4" y="4"/>
              </a:cxn>
              <a:cxn ang="0">
                <a:pos x="6" y="6"/>
              </a:cxn>
              <a:cxn ang="0">
                <a:pos x="6" y="7"/>
              </a:cxn>
              <a:cxn ang="0">
                <a:pos x="6" y="8"/>
              </a:cxn>
            </a:cxnLst>
            <a:rect l="0" t="0" r="r" b="b"/>
            <a:pathLst>
              <a:path w="8" h="11">
                <a:moveTo>
                  <a:pt x="6" y="0"/>
                </a:move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5" y="3"/>
                  <a:pt x="4" y="3"/>
                </a:cubicBezTo>
                <a:cubicBezTo>
                  <a:pt x="2" y="3"/>
                  <a:pt x="0" y="5"/>
                  <a:pt x="0" y="7"/>
                </a:cubicBezTo>
                <a:cubicBezTo>
                  <a:pt x="0" y="10"/>
                  <a:pt x="2" y="11"/>
                  <a:pt x="3" y="11"/>
                </a:cubicBezTo>
                <a:cubicBezTo>
                  <a:pt x="5" y="11"/>
                  <a:pt x="6" y="11"/>
                  <a:pt x="6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1"/>
                  <a:pt x="6" y="11"/>
                  <a:pt x="6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1"/>
                  <a:pt x="8" y="10"/>
                  <a:pt x="8" y="9"/>
                </a:cubicBezTo>
                <a:cubicBezTo>
                  <a:pt x="8" y="0"/>
                  <a:pt x="8" y="0"/>
                  <a:pt x="8" y="0"/>
                </a:cubicBezTo>
                <a:lnTo>
                  <a:pt x="6" y="0"/>
                </a:lnTo>
                <a:close/>
                <a:moveTo>
                  <a:pt x="6" y="8"/>
                </a:moveTo>
                <a:cubicBezTo>
                  <a:pt x="6" y="8"/>
                  <a:pt x="6" y="8"/>
                  <a:pt x="6" y="9"/>
                </a:cubicBezTo>
                <a:cubicBezTo>
                  <a:pt x="6" y="10"/>
                  <a:pt x="5" y="10"/>
                  <a:pt x="4" y="10"/>
                </a:cubicBezTo>
                <a:cubicBezTo>
                  <a:pt x="2" y="10"/>
                  <a:pt x="2" y="9"/>
                  <a:pt x="2" y="7"/>
                </a:cubicBezTo>
                <a:cubicBezTo>
                  <a:pt x="2" y="6"/>
                  <a:pt x="2" y="4"/>
                  <a:pt x="4" y="4"/>
                </a:cubicBezTo>
                <a:cubicBezTo>
                  <a:pt x="5" y="4"/>
                  <a:pt x="6" y="5"/>
                  <a:pt x="6" y="6"/>
                </a:cubicBezTo>
                <a:cubicBezTo>
                  <a:pt x="6" y="6"/>
                  <a:pt x="6" y="6"/>
                  <a:pt x="6" y="7"/>
                </a:cubicBezTo>
                <a:lnTo>
                  <a:pt x="6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68" name="Freeform 148"/>
          <p:cNvSpPr>
            <a:spLocks noEditPoints="1"/>
          </p:cNvSpPr>
          <p:nvPr/>
        </p:nvSpPr>
        <p:spPr bwMode="auto">
          <a:xfrm>
            <a:off x="7054850" y="1662113"/>
            <a:ext cx="7938" cy="41275"/>
          </a:xfrm>
          <a:custGeom>
            <a:avLst/>
            <a:gdLst/>
            <a:ahLst/>
            <a:cxnLst>
              <a:cxn ang="0">
                <a:pos x="1" y="11"/>
              </a:cxn>
              <a:cxn ang="0">
                <a:pos x="1" y="3"/>
              </a:cxn>
              <a:cxn ang="0">
                <a:pos x="0" y="3"/>
              </a:cxn>
              <a:cxn ang="0">
                <a:pos x="0" y="11"/>
              </a:cxn>
              <a:cxn ang="0">
                <a:pos x="1" y="11"/>
              </a:cxn>
              <a:cxn ang="0">
                <a:pos x="1" y="0"/>
              </a:cxn>
              <a:cxn ang="0">
                <a:pos x="0" y="1"/>
              </a:cxn>
              <a:cxn ang="0">
                <a:pos x="1" y="2"/>
              </a:cxn>
              <a:cxn ang="0">
                <a:pos x="2" y="1"/>
              </a:cxn>
              <a:cxn ang="0">
                <a:pos x="1" y="0"/>
              </a:cxn>
            </a:cxnLst>
            <a:rect l="0" t="0" r="r" b="b"/>
            <a:pathLst>
              <a:path w="2" h="11">
                <a:moveTo>
                  <a:pt x="1" y="11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1"/>
                  <a:pt x="0" y="11"/>
                  <a:pt x="0" y="11"/>
                </a:cubicBezTo>
                <a:lnTo>
                  <a:pt x="1" y="11"/>
                </a:lnTo>
                <a:close/>
                <a:moveTo>
                  <a:pt x="1" y="0"/>
                </a:move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2" y="2"/>
                  <a:pt x="2" y="1"/>
                </a:cubicBezTo>
                <a:cubicBezTo>
                  <a:pt x="2" y="1"/>
                  <a:pt x="1" y="0"/>
                  <a:pt x="1" y="0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69" name="Freeform 149"/>
          <p:cNvSpPr>
            <a:spLocks noEditPoints="1"/>
          </p:cNvSpPr>
          <p:nvPr/>
        </p:nvSpPr>
        <p:spPr bwMode="auto">
          <a:xfrm>
            <a:off x="7073900" y="1673226"/>
            <a:ext cx="25400" cy="41275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" y="11"/>
              </a:cxn>
              <a:cxn ang="0">
                <a:pos x="1" y="7"/>
              </a:cxn>
              <a:cxn ang="0">
                <a:pos x="1" y="7"/>
              </a:cxn>
              <a:cxn ang="0">
                <a:pos x="4" y="8"/>
              </a:cxn>
              <a:cxn ang="0">
                <a:pos x="7" y="4"/>
              </a:cxn>
              <a:cxn ang="0">
                <a:pos x="4" y="0"/>
              </a:cxn>
              <a:cxn ang="0">
                <a:pos x="1" y="2"/>
              </a:cxn>
              <a:cxn ang="0">
                <a:pos x="1" y="2"/>
              </a:cxn>
              <a:cxn ang="0">
                <a:pos x="1" y="0"/>
              </a:cxn>
              <a:cxn ang="0">
                <a:pos x="0" y="0"/>
              </a:cxn>
              <a:cxn ang="0">
                <a:pos x="0" y="3"/>
              </a:cxn>
              <a:cxn ang="0">
                <a:pos x="0" y="11"/>
              </a:cxn>
              <a:cxn ang="0">
                <a:pos x="1" y="4"/>
              </a:cxn>
              <a:cxn ang="0">
                <a:pos x="1" y="3"/>
              </a:cxn>
              <a:cxn ang="0">
                <a:pos x="3" y="1"/>
              </a:cxn>
              <a:cxn ang="0">
                <a:pos x="6" y="4"/>
              </a:cxn>
              <a:cxn ang="0">
                <a:pos x="3" y="7"/>
              </a:cxn>
              <a:cxn ang="0">
                <a:pos x="1" y="6"/>
              </a:cxn>
              <a:cxn ang="0">
                <a:pos x="1" y="5"/>
              </a:cxn>
              <a:cxn ang="0">
                <a:pos x="1" y="4"/>
              </a:cxn>
            </a:cxnLst>
            <a:rect l="0" t="0" r="r" b="b"/>
            <a:pathLst>
              <a:path w="7" h="11">
                <a:moveTo>
                  <a:pt x="0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2" y="8"/>
                  <a:pt x="3" y="8"/>
                  <a:pt x="4" y="8"/>
                </a:cubicBezTo>
                <a:cubicBezTo>
                  <a:pt x="6" y="8"/>
                  <a:pt x="7" y="7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3" y="0"/>
                  <a:pt x="2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3"/>
                </a:cubicBezTo>
                <a:lnTo>
                  <a:pt x="0" y="11"/>
                </a:lnTo>
                <a:close/>
                <a:moveTo>
                  <a:pt x="1" y="4"/>
                </a:moveTo>
                <a:cubicBezTo>
                  <a:pt x="1" y="3"/>
                  <a:pt x="1" y="3"/>
                  <a:pt x="1" y="3"/>
                </a:cubicBezTo>
                <a:cubicBezTo>
                  <a:pt x="1" y="2"/>
                  <a:pt x="2" y="1"/>
                  <a:pt x="3" y="1"/>
                </a:cubicBezTo>
                <a:cubicBezTo>
                  <a:pt x="5" y="1"/>
                  <a:pt x="6" y="3"/>
                  <a:pt x="6" y="4"/>
                </a:cubicBezTo>
                <a:cubicBezTo>
                  <a:pt x="6" y="6"/>
                  <a:pt x="5" y="7"/>
                  <a:pt x="3" y="7"/>
                </a:cubicBezTo>
                <a:cubicBezTo>
                  <a:pt x="2" y="7"/>
                  <a:pt x="1" y="7"/>
                  <a:pt x="1" y="6"/>
                </a:cubicBezTo>
                <a:cubicBezTo>
                  <a:pt x="1" y="5"/>
                  <a:pt x="1" y="5"/>
                  <a:pt x="1" y="5"/>
                </a:cubicBezTo>
                <a:lnTo>
                  <a:pt x="1" y="4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70" name="Freeform 150"/>
          <p:cNvSpPr>
            <a:spLocks noEditPoints="1"/>
          </p:cNvSpPr>
          <p:nvPr/>
        </p:nvSpPr>
        <p:spPr bwMode="auto">
          <a:xfrm>
            <a:off x="7110413" y="1662113"/>
            <a:ext cx="7938" cy="41275"/>
          </a:xfrm>
          <a:custGeom>
            <a:avLst/>
            <a:gdLst/>
            <a:ahLst/>
            <a:cxnLst>
              <a:cxn ang="0">
                <a:pos x="1" y="11"/>
              </a:cxn>
              <a:cxn ang="0">
                <a:pos x="1" y="3"/>
              </a:cxn>
              <a:cxn ang="0">
                <a:pos x="0" y="3"/>
              </a:cxn>
              <a:cxn ang="0">
                <a:pos x="0" y="11"/>
              </a:cxn>
              <a:cxn ang="0">
                <a:pos x="1" y="11"/>
              </a:cxn>
              <a:cxn ang="0">
                <a:pos x="1" y="0"/>
              </a:cxn>
              <a:cxn ang="0">
                <a:pos x="0" y="1"/>
              </a:cxn>
              <a:cxn ang="0">
                <a:pos x="1" y="2"/>
              </a:cxn>
              <a:cxn ang="0">
                <a:pos x="2" y="1"/>
              </a:cxn>
              <a:cxn ang="0">
                <a:pos x="1" y="0"/>
              </a:cxn>
            </a:cxnLst>
            <a:rect l="0" t="0" r="r" b="b"/>
            <a:pathLst>
              <a:path w="2" h="11">
                <a:moveTo>
                  <a:pt x="1" y="11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1"/>
                  <a:pt x="0" y="11"/>
                  <a:pt x="0" y="11"/>
                </a:cubicBezTo>
                <a:lnTo>
                  <a:pt x="1" y="11"/>
                </a:lnTo>
                <a:close/>
                <a:moveTo>
                  <a:pt x="1" y="0"/>
                </a:move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2" y="2"/>
                  <a:pt x="2" y="1"/>
                </a:cubicBezTo>
                <a:cubicBezTo>
                  <a:pt x="2" y="1"/>
                  <a:pt x="1" y="0"/>
                  <a:pt x="1" y="0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71" name="Freeform 151"/>
          <p:cNvSpPr/>
          <p:nvPr/>
        </p:nvSpPr>
        <p:spPr bwMode="auto">
          <a:xfrm>
            <a:off x="7126288" y="1673226"/>
            <a:ext cx="22225" cy="3016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" y="8"/>
              </a:cxn>
              <a:cxn ang="0">
                <a:pos x="6" y="6"/>
              </a:cxn>
              <a:cxn ang="0">
                <a:pos x="3" y="4"/>
              </a:cxn>
              <a:cxn ang="0">
                <a:pos x="2" y="2"/>
              </a:cxn>
              <a:cxn ang="0">
                <a:pos x="3" y="1"/>
              </a:cxn>
              <a:cxn ang="0">
                <a:pos x="5" y="2"/>
              </a:cxn>
              <a:cxn ang="0">
                <a:pos x="5" y="1"/>
              </a:cxn>
              <a:cxn ang="0">
                <a:pos x="3" y="0"/>
              </a:cxn>
              <a:cxn ang="0">
                <a:pos x="0" y="2"/>
              </a:cxn>
              <a:cxn ang="0">
                <a:pos x="3" y="5"/>
              </a:cxn>
              <a:cxn ang="0">
                <a:pos x="4" y="6"/>
              </a:cxn>
              <a:cxn ang="0">
                <a:pos x="3" y="7"/>
              </a:cxn>
              <a:cxn ang="0">
                <a:pos x="1" y="7"/>
              </a:cxn>
              <a:cxn ang="0">
                <a:pos x="0" y="8"/>
              </a:cxn>
            </a:cxnLst>
            <a:rect l="0" t="0" r="r" b="b"/>
            <a:pathLst>
              <a:path w="6" h="8">
                <a:moveTo>
                  <a:pt x="0" y="8"/>
                </a:moveTo>
                <a:cubicBezTo>
                  <a:pt x="1" y="8"/>
                  <a:pt x="2" y="8"/>
                  <a:pt x="2" y="8"/>
                </a:cubicBezTo>
                <a:cubicBezTo>
                  <a:pt x="4" y="8"/>
                  <a:pt x="6" y="7"/>
                  <a:pt x="6" y="6"/>
                </a:cubicBezTo>
                <a:cubicBezTo>
                  <a:pt x="6" y="5"/>
                  <a:pt x="5" y="4"/>
                  <a:pt x="3" y="4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1"/>
                  <a:pt x="3" y="1"/>
                </a:cubicBezTo>
                <a:cubicBezTo>
                  <a:pt x="4" y="1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4" y="0"/>
                  <a:pt x="3" y="0"/>
                </a:cubicBezTo>
                <a:cubicBezTo>
                  <a:pt x="2" y="0"/>
                  <a:pt x="0" y="1"/>
                  <a:pt x="0" y="2"/>
                </a:cubicBezTo>
                <a:cubicBezTo>
                  <a:pt x="0" y="3"/>
                  <a:pt x="1" y="4"/>
                  <a:pt x="3" y="5"/>
                </a:cubicBezTo>
                <a:cubicBezTo>
                  <a:pt x="4" y="5"/>
                  <a:pt x="4" y="5"/>
                  <a:pt x="4" y="6"/>
                </a:cubicBezTo>
                <a:cubicBezTo>
                  <a:pt x="4" y="7"/>
                  <a:pt x="4" y="7"/>
                  <a:pt x="3" y="7"/>
                </a:cubicBezTo>
                <a:cubicBezTo>
                  <a:pt x="2" y="7"/>
                  <a:pt x="1" y="7"/>
                  <a:pt x="1" y="7"/>
                </a:cubicBezTo>
                <a:lnTo>
                  <a:pt x="0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72" name="Freeform 152"/>
          <p:cNvSpPr/>
          <p:nvPr/>
        </p:nvSpPr>
        <p:spPr bwMode="auto">
          <a:xfrm>
            <a:off x="7156450" y="1673226"/>
            <a:ext cx="22225" cy="30162"/>
          </a:xfrm>
          <a:custGeom>
            <a:avLst/>
            <a:gdLst/>
            <a:ahLst/>
            <a:cxnLst>
              <a:cxn ang="0">
                <a:pos x="6" y="7"/>
              </a:cxn>
              <a:cxn ang="0">
                <a:pos x="4" y="7"/>
              </a:cxn>
              <a:cxn ang="0">
                <a:pos x="1" y="4"/>
              </a:cxn>
              <a:cxn ang="0">
                <a:pos x="4" y="1"/>
              </a:cxn>
              <a:cxn ang="0">
                <a:pos x="6" y="2"/>
              </a:cxn>
              <a:cxn ang="0">
                <a:pos x="6" y="1"/>
              </a:cxn>
              <a:cxn ang="0">
                <a:pos x="4" y="0"/>
              </a:cxn>
              <a:cxn ang="0">
                <a:pos x="0" y="4"/>
              </a:cxn>
              <a:cxn ang="0">
                <a:pos x="4" y="8"/>
              </a:cxn>
              <a:cxn ang="0">
                <a:pos x="6" y="8"/>
              </a:cxn>
              <a:cxn ang="0">
                <a:pos x="6" y="7"/>
              </a:cxn>
            </a:cxnLst>
            <a:rect l="0" t="0" r="r" b="b"/>
            <a:pathLst>
              <a:path w="6" h="8">
                <a:moveTo>
                  <a:pt x="6" y="7"/>
                </a:moveTo>
                <a:cubicBezTo>
                  <a:pt x="5" y="7"/>
                  <a:pt x="5" y="7"/>
                  <a:pt x="4" y="7"/>
                </a:cubicBezTo>
                <a:cubicBezTo>
                  <a:pt x="2" y="7"/>
                  <a:pt x="1" y="6"/>
                  <a:pt x="1" y="4"/>
                </a:cubicBezTo>
                <a:cubicBezTo>
                  <a:pt x="1" y="3"/>
                  <a:pt x="2" y="1"/>
                  <a:pt x="4" y="1"/>
                </a:cubicBezTo>
                <a:cubicBezTo>
                  <a:pt x="5" y="1"/>
                  <a:pt x="5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0"/>
                  <a:pt x="5" y="0"/>
                  <a:pt x="4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7"/>
                  <a:pt x="1" y="8"/>
                  <a:pt x="4" y="8"/>
                </a:cubicBezTo>
                <a:cubicBezTo>
                  <a:pt x="5" y="8"/>
                  <a:pt x="6" y="8"/>
                  <a:pt x="6" y="8"/>
                </a:cubicBezTo>
                <a:lnTo>
                  <a:pt x="6" y="7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73" name="Freeform 153"/>
          <p:cNvSpPr>
            <a:spLocks noEditPoints="1"/>
          </p:cNvSpPr>
          <p:nvPr/>
        </p:nvSpPr>
        <p:spPr bwMode="auto">
          <a:xfrm>
            <a:off x="7186613" y="1662113"/>
            <a:ext cx="6350" cy="41275"/>
          </a:xfrm>
          <a:custGeom>
            <a:avLst/>
            <a:gdLst/>
            <a:ahLst/>
            <a:cxnLst>
              <a:cxn ang="0">
                <a:pos x="2" y="11"/>
              </a:cxn>
              <a:cxn ang="0">
                <a:pos x="2" y="3"/>
              </a:cxn>
              <a:cxn ang="0">
                <a:pos x="1" y="3"/>
              </a:cxn>
              <a:cxn ang="0">
                <a:pos x="1" y="11"/>
              </a:cxn>
              <a:cxn ang="0">
                <a:pos x="2" y="11"/>
              </a:cxn>
              <a:cxn ang="0">
                <a:pos x="1" y="0"/>
              </a:cxn>
              <a:cxn ang="0">
                <a:pos x="0" y="1"/>
              </a:cxn>
              <a:cxn ang="0">
                <a:pos x="1" y="2"/>
              </a:cxn>
              <a:cxn ang="0">
                <a:pos x="2" y="1"/>
              </a:cxn>
              <a:cxn ang="0">
                <a:pos x="1" y="0"/>
              </a:cxn>
            </a:cxnLst>
            <a:rect l="0" t="0" r="r" b="b"/>
            <a:pathLst>
              <a:path w="2" h="11">
                <a:moveTo>
                  <a:pt x="2" y="11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11"/>
                  <a:pt x="1" y="11"/>
                  <a:pt x="1" y="11"/>
                </a:cubicBezTo>
                <a:lnTo>
                  <a:pt x="2" y="11"/>
                </a:lnTo>
                <a:close/>
                <a:moveTo>
                  <a:pt x="1" y="0"/>
                </a:move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74" name="Freeform 154"/>
          <p:cNvSpPr/>
          <p:nvPr/>
        </p:nvSpPr>
        <p:spPr bwMode="auto">
          <a:xfrm>
            <a:off x="7204075" y="1673226"/>
            <a:ext cx="26988" cy="3016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" y="8"/>
              </a:cxn>
              <a:cxn ang="0">
                <a:pos x="2" y="3"/>
              </a:cxn>
              <a:cxn ang="0">
                <a:pos x="2" y="3"/>
              </a:cxn>
              <a:cxn ang="0">
                <a:pos x="4" y="1"/>
              </a:cxn>
              <a:cxn ang="0">
                <a:pos x="6" y="4"/>
              </a:cxn>
              <a:cxn ang="0">
                <a:pos x="6" y="8"/>
              </a:cxn>
              <a:cxn ang="0">
                <a:pos x="7" y="8"/>
              </a:cxn>
              <a:cxn ang="0">
                <a:pos x="7" y="4"/>
              </a:cxn>
              <a:cxn ang="0">
                <a:pos x="4" y="0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8"/>
              </a:cxn>
            </a:cxnLst>
            <a:rect l="0" t="0" r="r" b="b"/>
            <a:pathLst>
              <a:path w="7" h="8">
                <a:moveTo>
                  <a:pt x="0" y="8"/>
                </a:moveTo>
                <a:cubicBezTo>
                  <a:pt x="2" y="8"/>
                  <a:pt x="2" y="8"/>
                  <a:pt x="2" y="8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3" y="1"/>
                  <a:pt x="4" y="1"/>
                </a:cubicBezTo>
                <a:cubicBezTo>
                  <a:pt x="5" y="1"/>
                  <a:pt x="6" y="2"/>
                  <a:pt x="6" y="4"/>
                </a:cubicBezTo>
                <a:cubicBezTo>
                  <a:pt x="6" y="8"/>
                  <a:pt x="6" y="8"/>
                  <a:pt x="6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4"/>
                  <a:pt x="7" y="4"/>
                  <a:pt x="7" y="4"/>
                </a:cubicBezTo>
                <a:cubicBezTo>
                  <a:pt x="7" y="1"/>
                  <a:pt x="6" y="0"/>
                  <a:pt x="4" y="0"/>
                </a:cubicBezTo>
                <a:cubicBezTo>
                  <a:pt x="3" y="0"/>
                  <a:pt x="2" y="1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0"/>
                  <a:pt x="2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2"/>
                </a:cubicBezTo>
                <a:lnTo>
                  <a:pt x="0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75" name="Freeform 155"/>
          <p:cNvSpPr>
            <a:spLocks noEditPoints="1"/>
          </p:cNvSpPr>
          <p:nvPr/>
        </p:nvSpPr>
        <p:spPr bwMode="auto">
          <a:xfrm>
            <a:off x="7242175" y="1673226"/>
            <a:ext cx="25400" cy="412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2"/>
              </a:cxn>
              <a:cxn ang="0">
                <a:pos x="6" y="2"/>
              </a:cxn>
              <a:cxn ang="0">
                <a:pos x="4" y="0"/>
              </a:cxn>
              <a:cxn ang="0">
                <a:pos x="0" y="4"/>
              </a:cxn>
              <a:cxn ang="0">
                <a:pos x="3" y="8"/>
              </a:cxn>
              <a:cxn ang="0">
                <a:pos x="6" y="7"/>
              </a:cxn>
              <a:cxn ang="0">
                <a:pos x="6" y="7"/>
              </a:cxn>
              <a:cxn ang="0">
                <a:pos x="6" y="8"/>
              </a:cxn>
              <a:cxn ang="0">
                <a:pos x="3" y="10"/>
              </a:cxn>
              <a:cxn ang="0">
                <a:pos x="1" y="10"/>
              </a:cxn>
              <a:cxn ang="0">
                <a:pos x="1" y="11"/>
              </a:cxn>
              <a:cxn ang="0">
                <a:pos x="3" y="11"/>
              </a:cxn>
              <a:cxn ang="0">
                <a:pos x="6" y="11"/>
              </a:cxn>
              <a:cxn ang="0">
                <a:pos x="7" y="7"/>
              </a:cxn>
              <a:cxn ang="0">
                <a:pos x="7" y="3"/>
              </a:cxn>
              <a:cxn ang="0">
                <a:pos x="7" y="0"/>
              </a:cxn>
              <a:cxn ang="0">
                <a:pos x="6" y="0"/>
              </a:cxn>
              <a:cxn ang="0">
                <a:pos x="6" y="5"/>
              </a:cxn>
              <a:cxn ang="0">
                <a:pos x="6" y="6"/>
              </a:cxn>
              <a:cxn ang="0">
                <a:pos x="4" y="7"/>
              </a:cxn>
              <a:cxn ang="0">
                <a:pos x="1" y="4"/>
              </a:cxn>
              <a:cxn ang="0">
                <a:pos x="4" y="1"/>
              </a:cxn>
              <a:cxn ang="0">
                <a:pos x="6" y="3"/>
              </a:cxn>
              <a:cxn ang="0">
                <a:pos x="6" y="3"/>
              </a:cxn>
              <a:cxn ang="0">
                <a:pos x="6" y="5"/>
              </a:cxn>
            </a:cxnLst>
            <a:rect l="0" t="0" r="r" b="b"/>
            <a:pathLst>
              <a:path w="7" h="11">
                <a:moveTo>
                  <a:pt x="6" y="0"/>
                </a:move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" y="8"/>
                  <a:pt x="5" y="8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8"/>
                  <a:pt x="6" y="8"/>
                  <a:pt x="6" y="8"/>
                </a:cubicBezTo>
                <a:cubicBezTo>
                  <a:pt x="6" y="10"/>
                  <a:pt x="5" y="10"/>
                  <a:pt x="3" y="10"/>
                </a:cubicBezTo>
                <a:cubicBezTo>
                  <a:pt x="2" y="10"/>
                  <a:pt x="2" y="10"/>
                  <a:pt x="1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2" y="11"/>
                  <a:pt x="3" y="11"/>
                </a:cubicBezTo>
                <a:cubicBezTo>
                  <a:pt x="4" y="11"/>
                  <a:pt x="5" y="11"/>
                  <a:pt x="6" y="11"/>
                </a:cubicBezTo>
                <a:cubicBezTo>
                  <a:pt x="7" y="10"/>
                  <a:pt x="7" y="9"/>
                  <a:pt x="7" y="7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1"/>
                  <a:pt x="7" y="0"/>
                </a:cubicBezTo>
                <a:lnTo>
                  <a:pt x="6" y="0"/>
                </a:lnTo>
                <a:close/>
                <a:moveTo>
                  <a:pt x="6" y="5"/>
                </a:moveTo>
                <a:cubicBezTo>
                  <a:pt x="6" y="5"/>
                  <a:pt x="6" y="5"/>
                  <a:pt x="6" y="6"/>
                </a:cubicBezTo>
                <a:cubicBezTo>
                  <a:pt x="6" y="6"/>
                  <a:pt x="5" y="7"/>
                  <a:pt x="4" y="7"/>
                </a:cubicBezTo>
                <a:cubicBezTo>
                  <a:pt x="2" y="7"/>
                  <a:pt x="1" y="6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5" y="1"/>
                  <a:pt x="6" y="2"/>
                  <a:pt x="6" y="3"/>
                </a:cubicBezTo>
                <a:cubicBezTo>
                  <a:pt x="6" y="3"/>
                  <a:pt x="6" y="3"/>
                  <a:pt x="6" y="3"/>
                </a:cubicBezTo>
                <a:lnTo>
                  <a:pt x="6" y="5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76" name="Freeform 156"/>
          <p:cNvSpPr>
            <a:spLocks noEditPoints="1"/>
          </p:cNvSpPr>
          <p:nvPr/>
        </p:nvSpPr>
        <p:spPr bwMode="auto">
          <a:xfrm>
            <a:off x="7297738" y="1673226"/>
            <a:ext cx="26988" cy="30162"/>
          </a:xfrm>
          <a:custGeom>
            <a:avLst/>
            <a:gdLst/>
            <a:ahLst/>
            <a:cxnLst>
              <a:cxn ang="0">
                <a:pos x="7" y="5"/>
              </a:cxn>
              <a:cxn ang="0">
                <a:pos x="7" y="4"/>
              </a:cxn>
              <a:cxn ang="0">
                <a:pos x="3" y="0"/>
              </a:cxn>
              <a:cxn ang="0">
                <a:pos x="0" y="4"/>
              </a:cxn>
              <a:cxn ang="0">
                <a:pos x="3" y="8"/>
              </a:cxn>
              <a:cxn ang="0">
                <a:pos x="6" y="8"/>
              </a:cxn>
              <a:cxn ang="0">
                <a:pos x="6" y="7"/>
              </a:cxn>
              <a:cxn ang="0">
                <a:pos x="4" y="7"/>
              </a:cxn>
              <a:cxn ang="0">
                <a:pos x="1" y="5"/>
              </a:cxn>
              <a:cxn ang="0">
                <a:pos x="7" y="5"/>
              </a:cxn>
              <a:cxn ang="0">
                <a:pos x="1" y="4"/>
              </a:cxn>
              <a:cxn ang="0">
                <a:pos x="3" y="1"/>
              </a:cxn>
              <a:cxn ang="0">
                <a:pos x="5" y="4"/>
              </a:cxn>
              <a:cxn ang="0">
                <a:pos x="1" y="4"/>
              </a:cxn>
            </a:cxnLst>
            <a:rect l="0" t="0" r="r" b="b"/>
            <a:pathLst>
              <a:path w="7" h="8">
                <a:moveTo>
                  <a:pt x="7" y="5"/>
                </a:move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7"/>
                  <a:pt x="1" y="8"/>
                  <a:pt x="3" y="8"/>
                </a:cubicBezTo>
                <a:cubicBezTo>
                  <a:pt x="5" y="8"/>
                  <a:pt x="6" y="8"/>
                  <a:pt x="6" y="8"/>
                </a:cubicBezTo>
                <a:cubicBezTo>
                  <a:pt x="6" y="7"/>
                  <a:pt x="6" y="7"/>
                  <a:pt x="6" y="7"/>
                </a:cubicBezTo>
                <a:cubicBezTo>
                  <a:pt x="5" y="7"/>
                  <a:pt x="5" y="7"/>
                  <a:pt x="4" y="7"/>
                </a:cubicBezTo>
                <a:cubicBezTo>
                  <a:pt x="2" y="7"/>
                  <a:pt x="1" y="6"/>
                  <a:pt x="1" y="5"/>
                </a:cubicBezTo>
                <a:lnTo>
                  <a:pt x="7" y="5"/>
                </a:lnTo>
                <a:close/>
                <a:moveTo>
                  <a:pt x="1" y="4"/>
                </a:moveTo>
                <a:cubicBezTo>
                  <a:pt x="1" y="3"/>
                  <a:pt x="2" y="1"/>
                  <a:pt x="3" y="1"/>
                </a:cubicBezTo>
                <a:cubicBezTo>
                  <a:pt x="5" y="1"/>
                  <a:pt x="5" y="3"/>
                  <a:pt x="5" y="4"/>
                </a:cubicBezTo>
                <a:lnTo>
                  <a:pt x="1" y="4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77" name="Rectangle 157"/>
          <p:cNvSpPr>
            <a:spLocks noChangeArrowheads="1"/>
          </p:cNvSpPr>
          <p:nvPr/>
        </p:nvSpPr>
        <p:spPr bwMode="auto">
          <a:xfrm>
            <a:off x="7332663" y="1662113"/>
            <a:ext cx="6350" cy="41275"/>
          </a:xfrm>
          <a:prstGeom prst="rect">
            <a:avLst/>
          </a:prstGeom>
          <a:solidFill>
            <a:srgbClr val="3B3B3D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78" name="Freeform 158"/>
          <p:cNvSpPr>
            <a:spLocks noEditPoints="1"/>
          </p:cNvSpPr>
          <p:nvPr/>
        </p:nvSpPr>
        <p:spPr bwMode="auto">
          <a:xfrm>
            <a:off x="7350125" y="1662113"/>
            <a:ext cx="7938" cy="41275"/>
          </a:xfrm>
          <a:custGeom>
            <a:avLst/>
            <a:gdLst/>
            <a:ahLst/>
            <a:cxnLst>
              <a:cxn ang="0">
                <a:pos x="2" y="11"/>
              </a:cxn>
              <a:cxn ang="0">
                <a:pos x="2" y="3"/>
              </a:cxn>
              <a:cxn ang="0">
                <a:pos x="0" y="3"/>
              </a:cxn>
              <a:cxn ang="0">
                <a:pos x="0" y="11"/>
              </a:cxn>
              <a:cxn ang="0">
                <a:pos x="2" y="11"/>
              </a:cxn>
              <a:cxn ang="0">
                <a:pos x="1" y="0"/>
              </a:cxn>
              <a:cxn ang="0">
                <a:pos x="0" y="1"/>
              </a:cxn>
              <a:cxn ang="0">
                <a:pos x="1" y="2"/>
              </a:cxn>
              <a:cxn ang="0">
                <a:pos x="2" y="1"/>
              </a:cxn>
              <a:cxn ang="0">
                <a:pos x="1" y="0"/>
              </a:cxn>
            </a:cxnLst>
            <a:rect l="0" t="0" r="r" b="b"/>
            <a:pathLst>
              <a:path w="2" h="11">
                <a:moveTo>
                  <a:pt x="2" y="11"/>
                </a:moveTo>
                <a:cubicBezTo>
                  <a:pt x="2" y="3"/>
                  <a:pt x="2" y="3"/>
                  <a:pt x="2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1"/>
                  <a:pt x="0" y="11"/>
                  <a:pt x="0" y="11"/>
                </a:cubicBezTo>
                <a:lnTo>
                  <a:pt x="2" y="11"/>
                </a:lnTo>
                <a:close/>
                <a:moveTo>
                  <a:pt x="1" y="0"/>
                </a:move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2" y="2"/>
                  <a:pt x="2" y="1"/>
                </a:cubicBezTo>
                <a:cubicBezTo>
                  <a:pt x="2" y="1"/>
                  <a:pt x="1" y="0"/>
                  <a:pt x="1" y="0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79" name="Freeform 159"/>
          <p:cNvSpPr/>
          <p:nvPr/>
        </p:nvSpPr>
        <p:spPr bwMode="auto">
          <a:xfrm>
            <a:off x="7324725" y="1665288"/>
            <a:ext cx="19050" cy="38100"/>
          </a:xfrm>
          <a:custGeom>
            <a:avLst/>
            <a:gdLst/>
            <a:ahLst/>
            <a:cxnLst>
              <a:cxn ang="0">
                <a:pos x="1" y="1"/>
              </a:cxn>
              <a:cxn ang="0">
                <a:pos x="1" y="2"/>
              </a:cxn>
              <a:cxn ang="0">
                <a:pos x="0" y="2"/>
              </a:cxn>
              <a:cxn ang="0">
                <a:pos x="0" y="3"/>
              </a:cxn>
              <a:cxn ang="0">
                <a:pos x="1" y="3"/>
              </a:cxn>
              <a:cxn ang="0">
                <a:pos x="1" y="8"/>
              </a:cxn>
              <a:cxn ang="0">
                <a:pos x="2" y="10"/>
              </a:cxn>
              <a:cxn ang="0">
                <a:pos x="3" y="10"/>
              </a:cxn>
              <a:cxn ang="0">
                <a:pos x="5" y="10"/>
              </a:cxn>
              <a:cxn ang="0">
                <a:pos x="5" y="9"/>
              </a:cxn>
              <a:cxn ang="0">
                <a:pos x="4" y="9"/>
              </a:cxn>
              <a:cxn ang="0">
                <a:pos x="3" y="8"/>
              </a:cxn>
              <a:cxn ang="0">
                <a:pos x="3" y="3"/>
              </a:cxn>
              <a:cxn ang="0">
                <a:pos x="5" y="3"/>
              </a:cxn>
              <a:cxn ang="0">
                <a:pos x="5" y="2"/>
              </a:cxn>
              <a:cxn ang="0">
                <a:pos x="3" y="2"/>
              </a:cxn>
              <a:cxn ang="0">
                <a:pos x="3" y="0"/>
              </a:cxn>
              <a:cxn ang="0">
                <a:pos x="1" y="1"/>
              </a:cxn>
            </a:cxnLst>
            <a:rect l="0" t="0" r="r" b="b"/>
            <a:pathLst>
              <a:path w="5" h="10">
                <a:moveTo>
                  <a:pt x="1" y="1"/>
                </a:move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2" y="10"/>
                </a:cubicBezTo>
                <a:cubicBezTo>
                  <a:pt x="2" y="10"/>
                  <a:pt x="3" y="10"/>
                  <a:pt x="3" y="10"/>
                </a:cubicBezTo>
                <a:cubicBezTo>
                  <a:pt x="4" y="10"/>
                  <a:pt x="4" y="10"/>
                  <a:pt x="5" y="10"/>
                </a:cubicBezTo>
                <a:cubicBezTo>
                  <a:pt x="5" y="9"/>
                  <a:pt x="5" y="9"/>
                  <a:pt x="5" y="9"/>
                </a:cubicBezTo>
                <a:cubicBezTo>
                  <a:pt x="4" y="9"/>
                  <a:pt x="4" y="9"/>
                  <a:pt x="4" y="9"/>
                </a:cubicBezTo>
                <a:cubicBezTo>
                  <a:pt x="3" y="9"/>
                  <a:pt x="3" y="9"/>
                  <a:pt x="3" y="8"/>
                </a:cubicBezTo>
                <a:cubicBezTo>
                  <a:pt x="3" y="3"/>
                  <a:pt x="3" y="3"/>
                  <a:pt x="3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0"/>
                  <a:pt x="3" y="0"/>
                  <a:pt x="3" y="0"/>
                </a:cubicBezTo>
                <a:lnTo>
                  <a:pt x="1" y="1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80" name="Oval 160"/>
          <p:cNvSpPr>
            <a:spLocks noChangeArrowheads="1"/>
          </p:cNvSpPr>
          <p:nvPr/>
        </p:nvSpPr>
        <p:spPr bwMode="auto">
          <a:xfrm>
            <a:off x="7346950" y="1695451"/>
            <a:ext cx="7938" cy="7937"/>
          </a:xfrm>
          <a:prstGeom prst="ellipse">
            <a:avLst/>
          </a:pr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81" name="Freeform 161"/>
          <p:cNvSpPr/>
          <p:nvPr/>
        </p:nvSpPr>
        <p:spPr bwMode="auto">
          <a:xfrm>
            <a:off x="6900863" y="1062038"/>
            <a:ext cx="30163" cy="49212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19" y="31"/>
              </a:cxn>
              <a:cxn ang="0">
                <a:pos x="19" y="29"/>
              </a:cxn>
              <a:cxn ang="0">
                <a:pos x="5" y="29"/>
              </a:cxn>
              <a:cxn ang="0">
                <a:pos x="5" y="0"/>
              </a:cxn>
              <a:cxn ang="0">
                <a:pos x="0" y="0"/>
              </a:cxn>
              <a:cxn ang="0">
                <a:pos x="0" y="31"/>
              </a:cxn>
            </a:cxnLst>
            <a:rect l="0" t="0" r="r" b="b"/>
            <a:pathLst>
              <a:path w="19" h="31">
                <a:moveTo>
                  <a:pt x="0" y="31"/>
                </a:moveTo>
                <a:lnTo>
                  <a:pt x="19" y="31"/>
                </a:lnTo>
                <a:lnTo>
                  <a:pt x="19" y="29"/>
                </a:lnTo>
                <a:lnTo>
                  <a:pt x="5" y="29"/>
                </a:lnTo>
                <a:lnTo>
                  <a:pt x="5" y="0"/>
                </a:lnTo>
                <a:lnTo>
                  <a:pt x="0" y="0"/>
                </a:lnTo>
                <a:lnTo>
                  <a:pt x="0" y="31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82" name="Freeform 162"/>
          <p:cNvSpPr>
            <a:spLocks noEditPoints="1"/>
          </p:cNvSpPr>
          <p:nvPr/>
        </p:nvSpPr>
        <p:spPr bwMode="auto">
          <a:xfrm>
            <a:off x="6938963" y="1062038"/>
            <a:ext cx="47625" cy="49212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0" y="7"/>
              </a:cxn>
              <a:cxn ang="0">
                <a:pos x="7" y="13"/>
              </a:cxn>
              <a:cxn ang="0">
                <a:pos x="13" y="6"/>
              </a:cxn>
              <a:cxn ang="0">
                <a:pos x="7" y="0"/>
              </a:cxn>
              <a:cxn ang="0">
                <a:pos x="7" y="1"/>
              </a:cxn>
              <a:cxn ang="0">
                <a:pos x="11" y="6"/>
              </a:cxn>
              <a:cxn ang="0">
                <a:pos x="7" y="12"/>
              </a:cxn>
              <a:cxn ang="0">
                <a:pos x="2" y="7"/>
              </a:cxn>
              <a:cxn ang="0">
                <a:pos x="7" y="1"/>
              </a:cxn>
            </a:cxnLst>
            <a:rect l="0" t="0" r="r" b="b"/>
            <a:pathLst>
              <a:path w="13" h="13">
                <a:moveTo>
                  <a:pt x="7" y="0"/>
                </a:moveTo>
                <a:cubicBezTo>
                  <a:pt x="3" y="0"/>
                  <a:pt x="0" y="2"/>
                  <a:pt x="0" y="7"/>
                </a:cubicBezTo>
                <a:cubicBezTo>
                  <a:pt x="0" y="11"/>
                  <a:pt x="3" y="13"/>
                  <a:pt x="7" y="13"/>
                </a:cubicBezTo>
                <a:cubicBezTo>
                  <a:pt x="10" y="13"/>
                  <a:pt x="13" y="11"/>
                  <a:pt x="13" y="6"/>
                </a:cubicBezTo>
                <a:cubicBezTo>
                  <a:pt x="13" y="2"/>
                  <a:pt x="11" y="0"/>
                  <a:pt x="7" y="0"/>
                </a:cubicBezTo>
                <a:close/>
                <a:moveTo>
                  <a:pt x="7" y="1"/>
                </a:moveTo>
                <a:cubicBezTo>
                  <a:pt x="10" y="1"/>
                  <a:pt x="11" y="4"/>
                  <a:pt x="11" y="6"/>
                </a:cubicBezTo>
                <a:cubicBezTo>
                  <a:pt x="11" y="9"/>
                  <a:pt x="10" y="12"/>
                  <a:pt x="7" y="12"/>
                </a:cubicBezTo>
                <a:cubicBezTo>
                  <a:pt x="4" y="12"/>
                  <a:pt x="2" y="9"/>
                  <a:pt x="2" y="7"/>
                </a:cubicBezTo>
                <a:cubicBezTo>
                  <a:pt x="2" y="4"/>
                  <a:pt x="4" y="1"/>
                  <a:pt x="7" y="1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83" name="Freeform 163"/>
          <p:cNvSpPr>
            <a:spLocks noEditPoints="1"/>
          </p:cNvSpPr>
          <p:nvPr/>
        </p:nvSpPr>
        <p:spPr bwMode="auto">
          <a:xfrm>
            <a:off x="7002463" y="1062038"/>
            <a:ext cx="33338" cy="49212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" y="13"/>
              </a:cxn>
              <a:cxn ang="0">
                <a:pos x="1" y="7"/>
              </a:cxn>
              <a:cxn ang="0">
                <a:pos x="3" y="7"/>
              </a:cxn>
              <a:cxn ang="0">
                <a:pos x="6" y="10"/>
              </a:cxn>
              <a:cxn ang="0">
                <a:pos x="7" y="13"/>
              </a:cxn>
              <a:cxn ang="0">
                <a:pos x="9" y="13"/>
              </a:cxn>
              <a:cxn ang="0">
                <a:pos x="8" y="10"/>
              </a:cxn>
              <a:cxn ang="0">
                <a:pos x="6" y="7"/>
              </a:cxn>
              <a:cxn ang="0">
                <a:pos x="6" y="7"/>
              </a:cxn>
              <a:cxn ang="0">
                <a:pos x="8" y="3"/>
              </a:cxn>
              <a:cxn ang="0">
                <a:pos x="7" y="1"/>
              </a:cxn>
              <a:cxn ang="0">
                <a:pos x="3" y="0"/>
              </a:cxn>
              <a:cxn ang="0">
                <a:pos x="0" y="0"/>
              </a:cxn>
              <a:cxn ang="0">
                <a:pos x="0" y="13"/>
              </a:cxn>
              <a:cxn ang="0">
                <a:pos x="1" y="1"/>
              </a:cxn>
              <a:cxn ang="0">
                <a:pos x="3" y="1"/>
              </a:cxn>
              <a:cxn ang="0">
                <a:pos x="7" y="4"/>
              </a:cxn>
              <a:cxn ang="0">
                <a:pos x="3" y="6"/>
              </a:cxn>
              <a:cxn ang="0">
                <a:pos x="1" y="6"/>
              </a:cxn>
              <a:cxn ang="0">
                <a:pos x="1" y="1"/>
              </a:cxn>
            </a:cxnLst>
            <a:rect l="0" t="0" r="r" b="b"/>
            <a:pathLst>
              <a:path w="9" h="13">
                <a:moveTo>
                  <a:pt x="0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7"/>
                  <a:pt x="1" y="7"/>
                  <a:pt x="1" y="7"/>
                </a:cubicBezTo>
                <a:cubicBezTo>
                  <a:pt x="3" y="7"/>
                  <a:pt x="3" y="7"/>
                  <a:pt x="3" y="7"/>
                </a:cubicBezTo>
                <a:cubicBezTo>
                  <a:pt x="5" y="7"/>
                  <a:pt x="6" y="8"/>
                  <a:pt x="6" y="10"/>
                </a:cubicBezTo>
                <a:cubicBezTo>
                  <a:pt x="6" y="12"/>
                  <a:pt x="7" y="13"/>
                  <a:pt x="7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8" y="11"/>
                  <a:pt x="8" y="10"/>
                </a:cubicBezTo>
                <a:cubicBezTo>
                  <a:pt x="7" y="8"/>
                  <a:pt x="7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7" y="6"/>
                  <a:pt x="8" y="5"/>
                  <a:pt x="8" y="3"/>
                </a:cubicBezTo>
                <a:cubicBezTo>
                  <a:pt x="8" y="2"/>
                  <a:pt x="8" y="1"/>
                  <a:pt x="7" y="1"/>
                </a:cubicBezTo>
                <a:cubicBezTo>
                  <a:pt x="6" y="0"/>
                  <a:pt x="5" y="0"/>
                  <a:pt x="3" y="0"/>
                </a:cubicBezTo>
                <a:cubicBezTo>
                  <a:pt x="2" y="0"/>
                  <a:pt x="1" y="0"/>
                  <a:pt x="0" y="0"/>
                </a:cubicBezTo>
                <a:lnTo>
                  <a:pt x="0" y="13"/>
                </a:lnTo>
                <a:close/>
                <a:moveTo>
                  <a:pt x="1" y="1"/>
                </a:moveTo>
                <a:cubicBezTo>
                  <a:pt x="2" y="1"/>
                  <a:pt x="2" y="1"/>
                  <a:pt x="3" y="1"/>
                </a:cubicBezTo>
                <a:cubicBezTo>
                  <a:pt x="5" y="1"/>
                  <a:pt x="7" y="2"/>
                  <a:pt x="7" y="4"/>
                </a:cubicBezTo>
                <a:cubicBezTo>
                  <a:pt x="7" y="5"/>
                  <a:pt x="5" y="6"/>
                  <a:pt x="3" y="6"/>
                </a:cubicBezTo>
                <a:cubicBezTo>
                  <a:pt x="1" y="6"/>
                  <a:pt x="1" y="6"/>
                  <a:pt x="1" y="6"/>
                </a:cubicBezTo>
                <a:lnTo>
                  <a:pt x="1" y="1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84" name="Freeform 164"/>
          <p:cNvSpPr/>
          <p:nvPr/>
        </p:nvSpPr>
        <p:spPr bwMode="auto">
          <a:xfrm>
            <a:off x="7046913" y="1062038"/>
            <a:ext cx="30163" cy="49212"/>
          </a:xfrm>
          <a:custGeom>
            <a:avLst/>
            <a:gdLst/>
            <a:ahLst/>
            <a:cxnLst>
              <a:cxn ang="0">
                <a:pos x="17" y="12"/>
              </a:cxn>
              <a:cxn ang="0">
                <a:pos x="5" y="12"/>
              </a:cxn>
              <a:cxn ang="0">
                <a:pos x="5" y="3"/>
              </a:cxn>
              <a:cxn ang="0">
                <a:pos x="19" y="3"/>
              </a:cxn>
              <a:cxn ang="0">
                <a:pos x="19" y="0"/>
              </a:cxn>
              <a:cxn ang="0">
                <a:pos x="0" y="0"/>
              </a:cxn>
              <a:cxn ang="0">
                <a:pos x="0" y="31"/>
              </a:cxn>
              <a:cxn ang="0">
                <a:pos x="19" y="31"/>
              </a:cxn>
              <a:cxn ang="0">
                <a:pos x="19" y="29"/>
              </a:cxn>
              <a:cxn ang="0">
                <a:pos x="5" y="29"/>
              </a:cxn>
              <a:cxn ang="0">
                <a:pos x="5" y="17"/>
              </a:cxn>
              <a:cxn ang="0">
                <a:pos x="17" y="17"/>
              </a:cxn>
              <a:cxn ang="0">
                <a:pos x="17" y="12"/>
              </a:cxn>
            </a:cxnLst>
            <a:rect l="0" t="0" r="r" b="b"/>
            <a:pathLst>
              <a:path w="19" h="31">
                <a:moveTo>
                  <a:pt x="17" y="12"/>
                </a:moveTo>
                <a:lnTo>
                  <a:pt x="5" y="12"/>
                </a:lnTo>
                <a:lnTo>
                  <a:pt x="5" y="3"/>
                </a:lnTo>
                <a:lnTo>
                  <a:pt x="19" y="3"/>
                </a:lnTo>
                <a:lnTo>
                  <a:pt x="19" y="0"/>
                </a:lnTo>
                <a:lnTo>
                  <a:pt x="0" y="0"/>
                </a:lnTo>
                <a:lnTo>
                  <a:pt x="0" y="31"/>
                </a:lnTo>
                <a:lnTo>
                  <a:pt x="19" y="31"/>
                </a:lnTo>
                <a:lnTo>
                  <a:pt x="19" y="29"/>
                </a:lnTo>
                <a:lnTo>
                  <a:pt x="5" y="29"/>
                </a:lnTo>
                <a:lnTo>
                  <a:pt x="5" y="17"/>
                </a:lnTo>
                <a:lnTo>
                  <a:pt x="17" y="17"/>
                </a:lnTo>
                <a:lnTo>
                  <a:pt x="17" y="12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85" name="Freeform 165"/>
          <p:cNvSpPr/>
          <p:nvPr/>
        </p:nvSpPr>
        <p:spPr bwMode="auto">
          <a:xfrm>
            <a:off x="7099300" y="1062038"/>
            <a:ext cx="52388" cy="49212"/>
          </a:xfrm>
          <a:custGeom>
            <a:avLst/>
            <a:gdLst/>
            <a:ahLst/>
            <a:cxnLst>
              <a:cxn ang="0">
                <a:pos x="12" y="13"/>
              </a:cxn>
              <a:cxn ang="0">
                <a:pos x="14" y="13"/>
              </a:cxn>
              <a:cxn ang="0">
                <a:pos x="13" y="0"/>
              </a:cxn>
              <a:cxn ang="0">
                <a:pos x="11" y="0"/>
              </a:cxn>
              <a:cxn ang="0">
                <a:pos x="8" y="6"/>
              </a:cxn>
              <a:cxn ang="0">
                <a:pos x="7" y="11"/>
              </a:cxn>
              <a:cxn ang="0">
                <a:pos x="7" y="11"/>
              </a:cxn>
              <a:cxn ang="0">
                <a:pos x="5" y="6"/>
              </a:cxn>
              <a:cxn ang="0">
                <a:pos x="3" y="0"/>
              </a:cxn>
              <a:cxn ang="0">
                <a:pos x="1" y="0"/>
              </a:cxn>
              <a:cxn ang="0">
                <a:pos x="0" y="13"/>
              </a:cxn>
              <a:cxn ang="0">
                <a:pos x="1" y="13"/>
              </a:cxn>
              <a:cxn ang="0">
                <a:pos x="2" y="7"/>
              </a:cxn>
              <a:cxn ang="0">
                <a:pos x="2" y="1"/>
              </a:cxn>
              <a:cxn ang="0">
                <a:pos x="2" y="1"/>
              </a:cxn>
              <a:cxn ang="0">
                <a:pos x="4" y="7"/>
              </a:cxn>
              <a:cxn ang="0">
                <a:pos x="6" y="13"/>
              </a:cxn>
              <a:cxn ang="0">
                <a:pos x="7" y="13"/>
              </a:cxn>
              <a:cxn ang="0">
                <a:pos x="10" y="7"/>
              </a:cxn>
              <a:cxn ang="0">
                <a:pos x="12" y="1"/>
              </a:cxn>
              <a:cxn ang="0">
                <a:pos x="12" y="1"/>
              </a:cxn>
              <a:cxn ang="0">
                <a:pos x="12" y="7"/>
              </a:cxn>
              <a:cxn ang="0">
                <a:pos x="12" y="13"/>
              </a:cxn>
            </a:cxnLst>
            <a:rect l="0" t="0" r="r" b="b"/>
            <a:pathLst>
              <a:path w="14" h="13">
                <a:moveTo>
                  <a:pt x="12" y="13"/>
                </a:moveTo>
                <a:cubicBezTo>
                  <a:pt x="14" y="13"/>
                  <a:pt x="14" y="13"/>
                  <a:pt x="14" y="13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6"/>
                  <a:pt x="8" y="6"/>
                  <a:pt x="8" y="6"/>
                </a:cubicBezTo>
                <a:cubicBezTo>
                  <a:pt x="8" y="8"/>
                  <a:pt x="7" y="9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6" y="9"/>
                  <a:pt x="6" y="8"/>
                  <a:pt x="5" y="6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2" y="7"/>
                  <a:pt x="2" y="7"/>
                  <a:pt x="2" y="7"/>
                </a:cubicBezTo>
                <a:cubicBezTo>
                  <a:pt x="2" y="5"/>
                  <a:pt x="2" y="3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3"/>
                  <a:pt x="3" y="5"/>
                  <a:pt x="4" y="7"/>
                </a:cubicBezTo>
                <a:cubicBezTo>
                  <a:pt x="6" y="13"/>
                  <a:pt x="6" y="13"/>
                  <a:pt x="6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5"/>
                  <a:pt x="11" y="3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3"/>
                  <a:pt x="12" y="5"/>
                  <a:pt x="12" y="7"/>
                </a:cubicBezTo>
                <a:lnTo>
                  <a:pt x="12" y="13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86" name="Rectangle 166"/>
          <p:cNvSpPr>
            <a:spLocks noChangeArrowheads="1"/>
          </p:cNvSpPr>
          <p:nvPr/>
        </p:nvSpPr>
        <p:spPr bwMode="auto">
          <a:xfrm>
            <a:off x="7192963" y="1062038"/>
            <a:ext cx="7938" cy="49212"/>
          </a:xfrm>
          <a:prstGeom prst="rect">
            <a:avLst/>
          </a:prstGeom>
          <a:solidFill>
            <a:srgbClr val="3B3B3D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87" name="Freeform 167"/>
          <p:cNvSpPr>
            <a:spLocks noEditPoints="1"/>
          </p:cNvSpPr>
          <p:nvPr/>
        </p:nvSpPr>
        <p:spPr bwMode="auto">
          <a:xfrm>
            <a:off x="7215188" y="1062038"/>
            <a:ext cx="30163" cy="49212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2" y="13"/>
              </a:cxn>
              <a:cxn ang="0">
                <a:pos x="2" y="8"/>
              </a:cxn>
              <a:cxn ang="0">
                <a:pos x="3" y="8"/>
              </a:cxn>
              <a:cxn ang="0">
                <a:pos x="7" y="6"/>
              </a:cxn>
              <a:cxn ang="0">
                <a:pos x="8" y="4"/>
              </a:cxn>
              <a:cxn ang="0">
                <a:pos x="7" y="1"/>
              </a:cxn>
              <a:cxn ang="0">
                <a:pos x="3" y="0"/>
              </a:cxn>
              <a:cxn ang="0">
                <a:pos x="0" y="0"/>
              </a:cxn>
              <a:cxn ang="0">
                <a:pos x="0" y="13"/>
              </a:cxn>
              <a:cxn ang="0">
                <a:pos x="2" y="1"/>
              </a:cxn>
              <a:cxn ang="0">
                <a:pos x="3" y="1"/>
              </a:cxn>
              <a:cxn ang="0">
                <a:pos x="7" y="4"/>
              </a:cxn>
              <a:cxn ang="0">
                <a:pos x="3" y="7"/>
              </a:cxn>
              <a:cxn ang="0">
                <a:pos x="2" y="6"/>
              </a:cxn>
              <a:cxn ang="0">
                <a:pos x="2" y="1"/>
              </a:cxn>
            </a:cxnLst>
            <a:rect l="0" t="0" r="r" b="b"/>
            <a:pathLst>
              <a:path w="8" h="13">
                <a:moveTo>
                  <a:pt x="0" y="13"/>
                </a:moveTo>
                <a:cubicBezTo>
                  <a:pt x="2" y="13"/>
                  <a:pt x="2" y="13"/>
                  <a:pt x="2" y="13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3" y="8"/>
                  <a:pt x="3" y="8"/>
                </a:cubicBezTo>
                <a:cubicBezTo>
                  <a:pt x="5" y="8"/>
                  <a:pt x="6" y="7"/>
                  <a:pt x="7" y="6"/>
                </a:cubicBezTo>
                <a:cubicBezTo>
                  <a:pt x="8" y="6"/>
                  <a:pt x="8" y="5"/>
                  <a:pt x="8" y="4"/>
                </a:cubicBezTo>
                <a:cubicBezTo>
                  <a:pt x="8" y="2"/>
                  <a:pt x="8" y="1"/>
                  <a:pt x="7" y="1"/>
                </a:cubicBezTo>
                <a:cubicBezTo>
                  <a:pt x="6" y="0"/>
                  <a:pt x="5" y="0"/>
                  <a:pt x="3" y="0"/>
                </a:cubicBezTo>
                <a:cubicBezTo>
                  <a:pt x="2" y="0"/>
                  <a:pt x="1" y="0"/>
                  <a:pt x="0" y="0"/>
                </a:cubicBezTo>
                <a:lnTo>
                  <a:pt x="0" y="13"/>
                </a:lnTo>
                <a:close/>
                <a:moveTo>
                  <a:pt x="2" y="1"/>
                </a:moveTo>
                <a:cubicBezTo>
                  <a:pt x="2" y="1"/>
                  <a:pt x="3" y="1"/>
                  <a:pt x="3" y="1"/>
                </a:cubicBezTo>
                <a:cubicBezTo>
                  <a:pt x="5" y="1"/>
                  <a:pt x="7" y="2"/>
                  <a:pt x="7" y="4"/>
                </a:cubicBezTo>
                <a:cubicBezTo>
                  <a:pt x="7" y="6"/>
                  <a:pt x="5" y="7"/>
                  <a:pt x="3" y="7"/>
                </a:cubicBezTo>
                <a:cubicBezTo>
                  <a:pt x="2" y="7"/>
                  <a:pt x="2" y="7"/>
                  <a:pt x="2" y="6"/>
                </a:cubicBezTo>
                <a:lnTo>
                  <a:pt x="2" y="1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88" name="Freeform 168"/>
          <p:cNvSpPr/>
          <p:nvPr/>
        </p:nvSpPr>
        <p:spPr bwMode="auto">
          <a:xfrm>
            <a:off x="7256463" y="1062038"/>
            <a:ext cx="34925" cy="49212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4" y="13"/>
              </a:cxn>
              <a:cxn ang="0">
                <a:pos x="9" y="10"/>
              </a:cxn>
              <a:cxn ang="0">
                <a:pos x="5" y="6"/>
              </a:cxn>
              <a:cxn ang="0">
                <a:pos x="2" y="3"/>
              </a:cxn>
              <a:cxn ang="0">
                <a:pos x="5" y="1"/>
              </a:cxn>
              <a:cxn ang="0">
                <a:pos x="8" y="2"/>
              </a:cxn>
              <a:cxn ang="0">
                <a:pos x="8" y="0"/>
              </a:cxn>
              <a:cxn ang="0">
                <a:pos x="5" y="0"/>
              </a:cxn>
              <a:cxn ang="0">
                <a:pos x="1" y="3"/>
              </a:cxn>
              <a:cxn ang="0">
                <a:pos x="4" y="7"/>
              </a:cxn>
              <a:cxn ang="0">
                <a:pos x="7" y="10"/>
              </a:cxn>
              <a:cxn ang="0">
                <a:pos x="4" y="12"/>
              </a:cxn>
              <a:cxn ang="0">
                <a:pos x="1" y="11"/>
              </a:cxn>
              <a:cxn ang="0">
                <a:pos x="0" y="13"/>
              </a:cxn>
            </a:cxnLst>
            <a:rect l="0" t="0" r="r" b="b"/>
            <a:pathLst>
              <a:path w="9" h="13">
                <a:moveTo>
                  <a:pt x="0" y="13"/>
                </a:moveTo>
                <a:cubicBezTo>
                  <a:pt x="1" y="13"/>
                  <a:pt x="2" y="13"/>
                  <a:pt x="4" y="13"/>
                </a:cubicBezTo>
                <a:cubicBezTo>
                  <a:pt x="7" y="13"/>
                  <a:pt x="9" y="12"/>
                  <a:pt x="9" y="10"/>
                </a:cubicBezTo>
                <a:cubicBezTo>
                  <a:pt x="9" y="8"/>
                  <a:pt x="8" y="6"/>
                  <a:pt x="5" y="6"/>
                </a:cubicBezTo>
                <a:cubicBezTo>
                  <a:pt x="3" y="5"/>
                  <a:pt x="2" y="4"/>
                  <a:pt x="2" y="3"/>
                </a:cubicBezTo>
                <a:cubicBezTo>
                  <a:pt x="2" y="2"/>
                  <a:pt x="3" y="1"/>
                  <a:pt x="5" y="1"/>
                </a:cubicBezTo>
                <a:cubicBezTo>
                  <a:pt x="6" y="1"/>
                  <a:pt x="7" y="1"/>
                  <a:pt x="8" y="2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7" y="0"/>
                  <a:pt x="5" y="0"/>
                </a:cubicBezTo>
                <a:cubicBezTo>
                  <a:pt x="2" y="0"/>
                  <a:pt x="1" y="1"/>
                  <a:pt x="1" y="3"/>
                </a:cubicBezTo>
                <a:cubicBezTo>
                  <a:pt x="1" y="5"/>
                  <a:pt x="2" y="6"/>
                  <a:pt x="4" y="7"/>
                </a:cubicBezTo>
                <a:cubicBezTo>
                  <a:pt x="6" y="8"/>
                  <a:pt x="7" y="8"/>
                  <a:pt x="7" y="10"/>
                </a:cubicBezTo>
                <a:cubicBezTo>
                  <a:pt x="7" y="11"/>
                  <a:pt x="6" y="12"/>
                  <a:pt x="4" y="12"/>
                </a:cubicBezTo>
                <a:cubicBezTo>
                  <a:pt x="3" y="12"/>
                  <a:pt x="2" y="12"/>
                  <a:pt x="1" y="11"/>
                </a:cubicBezTo>
                <a:lnTo>
                  <a:pt x="0" y="13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89" name="Freeform 169"/>
          <p:cNvSpPr/>
          <p:nvPr/>
        </p:nvSpPr>
        <p:spPr bwMode="auto">
          <a:xfrm>
            <a:off x="7302500" y="1062038"/>
            <a:ext cx="41275" cy="492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"/>
              </a:cxn>
              <a:cxn ang="0">
                <a:pos x="5" y="13"/>
              </a:cxn>
              <a:cxn ang="0">
                <a:pos x="11" y="8"/>
              </a:cxn>
              <a:cxn ang="0">
                <a:pos x="11" y="0"/>
              </a:cxn>
              <a:cxn ang="0">
                <a:pos x="9" y="0"/>
              </a:cxn>
              <a:cxn ang="0">
                <a:pos x="9" y="8"/>
              </a:cxn>
              <a:cxn ang="0">
                <a:pos x="5" y="12"/>
              </a:cxn>
              <a:cxn ang="0">
                <a:pos x="2" y="8"/>
              </a:cxn>
              <a:cxn ang="0">
                <a:pos x="2" y="0"/>
              </a:cxn>
              <a:cxn ang="0">
                <a:pos x="0" y="0"/>
              </a:cxn>
            </a:cxnLst>
            <a:rect l="0" t="0" r="r" b="b"/>
            <a:pathLst>
              <a:path w="11" h="13">
                <a:moveTo>
                  <a:pt x="0" y="0"/>
                </a:moveTo>
                <a:cubicBezTo>
                  <a:pt x="0" y="8"/>
                  <a:pt x="0" y="8"/>
                  <a:pt x="0" y="8"/>
                </a:cubicBezTo>
                <a:cubicBezTo>
                  <a:pt x="0" y="12"/>
                  <a:pt x="2" y="13"/>
                  <a:pt x="5" y="13"/>
                </a:cubicBezTo>
                <a:cubicBezTo>
                  <a:pt x="8" y="13"/>
                  <a:pt x="11" y="12"/>
                  <a:pt x="11" y="8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8"/>
                  <a:pt x="9" y="8"/>
                  <a:pt x="9" y="8"/>
                </a:cubicBezTo>
                <a:cubicBezTo>
                  <a:pt x="9" y="11"/>
                  <a:pt x="8" y="12"/>
                  <a:pt x="5" y="12"/>
                </a:cubicBezTo>
                <a:cubicBezTo>
                  <a:pt x="4" y="12"/>
                  <a:pt x="2" y="11"/>
                  <a:pt x="2" y="8"/>
                </a:cubicBezTo>
                <a:cubicBezTo>
                  <a:pt x="2" y="0"/>
                  <a:pt x="2" y="0"/>
                  <a:pt x="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90" name="Freeform 170"/>
          <p:cNvSpPr/>
          <p:nvPr/>
        </p:nvSpPr>
        <p:spPr bwMode="auto">
          <a:xfrm>
            <a:off x="7369175" y="1062038"/>
            <a:ext cx="52388" cy="49212"/>
          </a:xfrm>
          <a:custGeom>
            <a:avLst/>
            <a:gdLst/>
            <a:ahLst/>
            <a:cxnLst>
              <a:cxn ang="0">
                <a:pos x="13" y="13"/>
              </a:cxn>
              <a:cxn ang="0">
                <a:pos x="14" y="13"/>
              </a:cxn>
              <a:cxn ang="0">
                <a:pos x="14" y="0"/>
              </a:cxn>
              <a:cxn ang="0">
                <a:pos x="11" y="0"/>
              </a:cxn>
              <a:cxn ang="0">
                <a:pos x="9" y="6"/>
              </a:cxn>
              <a:cxn ang="0">
                <a:pos x="7" y="11"/>
              </a:cxn>
              <a:cxn ang="0">
                <a:pos x="7" y="11"/>
              </a:cxn>
              <a:cxn ang="0">
                <a:pos x="6" y="6"/>
              </a:cxn>
              <a:cxn ang="0">
                <a:pos x="3" y="0"/>
              </a:cxn>
              <a:cxn ang="0">
                <a:pos x="1" y="0"/>
              </a:cxn>
              <a:cxn ang="0">
                <a:pos x="0" y="13"/>
              </a:cxn>
              <a:cxn ang="0">
                <a:pos x="2" y="13"/>
              </a:cxn>
              <a:cxn ang="0">
                <a:pos x="2" y="7"/>
              </a:cxn>
              <a:cxn ang="0">
                <a:pos x="2" y="1"/>
              </a:cxn>
              <a:cxn ang="0">
                <a:pos x="2" y="1"/>
              </a:cxn>
              <a:cxn ang="0">
                <a:pos x="4" y="7"/>
              </a:cxn>
              <a:cxn ang="0">
                <a:pos x="6" y="13"/>
              </a:cxn>
              <a:cxn ang="0">
                <a:pos x="8" y="13"/>
              </a:cxn>
              <a:cxn ang="0">
                <a:pos x="10" y="7"/>
              </a:cxn>
              <a:cxn ang="0">
                <a:pos x="12" y="1"/>
              </a:cxn>
              <a:cxn ang="0">
                <a:pos x="12" y="1"/>
              </a:cxn>
              <a:cxn ang="0">
                <a:pos x="12" y="7"/>
              </a:cxn>
              <a:cxn ang="0">
                <a:pos x="13" y="13"/>
              </a:cxn>
            </a:cxnLst>
            <a:rect l="0" t="0" r="r" b="b"/>
            <a:pathLst>
              <a:path w="14" h="13">
                <a:moveTo>
                  <a:pt x="13" y="13"/>
                </a:moveTo>
                <a:cubicBezTo>
                  <a:pt x="14" y="13"/>
                  <a:pt x="14" y="13"/>
                  <a:pt x="14" y="13"/>
                </a:cubicBezTo>
                <a:cubicBezTo>
                  <a:pt x="14" y="0"/>
                  <a:pt x="14" y="0"/>
                  <a:pt x="1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6"/>
                  <a:pt x="9" y="6"/>
                  <a:pt x="9" y="6"/>
                </a:cubicBezTo>
                <a:cubicBezTo>
                  <a:pt x="8" y="8"/>
                  <a:pt x="8" y="9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9"/>
                  <a:pt x="6" y="8"/>
                  <a:pt x="6" y="6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3"/>
                  <a:pt x="0" y="13"/>
                  <a:pt x="0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7"/>
                  <a:pt x="2" y="7"/>
                  <a:pt x="2" y="7"/>
                </a:cubicBezTo>
                <a:cubicBezTo>
                  <a:pt x="2" y="5"/>
                  <a:pt x="2" y="3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3"/>
                  <a:pt x="3" y="5"/>
                  <a:pt x="4" y="7"/>
                </a:cubicBezTo>
                <a:cubicBezTo>
                  <a:pt x="6" y="13"/>
                  <a:pt x="6" y="13"/>
                  <a:pt x="6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5"/>
                  <a:pt x="12" y="3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3"/>
                  <a:pt x="12" y="5"/>
                  <a:pt x="12" y="7"/>
                </a:cubicBezTo>
                <a:lnTo>
                  <a:pt x="13" y="13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291" name="Picture 171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3911600" y="2517775"/>
            <a:ext cx="22352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92" name="Picture 172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3911600" y="2416176"/>
            <a:ext cx="2144713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93" name="Picture 173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4084638" y="2565400"/>
            <a:ext cx="1885950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94" name="Picture 174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4148138" y="2603500"/>
            <a:ext cx="1762125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95" name="Freeform 175"/>
          <p:cNvSpPr/>
          <p:nvPr/>
        </p:nvSpPr>
        <p:spPr bwMode="auto">
          <a:xfrm>
            <a:off x="4252913" y="3233738"/>
            <a:ext cx="738188" cy="427037"/>
          </a:xfrm>
          <a:custGeom>
            <a:avLst/>
            <a:gdLst/>
            <a:ahLst/>
            <a:cxnLst>
              <a:cxn ang="0">
                <a:pos x="13" y="114"/>
              </a:cxn>
              <a:cxn ang="0">
                <a:pos x="197" y="57"/>
              </a:cxn>
              <a:cxn ang="0">
                <a:pos x="13" y="0"/>
              </a:cxn>
              <a:cxn ang="0">
                <a:pos x="13" y="114"/>
              </a:cxn>
            </a:cxnLst>
            <a:rect l="0" t="0" r="r" b="b"/>
            <a:pathLst>
              <a:path w="197" h="114">
                <a:moveTo>
                  <a:pt x="13" y="114"/>
                </a:moveTo>
                <a:cubicBezTo>
                  <a:pt x="197" y="57"/>
                  <a:pt x="197" y="57"/>
                  <a:pt x="197" y="57"/>
                </a:cubicBezTo>
                <a:cubicBezTo>
                  <a:pt x="13" y="0"/>
                  <a:pt x="13" y="0"/>
                  <a:pt x="13" y="0"/>
                </a:cubicBezTo>
                <a:cubicBezTo>
                  <a:pt x="0" y="38"/>
                  <a:pt x="0" y="75"/>
                  <a:pt x="13" y="114"/>
                </a:cubicBezTo>
              </a:path>
            </a:pathLst>
          </a:custGeom>
          <a:solidFill>
            <a:srgbClr val="838287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96" name="Freeform 176"/>
          <p:cNvSpPr/>
          <p:nvPr/>
        </p:nvSpPr>
        <p:spPr bwMode="auto">
          <a:xfrm>
            <a:off x="4308475" y="3465513"/>
            <a:ext cx="690563" cy="563562"/>
          </a:xfrm>
          <a:custGeom>
            <a:avLst/>
            <a:gdLst/>
            <a:ahLst/>
            <a:cxnLst>
              <a:cxn ang="0">
                <a:pos x="70" y="150"/>
              </a:cxn>
              <a:cxn ang="0">
                <a:pos x="184" y="0"/>
              </a:cxn>
              <a:cxn ang="0">
                <a:pos x="0" y="57"/>
              </a:cxn>
              <a:cxn ang="0">
                <a:pos x="70" y="150"/>
              </a:cxn>
            </a:cxnLst>
            <a:rect l="0" t="0" r="r" b="b"/>
            <a:pathLst>
              <a:path w="184" h="150">
                <a:moveTo>
                  <a:pt x="70" y="150"/>
                </a:moveTo>
                <a:cubicBezTo>
                  <a:pt x="184" y="0"/>
                  <a:pt x="184" y="0"/>
                  <a:pt x="184" y="0"/>
                </a:cubicBezTo>
                <a:cubicBezTo>
                  <a:pt x="0" y="57"/>
                  <a:pt x="0" y="57"/>
                  <a:pt x="0" y="57"/>
                </a:cubicBezTo>
                <a:cubicBezTo>
                  <a:pt x="14" y="96"/>
                  <a:pt x="36" y="125"/>
                  <a:pt x="70" y="150"/>
                </a:cubicBezTo>
              </a:path>
            </a:pathLst>
          </a:custGeom>
          <a:solidFill>
            <a:srgbClr val="CECFD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97" name="Freeform 177"/>
          <p:cNvSpPr/>
          <p:nvPr/>
        </p:nvSpPr>
        <p:spPr bwMode="auto">
          <a:xfrm>
            <a:off x="4591050" y="3481388"/>
            <a:ext cx="427038" cy="693737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14" y="185"/>
              </a:cxn>
              <a:cxn ang="0">
                <a:pos x="114" y="0"/>
              </a:cxn>
              <a:cxn ang="0">
                <a:pos x="0" y="149"/>
              </a:cxn>
            </a:cxnLst>
            <a:rect l="0" t="0" r="r" b="b"/>
            <a:pathLst>
              <a:path w="114" h="185">
                <a:moveTo>
                  <a:pt x="0" y="149"/>
                </a:moveTo>
                <a:cubicBezTo>
                  <a:pt x="35" y="173"/>
                  <a:pt x="71" y="184"/>
                  <a:pt x="114" y="185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149"/>
                  <a:pt x="0" y="149"/>
                  <a:pt x="0" y="149"/>
                </a:cubicBezTo>
              </a:path>
            </a:pathLst>
          </a:custGeom>
          <a:solidFill>
            <a:srgbClr val="494748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98" name="Freeform 178"/>
          <p:cNvSpPr/>
          <p:nvPr/>
        </p:nvSpPr>
        <p:spPr bwMode="auto">
          <a:xfrm>
            <a:off x="5040313" y="3481388"/>
            <a:ext cx="427038" cy="693737"/>
          </a:xfrm>
          <a:custGeom>
            <a:avLst/>
            <a:gdLst/>
            <a:ahLst/>
            <a:cxnLst>
              <a:cxn ang="0">
                <a:pos x="114" y="149"/>
              </a:cxn>
              <a:cxn ang="0">
                <a:pos x="0" y="0"/>
              </a:cxn>
              <a:cxn ang="0">
                <a:pos x="0" y="185"/>
              </a:cxn>
              <a:cxn ang="0">
                <a:pos x="114" y="149"/>
              </a:cxn>
            </a:cxnLst>
            <a:rect l="0" t="0" r="r" b="b"/>
            <a:pathLst>
              <a:path w="114" h="185">
                <a:moveTo>
                  <a:pt x="114" y="149"/>
                </a:moveTo>
                <a:cubicBezTo>
                  <a:pt x="0" y="0"/>
                  <a:pt x="0" y="0"/>
                  <a:pt x="0" y="0"/>
                </a:cubicBezTo>
                <a:cubicBezTo>
                  <a:pt x="0" y="185"/>
                  <a:pt x="0" y="185"/>
                  <a:pt x="0" y="185"/>
                </a:cubicBezTo>
                <a:cubicBezTo>
                  <a:pt x="43" y="184"/>
                  <a:pt x="79" y="173"/>
                  <a:pt x="114" y="149"/>
                </a:cubicBezTo>
              </a:path>
            </a:pathLst>
          </a:custGeom>
          <a:solidFill>
            <a:srgbClr val="B4B4B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99" name="Freeform 179"/>
          <p:cNvSpPr/>
          <p:nvPr/>
        </p:nvSpPr>
        <p:spPr bwMode="auto">
          <a:xfrm>
            <a:off x="5062538" y="3465513"/>
            <a:ext cx="687388" cy="563562"/>
          </a:xfrm>
          <a:custGeom>
            <a:avLst/>
            <a:gdLst/>
            <a:ahLst/>
            <a:cxnLst>
              <a:cxn ang="0">
                <a:pos x="183" y="57"/>
              </a:cxn>
              <a:cxn ang="0">
                <a:pos x="0" y="0"/>
              </a:cxn>
              <a:cxn ang="0">
                <a:pos x="113" y="150"/>
              </a:cxn>
              <a:cxn ang="0">
                <a:pos x="183" y="57"/>
              </a:cxn>
            </a:cxnLst>
            <a:rect l="0" t="0" r="r" b="b"/>
            <a:pathLst>
              <a:path w="183" h="150">
                <a:moveTo>
                  <a:pt x="183" y="57"/>
                </a:moveTo>
                <a:cubicBezTo>
                  <a:pt x="0" y="0"/>
                  <a:pt x="0" y="0"/>
                  <a:pt x="0" y="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47" y="125"/>
                  <a:pt x="170" y="96"/>
                  <a:pt x="183" y="57"/>
                </a:cubicBezTo>
              </a:path>
            </a:pathLst>
          </a:custGeom>
          <a:solidFill>
            <a:srgbClr val="67666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00" name="Freeform 180"/>
          <p:cNvSpPr/>
          <p:nvPr/>
        </p:nvSpPr>
        <p:spPr bwMode="auto">
          <a:xfrm>
            <a:off x="5070475" y="3233738"/>
            <a:ext cx="735013" cy="427037"/>
          </a:xfrm>
          <a:custGeom>
            <a:avLst/>
            <a:gdLst/>
            <a:ahLst/>
            <a:cxnLst>
              <a:cxn ang="0">
                <a:pos x="183" y="0"/>
              </a:cxn>
              <a:cxn ang="0">
                <a:pos x="0" y="57"/>
              </a:cxn>
              <a:cxn ang="0">
                <a:pos x="183" y="114"/>
              </a:cxn>
              <a:cxn ang="0">
                <a:pos x="183" y="0"/>
              </a:cxn>
            </a:cxnLst>
            <a:rect l="0" t="0" r="r" b="b"/>
            <a:pathLst>
              <a:path w="196" h="114">
                <a:moveTo>
                  <a:pt x="183" y="0"/>
                </a:moveTo>
                <a:cubicBezTo>
                  <a:pt x="0" y="57"/>
                  <a:pt x="0" y="57"/>
                  <a:pt x="0" y="57"/>
                </a:cubicBezTo>
                <a:cubicBezTo>
                  <a:pt x="183" y="114"/>
                  <a:pt x="183" y="114"/>
                  <a:pt x="183" y="114"/>
                </a:cubicBezTo>
                <a:cubicBezTo>
                  <a:pt x="196" y="75"/>
                  <a:pt x="196" y="38"/>
                  <a:pt x="183" y="0"/>
                </a:cubicBezTo>
              </a:path>
            </a:pathLst>
          </a:custGeom>
          <a:solidFill>
            <a:srgbClr val="9C9AA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01" name="Freeform 181"/>
          <p:cNvSpPr/>
          <p:nvPr/>
        </p:nvSpPr>
        <p:spPr bwMode="auto">
          <a:xfrm>
            <a:off x="5062538" y="2865438"/>
            <a:ext cx="687388" cy="558800"/>
          </a:xfrm>
          <a:custGeom>
            <a:avLst/>
            <a:gdLst/>
            <a:ahLst/>
            <a:cxnLst>
              <a:cxn ang="0">
                <a:pos x="113" y="0"/>
              </a:cxn>
              <a:cxn ang="0">
                <a:pos x="0" y="149"/>
              </a:cxn>
              <a:cxn ang="0">
                <a:pos x="183" y="92"/>
              </a:cxn>
              <a:cxn ang="0">
                <a:pos x="113" y="0"/>
              </a:cxn>
            </a:cxnLst>
            <a:rect l="0" t="0" r="r" b="b"/>
            <a:pathLst>
              <a:path w="183" h="149">
                <a:moveTo>
                  <a:pt x="113" y="0"/>
                </a:moveTo>
                <a:cubicBezTo>
                  <a:pt x="0" y="149"/>
                  <a:pt x="0" y="149"/>
                  <a:pt x="0" y="149"/>
                </a:cubicBezTo>
                <a:cubicBezTo>
                  <a:pt x="183" y="92"/>
                  <a:pt x="183" y="92"/>
                  <a:pt x="183" y="92"/>
                </a:cubicBezTo>
                <a:cubicBezTo>
                  <a:pt x="170" y="53"/>
                  <a:pt x="147" y="24"/>
                  <a:pt x="113" y="0"/>
                </a:cubicBezTo>
              </a:path>
            </a:pathLst>
          </a:custGeom>
          <a:solidFill>
            <a:srgbClr val="E8E9EC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02" name="Freeform 182"/>
          <p:cNvSpPr/>
          <p:nvPr/>
        </p:nvSpPr>
        <p:spPr bwMode="auto">
          <a:xfrm>
            <a:off x="5040313" y="2719388"/>
            <a:ext cx="427038" cy="690562"/>
          </a:xfrm>
          <a:custGeom>
            <a:avLst/>
            <a:gdLst/>
            <a:ahLst/>
            <a:cxnLst>
              <a:cxn ang="0">
                <a:pos x="0" y="184"/>
              </a:cxn>
              <a:cxn ang="0">
                <a:pos x="114" y="35"/>
              </a:cxn>
              <a:cxn ang="0">
                <a:pos x="0" y="0"/>
              </a:cxn>
              <a:cxn ang="0">
                <a:pos x="0" y="184"/>
              </a:cxn>
            </a:cxnLst>
            <a:rect l="0" t="0" r="r" b="b"/>
            <a:pathLst>
              <a:path w="114" h="184">
                <a:moveTo>
                  <a:pt x="0" y="184"/>
                </a:moveTo>
                <a:cubicBezTo>
                  <a:pt x="114" y="35"/>
                  <a:pt x="114" y="35"/>
                  <a:pt x="114" y="35"/>
                </a:cubicBezTo>
                <a:cubicBezTo>
                  <a:pt x="79" y="11"/>
                  <a:pt x="43" y="0"/>
                  <a:pt x="0" y="0"/>
                </a:cubicBezTo>
                <a:cubicBezTo>
                  <a:pt x="0" y="184"/>
                  <a:pt x="0" y="184"/>
                  <a:pt x="0" y="184"/>
                </a:cubicBezTo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303" name="Picture 183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4249738" y="3286125"/>
            <a:ext cx="444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04" name="Picture 184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5764213" y="3297238"/>
            <a:ext cx="444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05" name="Picture 185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5026025" y="2697163"/>
            <a:ext cx="258763" cy="6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06" name="Picture 186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4275138" y="2746375"/>
            <a:ext cx="15049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07" name="Picture 187"/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4275138" y="2746375"/>
            <a:ext cx="15049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08" name="Picture 188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4275138" y="3225800"/>
            <a:ext cx="7159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09" name="Picture 189"/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4305300" y="3462338"/>
            <a:ext cx="693738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0" name="Picture 190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4586288" y="3473450"/>
            <a:ext cx="4318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1" name="Picture 191"/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5037138" y="3473450"/>
            <a:ext cx="430213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2" name="Picture 192"/>
          <p:cNvPicPr>
            <a:picLocks noChangeAspect="1" noChangeArrowheads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5056188" y="3462338"/>
            <a:ext cx="69691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3" name="Picture 193"/>
          <p:cNvPicPr>
            <a:picLocks noChangeAspect="1" noChangeArrowheads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5067300" y="3225800"/>
            <a:ext cx="7159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4" name="Picture 194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5056188" y="2859088"/>
            <a:ext cx="6969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5" name="Picture 195"/>
          <p:cNvPicPr>
            <a:picLocks noChangeAspect="1" noChangeArrowheads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5037138" y="2746375"/>
            <a:ext cx="430213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6" name="Picture 196"/>
          <p:cNvPicPr>
            <a:picLocks noChangeAspect="1" noChangeArrowheads="1"/>
          </p:cNvPicPr>
          <p:nvPr/>
        </p:nvPicPr>
        <p:blipFill>
          <a:blip r:embed="rId49"/>
          <a:srcRect/>
          <a:stretch>
            <a:fillRect/>
          </a:stretch>
        </p:blipFill>
        <p:spPr bwMode="auto">
          <a:xfrm>
            <a:off x="4440238" y="2881313"/>
            <a:ext cx="1169988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17" name="Freeform 197"/>
          <p:cNvSpPr>
            <a:spLocks noEditPoints="1"/>
          </p:cNvSpPr>
          <p:nvPr/>
        </p:nvSpPr>
        <p:spPr bwMode="auto">
          <a:xfrm>
            <a:off x="4718050" y="3263900"/>
            <a:ext cx="165100" cy="239712"/>
          </a:xfrm>
          <a:custGeom>
            <a:avLst/>
            <a:gdLst/>
            <a:ahLst/>
            <a:cxnLst>
              <a:cxn ang="0">
                <a:pos x="21" y="64"/>
              </a:cxn>
              <a:cxn ang="0">
                <a:pos x="44" y="46"/>
              </a:cxn>
              <a:cxn ang="0">
                <a:pos x="31" y="30"/>
              </a:cxn>
              <a:cxn ang="0">
                <a:pos x="31" y="30"/>
              </a:cxn>
              <a:cxn ang="0">
                <a:pos x="41" y="15"/>
              </a:cxn>
              <a:cxn ang="0">
                <a:pos x="22" y="0"/>
              </a:cxn>
              <a:cxn ang="0">
                <a:pos x="2" y="16"/>
              </a:cxn>
              <a:cxn ang="0">
                <a:pos x="12" y="30"/>
              </a:cxn>
              <a:cxn ang="0">
                <a:pos x="13" y="31"/>
              </a:cxn>
              <a:cxn ang="0">
                <a:pos x="0" y="47"/>
              </a:cxn>
              <a:cxn ang="0">
                <a:pos x="21" y="64"/>
              </a:cxn>
              <a:cxn ang="0">
                <a:pos x="22" y="58"/>
              </a:cxn>
              <a:cxn ang="0">
                <a:pos x="9" y="46"/>
              </a:cxn>
              <a:cxn ang="0">
                <a:pos x="20" y="33"/>
              </a:cxn>
              <a:cxn ang="0">
                <a:pos x="35" y="47"/>
              </a:cxn>
              <a:cxn ang="0">
                <a:pos x="22" y="58"/>
              </a:cxn>
              <a:cxn ang="0">
                <a:pos x="22" y="6"/>
              </a:cxn>
              <a:cxn ang="0">
                <a:pos x="33" y="16"/>
              </a:cxn>
              <a:cxn ang="0">
                <a:pos x="23" y="27"/>
              </a:cxn>
              <a:cxn ang="0">
                <a:pos x="10" y="16"/>
              </a:cxn>
              <a:cxn ang="0">
                <a:pos x="22" y="6"/>
              </a:cxn>
            </a:cxnLst>
            <a:rect l="0" t="0" r="r" b="b"/>
            <a:pathLst>
              <a:path w="44" h="64">
                <a:moveTo>
                  <a:pt x="21" y="64"/>
                </a:moveTo>
                <a:cubicBezTo>
                  <a:pt x="34" y="64"/>
                  <a:pt x="44" y="57"/>
                  <a:pt x="44" y="46"/>
                </a:cubicBezTo>
                <a:cubicBezTo>
                  <a:pt x="44" y="39"/>
                  <a:pt x="39" y="33"/>
                  <a:pt x="31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9" y="26"/>
                  <a:pt x="41" y="20"/>
                  <a:pt x="41" y="15"/>
                </a:cubicBezTo>
                <a:cubicBezTo>
                  <a:pt x="41" y="7"/>
                  <a:pt x="35" y="0"/>
                  <a:pt x="22" y="0"/>
                </a:cubicBezTo>
                <a:cubicBezTo>
                  <a:pt x="11" y="0"/>
                  <a:pt x="2" y="7"/>
                  <a:pt x="2" y="16"/>
                </a:cubicBezTo>
                <a:cubicBezTo>
                  <a:pt x="2" y="22"/>
                  <a:pt x="5" y="27"/>
                  <a:pt x="12" y="30"/>
                </a:cubicBezTo>
                <a:cubicBezTo>
                  <a:pt x="13" y="31"/>
                  <a:pt x="13" y="31"/>
                  <a:pt x="13" y="31"/>
                </a:cubicBezTo>
                <a:cubicBezTo>
                  <a:pt x="5" y="34"/>
                  <a:pt x="0" y="40"/>
                  <a:pt x="0" y="47"/>
                </a:cubicBezTo>
                <a:cubicBezTo>
                  <a:pt x="0" y="57"/>
                  <a:pt x="8" y="64"/>
                  <a:pt x="21" y="64"/>
                </a:cubicBezTo>
                <a:close/>
                <a:moveTo>
                  <a:pt x="22" y="58"/>
                </a:moveTo>
                <a:cubicBezTo>
                  <a:pt x="13" y="58"/>
                  <a:pt x="8" y="53"/>
                  <a:pt x="9" y="46"/>
                </a:cubicBezTo>
                <a:cubicBezTo>
                  <a:pt x="9" y="40"/>
                  <a:pt x="13" y="36"/>
                  <a:pt x="20" y="33"/>
                </a:cubicBezTo>
                <a:cubicBezTo>
                  <a:pt x="29" y="36"/>
                  <a:pt x="35" y="39"/>
                  <a:pt x="35" y="47"/>
                </a:cubicBezTo>
                <a:cubicBezTo>
                  <a:pt x="35" y="54"/>
                  <a:pt x="30" y="58"/>
                  <a:pt x="22" y="58"/>
                </a:cubicBezTo>
                <a:close/>
                <a:moveTo>
                  <a:pt x="22" y="6"/>
                </a:moveTo>
                <a:cubicBezTo>
                  <a:pt x="30" y="6"/>
                  <a:pt x="33" y="11"/>
                  <a:pt x="33" y="16"/>
                </a:cubicBezTo>
                <a:cubicBezTo>
                  <a:pt x="33" y="22"/>
                  <a:pt x="29" y="26"/>
                  <a:pt x="23" y="27"/>
                </a:cubicBezTo>
                <a:cubicBezTo>
                  <a:pt x="15" y="25"/>
                  <a:pt x="10" y="22"/>
                  <a:pt x="10" y="16"/>
                </a:cubicBezTo>
                <a:cubicBezTo>
                  <a:pt x="10" y="10"/>
                  <a:pt x="14" y="6"/>
                  <a:pt x="22" y="6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18" name="Freeform 198"/>
          <p:cNvSpPr>
            <a:spLocks noEditPoints="1"/>
          </p:cNvSpPr>
          <p:nvPr/>
        </p:nvSpPr>
        <p:spPr bwMode="auto">
          <a:xfrm>
            <a:off x="4897438" y="3263900"/>
            <a:ext cx="165100" cy="239712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0" y="32"/>
              </a:cxn>
              <a:cxn ang="0">
                <a:pos x="22" y="64"/>
              </a:cxn>
              <a:cxn ang="0">
                <a:pos x="44" y="31"/>
              </a:cxn>
              <a:cxn ang="0">
                <a:pos x="23" y="0"/>
              </a:cxn>
              <a:cxn ang="0">
                <a:pos x="22" y="6"/>
              </a:cxn>
              <a:cxn ang="0">
                <a:pos x="36" y="32"/>
              </a:cxn>
              <a:cxn ang="0">
                <a:pos x="22" y="58"/>
              </a:cxn>
              <a:cxn ang="0">
                <a:pos x="9" y="32"/>
              </a:cxn>
              <a:cxn ang="0">
                <a:pos x="22" y="6"/>
              </a:cxn>
            </a:cxnLst>
            <a:rect l="0" t="0" r="r" b="b"/>
            <a:pathLst>
              <a:path w="44" h="64">
                <a:moveTo>
                  <a:pt x="23" y="0"/>
                </a:moveTo>
                <a:cubicBezTo>
                  <a:pt x="9" y="0"/>
                  <a:pt x="0" y="11"/>
                  <a:pt x="0" y="32"/>
                </a:cubicBezTo>
                <a:cubicBezTo>
                  <a:pt x="0" y="53"/>
                  <a:pt x="9" y="64"/>
                  <a:pt x="22" y="64"/>
                </a:cubicBezTo>
                <a:cubicBezTo>
                  <a:pt x="36" y="64"/>
                  <a:pt x="44" y="53"/>
                  <a:pt x="44" y="31"/>
                </a:cubicBezTo>
                <a:cubicBezTo>
                  <a:pt x="44" y="12"/>
                  <a:pt x="37" y="0"/>
                  <a:pt x="23" y="0"/>
                </a:cubicBezTo>
                <a:close/>
                <a:moveTo>
                  <a:pt x="22" y="6"/>
                </a:moveTo>
                <a:cubicBezTo>
                  <a:pt x="31" y="6"/>
                  <a:pt x="36" y="16"/>
                  <a:pt x="36" y="32"/>
                </a:cubicBezTo>
                <a:cubicBezTo>
                  <a:pt x="36" y="48"/>
                  <a:pt x="31" y="58"/>
                  <a:pt x="22" y="58"/>
                </a:cubicBezTo>
                <a:cubicBezTo>
                  <a:pt x="14" y="58"/>
                  <a:pt x="9" y="49"/>
                  <a:pt x="9" y="32"/>
                </a:cubicBezTo>
                <a:cubicBezTo>
                  <a:pt x="9" y="15"/>
                  <a:pt x="14" y="6"/>
                  <a:pt x="22" y="6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19" name="Freeform 199"/>
          <p:cNvSpPr>
            <a:spLocks noEditPoints="1"/>
          </p:cNvSpPr>
          <p:nvPr/>
        </p:nvSpPr>
        <p:spPr bwMode="auto">
          <a:xfrm>
            <a:off x="5078413" y="3263900"/>
            <a:ext cx="277813" cy="239712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0" y="19"/>
              </a:cxn>
              <a:cxn ang="0">
                <a:pos x="16" y="38"/>
              </a:cxn>
              <a:cxn ang="0">
                <a:pos x="31" y="18"/>
              </a:cxn>
              <a:cxn ang="0">
                <a:pos x="16" y="0"/>
              </a:cxn>
              <a:cxn ang="0">
                <a:pos x="16" y="5"/>
              </a:cxn>
              <a:cxn ang="0">
                <a:pos x="24" y="19"/>
              </a:cxn>
              <a:cxn ang="0">
                <a:pos x="16" y="33"/>
              </a:cxn>
              <a:cxn ang="0">
                <a:pos x="7" y="19"/>
              </a:cxn>
              <a:cxn ang="0">
                <a:pos x="16" y="5"/>
              </a:cxn>
              <a:cxn ang="0">
                <a:pos x="21" y="64"/>
              </a:cxn>
              <a:cxn ang="0">
                <a:pos x="59" y="0"/>
              </a:cxn>
              <a:cxn ang="0">
                <a:pos x="54" y="0"/>
              </a:cxn>
              <a:cxn ang="0">
                <a:pos x="15" y="64"/>
              </a:cxn>
              <a:cxn ang="0">
                <a:pos x="21" y="64"/>
              </a:cxn>
              <a:cxn ang="0">
                <a:pos x="59" y="26"/>
              </a:cxn>
              <a:cxn ang="0">
                <a:pos x="43" y="45"/>
              </a:cxn>
              <a:cxn ang="0">
                <a:pos x="58" y="64"/>
              </a:cxn>
              <a:cxn ang="0">
                <a:pos x="74" y="44"/>
              </a:cxn>
              <a:cxn ang="0">
                <a:pos x="59" y="26"/>
              </a:cxn>
              <a:cxn ang="0">
                <a:pos x="59" y="31"/>
              </a:cxn>
              <a:cxn ang="0">
                <a:pos x="67" y="45"/>
              </a:cxn>
              <a:cxn ang="0">
                <a:pos x="59" y="59"/>
              </a:cxn>
              <a:cxn ang="0">
                <a:pos x="50" y="45"/>
              </a:cxn>
              <a:cxn ang="0">
                <a:pos x="59" y="31"/>
              </a:cxn>
            </a:cxnLst>
            <a:rect l="0" t="0" r="r" b="b"/>
            <a:pathLst>
              <a:path w="74" h="64">
                <a:moveTo>
                  <a:pt x="16" y="0"/>
                </a:moveTo>
                <a:cubicBezTo>
                  <a:pt x="8" y="0"/>
                  <a:pt x="0" y="7"/>
                  <a:pt x="0" y="19"/>
                </a:cubicBezTo>
                <a:cubicBezTo>
                  <a:pt x="1" y="32"/>
                  <a:pt x="8" y="38"/>
                  <a:pt x="16" y="38"/>
                </a:cubicBezTo>
                <a:cubicBezTo>
                  <a:pt x="24" y="38"/>
                  <a:pt x="31" y="32"/>
                  <a:pt x="31" y="18"/>
                </a:cubicBezTo>
                <a:cubicBezTo>
                  <a:pt x="31" y="7"/>
                  <a:pt x="25" y="0"/>
                  <a:pt x="16" y="0"/>
                </a:cubicBezTo>
                <a:close/>
                <a:moveTo>
                  <a:pt x="16" y="5"/>
                </a:moveTo>
                <a:cubicBezTo>
                  <a:pt x="22" y="5"/>
                  <a:pt x="24" y="11"/>
                  <a:pt x="24" y="19"/>
                </a:cubicBezTo>
                <a:cubicBezTo>
                  <a:pt x="24" y="27"/>
                  <a:pt x="22" y="33"/>
                  <a:pt x="16" y="33"/>
                </a:cubicBezTo>
                <a:cubicBezTo>
                  <a:pt x="10" y="33"/>
                  <a:pt x="7" y="27"/>
                  <a:pt x="7" y="19"/>
                </a:cubicBezTo>
                <a:cubicBezTo>
                  <a:pt x="7" y="11"/>
                  <a:pt x="10" y="5"/>
                  <a:pt x="16" y="5"/>
                </a:cubicBezTo>
                <a:close/>
                <a:moveTo>
                  <a:pt x="21" y="64"/>
                </a:moveTo>
                <a:cubicBezTo>
                  <a:pt x="59" y="0"/>
                  <a:pt x="59" y="0"/>
                  <a:pt x="59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15" y="64"/>
                  <a:pt x="15" y="64"/>
                  <a:pt x="15" y="64"/>
                </a:cubicBezTo>
                <a:lnTo>
                  <a:pt x="21" y="64"/>
                </a:lnTo>
                <a:close/>
                <a:moveTo>
                  <a:pt x="59" y="26"/>
                </a:moveTo>
                <a:cubicBezTo>
                  <a:pt x="50" y="26"/>
                  <a:pt x="43" y="33"/>
                  <a:pt x="43" y="45"/>
                </a:cubicBezTo>
                <a:cubicBezTo>
                  <a:pt x="43" y="58"/>
                  <a:pt x="50" y="64"/>
                  <a:pt x="58" y="64"/>
                </a:cubicBezTo>
                <a:cubicBezTo>
                  <a:pt x="67" y="64"/>
                  <a:pt x="74" y="57"/>
                  <a:pt x="74" y="44"/>
                </a:cubicBezTo>
                <a:cubicBezTo>
                  <a:pt x="74" y="32"/>
                  <a:pt x="68" y="26"/>
                  <a:pt x="59" y="26"/>
                </a:cubicBezTo>
                <a:close/>
                <a:moveTo>
                  <a:pt x="59" y="31"/>
                </a:moveTo>
                <a:cubicBezTo>
                  <a:pt x="65" y="31"/>
                  <a:pt x="67" y="37"/>
                  <a:pt x="67" y="45"/>
                </a:cubicBezTo>
                <a:cubicBezTo>
                  <a:pt x="67" y="53"/>
                  <a:pt x="64" y="59"/>
                  <a:pt x="59" y="59"/>
                </a:cubicBezTo>
                <a:cubicBezTo>
                  <a:pt x="53" y="59"/>
                  <a:pt x="50" y="53"/>
                  <a:pt x="50" y="45"/>
                </a:cubicBezTo>
                <a:cubicBezTo>
                  <a:pt x="50" y="37"/>
                  <a:pt x="53" y="31"/>
                  <a:pt x="59" y="31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20" name="Freeform 200"/>
          <p:cNvSpPr/>
          <p:nvPr/>
        </p:nvSpPr>
        <p:spPr bwMode="auto">
          <a:xfrm>
            <a:off x="4751388" y="3586163"/>
            <a:ext cx="22225" cy="36512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14" y="23"/>
              </a:cxn>
              <a:cxn ang="0">
                <a:pos x="14" y="21"/>
              </a:cxn>
              <a:cxn ang="0">
                <a:pos x="5" y="21"/>
              </a:cxn>
              <a:cxn ang="0">
                <a:pos x="5" y="0"/>
              </a:cxn>
              <a:cxn ang="0">
                <a:pos x="0" y="0"/>
              </a:cxn>
              <a:cxn ang="0">
                <a:pos x="0" y="23"/>
              </a:cxn>
            </a:cxnLst>
            <a:rect l="0" t="0" r="r" b="b"/>
            <a:pathLst>
              <a:path w="14" h="23">
                <a:moveTo>
                  <a:pt x="0" y="23"/>
                </a:moveTo>
                <a:lnTo>
                  <a:pt x="14" y="23"/>
                </a:lnTo>
                <a:lnTo>
                  <a:pt x="14" y="21"/>
                </a:lnTo>
                <a:lnTo>
                  <a:pt x="5" y="21"/>
                </a:lnTo>
                <a:lnTo>
                  <a:pt x="5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21" name="Freeform 201"/>
          <p:cNvSpPr>
            <a:spLocks noEditPoints="1"/>
          </p:cNvSpPr>
          <p:nvPr/>
        </p:nvSpPr>
        <p:spPr bwMode="auto">
          <a:xfrm>
            <a:off x="4778375" y="3594100"/>
            <a:ext cx="30163" cy="3333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5"/>
              </a:cxn>
              <a:cxn ang="0">
                <a:pos x="4" y="9"/>
              </a:cxn>
              <a:cxn ang="0">
                <a:pos x="8" y="4"/>
              </a:cxn>
              <a:cxn ang="0">
                <a:pos x="4" y="0"/>
              </a:cxn>
              <a:cxn ang="0">
                <a:pos x="4" y="2"/>
              </a:cxn>
              <a:cxn ang="0">
                <a:pos x="6" y="5"/>
              </a:cxn>
              <a:cxn ang="0">
                <a:pos x="4" y="8"/>
              </a:cxn>
              <a:cxn ang="0">
                <a:pos x="2" y="5"/>
              </a:cxn>
              <a:cxn ang="0">
                <a:pos x="4" y="2"/>
              </a:cxn>
            </a:cxnLst>
            <a:rect l="0" t="0" r="r" b="b"/>
            <a:pathLst>
              <a:path w="8" h="9">
                <a:moveTo>
                  <a:pt x="4" y="0"/>
                </a:move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6" y="9"/>
                  <a:pt x="8" y="7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  <a:moveTo>
                  <a:pt x="4" y="2"/>
                </a:moveTo>
                <a:cubicBezTo>
                  <a:pt x="6" y="2"/>
                  <a:pt x="6" y="3"/>
                  <a:pt x="6" y="5"/>
                </a:cubicBezTo>
                <a:cubicBezTo>
                  <a:pt x="6" y="6"/>
                  <a:pt x="5" y="8"/>
                  <a:pt x="4" y="8"/>
                </a:cubicBezTo>
                <a:cubicBezTo>
                  <a:pt x="3" y="8"/>
                  <a:pt x="2" y="6"/>
                  <a:pt x="2" y="5"/>
                </a:cubicBezTo>
                <a:cubicBezTo>
                  <a:pt x="2" y="3"/>
                  <a:pt x="2" y="2"/>
                  <a:pt x="4" y="2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22" name="Freeform 202"/>
          <p:cNvSpPr/>
          <p:nvPr/>
        </p:nvSpPr>
        <p:spPr bwMode="auto">
          <a:xfrm>
            <a:off x="4814888" y="3594100"/>
            <a:ext cx="15875" cy="2857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" y="8"/>
              </a:cxn>
              <a:cxn ang="0">
                <a:pos x="1" y="4"/>
              </a:cxn>
              <a:cxn ang="0">
                <a:pos x="1" y="4"/>
              </a:cxn>
              <a:cxn ang="0">
                <a:pos x="3" y="2"/>
              </a:cxn>
              <a:cxn ang="0">
                <a:pos x="4" y="2"/>
              </a:cxn>
              <a:cxn ang="0">
                <a:pos x="4" y="1"/>
              </a:cxn>
              <a:cxn ang="0">
                <a:pos x="3" y="0"/>
              </a:cxn>
              <a:cxn ang="0">
                <a:pos x="1" y="2"/>
              </a:cxn>
              <a:cxn ang="0">
                <a:pos x="1" y="2"/>
              </a:cxn>
              <a:cxn ang="0">
                <a:pos x="1" y="1"/>
              </a:cxn>
              <a:cxn ang="0">
                <a:pos x="0" y="1"/>
              </a:cxn>
              <a:cxn ang="0">
                <a:pos x="0" y="3"/>
              </a:cxn>
              <a:cxn ang="0">
                <a:pos x="0" y="8"/>
              </a:cxn>
            </a:cxnLst>
            <a:rect l="0" t="0" r="r" b="b"/>
            <a:pathLst>
              <a:path w="4" h="8">
                <a:moveTo>
                  <a:pt x="0" y="8"/>
                </a:moveTo>
                <a:cubicBezTo>
                  <a:pt x="1" y="8"/>
                  <a:pt x="1" y="8"/>
                  <a:pt x="1" y="8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3"/>
                  <a:pt x="2" y="2"/>
                  <a:pt x="3" y="2"/>
                </a:cubicBezTo>
                <a:cubicBezTo>
                  <a:pt x="3" y="2"/>
                  <a:pt x="3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0"/>
                  <a:pt x="3" y="0"/>
                </a:cubicBezTo>
                <a:cubicBezTo>
                  <a:pt x="2" y="0"/>
                  <a:pt x="1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3"/>
                </a:cubicBezTo>
                <a:lnTo>
                  <a:pt x="0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23" name="Freeform 203"/>
          <p:cNvSpPr>
            <a:spLocks noEditPoints="1"/>
          </p:cNvSpPr>
          <p:nvPr/>
        </p:nvSpPr>
        <p:spPr bwMode="auto">
          <a:xfrm>
            <a:off x="4830763" y="3594100"/>
            <a:ext cx="30163" cy="33337"/>
          </a:xfrm>
          <a:custGeom>
            <a:avLst/>
            <a:gdLst/>
            <a:ahLst/>
            <a:cxnLst>
              <a:cxn ang="0">
                <a:pos x="8" y="5"/>
              </a:cxn>
              <a:cxn ang="0">
                <a:pos x="8" y="4"/>
              </a:cxn>
              <a:cxn ang="0">
                <a:pos x="4" y="0"/>
              </a:cxn>
              <a:cxn ang="0">
                <a:pos x="0" y="5"/>
              </a:cxn>
              <a:cxn ang="0">
                <a:pos x="4" y="9"/>
              </a:cxn>
              <a:cxn ang="0">
                <a:pos x="7" y="8"/>
              </a:cxn>
              <a:cxn ang="0">
                <a:pos x="7" y="7"/>
              </a:cxn>
              <a:cxn ang="0">
                <a:pos x="5" y="7"/>
              </a:cxn>
              <a:cxn ang="0">
                <a:pos x="2" y="5"/>
              </a:cxn>
              <a:cxn ang="0">
                <a:pos x="8" y="5"/>
              </a:cxn>
              <a:cxn ang="0">
                <a:pos x="2" y="4"/>
              </a:cxn>
              <a:cxn ang="0">
                <a:pos x="4" y="1"/>
              </a:cxn>
              <a:cxn ang="0">
                <a:pos x="6" y="4"/>
              </a:cxn>
              <a:cxn ang="0">
                <a:pos x="2" y="4"/>
              </a:cxn>
            </a:cxnLst>
            <a:rect l="0" t="0" r="r" b="b"/>
            <a:pathLst>
              <a:path w="8" h="9">
                <a:moveTo>
                  <a:pt x="8" y="5"/>
                </a:moveTo>
                <a:cubicBezTo>
                  <a:pt x="8" y="5"/>
                  <a:pt x="8" y="4"/>
                  <a:pt x="8" y="4"/>
                </a:cubicBezTo>
                <a:cubicBezTo>
                  <a:pt x="8" y="3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6" y="9"/>
                  <a:pt x="7" y="8"/>
                  <a:pt x="7" y="8"/>
                </a:cubicBezTo>
                <a:cubicBezTo>
                  <a:pt x="7" y="7"/>
                  <a:pt x="7" y="7"/>
                  <a:pt x="7" y="7"/>
                </a:cubicBezTo>
                <a:cubicBezTo>
                  <a:pt x="6" y="7"/>
                  <a:pt x="6" y="7"/>
                  <a:pt x="5" y="7"/>
                </a:cubicBezTo>
                <a:cubicBezTo>
                  <a:pt x="3" y="7"/>
                  <a:pt x="2" y="7"/>
                  <a:pt x="2" y="5"/>
                </a:cubicBezTo>
                <a:lnTo>
                  <a:pt x="8" y="5"/>
                </a:lnTo>
                <a:close/>
                <a:moveTo>
                  <a:pt x="2" y="4"/>
                </a:moveTo>
                <a:cubicBezTo>
                  <a:pt x="2" y="3"/>
                  <a:pt x="3" y="1"/>
                  <a:pt x="4" y="1"/>
                </a:cubicBezTo>
                <a:cubicBezTo>
                  <a:pt x="6" y="1"/>
                  <a:pt x="6" y="3"/>
                  <a:pt x="6" y="4"/>
                </a:cubicBezTo>
                <a:lnTo>
                  <a:pt x="2" y="4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24" name="Freeform 204"/>
          <p:cNvSpPr/>
          <p:nvPr/>
        </p:nvSpPr>
        <p:spPr bwMode="auto">
          <a:xfrm>
            <a:off x="4867275" y="3594100"/>
            <a:ext cx="46038" cy="2857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" y="8"/>
              </a:cxn>
              <a:cxn ang="0">
                <a:pos x="2" y="4"/>
              </a:cxn>
              <a:cxn ang="0">
                <a:pos x="2" y="3"/>
              </a:cxn>
              <a:cxn ang="0">
                <a:pos x="4" y="2"/>
              </a:cxn>
              <a:cxn ang="0">
                <a:pos x="5" y="4"/>
              </a:cxn>
              <a:cxn ang="0">
                <a:pos x="5" y="8"/>
              </a:cxn>
              <a:cxn ang="0">
                <a:pos x="7" y="8"/>
              </a:cxn>
              <a:cxn ang="0">
                <a:pos x="7" y="4"/>
              </a:cxn>
              <a:cxn ang="0">
                <a:pos x="7" y="3"/>
              </a:cxn>
              <a:cxn ang="0">
                <a:pos x="9" y="2"/>
              </a:cxn>
              <a:cxn ang="0">
                <a:pos x="10" y="4"/>
              </a:cxn>
              <a:cxn ang="0">
                <a:pos x="10" y="8"/>
              </a:cxn>
              <a:cxn ang="0">
                <a:pos x="12" y="8"/>
              </a:cxn>
              <a:cxn ang="0">
                <a:pos x="12" y="4"/>
              </a:cxn>
              <a:cxn ang="0">
                <a:pos x="9" y="0"/>
              </a:cxn>
              <a:cxn ang="0">
                <a:pos x="7" y="1"/>
              </a:cxn>
              <a:cxn ang="0">
                <a:pos x="6" y="2"/>
              </a:cxn>
              <a:cxn ang="0">
                <a:pos x="6" y="2"/>
              </a:cxn>
              <a:cxn ang="0">
                <a:pos x="4" y="0"/>
              </a:cxn>
              <a:cxn ang="0">
                <a:pos x="2" y="2"/>
              </a:cxn>
              <a:cxn ang="0">
                <a:pos x="2" y="2"/>
              </a:cxn>
              <a:cxn ang="0">
                <a:pos x="2" y="1"/>
              </a:cxn>
              <a:cxn ang="0">
                <a:pos x="0" y="1"/>
              </a:cxn>
              <a:cxn ang="0">
                <a:pos x="0" y="3"/>
              </a:cxn>
              <a:cxn ang="0">
                <a:pos x="0" y="8"/>
              </a:cxn>
            </a:cxnLst>
            <a:rect l="0" t="0" r="r" b="b"/>
            <a:pathLst>
              <a:path w="12" h="8">
                <a:moveTo>
                  <a:pt x="0" y="8"/>
                </a:moveTo>
                <a:cubicBezTo>
                  <a:pt x="2" y="8"/>
                  <a:pt x="2" y="8"/>
                  <a:pt x="2" y="8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3" y="2"/>
                  <a:pt x="4" y="2"/>
                </a:cubicBezTo>
                <a:cubicBezTo>
                  <a:pt x="5" y="2"/>
                  <a:pt x="5" y="3"/>
                  <a:pt x="5" y="4"/>
                </a:cubicBezTo>
                <a:cubicBezTo>
                  <a:pt x="5" y="8"/>
                  <a:pt x="5" y="8"/>
                  <a:pt x="5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8" y="2"/>
                  <a:pt x="9" y="2"/>
                </a:cubicBezTo>
                <a:cubicBezTo>
                  <a:pt x="10" y="2"/>
                  <a:pt x="10" y="3"/>
                  <a:pt x="10" y="4"/>
                </a:cubicBezTo>
                <a:cubicBezTo>
                  <a:pt x="10" y="8"/>
                  <a:pt x="10" y="8"/>
                  <a:pt x="10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1"/>
                  <a:pt x="10" y="0"/>
                  <a:pt x="9" y="0"/>
                </a:cubicBezTo>
                <a:cubicBezTo>
                  <a:pt x="8" y="0"/>
                  <a:pt x="8" y="1"/>
                  <a:pt x="7" y="1"/>
                </a:cubicBezTo>
                <a:cubicBezTo>
                  <a:pt x="7" y="1"/>
                  <a:pt x="7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5" y="0"/>
                  <a:pt x="4" y="0"/>
                </a:cubicBezTo>
                <a:cubicBezTo>
                  <a:pt x="3" y="0"/>
                  <a:pt x="2" y="1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3"/>
                </a:cubicBezTo>
                <a:lnTo>
                  <a:pt x="0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25" name="Freeform 205"/>
          <p:cNvSpPr>
            <a:spLocks noEditPoints="1"/>
          </p:cNvSpPr>
          <p:nvPr/>
        </p:nvSpPr>
        <p:spPr bwMode="auto">
          <a:xfrm>
            <a:off x="4938713" y="3586163"/>
            <a:ext cx="7938" cy="36512"/>
          </a:xfrm>
          <a:custGeom>
            <a:avLst/>
            <a:gdLst/>
            <a:ahLst/>
            <a:cxnLst>
              <a:cxn ang="0">
                <a:pos x="2" y="10"/>
              </a:cxn>
              <a:cxn ang="0">
                <a:pos x="2" y="3"/>
              </a:cxn>
              <a:cxn ang="0">
                <a:pos x="0" y="3"/>
              </a:cxn>
              <a:cxn ang="0">
                <a:pos x="0" y="10"/>
              </a:cxn>
              <a:cxn ang="0">
                <a:pos x="2" y="10"/>
              </a:cxn>
              <a:cxn ang="0">
                <a:pos x="1" y="0"/>
              </a:cxn>
              <a:cxn ang="0">
                <a:pos x="0" y="0"/>
              </a:cxn>
              <a:cxn ang="0">
                <a:pos x="1" y="1"/>
              </a:cxn>
              <a:cxn ang="0">
                <a:pos x="2" y="0"/>
              </a:cxn>
              <a:cxn ang="0">
                <a:pos x="1" y="0"/>
              </a:cxn>
            </a:cxnLst>
            <a:rect l="0" t="0" r="r" b="b"/>
            <a:pathLst>
              <a:path w="2" h="10">
                <a:moveTo>
                  <a:pt x="2" y="10"/>
                </a:moveTo>
                <a:cubicBezTo>
                  <a:pt x="2" y="3"/>
                  <a:pt x="2" y="3"/>
                  <a:pt x="2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0"/>
                  <a:pt x="0" y="10"/>
                  <a:pt x="0" y="10"/>
                </a:cubicBezTo>
                <a:lnTo>
                  <a:pt x="2" y="10"/>
                </a:lnTo>
                <a:close/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27" name="Freeform 207"/>
          <p:cNvSpPr>
            <a:spLocks noEditPoints="1"/>
          </p:cNvSpPr>
          <p:nvPr/>
        </p:nvSpPr>
        <p:spPr bwMode="auto">
          <a:xfrm>
            <a:off x="4957763" y="3594100"/>
            <a:ext cx="30163" cy="4445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" y="12"/>
              </a:cxn>
              <a:cxn ang="0">
                <a:pos x="2" y="7"/>
              </a:cxn>
              <a:cxn ang="0">
                <a:pos x="2" y="7"/>
              </a:cxn>
              <a:cxn ang="0">
                <a:pos x="4" y="9"/>
              </a:cxn>
              <a:cxn ang="0">
                <a:pos x="8" y="4"/>
              </a:cxn>
              <a:cxn ang="0">
                <a:pos x="4" y="0"/>
              </a:cxn>
              <a:cxn ang="0">
                <a:pos x="2" y="2"/>
              </a:cxn>
              <a:cxn ang="0">
                <a:pos x="2" y="2"/>
              </a:cxn>
              <a:cxn ang="0">
                <a:pos x="1" y="1"/>
              </a:cxn>
              <a:cxn ang="0">
                <a:pos x="0" y="1"/>
              </a:cxn>
              <a:cxn ang="0">
                <a:pos x="0" y="3"/>
              </a:cxn>
              <a:cxn ang="0">
                <a:pos x="0" y="12"/>
              </a:cxn>
              <a:cxn ang="0">
                <a:pos x="2" y="4"/>
              </a:cxn>
              <a:cxn ang="0">
                <a:pos x="2" y="3"/>
              </a:cxn>
              <a:cxn ang="0">
                <a:pos x="4" y="2"/>
              </a:cxn>
              <a:cxn ang="0">
                <a:pos x="6" y="4"/>
              </a:cxn>
              <a:cxn ang="0">
                <a:pos x="4" y="7"/>
              </a:cxn>
              <a:cxn ang="0">
                <a:pos x="2" y="6"/>
              </a:cxn>
              <a:cxn ang="0">
                <a:pos x="2" y="5"/>
              </a:cxn>
              <a:cxn ang="0">
                <a:pos x="2" y="4"/>
              </a:cxn>
            </a:cxnLst>
            <a:rect l="0" t="0" r="r" b="b"/>
            <a:pathLst>
              <a:path w="8" h="12">
                <a:moveTo>
                  <a:pt x="0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8"/>
                  <a:pt x="3" y="9"/>
                  <a:pt x="4" y="9"/>
                </a:cubicBezTo>
                <a:cubicBezTo>
                  <a:pt x="6" y="9"/>
                  <a:pt x="8" y="7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3" y="0"/>
                  <a:pt x="2" y="1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3"/>
                </a:cubicBezTo>
                <a:lnTo>
                  <a:pt x="0" y="12"/>
                </a:lnTo>
                <a:close/>
                <a:moveTo>
                  <a:pt x="2" y="4"/>
                </a:moveTo>
                <a:cubicBezTo>
                  <a:pt x="2" y="4"/>
                  <a:pt x="2" y="4"/>
                  <a:pt x="2" y="3"/>
                </a:cubicBezTo>
                <a:cubicBezTo>
                  <a:pt x="2" y="2"/>
                  <a:pt x="3" y="2"/>
                  <a:pt x="4" y="2"/>
                </a:cubicBezTo>
                <a:cubicBezTo>
                  <a:pt x="6" y="2"/>
                  <a:pt x="6" y="3"/>
                  <a:pt x="6" y="4"/>
                </a:cubicBezTo>
                <a:cubicBezTo>
                  <a:pt x="6" y="6"/>
                  <a:pt x="5" y="7"/>
                  <a:pt x="4" y="7"/>
                </a:cubicBezTo>
                <a:cubicBezTo>
                  <a:pt x="3" y="7"/>
                  <a:pt x="2" y="7"/>
                  <a:pt x="2" y="6"/>
                </a:cubicBezTo>
                <a:cubicBezTo>
                  <a:pt x="2" y="6"/>
                  <a:pt x="2" y="5"/>
                  <a:pt x="2" y="5"/>
                </a:cubicBezTo>
                <a:lnTo>
                  <a:pt x="2" y="4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28" name="Freeform 208"/>
          <p:cNvSpPr/>
          <p:nvPr/>
        </p:nvSpPr>
        <p:spPr bwMode="auto">
          <a:xfrm>
            <a:off x="4995863" y="3594100"/>
            <a:ext cx="19050" cy="33337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" y="9"/>
              </a:cxn>
              <a:cxn ang="0">
                <a:pos x="5" y="6"/>
              </a:cxn>
              <a:cxn ang="0">
                <a:pos x="3" y="4"/>
              </a:cxn>
              <a:cxn ang="0">
                <a:pos x="2" y="3"/>
              </a:cxn>
              <a:cxn ang="0">
                <a:pos x="3" y="2"/>
              </a:cxn>
              <a:cxn ang="0">
                <a:pos x="5" y="2"/>
              </a:cxn>
              <a:cxn ang="0">
                <a:pos x="5" y="1"/>
              </a:cxn>
              <a:cxn ang="0">
                <a:pos x="3" y="0"/>
              </a:cxn>
              <a:cxn ang="0">
                <a:pos x="0" y="3"/>
              </a:cxn>
              <a:cxn ang="0">
                <a:pos x="2" y="5"/>
              </a:cxn>
              <a:cxn ang="0">
                <a:pos x="4" y="6"/>
              </a:cxn>
              <a:cxn ang="0">
                <a:pos x="2" y="8"/>
              </a:cxn>
              <a:cxn ang="0">
                <a:pos x="0" y="7"/>
              </a:cxn>
              <a:cxn ang="0">
                <a:pos x="0" y="8"/>
              </a:cxn>
            </a:cxnLst>
            <a:rect l="0" t="0" r="r" b="b"/>
            <a:pathLst>
              <a:path w="5" h="9">
                <a:moveTo>
                  <a:pt x="0" y="8"/>
                </a:moveTo>
                <a:cubicBezTo>
                  <a:pt x="1" y="8"/>
                  <a:pt x="1" y="9"/>
                  <a:pt x="2" y="9"/>
                </a:cubicBezTo>
                <a:cubicBezTo>
                  <a:pt x="4" y="9"/>
                  <a:pt x="5" y="8"/>
                  <a:pt x="5" y="6"/>
                </a:cubicBezTo>
                <a:cubicBezTo>
                  <a:pt x="5" y="5"/>
                  <a:pt x="5" y="4"/>
                  <a:pt x="3" y="4"/>
                </a:cubicBezTo>
                <a:cubicBezTo>
                  <a:pt x="2" y="4"/>
                  <a:pt x="2" y="3"/>
                  <a:pt x="2" y="3"/>
                </a:cubicBezTo>
                <a:cubicBezTo>
                  <a:pt x="2" y="2"/>
                  <a:pt x="2" y="2"/>
                  <a:pt x="3" y="2"/>
                </a:cubicBezTo>
                <a:cubicBezTo>
                  <a:pt x="4" y="2"/>
                  <a:pt x="4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4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1" y="4"/>
                  <a:pt x="2" y="5"/>
                </a:cubicBezTo>
                <a:cubicBezTo>
                  <a:pt x="3" y="5"/>
                  <a:pt x="4" y="6"/>
                  <a:pt x="4" y="6"/>
                </a:cubicBezTo>
                <a:cubicBezTo>
                  <a:pt x="4" y="7"/>
                  <a:pt x="3" y="8"/>
                  <a:pt x="2" y="8"/>
                </a:cubicBezTo>
                <a:cubicBezTo>
                  <a:pt x="2" y="8"/>
                  <a:pt x="1" y="7"/>
                  <a:pt x="0" y="7"/>
                </a:cubicBezTo>
                <a:lnTo>
                  <a:pt x="0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29" name="Freeform 209"/>
          <p:cNvSpPr/>
          <p:nvPr/>
        </p:nvSpPr>
        <p:spPr bwMode="auto">
          <a:xfrm>
            <a:off x="5026025" y="3597275"/>
            <a:ext cx="25400" cy="30162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5" y="0"/>
              </a:cxn>
              <a:cxn ang="0">
                <a:pos x="5" y="4"/>
              </a:cxn>
              <a:cxn ang="0">
                <a:pos x="5" y="5"/>
              </a:cxn>
              <a:cxn ang="0">
                <a:pos x="3" y="6"/>
              </a:cxn>
              <a:cxn ang="0">
                <a:pos x="1" y="4"/>
              </a:cxn>
              <a:cxn ang="0">
                <a:pos x="1" y="0"/>
              </a:cxn>
              <a:cxn ang="0">
                <a:pos x="0" y="0"/>
              </a:cxn>
              <a:cxn ang="0">
                <a:pos x="0" y="4"/>
              </a:cxn>
              <a:cxn ang="0">
                <a:pos x="3" y="8"/>
              </a:cxn>
              <a:cxn ang="0">
                <a:pos x="5" y="6"/>
              </a:cxn>
              <a:cxn ang="0">
                <a:pos x="5" y="6"/>
              </a:cxn>
              <a:cxn ang="0">
                <a:pos x="6" y="7"/>
              </a:cxn>
              <a:cxn ang="0">
                <a:pos x="7" y="7"/>
              </a:cxn>
              <a:cxn ang="0">
                <a:pos x="7" y="5"/>
              </a:cxn>
              <a:cxn ang="0">
                <a:pos x="7" y="0"/>
              </a:cxn>
            </a:cxnLst>
            <a:rect l="0" t="0" r="r" b="b"/>
            <a:pathLst>
              <a:path w="7" h="8">
                <a:moveTo>
                  <a:pt x="7" y="0"/>
                </a:moveTo>
                <a:cubicBezTo>
                  <a:pt x="5" y="0"/>
                  <a:pt x="5" y="0"/>
                  <a:pt x="5" y="0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cubicBezTo>
                  <a:pt x="5" y="6"/>
                  <a:pt x="4" y="6"/>
                  <a:pt x="3" y="6"/>
                </a:cubicBezTo>
                <a:cubicBezTo>
                  <a:pt x="2" y="6"/>
                  <a:pt x="1" y="5"/>
                  <a:pt x="1" y="4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7"/>
                  <a:pt x="1" y="8"/>
                  <a:pt x="3" y="8"/>
                </a:cubicBezTo>
                <a:cubicBezTo>
                  <a:pt x="4" y="8"/>
                  <a:pt x="5" y="7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7"/>
                  <a:pt x="6" y="7"/>
                  <a:pt x="6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6"/>
                  <a:pt x="7" y="5"/>
                </a:cubicBezTo>
                <a:lnTo>
                  <a:pt x="7" y="0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30" name="Freeform 210"/>
          <p:cNvSpPr/>
          <p:nvPr/>
        </p:nvSpPr>
        <p:spPr bwMode="auto">
          <a:xfrm>
            <a:off x="5062538" y="3594100"/>
            <a:ext cx="46038" cy="2857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" y="8"/>
              </a:cxn>
              <a:cxn ang="0">
                <a:pos x="1" y="4"/>
              </a:cxn>
              <a:cxn ang="0">
                <a:pos x="2" y="3"/>
              </a:cxn>
              <a:cxn ang="0">
                <a:pos x="3" y="2"/>
              </a:cxn>
              <a:cxn ang="0">
                <a:pos x="5" y="4"/>
              </a:cxn>
              <a:cxn ang="0">
                <a:pos x="5" y="8"/>
              </a:cxn>
              <a:cxn ang="0">
                <a:pos x="7" y="8"/>
              </a:cxn>
              <a:cxn ang="0">
                <a:pos x="7" y="4"/>
              </a:cxn>
              <a:cxn ang="0">
                <a:pos x="7" y="3"/>
              </a:cxn>
              <a:cxn ang="0">
                <a:pos x="8" y="2"/>
              </a:cxn>
              <a:cxn ang="0">
                <a:pos x="10" y="4"/>
              </a:cxn>
              <a:cxn ang="0">
                <a:pos x="10" y="8"/>
              </a:cxn>
              <a:cxn ang="0">
                <a:pos x="12" y="8"/>
              </a:cxn>
              <a:cxn ang="0">
                <a:pos x="12" y="4"/>
              </a:cxn>
              <a:cxn ang="0">
                <a:pos x="9" y="0"/>
              </a:cxn>
              <a:cxn ang="0">
                <a:pos x="7" y="1"/>
              </a:cxn>
              <a:cxn ang="0">
                <a:pos x="6" y="2"/>
              </a:cxn>
              <a:cxn ang="0">
                <a:pos x="6" y="2"/>
              </a:cxn>
              <a:cxn ang="0">
                <a:pos x="4" y="0"/>
              </a:cxn>
              <a:cxn ang="0">
                <a:pos x="1" y="2"/>
              </a:cxn>
              <a:cxn ang="0">
                <a:pos x="1" y="2"/>
              </a:cxn>
              <a:cxn ang="0">
                <a:pos x="1" y="1"/>
              </a:cxn>
              <a:cxn ang="0">
                <a:pos x="0" y="1"/>
              </a:cxn>
              <a:cxn ang="0">
                <a:pos x="0" y="3"/>
              </a:cxn>
              <a:cxn ang="0">
                <a:pos x="0" y="8"/>
              </a:cxn>
            </a:cxnLst>
            <a:rect l="0" t="0" r="r" b="b"/>
            <a:pathLst>
              <a:path w="12" h="8">
                <a:moveTo>
                  <a:pt x="0" y="8"/>
                </a:moveTo>
                <a:cubicBezTo>
                  <a:pt x="1" y="8"/>
                  <a:pt x="1" y="8"/>
                  <a:pt x="1" y="8"/>
                </a:cubicBezTo>
                <a:cubicBezTo>
                  <a:pt x="1" y="4"/>
                  <a:pt x="1" y="4"/>
                  <a:pt x="1" y="4"/>
                </a:cubicBezTo>
                <a:cubicBezTo>
                  <a:pt x="1" y="3"/>
                  <a:pt x="2" y="3"/>
                  <a:pt x="2" y="3"/>
                </a:cubicBezTo>
                <a:cubicBezTo>
                  <a:pt x="2" y="2"/>
                  <a:pt x="3" y="2"/>
                  <a:pt x="3" y="2"/>
                </a:cubicBezTo>
                <a:cubicBezTo>
                  <a:pt x="5" y="2"/>
                  <a:pt x="5" y="3"/>
                  <a:pt x="5" y="4"/>
                </a:cubicBezTo>
                <a:cubicBezTo>
                  <a:pt x="5" y="8"/>
                  <a:pt x="5" y="8"/>
                  <a:pt x="5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8" y="2"/>
                  <a:pt x="8" y="2"/>
                </a:cubicBezTo>
                <a:cubicBezTo>
                  <a:pt x="10" y="2"/>
                  <a:pt x="10" y="3"/>
                  <a:pt x="10" y="4"/>
                </a:cubicBezTo>
                <a:cubicBezTo>
                  <a:pt x="10" y="8"/>
                  <a:pt x="10" y="8"/>
                  <a:pt x="10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1"/>
                  <a:pt x="10" y="0"/>
                  <a:pt x="9" y="0"/>
                </a:cubicBezTo>
                <a:cubicBezTo>
                  <a:pt x="8" y="0"/>
                  <a:pt x="8" y="1"/>
                  <a:pt x="7" y="1"/>
                </a:cubicBezTo>
                <a:cubicBezTo>
                  <a:pt x="7" y="1"/>
                  <a:pt x="7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5" y="0"/>
                  <a:pt x="4" y="0"/>
                </a:cubicBezTo>
                <a:cubicBezTo>
                  <a:pt x="3" y="0"/>
                  <a:pt x="2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3"/>
                </a:cubicBezTo>
                <a:lnTo>
                  <a:pt x="0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31" name="Freeform 211"/>
          <p:cNvSpPr>
            <a:spLocks noEditPoints="1"/>
          </p:cNvSpPr>
          <p:nvPr/>
        </p:nvSpPr>
        <p:spPr bwMode="auto">
          <a:xfrm>
            <a:off x="5133975" y="3581400"/>
            <a:ext cx="26988" cy="46037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5"/>
              </a:cxn>
              <a:cxn ang="0">
                <a:pos x="6" y="5"/>
              </a:cxn>
              <a:cxn ang="0">
                <a:pos x="3" y="3"/>
              </a:cxn>
              <a:cxn ang="0">
                <a:pos x="0" y="8"/>
              </a:cxn>
              <a:cxn ang="0">
                <a:pos x="3" y="12"/>
              </a:cxn>
              <a:cxn ang="0">
                <a:pos x="6" y="10"/>
              </a:cxn>
              <a:cxn ang="0">
                <a:pos x="6" y="10"/>
              </a:cxn>
              <a:cxn ang="0">
                <a:pos x="6" y="11"/>
              </a:cxn>
              <a:cxn ang="0">
                <a:pos x="7" y="11"/>
              </a:cxn>
              <a:cxn ang="0">
                <a:pos x="7" y="9"/>
              </a:cxn>
              <a:cxn ang="0">
                <a:pos x="7" y="0"/>
              </a:cxn>
              <a:cxn ang="0">
                <a:pos x="6" y="0"/>
              </a:cxn>
              <a:cxn ang="0">
                <a:pos x="6" y="8"/>
              </a:cxn>
              <a:cxn ang="0">
                <a:pos x="6" y="9"/>
              </a:cxn>
              <a:cxn ang="0">
                <a:pos x="4" y="10"/>
              </a:cxn>
              <a:cxn ang="0">
                <a:pos x="1" y="8"/>
              </a:cxn>
              <a:cxn ang="0">
                <a:pos x="4" y="5"/>
              </a:cxn>
              <a:cxn ang="0">
                <a:pos x="6" y="6"/>
              </a:cxn>
              <a:cxn ang="0">
                <a:pos x="6" y="7"/>
              </a:cxn>
              <a:cxn ang="0">
                <a:pos x="6" y="8"/>
              </a:cxn>
            </a:cxnLst>
            <a:rect l="0" t="0" r="r" b="b"/>
            <a:pathLst>
              <a:path w="7" h="12">
                <a:moveTo>
                  <a:pt x="6" y="0"/>
                </a:move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4"/>
                  <a:pt x="5" y="3"/>
                  <a:pt x="3" y="3"/>
                </a:cubicBezTo>
                <a:cubicBezTo>
                  <a:pt x="1" y="3"/>
                  <a:pt x="0" y="5"/>
                  <a:pt x="0" y="8"/>
                </a:cubicBezTo>
                <a:cubicBezTo>
                  <a:pt x="0" y="10"/>
                  <a:pt x="1" y="12"/>
                  <a:pt x="3" y="12"/>
                </a:cubicBezTo>
                <a:cubicBezTo>
                  <a:pt x="4" y="12"/>
                  <a:pt x="5" y="11"/>
                  <a:pt x="6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1"/>
                  <a:pt x="6" y="11"/>
                  <a:pt x="6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1"/>
                  <a:pt x="7" y="10"/>
                  <a:pt x="7" y="9"/>
                </a:cubicBezTo>
                <a:cubicBezTo>
                  <a:pt x="7" y="0"/>
                  <a:pt x="7" y="0"/>
                  <a:pt x="7" y="0"/>
                </a:cubicBezTo>
                <a:lnTo>
                  <a:pt x="6" y="0"/>
                </a:lnTo>
                <a:close/>
                <a:moveTo>
                  <a:pt x="6" y="8"/>
                </a:moveTo>
                <a:cubicBezTo>
                  <a:pt x="6" y="8"/>
                  <a:pt x="6" y="9"/>
                  <a:pt x="6" y="9"/>
                </a:cubicBezTo>
                <a:cubicBezTo>
                  <a:pt x="5" y="10"/>
                  <a:pt x="5" y="10"/>
                  <a:pt x="4" y="10"/>
                </a:cubicBezTo>
                <a:cubicBezTo>
                  <a:pt x="2" y="10"/>
                  <a:pt x="1" y="9"/>
                  <a:pt x="1" y="8"/>
                </a:cubicBezTo>
                <a:cubicBezTo>
                  <a:pt x="1" y="6"/>
                  <a:pt x="2" y="5"/>
                  <a:pt x="4" y="5"/>
                </a:cubicBezTo>
                <a:cubicBezTo>
                  <a:pt x="5" y="5"/>
                  <a:pt x="5" y="5"/>
                  <a:pt x="6" y="6"/>
                </a:cubicBezTo>
                <a:cubicBezTo>
                  <a:pt x="6" y="6"/>
                  <a:pt x="6" y="7"/>
                  <a:pt x="6" y="7"/>
                </a:cubicBezTo>
                <a:lnTo>
                  <a:pt x="6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32" name="Freeform 212"/>
          <p:cNvSpPr>
            <a:spLocks noEditPoints="1"/>
          </p:cNvSpPr>
          <p:nvPr/>
        </p:nvSpPr>
        <p:spPr bwMode="auto">
          <a:xfrm>
            <a:off x="5172075" y="3594100"/>
            <a:ext cx="30163" cy="3333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5"/>
              </a:cxn>
              <a:cxn ang="0">
                <a:pos x="4" y="9"/>
              </a:cxn>
              <a:cxn ang="0">
                <a:pos x="8" y="4"/>
              </a:cxn>
              <a:cxn ang="0">
                <a:pos x="4" y="0"/>
              </a:cxn>
              <a:cxn ang="0">
                <a:pos x="4" y="2"/>
              </a:cxn>
              <a:cxn ang="0">
                <a:pos x="6" y="5"/>
              </a:cxn>
              <a:cxn ang="0">
                <a:pos x="4" y="8"/>
              </a:cxn>
              <a:cxn ang="0">
                <a:pos x="1" y="5"/>
              </a:cxn>
              <a:cxn ang="0">
                <a:pos x="4" y="2"/>
              </a:cxn>
            </a:cxnLst>
            <a:rect l="0" t="0" r="r" b="b"/>
            <a:pathLst>
              <a:path w="8" h="9">
                <a:moveTo>
                  <a:pt x="4" y="0"/>
                </a:move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6" y="9"/>
                  <a:pt x="8" y="7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  <a:moveTo>
                  <a:pt x="4" y="2"/>
                </a:moveTo>
                <a:cubicBezTo>
                  <a:pt x="6" y="2"/>
                  <a:pt x="6" y="3"/>
                  <a:pt x="6" y="5"/>
                </a:cubicBezTo>
                <a:cubicBezTo>
                  <a:pt x="6" y="6"/>
                  <a:pt x="5" y="8"/>
                  <a:pt x="4" y="8"/>
                </a:cubicBezTo>
                <a:cubicBezTo>
                  <a:pt x="2" y="8"/>
                  <a:pt x="1" y="6"/>
                  <a:pt x="1" y="5"/>
                </a:cubicBezTo>
                <a:cubicBezTo>
                  <a:pt x="1" y="3"/>
                  <a:pt x="2" y="2"/>
                  <a:pt x="4" y="2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33" name="Rectangle 213"/>
          <p:cNvSpPr>
            <a:spLocks noChangeArrowheads="1"/>
          </p:cNvSpPr>
          <p:nvPr/>
        </p:nvSpPr>
        <p:spPr bwMode="auto">
          <a:xfrm>
            <a:off x="5213350" y="3581400"/>
            <a:ext cx="3175" cy="41275"/>
          </a:xfrm>
          <a:prstGeom prst="rect">
            <a:avLst/>
          </a:prstGeom>
          <a:solidFill>
            <a:srgbClr val="3B3B3D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34" name="Freeform 214"/>
          <p:cNvSpPr>
            <a:spLocks noEditPoints="1"/>
          </p:cNvSpPr>
          <p:nvPr/>
        </p:nvSpPr>
        <p:spPr bwMode="auto">
          <a:xfrm>
            <a:off x="5227638" y="3594100"/>
            <a:ext cx="30163" cy="3333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5"/>
              </a:cxn>
              <a:cxn ang="0">
                <a:pos x="4" y="9"/>
              </a:cxn>
              <a:cxn ang="0">
                <a:pos x="8" y="4"/>
              </a:cxn>
              <a:cxn ang="0">
                <a:pos x="4" y="0"/>
              </a:cxn>
              <a:cxn ang="0">
                <a:pos x="4" y="2"/>
              </a:cxn>
              <a:cxn ang="0">
                <a:pos x="6" y="5"/>
              </a:cxn>
              <a:cxn ang="0">
                <a:pos x="4" y="8"/>
              </a:cxn>
              <a:cxn ang="0">
                <a:pos x="1" y="5"/>
              </a:cxn>
              <a:cxn ang="0">
                <a:pos x="4" y="2"/>
              </a:cxn>
            </a:cxnLst>
            <a:rect l="0" t="0" r="r" b="b"/>
            <a:pathLst>
              <a:path w="8" h="9">
                <a:moveTo>
                  <a:pt x="4" y="0"/>
                </a:moveTo>
                <a:cubicBezTo>
                  <a:pt x="1" y="0"/>
                  <a:pt x="0" y="2"/>
                  <a:pt x="0" y="5"/>
                </a:cubicBezTo>
                <a:cubicBezTo>
                  <a:pt x="0" y="7"/>
                  <a:pt x="1" y="9"/>
                  <a:pt x="4" y="9"/>
                </a:cubicBezTo>
                <a:cubicBezTo>
                  <a:pt x="6" y="9"/>
                  <a:pt x="8" y="7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  <a:moveTo>
                  <a:pt x="4" y="2"/>
                </a:moveTo>
                <a:cubicBezTo>
                  <a:pt x="5" y="2"/>
                  <a:pt x="6" y="3"/>
                  <a:pt x="6" y="5"/>
                </a:cubicBezTo>
                <a:cubicBezTo>
                  <a:pt x="6" y="6"/>
                  <a:pt x="5" y="8"/>
                  <a:pt x="4" y="8"/>
                </a:cubicBezTo>
                <a:cubicBezTo>
                  <a:pt x="2" y="8"/>
                  <a:pt x="1" y="6"/>
                  <a:pt x="1" y="5"/>
                </a:cubicBezTo>
                <a:cubicBezTo>
                  <a:pt x="1" y="3"/>
                  <a:pt x="2" y="2"/>
                  <a:pt x="4" y="2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35" name="Freeform 215"/>
          <p:cNvSpPr/>
          <p:nvPr/>
        </p:nvSpPr>
        <p:spPr bwMode="auto">
          <a:xfrm>
            <a:off x="5265738" y="3594100"/>
            <a:ext cx="14288" cy="2857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" y="8"/>
              </a:cxn>
              <a:cxn ang="0">
                <a:pos x="2" y="4"/>
              </a:cxn>
              <a:cxn ang="0">
                <a:pos x="2" y="4"/>
              </a:cxn>
              <a:cxn ang="0">
                <a:pos x="4" y="2"/>
              </a:cxn>
              <a:cxn ang="0">
                <a:pos x="4" y="2"/>
              </a:cxn>
              <a:cxn ang="0">
                <a:pos x="4" y="1"/>
              </a:cxn>
              <a:cxn ang="0">
                <a:pos x="4" y="0"/>
              </a:cxn>
              <a:cxn ang="0">
                <a:pos x="2" y="2"/>
              </a:cxn>
              <a:cxn ang="0">
                <a:pos x="2" y="2"/>
              </a:cxn>
              <a:cxn ang="0">
                <a:pos x="2" y="1"/>
              </a:cxn>
              <a:cxn ang="0">
                <a:pos x="0" y="1"/>
              </a:cxn>
              <a:cxn ang="0">
                <a:pos x="0" y="3"/>
              </a:cxn>
              <a:cxn ang="0">
                <a:pos x="0" y="8"/>
              </a:cxn>
            </a:cxnLst>
            <a:rect l="0" t="0" r="r" b="b"/>
            <a:pathLst>
              <a:path w="4" h="8">
                <a:moveTo>
                  <a:pt x="0" y="8"/>
                </a:moveTo>
                <a:cubicBezTo>
                  <a:pt x="2" y="8"/>
                  <a:pt x="2" y="8"/>
                  <a:pt x="2" y="8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3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cubicBezTo>
                  <a:pt x="3" y="0"/>
                  <a:pt x="2" y="1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3"/>
                </a:cubicBezTo>
                <a:lnTo>
                  <a:pt x="0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36" name="Freeform 216"/>
          <p:cNvSpPr/>
          <p:nvPr/>
        </p:nvSpPr>
        <p:spPr bwMode="auto">
          <a:xfrm>
            <a:off x="5303838" y="3594100"/>
            <a:ext cx="22225" cy="33337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3" y="9"/>
              </a:cxn>
              <a:cxn ang="0">
                <a:pos x="6" y="6"/>
              </a:cxn>
              <a:cxn ang="0">
                <a:pos x="4" y="4"/>
              </a:cxn>
              <a:cxn ang="0">
                <a:pos x="2" y="3"/>
              </a:cxn>
              <a:cxn ang="0">
                <a:pos x="3" y="2"/>
              </a:cxn>
              <a:cxn ang="0">
                <a:pos x="5" y="2"/>
              </a:cxn>
              <a:cxn ang="0">
                <a:pos x="5" y="1"/>
              </a:cxn>
              <a:cxn ang="0">
                <a:pos x="3" y="0"/>
              </a:cxn>
              <a:cxn ang="0">
                <a:pos x="1" y="3"/>
              </a:cxn>
              <a:cxn ang="0">
                <a:pos x="3" y="5"/>
              </a:cxn>
              <a:cxn ang="0">
                <a:pos x="4" y="6"/>
              </a:cxn>
              <a:cxn ang="0">
                <a:pos x="3" y="8"/>
              </a:cxn>
              <a:cxn ang="0">
                <a:pos x="1" y="7"/>
              </a:cxn>
              <a:cxn ang="0">
                <a:pos x="0" y="8"/>
              </a:cxn>
            </a:cxnLst>
            <a:rect l="0" t="0" r="r" b="b"/>
            <a:pathLst>
              <a:path w="6" h="9">
                <a:moveTo>
                  <a:pt x="0" y="8"/>
                </a:moveTo>
                <a:cubicBezTo>
                  <a:pt x="1" y="8"/>
                  <a:pt x="2" y="9"/>
                  <a:pt x="3" y="9"/>
                </a:cubicBezTo>
                <a:cubicBezTo>
                  <a:pt x="5" y="9"/>
                  <a:pt x="6" y="8"/>
                  <a:pt x="6" y="6"/>
                </a:cubicBezTo>
                <a:cubicBezTo>
                  <a:pt x="6" y="5"/>
                  <a:pt x="5" y="4"/>
                  <a:pt x="4" y="4"/>
                </a:cubicBezTo>
                <a:cubicBezTo>
                  <a:pt x="3" y="4"/>
                  <a:pt x="2" y="3"/>
                  <a:pt x="2" y="3"/>
                </a:cubicBezTo>
                <a:cubicBezTo>
                  <a:pt x="2" y="2"/>
                  <a:pt x="3" y="2"/>
                  <a:pt x="3" y="2"/>
                </a:cubicBezTo>
                <a:cubicBezTo>
                  <a:pt x="4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4" y="0"/>
                  <a:pt x="3" y="0"/>
                </a:cubicBezTo>
                <a:cubicBezTo>
                  <a:pt x="2" y="0"/>
                  <a:pt x="1" y="2"/>
                  <a:pt x="1" y="3"/>
                </a:cubicBezTo>
                <a:cubicBezTo>
                  <a:pt x="1" y="4"/>
                  <a:pt x="1" y="4"/>
                  <a:pt x="3" y="5"/>
                </a:cubicBezTo>
                <a:cubicBezTo>
                  <a:pt x="4" y="5"/>
                  <a:pt x="4" y="6"/>
                  <a:pt x="4" y="6"/>
                </a:cubicBezTo>
                <a:cubicBezTo>
                  <a:pt x="4" y="7"/>
                  <a:pt x="4" y="8"/>
                  <a:pt x="3" y="8"/>
                </a:cubicBezTo>
                <a:cubicBezTo>
                  <a:pt x="2" y="8"/>
                  <a:pt x="1" y="7"/>
                  <a:pt x="1" y="7"/>
                </a:cubicBezTo>
                <a:lnTo>
                  <a:pt x="0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37" name="Freeform 217"/>
          <p:cNvSpPr>
            <a:spLocks noEditPoints="1"/>
          </p:cNvSpPr>
          <p:nvPr/>
        </p:nvSpPr>
        <p:spPr bwMode="auto">
          <a:xfrm>
            <a:off x="5332413" y="3586163"/>
            <a:ext cx="7938" cy="36512"/>
          </a:xfrm>
          <a:custGeom>
            <a:avLst/>
            <a:gdLst/>
            <a:ahLst/>
            <a:cxnLst>
              <a:cxn ang="0">
                <a:pos x="2" y="10"/>
              </a:cxn>
              <a:cxn ang="0">
                <a:pos x="2" y="3"/>
              </a:cxn>
              <a:cxn ang="0">
                <a:pos x="0" y="3"/>
              </a:cxn>
              <a:cxn ang="0">
                <a:pos x="0" y="10"/>
              </a:cxn>
              <a:cxn ang="0">
                <a:pos x="2" y="10"/>
              </a:cxn>
              <a:cxn ang="0">
                <a:pos x="1" y="0"/>
              </a:cxn>
              <a:cxn ang="0">
                <a:pos x="0" y="0"/>
              </a:cxn>
              <a:cxn ang="0">
                <a:pos x="1" y="1"/>
              </a:cxn>
              <a:cxn ang="0">
                <a:pos x="2" y="0"/>
              </a:cxn>
              <a:cxn ang="0">
                <a:pos x="1" y="0"/>
              </a:cxn>
            </a:cxnLst>
            <a:rect l="0" t="0" r="r" b="b"/>
            <a:pathLst>
              <a:path w="2" h="10">
                <a:moveTo>
                  <a:pt x="2" y="10"/>
                </a:moveTo>
                <a:cubicBezTo>
                  <a:pt x="2" y="3"/>
                  <a:pt x="2" y="3"/>
                  <a:pt x="2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0"/>
                  <a:pt x="0" y="10"/>
                  <a:pt x="0" y="10"/>
                </a:cubicBezTo>
                <a:lnTo>
                  <a:pt x="2" y="10"/>
                </a:lnTo>
                <a:close/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38" name="Freeform 218"/>
          <p:cNvSpPr/>
          <p:nvPr/>
        </p:nvSpPr>
        <p:spPr bwMode="auto">
          <a:xfrm>
            <a:off x="5348288" y="3586163"/>
            <a:ext cx="19050" cy="41275"/>
          </a:xfrm>
          <a:custGeom>
            <a:avLst/>
            <a:gdLst/>
            <a:ahLst/>
            <a:cxnLst>
              <a:cxn ang="0">
                <a:pos x="2" y="1"/>
              </a:cxn>
              <a:cxn ang="0">
                <a:pos x="2" y="3"/>
              </a:cxn>
              <a:cxn ang="0">
                <a:pos x="0" y="3"/>
              </a:cxn>
              <a:cxn ang="0">
                <a:pos x="0" y="4"/>
              </a:cxn>
              <a:cxn ang="0">
                <a:pos x="2" y="4"/>
              </a:cxn>
              <a:cxn ang="0">
                <a:pos x="2" y="8"/>
              </a:cxn>
              <a:cxn ang="0">
                <a:pos x="2" y="10"/>
              </a:cxn>
              <a:cxn ang="0">
                <a:pos x="4" y="11"/>
              </a:cxn>
              <a:cxn ang="0">
                <a:pos x="5" y="10"/>
              </a:cxn>
              <a:cxn ang="0">
                <a:pos x="5" y="9"/>
              </a:cxn>
              <a:cxn ang="0">
                <a:pos x="4" y="9"/>
              </a:cxn>
              <a:cxn ang="0">
                <a:pos x="3" y="8"/>
              </a:cxn>
              <a:cxn ang="0">
                <a:pos x="3" y="4"/>
              </a:cxn>
              <a:cxn ang="0">
                <a:pos x="5" y="4"/>
              </a:cxn>
              <a:cxn ang="0">
                <a:pos x="5" y="3"/>
              </a:cxn>
              <a:cxn ang="0">
                <a:pos x="3" y="3"/>
              </a:cxn>
              <a:cxn ang="0">
                <a:pos x="3" y="0"/>
              </a:cxn>
              <a:cxn ang="0">
                <a:pos x="2" y="1"/>
              </a:cxn>
            </a:cxnLst>
            <a:rect l="0" t="0" r="r" b="b"/>
            <a:pathLst>
              <a:path w="5" h="11">
                <a:moveTo>
                  <a:pt x="2" y="1"/>
                </a:moveTo>
                <a:cubicBezTo>
                  <a:pt x="2" y="3"/>
                  <a:pt x="2" y="3"/>
                  <a:pt x="2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8"/>
                  <a:pt x="2" y="8"/>
                  <a:pt x="2" y="8"/>
                </a:cubicBezTo>
                <a:cubicBezTo>
                  <a:pt x="2" y="9"/>
                  <a:pt x="2" y="10"/>
                  <a:pt x="2" y="10"/>
                </a:cubicBezTo>
                <a:cubicBezTo>
                  <a:pt x="2" y="10"/>
                  <a:pt x="3" y="11"/>
                  <a:pt x="4" y="11"/>
                </a:cubicBezTo>
                <a:cubicBezTo>
                  <a:pt x="4" y="11"/>
                  <a:pt x="5" y="10"/>
                  <a:pt x="5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4" y="9"/>
                  <a:pt x="4" y="9"/>
                </a:cubicBezTo>
                <a:cubicBezTo>
                  <a:pt x="3" y="9"/>
                  <a:pt x="3" y="9"/>
                  <a:pt x="3" y="8"/>
                </a:cubicBezTo>
                <a:cubicBezTo>
                  <a:pt x="3" y="4"/>
                  <a:pt x="3" y="4"/>
                  <a:pt x="3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3"/>
                  <a:pt x="5" y="3"/>
                  <a:pt x="5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0"/>
                  <a:pt x="3" y="0"/>
                  <a:pt x="3" y="0"/>
                </a:cubicBezTo>
                <a:lnTo>
                  <a:pt x="2" y="1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39" name="Freeform 219"/>
          <p:cNvSpPr>
            <a:spLocks noEditPoints="1"/>
          </p:cNvSpPr>
          <p:nvPr/>
        </p:nvSpPr>
        <p:spPr bwMode="auto">
          <a:xfrm>
            <a:off x="4781550" y="3660775"/>
            <a:ext cx="26988" cy="30162"/>
          </a:xfrm>
          <a:custGeom>
            <a:avLst/>
            <a:gdLst/>
            <a:ahLst/>
            <a:cxnLst>
              <a:cxn ang="0">
                <a:pos x="7" y="8"/>
              </a:cxn>
              <a:cxn ang="0">
                <a:pos x="7" y="6"/>
              </a:cxn>
              <a:cxn ang="0">
                <a:pos x="7" y="3"/>
              </a:cxn>
              <a:cxn ang="0">
                <a:pos x="4" y="0"/>
              </a:cxn>
              <a:cxn ang="0">
                <a:pos x="1" y="0"/>
              </a:cxn>
              <a:cxn ang="0">
                <a:pos x="1" y="1"/>
              </a:cxn>
              <a:cxn ang="0">
                <a:pos x="3" y="1"/>
              </a:cxn>
              <a:cxn ang="0">
                <a:pos x="5" y="2"/>
              </a:cxn>
              <a:cxn ang="0">
                <a:pos x="5" y="3"/>
              </a:cxn>
              <a:cxn ang="0">
                <a:pos x="0" y="6"/>
              </a:cxn>
              <a:cxn ang="0">
                <a:pos x="3" y="8"/>
              </a:cxn>
              <a:cxn ang="0">
                <a:pos x="5" y="7"/>
              </a:cxn>
              <a:cxn ang="0">
                <a:pos x="5" y="7"/>
              </a:cxn>
              <a:cxn ang="0">
                <a:pos x="6" y="8"/>
              </a:cxn>
              <a:cxn ang="0">
                <a:pos x="7" y="8"/>
              </a:cxn>
              <a:cxn ang="0">
                <a:pos x="5" y="5"/>
              </a:cxn>
              <a:cxn ang="0">
                <a:pos x="5" y="5"/>
              </a:cxn>
              <a:cxn ang="0">
                <a:pos x="3" y="7"/>
              </a:cxn>
              <a:cxn ang="0">
                <a:pos x="2" y="5"/>
              </a:cxn>
              <a:cxn ang="0">
                <a:pos x="5" y="4"/>
              </a:cxn>
              <a:cxn ang="0">
                <a:pos x="5" y="5"/>
              </a:cxn>
            </a:cxnLst>
            <a:rect l="0" t="0" r="r" b="b"/>
            <a:pathLst>
              <a:path w="7" h="8">
                <a:moveTo>
                  <a:pt x="7" y="8"/>
                </a:moveTo>
                <a:cubicBezTo>
                  <a:pt x="7" y="7"/>
                  <a:pt x="7" y="6"/>
                  <a:pt x="7" y="6"/>
                </a:cubicBezTo>
                <a:cubicBezTo>
                  <a:pt x="7" y="3"/>
                  <a:pt x="7" y="3"/>
                  <a:pt x="7" y="3"/>
                </a:cubicBezTo>
                <a:cubicBezTo>
                  <a:pt x="7" y="1"/>
                  <a:pt x="6" y="0"/>
                  <a:pt x="4" y="0"/>
                </a:cubicBezTo>
                <a:cubicBezTo>
                  <a:pt x="3" y="0"/>
                  <a:pt x="2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3" y="1"/>
                  <a:pt x="3" y="1"/>
                </a:cubicBezTo>
                <a:cubicBezTo>
                  <a:pt x="5" y="1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2" y="3"/>
                  <a:pt x="0" y="4"/>
                  <a:pt x="0" y="6"/>
                </a:cubicBezTo>
                <a:cubicBezTo>
                  <a:pt x="0" y="7"/>
                  <a:pt x="1" y="8"/>
                  <a:pt x="3" y="8"/>
                </a:cubicBezTo>
                <a:cubicBezTo>
                  <a:pt x="4" y="8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6" y="8"/>
                  <a:pt x="6" y="8"/>
                  <a:pt x="6" y="8"/>
                </a:cubicBezTo>
                <a:lnTo>
                  <a:pt x="7" y="8"/>
                </a:lnTo>
                <a:close/>
                <a:moveTo>
                  <a:pt x="5" y="5"/>
                </a:moveTo>
                <a:cubicBezTo>
                  <a:pt x="5" y="5"/>
                  <a:pt x="5" y="5"/>
                  <a:pt x="5" y="5"/>
                </a:cubicBezTo>
                <a:cubicBezTo>
                  <a:pt x="5" y="6"/>
                  <a:pt x="4" y="7"/>
                  <a:pt x="3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4"/>
                  <a:pt x="4" y="4"/>
                  <a:pt x="5" y="4"/>
                </a:cubicBezTo>
                <a:lnTo>
                  <a:pt x="5" y="5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40" name="Freeform 220"/>
          <p:cNvSpPr/>
          <p:nvPr/>
        </p:nvSpPr>
        <p:spPr bwMode="auto">
          <a:xfrm>
            <a:off x="4819650" y="3660775"/>
            <a:ext cx="44450" cy="3016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" y="8"/>
              </a:cxn>
              <a:cxn ang="0">
                <a:pos x="1" y="3"/>
              </a:cxn>
              <a:cxn ang="0">
                <a:pos x="2" y="2"/>
              </a:cxn>
              <a:cxn ang="0">
                <a:pos x="3" y="1"/>
              </a:cxn>
              <a:cxn ang="0">
                <a:pos x="5" y="3"/>
              </a:cxn>
              <a:cxn ang="0">
                <a:pos x="5" y="8"/>
              </a:cxn>
              <a:cxn ang="0">
                <a:pos x="7" y="8"/>
              </a:cxn>
              <a:cxn ang="0">
                <a:pos x="7" y="3"/>
              </a:cxn>
              <a:cxn ang="0">
                <a:pos x="7" y="2"/>
              </a:cxn>
              <a:cxn ang="0">
                <a:pos x="8" y="1"/>
              </a:cxn>
              <a:cxn ang="0">
                <a:pos x="10" y="3"/>
              </a:cxn>
              <a:cxn ang="0">
                <a:pos x="10" y="8"/>
              </a:cxn>
              <a:cxn ang="0">
                <a:pos x="12" y="8"/>
              </a:cxn>
              <a:cxn ang="0">
                <a:pos x="12" y="3"/>
              </a:cxn>
              <a:cxn ang="0">
                <a:pos x="9" y="0"/>
              </a:cxn>
              <a:cxn ang="0">
                <a:pos x="7" y="0"/>
              </a:cxn>
              <a:cxn ang="0">
                <a:pos x="6" y="1"/>
              </a:cxn>
              <a:cxn ang="0">
                <a:pos x="6" y="1"/>
              </a:cxn>
              <a:cxn ang="0">
                <a:pos x="4" y="0"/>
              </a:cxn>
              <a:cxn ang="0">
                <a:pos x="1" y="1"/>
              </a:cxn>
              <a:cxn ang="0">
                <a:pos x="1" y="1"/>
              </a:cxn>
              <a:cxn ang="0">
                <a:pos x="1" y="0"/>
              </a:cxn>
              <a:cxn ang="0">
                <a:pos x="0" y="0"/>
              </a:cxn>
              <a:cxn ang="0">
                <a:pos x="0" y="2"/>
              </a:cxn>
              <a:cxn ang="0">
                <a:pos x="0" y="8"/>
              </a:cxn>
            </a:cxnLst>
            <a:rect l="0" t="0" r="r" b="b"/>
            <a:pathLst>
              <a:path w="12" h="8">
                <a:moveTo>
                  <a:pt x="0" y="8"/>
                </a:moveTo>
                <a:cubicBezTo>
                  <a:pt x="1" y="8"/>
                  <a:pt x="1" y="8"/>
                  <a:pt x="1" y="8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2"/>
                  <a:pt x="2" y="2"/>
                </a:cubicBezTo>
                <a:cubicBezTo>
                  <a:pt x="2" y="1"/>
                  <a:pt x="2" y="1"/>
                  <a:pt x="3" y="1"/>
                </a:cubicBezTo>
                <a:cubicBezTo>
                  <a:pt x="5" y="1"/>
                  <a:pt x="5" y="2"/>
                  <a:pt x="5" y="3"/>
                </a:cubicBezTo>
                <a:cubicBezTo>
                  <a:pt x="5" y="8"/>
                  <a:pt x="5" y="8"/>
                  <a:pt x="5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1"/>
                  <a:pt x="8" y="1"/>
                  <a:pt x="8" y="1"/>
                </a:cubicBezTo>
                <a:cubicBezTo>
                  <a:pt x="10" y="1"/>
                  <a:pt x="10" y="2"/>
                  <a:pt x="10" y="3"/>
                </a:cubicBezTo>
                <a:cubicBezTo>
                  <a:pt x="10" y="8"/>
                  <a:pt x="10" y="8"/>
                  <a:pt x="10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0"/>
                  <a:pt x="10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0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0"/>
                  <a:pt x="5" y="0"/>
                  <a:pt x="4" y="0"/>
                </a:cubicBezTo>
                <a:cubicBezTo>
                  <a:pt x="3" y="0"/>
                  <a:pt x="2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2"/>
                </a:cubicBezTo>
                <a:lnTo>
                  <a:pt x="0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41" name="Freeform 221"/>
          <p:cNvSpPr>
            <a:spLocks noEditPoints="1"/>
          </p:cNvSpPr>
          <p:nvPr/>
        </p:nvSpPr>
        <p:spPr bwMode="auto">
          <a:xfrm>
            <a:off x="4872038" y="3660775"/>
            <a:ext cx="25400" cy="30162"/>
          </a:xfrm>
          <a:custGeom>
            <a:avLst/>
            <a:gdLst/>
            <a:ahLst/>
            <a:cxnLst>
              <a:cxn ang="0">
                <a:pos x="7" y="4"/>
              </a:cxn>
              <a:cxn ang="0">
                <a:pos x="7" y="3"/>
              </a:cxn>
              <a:cxn ang="0">
                <a:pos x="4" y="0"/>
              </a:cxn>
              <a:cxn ang="0">
                <a:pos x="0" y="4"/>
              </a:cxn>
              <a:cxn ang="0">
                <a:pos x="4" y="8"/>
              </a:cxn>
              <a:cxn ang="0">
                <a:pos x="7" y="7"/>
              </a:cxn>
              <a:cxn ang="0">
                <a:pos x="7" y="6"/>
              </a:cxn>
              <a:cxn ang="0">
                <a:pos x="4" y="7"/>
              </a:cxn>
              <a:cxn ang="0">
                <a:pos x="2" y="4"/>
              </a:cxn>
              <a:cxn ang="0">
                <a:pos x="7" y="4"/>
              </a:cxn>
              <a:cxn ang="0">
                <a:pos x="2" y="3"/>
              </a:cxn>
              <a:cxn ang="0">
                <a:pos x="4" y="1"/>
              </a:cxn>
              <a:cxn ang="0">
                <a:pos x="6" y="3"/>
              </a:cxn>
              <a:cxn ang="0">
                <a:pos x="2" y="3"/>
              </a:cxn>
            </a:cxnLst>
            <a:rect l="0" t="0" r="r" b="b"/>
            <a:pathLst>
              <a:path w="7" h="8">
                <a:moveTo>
                  <a:pt x="7" y="4"/>
                </a:moveTo>
                <a:cubicBezTo>
                  <a:pt x="7" y="4"/>
                  <a:pt x="7" y="4"/>
                  <a:pt x="7" y="3"/>
                </a:cubicBezTo>
                <a:cubicBezTo>
                  <a:pt x="7" y="2"/>
                  <a:pt x="7" y="0"/>
                  <a:pt x="4" y="0"/>
                </a:cubicBezTo>
                <a:cubicBezTo>
                  <a:pt x="2" y="0"/>
                  <a:pt x="0" y="1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6" y="7"/>
                  <a:pt x="7" y="7"/>
                </a:cubicBezTo>
                <a:cubicBezTo>
                  <a:pt x="7" y="6"/>
                  <a:pt x="7" y="6"/>
                  <a:pt x="7" y="6"/>
                </a:cubicBezTo>
                <a:cubicBezTo>
                  <a:pt x="6" y="6"/>
                  <a:pt x="5" y="7"/>
                  <a:pt x="4" y="7"/>
                </a:cubicBezTo>
                <a:cubicBezTo>
                  <a:pt x="3" y="7"/>
                  <a:pt x="2" y="6"/>
                  <a:pt x="2" y="4"/>
                </a:cubicBezTo>
                <a:lnTo>
                  <a:pt x="7" y="4"/>
                </a:lnTo>
                <a:close/>
                <a:moveTo>
                  <a:pt x="2" y="3"/>
                </a:moveTo>
                <a:cubicBezTo>
                  <a:pt x="2" y="2"/>
                  <a:pt x="2" y="1"/>
                  <a:pt x="4" y="1"/>
                </a:cubicBezTo>
                <a:cubicBezTo>
                  <a:pt x="6" y="1"/>
                  <a:pt x="6" y="2"/>
                  <a:pt x="6" y="3"/>
                </a:cubicBezTo>
                <a:lnTo>
                  <a:pt x="2" y="3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42" name="Freeform 222"/>
          <p:cNvSpPr/>
          <p:nvPr/>
        </p:nvSpPr>
        <p:spPr bwMode="auto">
          <a:xfrm>
            <a:off x="4894263" y="3652838"/>
            <a:ext cx="14288" cy="381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" y="2"/>
              </a:cxn>
              <a:cxn ang="0">
                <a:pos x="0" y="2"/>
              </a:cxn>
              <a:cxn ang="0">
                <a:pos x="0" y="3"/>
              </a:cxn>
              <a:cxn ang="0">
                <a:pos x="1" y="3"/>
              </a:cxn>
              <a:cxn ang="0">
                <a:pos x="1" y="7"/>
              </a:cxn>
              <a:cxn ang="0">
                <a:pos x="1" y="9"/>
              </a:cxn>
              <a:cxn ang="0">
                <a:pos x="3" y="10"/>
              </a:cxn>
              <a:cxn ang="0">
                <a:pos x="4" y="10"/>
              </a:cxn>
              <a:cxn ang="0">
                <a:pos x="4" y="8"/>
              </a:cxn>
              <a:cxn ang="0">
                <a:pos x="3" y="9"/>
              </a:cxn>
              <a:cxn ang="0">
                <a:pos x="2" y="7"/>
              </a:cxn>
              <a:cxn ang="0">
                <a:pos x="2" y="3"/>
              </a:cxn>
              <a:cxn ang="0">
                <a:pos x="4" y="3"/>
              </a:cxn>
              <a:cxn ang="0">
                <a:pos x="4" y="2"/>
              </a:cxn>
              <a:cxn ang="0">
                <a:pos x="2" y="2"/>
              </a:cxn>
              <a:cxn ang="0">
                <a:pos x="2" y="0"/>
              </a:cxn>
              <a:cxn ang="0">
                <a:pos x="1" y="0"/>
              </a:cxn>
            </a:cxnLst>
            <a:rect l="0" t="0" r="r" b="b"/>
            <a:pathLst>
              <a:path w="4" h="10">
                <a:moveTo>
                  <a:pt x="1" y="0"/>
                </a:move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7"/>
                  <a:pt x="1" y="7"/>
                  <a:pt x="1" y="7"/>
                </a:cubicBezTo>
                <a:cubicBezTo>
                  <a:pt x="1" y="8"/>
                  <a:pt x="1" y="9"/>
                  <a:pt x="1" y="9"/>
                </a:cubicBezTo>
                <a:cubicBezTo>
                  <a:pt x="2" y="10"/>
                  <a:pt x="2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8"/>
                  <a:pt x="4" y="8"/>
                  <a:pt x="4" y="8"/>
                </a:cubicBezTo>
                <a:cubicBezTo>
                  <a:pt x="4" y="9"/>
                  <a:pt x="4" y="9"/>
                  <a:pt x="3" y="9"/>
                </a:cubicBezTo>
                <a:cubicBezTo>
                  <a:pt x="3" y="9"/>
                  <a:pt x="2" y="8"/>
                  <a:pt x="2" y="7"/>
                </a:cubicBezTo>
                <a:cubicBezTo>
                  <a:pt x="2" y="3"/>
                  <a:pt x="2" y="3"/>
                  <a:pt x="2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4" y="2"/>
                  <a:pt x="4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0"/>
                  <a:pt x="2" y="0"/>
                  <a:pt x="2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43" name="Freeform 223"/>
          <p:cNvSpPr/>
          <p:nvPr/>
        </p:nvSpPr>
        <p:spPr bwMode="auto">
          <a:xfrm>
            <a:off x="4913313" y="3683000"/>
            <a:ext cx="11113" cy="15875"/>
          </a:xfrm>
          <a:custGeom>
            <a:avLst/>
            <a:gdLst/>
            <a:ahLst/>
            <a:cxnLst>
              <a:cxn ang="0">
                <a:pos x="1" y="3"/>
              </a:cxn>
              <a:cxn ang="0">
                <a:pos x="3" y="0"/>
              </a:cxn>
              <a:cxn ang="0">
                <a:pos x="1" y="0"/>
              </a:cxn>
              <a:cxn ang="0">
                <a:pos x="0" y="4"/>
              </a:cxn>
              <a:cxn ang="0">
                <a:pos x="1" y="3"/>
              </a:cxn>
            </a:cxnLst>
            <a:rect l="0" t="0" r="r" b="b"/>
            <a:pathLst>
              <a:path w="3" h="4">
                <a:moveTo>
                  <a:pt x="1" y="3"/>
                </a:moveTo>
                <a:cubicBezTo>
                  <a:pt x="2" y="3"/>
                  <a:pt x="2" y="1"/>
                  <a:pt x="3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3"/>
                  <a:pt x="0" y="4"/>
                </a:cubicBezTo>
                <a:lnTo>
                  <a:pt x="1" y="3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44" name="Freeform 224"/>
          <p:cNvSpPr/>
          <p:nvPr/>
        </p:nvSpPr>
        <p:spPr bwMode="auto">
          <a:xfrm>
            <a:off x="4943475" y="3660775"/>
            <a:ext cx="25400" cy="30162"/>
          </a:xfrm>
          <a:custGeom>
            <a:avLst/>
            <a:gdLst/>
            <a:ahLst/>
            <a:cxnLst>
              <a:cxn ang="0">
                <a:pos x="6" y="6"/>
              </a:cxn>
              <a:cxn ang="0">
                <a:pos x="5" y="7"/>
              </a:cxn>
              <a:cxn ang="0">
                <a:pos x="2" y="4"/>
              </a:cxn>
              <a:cxn ang="0">
                <a:pos x="5" y="1"/>
              </a:cxn>
              <a:cxn ang="0">
                <a:pos x="6" y="1"/>
              </a:cxn>
              <a:cxn ang="0">
                <a:pos x="7" y="0"/>
              </a:cxn>
              <a:cxn ang="0">
                <a:pos x="5" y="0"/>
              </a:cxn>
              <a:cxn ang="0">
                <a:pos x="0" y="4"/>
              </a:cxn>
              <a:cxn ang="0">
                <a:pos x="4" y="8"/>
              </a:cxn>
              <a:cxn ang="0">
                <a:pos x="7" y="7"/>
              </a:cxn>
              <a:cxn ang="0">
                <a:pos x="6" y="6"/>
              </a:cxn>
            </a:cxnLst>
            <a:rect l="0" t="0" r="r" b="b"/>
            <a:pathLst>
              <a:path w="7" h="8">
                <a:moveTo>
                  <a:pt x="6" y="6"/>
                </a:moveTo>
                <a:cubicBezTo>
                  <a:pt x="6" y="6"/>
                  <a:pt x="5" y="7"/>
                  <a:pt x="5" y="7"/>
                </a:cubicBezTo>
                <a:cubicBezTo>
                  <a:pt x="3" y="7"/>
                  <a:pt x="2" y="5"/>
                  <a:pt x="2" y="4"/>
                </a:cubicBezTo>
                <a:cubicBezTo>
                  <a:pt x="2" y="2"/>
                  <a:pt x="3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6" y="0"/>
                  <a:pt x="5" y="0"/>
                </a:cubicBezTo>
                <a:cubicBezTo>
                  <a:pt x="2" y="0"/>
                  <a:pt x="0" y="1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5" y="8"/>
                  <a:pt x="6" y="7"/>
                  <a:pt x="7" y="7"/>
                </a:cubicBezTo>
                <a:lnTo>
                  <a:pt x="6" y="6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45" name="Freeform 225"/>
          <p:cNvSpPr>
            <a:spLocks noEditPoints="1"/>
          </p:cNvSpPr>
          <p:nvPr/>
        </p:nvSpPr>
        <p:spPr bwMode="auto">
          <a:xfrm>
            <a:off x="4973638" y="3660775"/>
            <a:ext cx="30163" cy="30162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4"/>
              </a:cxn>
              <a:cxn ang="0">
                <a:pos x="4" y="8"/>
              </a:cxn>
              <a:cxn ang="0">
                <a:pos x="8" y="4"/>
              </a:cxn>
              <a:cxn ang="0">
                <a:pos x="4" y="0"/>
              </a:cxn>
              <a:cxn ang="0">
                <a:pos x="4" y="1"/>
              </a:cxn>
              <a:cxn ang="0">
                <a:pos x="6" y="4"/>
              </a:cxn>
              <a:cxn ang="0">
                <a:pos x="4" y="7"/>
              </a:cxn>
              <a:cxn ang="0">
                <a:pos x="1" y="4"/>
              </a:cxn>
              <a:cxn ang="0">
                <a:pos x="4" y="1"/>
              </a:cxn>
            </a:cxnLst>
            <a:rect l="0" t="0" r="r" b="b"/>
            <a:pathLst>
              <a:path w="8" h="8">
                <a:moveTo>
                  <a:pt x="4" y="0"/>
                </a:moveTo>
                <a:cubicBezTo>
                  <a:pt x="1" y="0"/>
                  <a:pt x="0" y="1"/>
                  <a:pt x="0" y="4"/>
                </a:cubicBezTo>
                <a:cubicBezTo>
                  <a:pt x="0" y="6"/>
                  <a:pt x="1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1"/>
                  <a:pt x="6" y="0"/>
                  <a:pt x="4" y="0"/>
                </a:cubicBezTo>
                <a:close/>
                <a:moveTo>
                  <a:pt x="4" y="1"/>
                </a:moveTo>
                <a:cubicBezTo>
                  <a:pt x="5" y="1"/>
                  <a:pt x="6" y="2"/>
                  <a:pt x="6" y="4"/>
                </a:cubicBezTo>
                <a:cubicBezTo>
                  <a:pt x="6" y="5"/>
                  <a:pt x="5" y="7"/>
                  <a:pt x="4" y="7"/>
                </a:cubicBezTo>
                <a:cubicBezTo>
                  <a:pt x="2" y="7"/>
                  <a:pt x="1" y="5"/>
                  <a:pt x="1" y="4"/>
                </a:cubicBezTo>
                <a:cubicBezTo>
                  <a:pt x="1" y="2"/>
                  <a:pt x="2" y="1"/>
                  <a:pt x="4" y="1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46" name="Freeform 226"/>
          <p:cNvSpPr/>
          <p:nvPr/>
        </p:nvSpPr>
        <p:spPr bwMode="auto">
          <a:xfrm>
            <a:off x="5010150" y="3660775"/>
            <a:ext cx="26988" cy="3016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" y="8"/>
              </a:cxn>
              <a:cxn ang="0">
                <a:pos x="2" y="3"/>
              </a:cxn>
              <a:cxn ang="0">
                <a:pos x="2" y="2"/>
              </a:cxn>
              <a:cxn ang="0">
                <a:pos x="4" y="1"/>
              </a:cxn>
              <a:cxn ang="0">
                <a:pos x="6" y="3"/>
              </a:cxn>
              <a:cxn ang="0">
                <a:pos x="6" y="8"/>
              </a:cxn>
              <a:cxn ang="0">
                <a:pos x="7" y="8"/>
              </a:cxn>
              <a:cxn ang="0">
                <a:pos x="7" y="3"/>
              </a:cxn>
              <a:cxn ang="0">
                <a:pos x="4" y="0"/>
              </a:cxn>
              <a:cxn ang="0">
                <a:pos x="2" y="1"/>
              </a:cxn>
              <a:cxn ang="0">
                <a:pos x="2" y="1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8"/>
              </a:cxn>
            </a:cxnLst>
            <a:rect l="0" t="0" r="r" b="b"/>
            <a:pathLst>
              <a:path w="7" h="8">
                <a:moveTo>
                  <a:pt x="0" y="8"/>
                </a:moveTo>
                <a:cubicBezTo>
                  <a:pt x="2" y="8"/>
                  <a:pt x="2" y="8"/>
                  <a:pt x="2" y="8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2"/>
                  <a:pt x="2" y="2"/>
                </a:cubicBezTo>
                <a:cubicBezTo>
                  <a:pt x="2" y="1"/>
                  <a:pt x="3" y="1"/>
                  <a:pt x="4" y="1"/>
                </a:cubicBezTo>
                <a:cubicBezTo>
                  <a:pt x="5" y="1"/>
                  <a:pt x="6" y="2"/>
                  <a:pt x="6" y="3"/>
                </a:cubicBezTo>
                <a:cubicBezTo>
                  <a:pt x="6" y="8"/>
                  <a:pt x="6" y="8"/>
                  <a:pt x="6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3"/>
                  <a:pt x="7" y="3"/>
                  <a:pt x="7" y="3"/>
                </a:cubicBezTo>
                <a:cubicBezTo>
                  <a:pt x="7" y="0"/>
                  <a:pt x="5" y="0"/>
                  <a:pt x="4" y="0"/>
                </a:cubicBezTo>
                <a:cubicBezTo>
                  <a:pt x="3" y="0"/>
                  <a:pt x="2" y="0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2"/>
                </a:cubicBezTo>
                <a:lnTo>
                  <a:pt x="0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47" name="Freeform 227"/>
          <p:cNvSpPr/>
          <p:nvPr/>
        </p:nvSpPr>
        <p:spPr bwMode="auto">
          <a:xfrm>
            <a:off x="5048250" y="3660775"/>
            <a:ext cx="19050" cy="3016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" y="8"/>
              </a:cxn>
              <a:cxn ang="0">
                <a:pos x="5" y="5"/>
              </a:cxn>
              <a:cxn ang="0">
                <a:pos x="3" y="3"/>
              </a:cxn>
              <a:cxn ang="0">
                <a:pos x="2" y="2"/>
              </a:cxn>
              <a:cxn ang="0">
                <a:pos x="3" y="1"/>
              </a:cxn>
              <a:cxn ang="0">
                <a:pos x="5" y="1"/>
              </a:cxn>
              <a:cxn ang="0">
                <a:pos x="5" y="0"/>
              </a:cxn>
              <a:cxn ang="0">
                <a:pos x="3" y="0"/>
              </a:cxn>
              <a:cxn ang="0">
                <a:pos x="0" y="2"/>
              </a:cxn>
              <a:cxn ang="0">
                <a:pos x="2" y="4"/>
              </a:cxn>
              <a:cxn ang="0">
                <a:pos x="4" y="6"/>
              </a:cxn>
              <a:cxn ang="0">
                <a:pos x="2" y="7"/>
              </a:cxn>
              <a:cxn ang="0">
                <a:pos x="0" y="6"/>
              </a:cxn>
              <a:cxn ang="0">
                <a:pos x="0" y="7"/>
              </a:cxn>
            </a:cxnLst>
            <a:rect l="0" t="0" r="r" b="b"/>
            <a:pathLst>
              <a:path w="5" h="8">
                <a:moveTo>
                  <a:pt x="0" y="7"/>
                </a:moveTo>
                <a:cubicBezTo>
                  <a:pt x="0" y="8"/>
                  <a:pt x="1" y="8"/>
                  <a:pt x="2" y="8"/>
                </a:cubicBezTo>
                <a:cubicBezTo>
                  <a:pt x="4" y="8"/>
                  <a:pt x="5" y="7"/>
                  <a:pt x="5" y="5"/>
                </a:cubicBezTo>
                <a:cubicBezTo>
                  <a:pt x="5" y="4"/>
                  <a:pt x="4" y="4"/>
                  <a:pt x="3" y="3"/>
                </a:cubicBezTo>
                <a:cubicBezTo>
                  <a:pt x="2" y="3"/>
                  <a:pt x="2" y="2"/>
                  <a:pt x="2" y="2"/>
                </a:cubicBezTo>
                <a:cubicBezTo>
                  <a:pt x="2" y="1"/>
                  <a:pt x="2" y="1"/>
                  <a:pt x="3" y="1"/>
                </a:cubicBezTo>
                <a:cubicBezTo>
                  <a:pt x="4" y="1"/>
                  <a:pt x="4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4" y="5"/>
                  <a:pt x="4" y="6"/>
                </a:cubicBezTo>
                <a:cubicBezTo>
                  <a:pt x="4" y="6"/>
                  <a:pt x="3" y="7"/>
                  <a:pt x="2" y="7"/>
                </a:cubicBezTo>
                <a:cubicBezTo>
                  <a:pt x="1" y="7"/>
                  <a:pt x="1" y="6"/>
                  <a:pt x="0" y="6"/>
                </a:cubicBezTo>
                <a:lnTo>
                  <a:pt x="0" y="7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48" name="Freeform 228"/>
          <p:cNvSpPr>
            <a:spLocks noEditPoints="1"/>
          </p:cNvSpPr>
          <p:nvPr/>
        </p:nvSpPr>
        <p:spPr bwMode="auto">
          <a:xfrm>
            <a:off x="5073650" y="3660775"/>
            <a:ext cx="30163" cy="30162"/>
          </a:xfrm>
          <a:custGeom>
            <a:avLst/>
            <a:gdLst/>
            <a:ahLst/>
            <a:cxnLst>
              <a:cxn ang="0">
                <a:pos x="7" y="4"/>
              </a:cxn>
              <a:cxn ang="0">
                <a:pos x="8" y="3"/>
              </a:cxn>
              <a:cxn ang="0">
                <a:pos x="4" y="0"/>
              </a:cxn>
              <a:cxn ang="0">
                <a:pos x="0" y="4"/>
              </a:cxn>
              <a:cxn ang="0">
                <a:pos x="4" y="8"/>
              </a:cxn>
              <a:cxn ang="0">
                <a:pos x="7" y="7"/>
              </a:cxn>
              <a:cxn ang="0">
                <a:pos x="7" y="6"/>
              </a:cxn>
              <a:cxn ang="0">
                <a:pos x="5" y="7"/>
              </a:cxn>
              <a:cxn ang="0">
                <a:pos x="2" y="4"/>
              </a:cxn>
              <a:cxn ang="0">
                <a:pos x="7" y="4"/>
              </a:cxn>
              <a:cxn ang="0">
                <a:pos x="2" y="3"/>
              </a:cxn>
              <a:cxn ang="0">
                <a:pos x="4" y="1"/>
              </a:cxn>
              <a:cxn ang="0">
                <a:pos x="6" y="3"/>
              </a:cxn>
              <a:cxn ang="0">
                <a:pos x="2" y="3"/>
              </a:cxn>
            </a:cxnLst>
            <a:rect l="0" t="0" r="r" b="b"/>
            <a:pathLst>
              <a:path w="8" h="8">
                <a:moveTo>
                  <a:pt x="7" y="4"/>
                </a:moveTo>
                <a:cubicBezTo>
                  <a:pt x="7" y="4"/>
                  <a:pt x="8" y="4"/>
                  <a:pt x="8" y="3"/>
                </a:cubicBezTo>
                <a:cubicBezTo>
                  <a:pt x="8" y="2"/>
                  <a:pt x="7" y="0"/>
                  <a:pt x="4" y="0"/>
                </a:cubicBezTo>
                <a:cubicBezTo>
                  <a:pt x="2" y="0"/>
                  <a:pt x="0" y="1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7" y="7"/>
                  <a:pt x="7" y="7"/>
                </a:cubicBezTo>
                <a:cubicBezTo>
                  <a:pt x="7" y="6"/>
                  <a:pt x="7" y="6"/>
                  <a:pt x="7" y="6"/>
                </a:cubicBezTo>
                <a:cubicBezTo>
                  <a:pt x="6" y="6"/>
                  <a:pt x="6" y="7"/>
                  <a:pt x="5" y="7"/>
                </a:cubicBezTo>
                <a:cubicBezTo>
                  <a:pt x="3" y="7"/>
                  <a:pt x="2" y="6"/>
                  <a:pt x="2" y="4"/>
                </a:cubicBezTo>
                <a:lnTo>
                  <a:pt x="7" y="4"/>
                </a:lnTo>
                <a:close/>
                <a:moveTo>
                  <a:pt x="2" y="3"/>
                </a:moveTo>
                <a:cubicBezTo>
                  <a:pt x="2" y="2"/>
                  <a:pt x="3" y="1"/>
                  <a:pt x="4" y="1"/>
                </a:cubicBezTo>
                <a:cubicBezTo>
                  <a:pt x="6" y="1"/>
                  <a:pt x="6" y="2"/>
                  <a:pt x="6" y="3"/>
                </a:cubicBezTo>
                <a:lnTo>
                  <a:pt x="2" y="3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49" name="Freeform 229"/>
          <p:cNvSpPr/>
          <p:nvPr/>
        </p:nvSpPr>
        <p:spPr bwMode="auto">
          <a:xfrm>
            <a:off x="5097463" y="3660775"/>
            <a:ext cx="22225" cy="30162"/>
          </a:xfrm>
          <a:custGeom>
            <a:avLst/>
            <a:gdLst/>
            <a:ahLst/>
            <a:cxnLst>
              <a:cxn ang="0">
                <a:pos x="6" y="6"/>
              </a:cxn>
              <a:cxn ang="0">
                <a:pos x="4" y="7"/>
              </a:cxn>
              <a:cxn ang="0">
                <a:pos x="1" y="4"/>
              </a:cxn>
              <a:cxn ang="0">
                <a:pos x="4" y="1"/>
              </a:cxn>
              <a:cxn ang="0">
                <a:pos x="6" y="1"/>
              </a:cxn>
              <a:cxn ang="0">
                <a:pos x="6" y="0"/>
              </a:cxn>
              <a:cxn ang="0">
                <a:pos x="4" y="0"/>
              </a:cxn>
              <a:cxn ang="0">
                <a:pos x="0" y="4"/>
              </a:cxn>
              <a:cxn ang="0">
                <a:pos x="4" y="8"/>
              </a:cxn>
              <a:cxn ang="0">
                <a:pos x="6" y="7"/>
              </a:cxn>
              <a:cxn ang="0">
                <a:pos x="6" y="6"/>
              </a:cxn>
            </a:cxnLst>
            <a:rect l="0" t="0" r="r" b="b"/>
            <a:pathLst>
              <a:path w="6" h="8">
                <a:moveTo>
                  <a:pt x="6" y="6"/>
                </a:moveTo>
                <a:cubicBezTo>
                  <a:pt x="5" y="6"/>
                  <a:pt x="5" y="7"/>
                  <a:pt x="4" y="7"/>
                </a:cubicBezTo>
                <a:cubicBezTo>
                  <a:pt x="2" y="7"/>
                  <a:pt x="1" y="5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5" y="1"/>
                  <a:pt x="5" y="1"/>
                  <a:pt x="6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1" y="0"/>
                  <a:pt x="0" y="1"/>
                  <a:pt x="0" y="4"/>
                </a:cubicBezTo>
                <a:cubicBezTo>
                  <a:pt x="0" y="6"/>
                  <a:pt x="1" y="8"/>
                  <a:pt x="4" y="8"/>
                </a:cubicBezTo>
                <a:cubicBezTo>
                  <a:pt x="5" y="8"/>
                  <a:pt x="6" y="7"/>
                  <a:pt x="6" y="7"/>
                </a:cubicBezTo>
                <a:lnTo>
                  <a:pt x="6" y="6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50" name="Freeform 230"/>
          <p:cNvSpPr/>
          <p:nvPr/>
        </p:nvSpPr>
        <p:spPr bwMode="auto">
          <a:xfrm>
            <a:off x="5122863" y="3652838"/>
            <a:ext cx="19050" cy="381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" y="2"/>
              </a:cxn>
              <a:cxn ang="0">
                <a:pos x="0" y="2"/>
              </a:cxn>
              <a:cxn ang="0">
                <a:pos x="0" y="3"/>
              </a:cxn>
              <a:cxn ang="0">
                <a:pos x="1" y="3"/>
              </a:cxn>
              <a:cxn ang="0">
                <a:pos x="1" y="7"/>
              </a:cxn>
              <a:cxn ang="0">
                <a:pos x="2" y="9"/>
              </a:cxn>
              <a:cxn ang="0">
                <a:pos x="3" y="10"/>
              </a:cxn>
              <a:cxn ang="0">
                <a:pos x="5" y="10"/>
              </a:cxn>
              <a:cxn ang="0">
                <a:pos x="5" y="8"/>
              </a:cxn>
              <a:cxn ang="0">
                <a:pos x="4" y="9"/>
              </a:cxn>
              <a:cxn ang="0">
                <a:pos x="3" y="7"/>
              </a:cxn>
              <a:cxn ang="0">
                <a:pos x="3" y="3"/>
              </a:cxn>
              <a:cxn ang="0">
                <a:pos x="5" y="3"/>
              </a:cxn>
              <a:cxn ang="0">
                <a:pos x="5" y="2"/>
              </a:cxn>
              <a:cxn ang="0">
                <a:pos x="3" y="2"/>
              </a:cxn>
              <a:cxn ang="0">
                <a:pos x="3" y="0"/>
              </a:cxn>
              <a:cxn ang="0">
                <a:pos x="1" y="0"/>
              </a:cxn>
            </a:cxnLst>
            <a:rect l="0" t="0" r="r" b="b"/>
            <a:pathLst>
              <a:path w="5" h="10">
                <a:moveTo>
                  <a:pt x="1" y="0"/>
                </a:move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7"/>
                  <a:pt x="1" y="7"/>
                  <a:pt x="1" y="7"/>
                </a:cubicBezTo>
                <a:cubicBezTo>
                  <a:pt x="1" y="8"/>
                  <a:pt x="1" y="9"/>
                  <a:pt x="2" y="9"/>
                </a:cubicBezTo>
                <a:cubicBezTo>
                  <a:pt x="2" y="10"/>
                  <a:pt x="3" y="10"/>
                  <a:pt x="3" y="10"/>
                </a:cubicBezTo>
                <a:cubicBezTo>
                  <a:pt x="4" y="10"/>
                  <a:pt x="4" y="10"/>
                  <a:pt x="5" y="10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3" y="9"/>
                  <a:pt x="3" y="8"/>
                  <a:pt x="3" y="7"/>
                </a:cubicBezTo>
                <a:cubicBezTo>
                  <a:pt x="3" y="3"/>
                  <a:pt x="3" y="3"/>
                  <a:pt x="3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0"/>
                  <a:pt x="3" y="0"/>
                  <a:pt x="3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51" name="Freeform 231"/>
          <p:cNvSpPr>
            <a:spLocks noEditPoints="1"/>
          </p:cNvSpPr>
          <p:nvPr/>
        </p:nvSpPr>
        <p:spPr bwMode="auto">
          <a:xfrm>
            <a:off x="5145088" y="3660775"/>
            <a:ext cx="26988" cy="30162"/>
          </a:xfrm>
          <a:custGeom>
            <a:avLst/>
            <a:gdLst/>
            <a:ahLst/>
            <a:cxnLst>
              <a:cxn ang="0">
                <a:pos x="7" y="4"/>
              </a:cxn>
              <a:cxn ang="0">
                <a:pos x="7" y="3"/>
              </a:cxn>
              <a:cxn ang="0">
                <a:pos x="4" y="0"/>
              </a:cxn>
              <a:cxn ang="0">
                <a:pos x="0" y="4"/>
              </a:cxn>
              <a:cxn ang="0">
                <a:pos x="4" y="8"/>
              </a:cxn>
              <a:cxn ang="0">
                <a:pos x="7" y="7"/>
              </a:cxn>
              <a:cxn ang="0">
                <a:pos x="6" y="6"/>
              </a:cxn>
              <a:cxn ang="0">
                <a:pos x="4" y="7"/>
              </a:cxn>
              <a:cxn ang="0">
                <a:pos x="1" y="4"/>
              </a:cxn>
              <a:cxn ang="0">
                <a:pos x="7" y="4"/>
              </a:cxn>
              <a:cxn ang="0">
                <a:pos x="1" y="3"/>
              </a:cxn>
              <a:cxn ang="0">
                <a:pos x="4" y="1"/>
              </a:cxn>
              <a:cxn ang="0">
                <a:pos x="6" y="3"/>
              </a:cxn>
              <a:cxn ang="0">
                <a:pos x="1" y="3"/>
              </a:cxn>
            </a:cxnLst>
            <a:rect l="0" t="0" r="r" b="b"/>
            <a:pathLst>
              <a:path w="7" h="8">
                <a:moveTo>
                  <a:pt x="7" y="4"/>
                </a:moveTo>
                <a:cubicBezTo>
                  <a:pt x="7" y="4"/>
                  <a:pt x="7" y="4"/>
                  <a:pt x="7" y="3"/>
                </a:cubicBezTo>
                <a:cubicBezTo>
                  <a:pt x="7" y="2"/>
                  <a:pt x="6" y="0"/>
                  <a:pt x="4" y="0"/>
                </a:cubicBezTo>
                <a:cubicBezTo>
                  <a:pt x="1" y="0"/>
                  <a:pt x="0" y="1"/>
                  <a:pt x="0" y="4"/>
                </a:cubicBezTo>
                <a:cubicBezTo>
                  <a:pt x="0" y="6"/>
                  <a:pt x="1" y="8"/>
                  <a:pt x="4" y="8"/>
                </a:cubicBezTo>
                <a:cubicBezTo>
                  <a:pt x="5" y="8"/>
                  <a:pt x="6" y="7"/>
                  <a:pt x="7" y="7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5" y="7"/>
                  <a:pt x="4" y="7"/>
                </a:cubicBezTo>
                <a:cubicBezTo>
                  <a:pt x="3" y="7"/>
                  <a:pt x="1" y="6"/>
                  <a:pt x="1" y="4"/>
                </a:cubicBezTo>
                <a:lnTo>
                  <a:pt x="7" y="4"/>
                </a:lnTo>
                <a:close/>
                <a:moveTo>
                  <a:pt x="1" y="3"/>
                </a:moveTo>
                <a:cubicBezTo>
                  <a:pt x="1" y="2"/>
                  <a:pt x="2" y="1"/>
                  <a:pt x="4" y="1"/>
                </a:cubicBezTo>
                <a:cubicBezTo>
                  <a:pt x="5" y="1"/>
                  <a:pt x="6" y="2"/>
                  <a:pt x="6" y="3"/>
                </a:cubicBezTo>
                <a:lnTo>
                  <a:pt x="1" y="3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52" name="Freeform 232"/>
          <p:cNvSpPr/>
          <p:nvPr/>
        </p:nvSpPr>
        <p:spPr bwMode="auto">
          <a:xfrm>
            <a:off x="5180013" y="3652838"/>
            <a:ext cx="17463" cy="381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" y="2"/>
              </a:cxn>
              <a:cxn ang="0">
                <a:pos x="0" y="2"/>
              </a:cxn>
              <a:cxn ang="0">
                <a:pos x="0" y="3"/>
              </a:cxn>
              <a:cxn ang="0">
                <a:pos x="1" y="3"/>
              </a:cxn>
              <a:cxn ang="0">
                <a:pos x="1" y="7"/>
              </a:cxn>
              <a:cxn ang="0">
                <a:pos x="2" y="9"/>
              </a:cxn>
              <a:cxn ang="0">
                <a:pos x="3" y="10"/>
              </a:cxn>
              <a:cxn ang="0">
                <a:pos x="4" y="10"/>
              </a:cxn>
              <a:cxn ang="0">
                <a:pos x="4" y="8"/>
              </a:cxn>
              <a:cxn ang="0">
                <a:pos x="4" y="9"/>
              </a:cxn>
              <a:cxn ang="0">
                <a:pos x="2" y="7"/>
              </a:cxn>
              <a:cxn ang="0">
                <a:pos x="2" y="3"/>
              </a:cxn>
              <a:cxn ang="0">
                <a:pos x="5" y="3"/>
              </a:cxn>
              <a:cxn ang="0">
                <a:pos x="5" y="2"/>
              </a:cxn>
              <a:cxn ang="0">
                <a:pos x="2" y="2"/>
              </a:cxn>
              <a:cxn ang="0">
                <a:pos x="2" y="0"/>
              </a:cxn>
              <a:cxn ang="0">
                <a:pos x="1" y="0"/>
              </a:cxn>
            </a:cxnLst>
            <a:rect l="0" t="0" r="r" b="b"/>
            <a:pathLst>
              <a:path w="5" h="10">
                <a:moveTo>
                  <a:pt x="1" y="0"/>
                </a:move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7"/>
                  <a:pt x="1" y="7"/>
                  <a:pt x="1" y="7"/>
                </a:cubicBezTo>
                <a:cubicBezTo>
                  <a:pt x="1" y="8"/>
                  <a:pt x="1" y="9"/>
                  <a:pt x="2" y="9"/>
                </a:cubicBezTo>
                <a:cubicBezTo>
                  <a:pt x="2" y="10"/>
                  <a:pt x="2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8"/>
                  <a:pt x="4" y="8"/>
                  <a:pt x="4" y="8"/>
                </a:cubicBezTo>
                <a:cubicBezTo>
                  <a:pt x="4" y="9"/>
                  <a:pt x="4" y="9"/>
                  <a:pt x="4" y="9"/>
                </a:cubicBezTo>
                <a:cubicBezTo>
                  <a:pt x="3" y="9"/>
                  <a:pt x="2" y="8"/>
                  <a:pt x="2" y="7"/>
                </a:cubicBezTo>
                <a:cubicBezTo>
                  <a:pt x="2" y="3"/>
                  <a:pt x="2" y="3"/>
                  <a:pt x="2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0"/>
                  <a:pt x="2" y="0"/>
                  <a:pt x="2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53" name="Freeform 233"/>
          <p:cNvSpPr/>
          <p:nvPr/>
        </p:nvSpPr>
        <p:spPr bwMode="auto">
          <a:xfrm>
            <a:off x="5205413" y="3660775"/>
            <a:ext cx="26988" cy="30162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5" y="0"/>
              </a:cxn>
              <a:cxn ang="0">
                <a:pos x="5" y="5"/>
              </a:cxn>
              <a:cxn ang="0">
                <a:pos x="5" y="5"/>
              </a:cxn>
              <a:cxn ang="0">
                <a:pos x="3" y="7"/>
              </a:cxn>
              <a:cxn ang="0">
                <a:pos x="1" y="4"/>
              </a:cxn>
              <a:cxn ang="0">
                <a:pos x="1" y="0"/>
              </a:cxn>
              <a:cxn ang="0">
                <a:pos x="0" y="0"/>
              </a:cxn>
              <a:cxn ang="0">
                <a:pos x="0" y="4"/>
              </a:cxn>
              <a:cxn ang="0">
                <a:pos x="3" y="8"/>
              </a:cxn>
              <a:cxn ang="0">
                <a:pos x="5" y="6"/>
              </a:cxn>
              <a:cxn ang="0">
                <a:pos x="6" y="6"/>
              </a:cxn>
              <a:cxn ang="0">
                <a:pos x="6" y="8"/>
              </a:cxn>
              <a:cxn ang="0">
                <a:pos x="7" y="8"/>
              </a:cxn>
              <a:cxn ang="0">
                <a:pos x="7" y="5"/>
              </a:cxn>
              <a:cxn ang="0">
                <a:pos x="7" y="0"/>
              </a:cxn>
            </a:cxnLst>
            <a:rect l="0" t="0" r="r" b="b"/>
            <a:pathLst>
              <a:path w="7" h="8">
                <a:moveTo>
                  <a:pt x="7" y="0"/>
                </a:moveTo>
                <a:cubicBezTo>
                  <a:pt x="5" y="0"/>
                  <a:pt x="5" y="0"/>
                  <a:pt x="5" y="0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6"/>
                  <a:pt x="4" y="7"/>
                  <a:pt x="3" y="7"/>
                </a:cubicBezTo>
                <a:cubicBezTo>
                  <a:pt x="2" y="7"/>
                  <a:pt x="1" y="6"/>
                  <a:pt x="1" y="4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7"/>
                  <a:pt x="2" y="8"/>
                  <a:pt x="3" y="8"/>
                </a:cubicBezTo>
                <a:cubicBezTo>
                  <a:pt x="4" y="8"/>
                  <a:pt x="5" y="7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8"/>
                  <a:pt x="6" y="8"/>
                  <a:pt x="6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7"/>
                  <a:pt x="7" y="6"/>
                  <a:pt x="7" y="5"/>
                </a:cubicBezTo>
                <a:lnTo>
                  <a:pt x="7" y="0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54" name="Freeform 234"/>
          <p:cNvSpPr>
            <a:spLocks noEditPoints="1"/>
          </p:cNvSpPr>
          <p:nvPr/>
        </p:nvSpPr>
        <p:spPr bwMode="auto">
          <a:xfrm>
            <a:off x="5243513" y="3660775"/>
            <a:ext cx="25400" cy="30162"/>
          </a:xfrm>
          <a:custGeom>
            <a:avLst/>
            <a:gdLst/>
            <a:ahLst/>
            <a:cxnLst>
              <a:cxn ang="0">
                <a:pos x="7" y="4"/>
              </a:cxn>
              <a:cxn ang="0">
                <a:pos x="7" y="3"/>
              </a:cxn>
              <a:cxn ang="0">
                <a:pos x="3" y="0"/>
              </a:cxn>
              <a:cxn ang="0">
                <a:pos x="0" y="4"/>
              </a:cxn>
              <a:cxn ang="0">
                <a:pos x="4" y="8"/>
              </a:cxn>
              <a:cxn ang="0">
                <a:pos x="6" y="7"/>
              </a:cxn>
              <a:cxn ang="0">
                <a:pos x="6" y="6"/>
              </a:cxn>
              <a:cxn ang="0">
                <a:pos x="4" y="7"/>
              </a:cxn>
              <a:cxn ang="0">
                <a:pos x="1" y="4"/>
              </a:cxn>
              <a:cxn ang="0">
                <a:pos x="7" y="4"/>
              </a:cxn>
              <a:cxn ang="0">
                <a:pos x="1" y="3"/>
              </a:cxn>
              <a:cxn ang="0">
                <a:pos x="3" y="1"/>
              </a:cxn>
              <a:cxn ang="0">
                <a:pos x="5" y="3"/>
              </a:cxn>
              <a:cxn ang="0">
                <a:pos x="1" y="3"/>
              </a:cxn>
            </a:cxnLst>
            <a:rect l="0" t="0" r="r" b="b"/>
            <a:pathLst>
              <a:path w="7" h="8">
                <a:moveTo>
                  <a:pt x="7" y="4"/>
                </a:moveTo>
                <a:cubicBezTo>
                  <a:pt x="7" y="4"/>
                  <a:pt x="7" y="4"/>
                  <a:pt x="7" y="3"/>
                </a:cubicBezTo>
                <a:cubicBezTo>
                  <a:pt x="7" y="2"/>
                  <a:pt x="6" y="0"/>
                  <a:pt x="3" y="0"/>
                </a:cubicBezTo>
                <a:cubicBezTo>
                  <a:pt x="1" y="0"/>
                  <a:pt x="0" y="1"/>
                  <a:pt x="0" y="4"/>
                </a:cubicBezTo>
                <a:cubicBezTo>
                  <a:pt x="0" y="6"/>
                  <a:pt x="1" y="8"/>
                  <a:pt x="4" y="8"/>
                </a:cubicBezTo>
                <a:cubicBezTo>
                  <a:pt x="5" y="8"/>
                  <a:pt x="6" y="7"/>
                  <a:pt x="6" y="7"/>
                </a:cubicBezTo>
                <a:cubicBezTo>
                  <a:pt x="6" y="6"/>
                  <a:pt x="6" y="6"/>
                  <a:pt x="6" y="6"/>
                </a:cubicBezTo>
                <a:cubicBezTo>
                  <a:pt x="5" y="6"/>
                  <a:pt x="5" y="7"/>
                  <a:pt x="4" y="7"/>
                </a:cubicBezTo>
                <a:cubicBezTo>
                  <a:pt x="2" y="7"/>
                  <a:pt x="1" y="6"/>
                  <a:pt x="1" y="4"/>
                </a:cubicBezTo>
                <a:lnTo>
                  <a:pt x="7" y="4"/>
                </a:lnTo>
                <a:close/>
                <a:moveTo>
                  <a:pt x="1" y="3"/>
                </a:moveTo>
                <a:cubicBezTo>
                  <a:pt x="1" y="2"/>
                  <a:pt x="2" y="1"/>
                  <a:pt x="3" y="1"/>
                </a:cubicBezTo>
                <a:cubicBezTo>
                  <a:pt x="5" y="1"/>
                  <a:pt x="5" y="2"/>
                  <a:pt x="5" y="3"/>
                </a:cubicBezTo>
                <a:lnTo>
                  <a:pt x="1" y="3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55" name="Freeform 235"/>
          <p:cNvSpPr/>
          <p:nvPr/>
        </p:nvSpPr>
        <p:spPr bwMode="auto">
          <a:xfrm>
            <a:off x="5276850" y="3660775"/>
            <a:ext cx="14288" cy="3016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" y="8"/>
              </a:cxn>
              <a:cxn ang="0">
                <a:pos x="2" y="3"/>
              </a:cxn>
              <a:cxn ang="0">
                <a:pos x="2" y="3"/>
              </a:cxn>
              <a:cxn ang="0">
                <a:pos x="4" y="1"/>
              </a:cxn>
              <a:cxn ang="0">
                <a:pos x="4" y="1"/>
              </a:cxn>
              <a:cxn ang="0">
                <a:pos x="4" y="0"/>
              </a:cxn>
              <a:cxn ang="0">
                <a:pos x="4" y="0"/>
              </a:cxn>
              <a:cxn ang="0">
                <a:pos x="2" y="1"/>
              </a:cxn>
              <a:cxn ang="0">
                <a:pos x="2" y="1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8"/>
              </a:cxn>
            </a:cxnLst>
            <a:rect l="0" t="0" r="r" b="b"/>
            <a:pathLst>
              <a:path w="4" h="8">
                <a:moveTo>
                  <a:pt x="0" y="8"/>
                </a:moveTo>
                <a:cubicBezTo>
                  <a:pt x="2" y="8"/>
                  <a:pt x="2" y="8"/>
                  <a:pt x="2" y="8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3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2" y="0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lnTo>
                  <a:pt x="0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56" name="Freeform 236"/>
          <p:cNvSpPr>
            <a:spLocks noEditPoints="1"/>
          </p:cNvSpPr>
          <p:nvPr/>
        </p:nvSpPr>
        <p:spPr bwMode="auto">
          <a:xfrm>
            <a:off x="4841875" y="3724275"/>
            <a:ext cx="25400" cy="30162"/>
          </a:xfrm>
          <a:custGeom>
            <a:avLst/>
            <a:gdLst/>
            <a:ahLst/>
            <a:cxnLst>
              <a:cxn ang="0">
                <a:pos x="7" y="8"/>
              </a:cxn>
              <a:cxn ang="0">
                <a:pos x="7" y="6"/>
              </a:cxn>
              <a:cxn ang="0">
                <a:pos x="7" y="3"/>
              </a:cxn>
              <a:cxn ang="0">
                <a:pos x="3" y="0"/>
              </a:cxn>
              <a:cxn ang="0">
                <a:pos x="1" y="0"/>
              </a:cxn>
              <a:cxn ang="0">
                <a:pos x="1" y="1"/>
              </a:cxn>
              <a:cxn ang="0">
                <a:pos x="3" y="1"/>
              </a:cxn>
              <a:cxn ang="0">
                <a:pos x="5" y="3"/>
              </a:cxn>
              <a:cxn ang="0">
                <a:pos x="5" y="3"/>
              </a:cxn>
              <a:cxn ang="0">
                <a:pos x="0" y="6"/>
              </a:cxn>
              <a:cxn ang="0">
                <a:pos x="3" y="8"/>
              </a:cxn>
              <a:cxn ang="0">
                <a:pos x="5" y="7"/>
              </a:cxn>
              <a:cxn ang="0">
                <a:pos x="5" y="7"/>
              </a:cxn>
              <a:cxn ang="0">
                <a:pos x="5" y="8"/>
              </a:cxn>
              <a:cxn ang="0">
                <a:pos x="7" y="8"/>
              </a:cxn>
              <a:cxn ang="0">
                <a:pos x="5" y="5"/>
              </a:cxn>
              <a:cxn ang="0">
                <a:pos x="5" y="6"/>
              </a:cxn>
              <a:cxn ang="0">
                <a:pos x="3" y="7"/>
              </a:cxn>
              <a:cxn ang="0">
                <a:pos x="2" y="5"/>
              </a:cxn>
              <a:cxn ang="0">
                <a:pos x="5" y="4"/>
              </a:cxn>
              <a:cxn ang="0">
                <a:pos x="5" y="5"/>
              </a:cxn>
            </a:cxnLst>
            <a:rect l="0" t="0" r="r" b="b"/>
            <a:pathLst>
              <a:path w="7" h="8">
                <a:moveTo>
                  <a:pt x="7" y="8"/>
                </a:moveTo>
                <a:cubicBezTo>
                  <a:pt x="7" y="7"/>
                  <a:pt x="7" y="7"/>
                  <a:pt x="7" y="6"/>
                </a:cubicBezTo>
                <a:cubicBezTo>
                  <a:pt x="7" y="3"/>
                  <a:pt x="7" y="3"/>
                  <a:pt x="7" y="3"/>
                </a:cubicBezTo>
                <a:cubicBezTo>
                  <a:pt x="7" y="1"/>
                  <a:pt x="6" y="0"/>
                  <a:pt x="3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3" y="1"/>
                  <a:pt x="3" y="1"/>
                </a:cubicBezTo>
                <a:cubicBezTo>
                  <a:pt x="5" y="1"/>
                  <a:pt x="5" y="2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2" y="3"/>
                  <a:pt x="0" y="4"/>
                  <a:pt x="0" y="6"/>
                </a:cubicBezTo>
                <a:cubicBezTo>
                  <a:pt x="0" y="7"/>
                  <a:pt x="1" y="8"/>
                  <a:pt x="3" y="8"/>
                </a:cubicBezTo>
                <a:cubicBezTo>
                  <a:pt x="4" y="8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8"/>
                  <a:pt x="5" y="8"/>
                  <a:pt x="5" y="8"/>
                </a:cubicBezTo>
                <a:lnTo>
                  <a:pt x="7" y="8"/>
                </a:lnTo>
                <a:close/>
                <a:moveTo>
                  <a:pt x="5" y="5"/>
                </a:moveTo>
                <a:cubicBezTo>
                  <a:pt x="5" y="5"/>
                  <a:pt x="5" y="5"/>
                  <a:pt x="5" y="6"/>
                </a:cubicBezTo>
                <a:cubicBezTo>
                  <a:pt x="5" y="6"/>
                  <a:pt x="4" y="7"/>
                  <a:pt x="3" y="7"/>
                </a:cubicBezTo>
                <a:cubicBezTo>
                  <a:pt x="2" y="7"/>
                  <a:pt x="2" y="6"/>
                  <a:pt x="2" y="5"/>
                </a:cubicBezTo>
                <a:cubicBezTo>
                  <a:pt x="2" y="4"/>
                  <a:pt x="4" y="4"/>
                  <a:pt x="5" y="4"/>
                </a:cubicBezTo>
                <a:lnTo>
                  <a:pt x="5" y="5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57" name="Freeform 237"/>
          <p:cNvSpPr>
            <a:spLocks noEditPoints="1"/>
          </p:cNvSpPr>
          <p:nvPr/>
        </p:nvSpPr>
        <p:spPr bwMode="auto">
          <a:xfrm>
            <a:off x="4875213" y="3709988"/>
            <a:ext cx="30163" cy="4445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5"/>
              </a:cxn>
              <a:cxn ang="0">
                <a:pos x="6" y="5"/>
              </a:cxn>
              <a:cxn ang="0">
                <a:pos x="4" y="4"/>
              </a:cxn>
              <a:cxn ang="0">
                <a:pos x="0" y="8"/>
              </a:cxn>
              <a:cxn ang="0">
                <a:pos x="4" y="12"/>
              </a:cxn>
              <a:cxn ang="0">
                <a:pos x="6" y="10"/>
              </a:cxn>
              <a:cxn ang="0">
                <a:pos x="6" y="10"/>
              </a:cxn>
              <a:cxn ang="0">
                <a:pos x="7" y="12"/>
              </a:cxn>
              <a:cxn ang="0">
                <a:pos x="8" y="12"/>
              </a:cxn>
              <a:cxn ang="0">
                <a:pos x="8" y="10"/>
              </a:cxn>
              <a:cxn ang="0">
                <a:pos x="8" y="0"/>
              </a:cxn>
              <a:cxn ang="0">
                <a:pos x="6" y="0"/>
              </a:cxn>
              <a:cxn ang="0">
                <a:pos x="6" y="8"/>
              </a:cxn>
              <a:cxn ang="0">
                <a:pos x="6" y="9"/>
              </a:cxn>
              <a:cxn ang="0">
                <a:pos x="4" y="11"/>
              </a:cxn>
              <a:cxn ang="0">
                <a:pos x="2" y="8"/>
              </a:cxn>
              <a:cxn ang="0">
                <a:pos x="4" y="5"/>
              </a:cxn>
              <a:cxn ang="0">
                <a:pos x="6" y="7"/>
              </a:cxn>
              <a:cxn ang="0">
                <a:pos x="6" y="7"/>
              </a:cxn>
              <a:cxn ang="0">
                <a:pos x="6" y="8"/>
              </a:cxn>
            </a:cxnLst>
            <a:rect l="0" t="0" r="r" b="b"/>
            <a:pathLst>
              <a:path w="8" h="12">
                <a:moveTo>
                  <a:pt x="6" y="0"/>
                </a:move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4"/>
                  <a:pt x="5" y="4"/>
                  <a:pt x="4" y="4"/>
                </a:cubicBezTo>
                <a:cubicBezTo>
                  <a:pt x="2" y="4"/>
                  <a:pt x="0" y="5"/>
                  <a:pt x="0" y="8"/>
                </a:cubicBezTo>
                <a:cubicBezTo>
                  <a:pt x="0" y="10"/>
                  <a:pt x="2" y="12"/>
                  <a:pt x="4" y="12"/>
                </a:cubicBezTo>
                <a:cubicBezTo>
                  <a:pt x="5" y="12"/>
                  <a:pt x="6" y="11"/>
                  <a:pt x="6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1"/>
                  <a:pt x="8" y="10"/>
                  <a:pt x="8" y="10"/>
                </a:cubicBezTo>
                <a:cubicBezTo>
                  <a:pt x="8" y="0"/>
                  <a:pt x="8" y="0"/>
                  <a:pt x="8" y="0"/>
                </a:cubicBezTo>
                <a:lnTo>
                  <a:pt x="6" y="0"/>
                </a:lnTo>
                <a:close/>
                <a:moveTo>
                  <a:pt x="6" y="8"/>
                </a:moveTo>
                <a:cubicBezTo>
                  <a:pt x="6" y="9"/>
                  <a:pt x="6" y="9"/>
                  <a:pt x="6" y="9"/>
                </a:cubicBezTo>
                <a:cubicBezTo>
                  <a:pt x="6" y="10"/>
                  <a:pt x="5" y="11"/>
                  <a:pt x="4" y="11"/>
                </a:cubicBezTo>
                <a:cubicBezTo>
                  <a:pt x="3" y="11"/>
                  <a:pt x="2" y="9"/>
                  <a:pt x="2" y="8"/>
                </a:cubicBezTo>
                <a:cubicBezTo>
                  <a:pt x="2" y="6"/>
                  <a:pt x="3" y="5"/>
                  <a:pt x="4" y="5"/>
                </a:cubicBezTo>
                <a:cubicBezTo>
                  <a:pt x="5" y="5"/>
                  <a:pt x="6" y="6"/>
                  <a:pt x="6" y="7"/>
                </a:cubicBezTo>
                <a:cubicBezTo>
                  <a:pt x="6" y="7"/>
                  <a:pt x="6" y="7"/>
                  <a:pt x="6" y="7"/>
                </a:cubicBezTo>
                <a:lnTo>
                  <a:pt x="6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58" name="Freeform 238"/>
          <p:cNvSpPr>
            <a:spLocks noEditPoints="1"/>
          </p:cNvSpPr>
          <p:nvPr/>
        </p:nvSpPr>
        <p:spPr bwMode="auto">
          <a:xfrm>
            <a:off x="4916488" y="3713163"/>
            <a:ext cx="7938" cy="41275"/>
          </a:xfrm>
          <a:custGeom>
            <a:avLst/>
            <a:gdLst/>
            <a:ahLst/>
            <a:cxnLst>
              <a:cxn ang="0">
                <a:pos x="2" y="11"/>
              </a:cxn>
              <a:cxn ang="0">
                <a:pos x="2" y="3"/>
              </a:cxn>
              <a:cxn ang="0">
                <a:pos x="0" y="3"/>
              </a:cxn>
              <a:cxn ang="0">
                <a:pos x="0" y="11"/>
              </a:cxn>
              <a:cxn ang="0">
                <a:pos x="2" y="11"/>
              </a:cxn>
              <a:cxn ang="0">
                <a:pos x="1" y="0"/>
              </a:cxn>
              <a:cxn ang="0">
                <a:pos x="0" y="1"/>
              </a:cxn>
              <a:cxn ang="0">
                <a:pos x="1" y="2"/>
              </a:cxn>
              <a:cxn ang="0">
                <a:pos x="2" y="1"/>
              </a:cxn>
              <a:cxn ang="0">
                <a:pos x="1" y="0"/>
              </a:cxn>
            </a:cxnLst>
            <a:rect l="0" t="0" r="r" b="b"/>
            <a:pathLst>
              <a:path w="2" h="11">
                <a:moveTo>
                  <a:pt x="2" y="11"/>
                </a:moveTo>
                <a:cubicBezTo>
                  <a:pt x="2" y="3"/>
                  <a:pt x="2" y="3"/>
                  <a:pt x="2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1"/>
                  <a:pt x="0" y="11"/>
                  <a:pt x="0" y="11"/>
                </a:cubicBezTo>
                <a:lnTo>
                  <a:pt x="2" y="11"/>
                </a:lnTo>
                <a:close/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59" name="Freeform 239"/>
          <p:cNvSpPr>
            <a:spLocks noEditPoints="1"/>
          </p:cNvSpPr>
          <p:nvPr/>
        </p:nvSpPr>
        <p:spPr bwMode="auto">
          <a:xfrm>
            <a:off x="4935538" y="3724275"/>
            <a:ext cx="30163" cy="41275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" y="11"/>
              </a:cxn>
              <a:cxn ang="0">
                <a:pos x="1" y="7"/>
              </a:cxn>
              <a:cxn ang="0">
                <a:pos x="1" y="7"/>
              </a:cxn>
              <a:cxn ang="0">
                <a:pos x="4" y="8"/>
              </a:cxn>
              <a:cxn ang="0">
                <a:pos x="8" y="4"/>
              </a:cxn>
              <a:cxn ang="0">
                <a:pos x="4" y="0"/>
              </a:cxn>
              <a:cxn ang="0">
                <a:pos x="1" y="1"/>
              </a:cxn>
              <a:cxn ang="0">
                <a:pos x="1" y="1"/>
              </a:cxn>
              <a:cxn ang="0">
                <a:pos x="1" y="0"/>
              </a:cxn>
              <a:cxn ang="0">
                <a:pos x="0" y="0"/>
              </a:cxn>
              <a:cxn ang="0">
                <a:pos x="0" y="2"/>
              </a:cxn>
              <a:cxn ang="0">
                <a:pos x="0" y="11"/>
              </a:cxn>
              <a:cxn ang="0">
                <a:pos x="1" y="3"/>
              </a:cxn>
              <a:cxn ang="0">
                <a:pos x="1" y="3"/>
              </a:cxn>
              <a:cxn ang="0">
                <a:pos x="4" y="1"/>
              </a:cxn>
              <a:cxn ang="0">
                <a:pos x="6" y="4"/>
              </a:cxn>
              <a:cxn ang="0">
                <a:pos x="4" y="7"/>
              </a:cxn>
              <a:cxn ang="0">
                <a:pos x="1" y="5"/>
              </a:cxn>
              <a:cxn ang="0">
                <a:pos x="1" y="5"/>
              </a:cxn>
              <a:cxn ang="0">
                <a:pos x="1" y="3"/>
              </a:cxn>
            </a:cxnLst>
            <a:rect l="0" t="0" r="r" b="b"/>
            <a:pathLst>
              <a:path w="8" h="11">
                <a:moveTo>
                  <a:pt x="0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3" y="8"/>
                  <a:pt x="4" y="8"/>
                </a:cubicBezTo>
                <a:cubicBezTo>
                  <a:pt x="6" y="8"/>
                  <a:pt x="8" y="7"/>
                  <a:pt x="8" y="4"/>
                </a:cubicBezTo>
                <a:cubicBezTo>
                  <a:pt x="8" y="1"/>
                  <a:pt x="6" y="0"/>
                  <a:pt x="4" y="0"/>
                </a:cubicBezTo>
                <a:cubicBezTo>
                  <a:pt x="3" y="0"/>
                  <a:pt x="2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lnTo>
                  <a:pt x="0" y="11"/>
                </a:lnTo>
                <a:close/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2"/>
                  <a:pt x="3" y="1"/>
                  <a:pt x="4" y="1"/>
                </a:cubicBezTo>
                <a:cubicBezTo>
                  <a:pt x="5" y="1"/>
                  <a:pt x="6" y="2"/>
                  <a:pt x="6" y="4"/>
                </a:cubicBezTo>
                <a:cubicBezTo>
                  <a:pt x="6" y="6"/>
                  <a:pt x="5" y="7"/>
                  <a:pt x="4" y="7"/>
                </a:cubicBezTo>
                <a:cubicBezTo>
                  <a:pt x="3" y="7"/>
                  <a:pt x="2" y="6"/>
                  <a:pt x="1" y="5"/>
                </a:cubicBezTo>
                <a:cubicBezTo>
                  <a:pt x="1" y="5"/>
                  <a:pt x="1" y="5"/>
                  <a:pt x="1" y="5"/>
                </a:cubicBezTo>
                <a:lnTo>
                  <a:pt x="1" y="3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60" name="Freeform 240"/>
          <p:cNvSpPr>
            <a:spLocks noEditPoints="1"/>
          </p:cNvSpPr>
          <p:nvPr/>
        </p:nvSpPr>
        <p:spPr bwMode="auto">
          <a:xfrm>
            <a:off x="4973638" y="3713163"/>
            <a:ext cx="6350" cy="41275"/>
          </a:xfrm>
          <a:custGeom>
            <a:avLst/>
            <a:gdLst/>
            <a:ahLst/>
            <a:cxnLst>
              <a:cxn ang="0">
                <a:pos x="2" y="11"/>
              </a:cxn>
              <a:cxn ang="0">
                <a:pos x="2" y="3"/>
              </a:cxn>
              <a:cxn ang="0">
                <a:pos x="0" y="3"/>
              </a:cxn>
              <a:cxn ang="0">
                <a:pos x="0" y="11"/>
              </a:cxn>
              <a:cxn ang="0">
                <a:pos x="2" y="11"/>
              </a:cxn>
              <a:cxn ang="0">
                <a:pos x="1" y="0"/>
              </a:cxn>
              <a:cxn ang="0">
                <a:pos x="0" y="1"/>
              </a:cxn>
              <a:cxn ang="0">
                <a:pos x="1" y="2"/>
              </a:cxn>
              <a:cxn ang="0">
                <a:pos x="2" y="1"/>
              </a:cxn>
              <a:cxn ang="0">
                <a:pos x="1" y="0"/>
              </a:cxn>
            </a:cxnLst>
            <a:rect l="0" t="0" r="r" b="b"/>
            <a:pathLst>
              <a:path w="2" h="11">
                <a:moveTo>
                  <a:pt x="2" y="11"/>
                </a:moveTo>
                <a:cubicBezTo>
                  <a:pt x="2" y="3"/>
                  <a:pt x="2" y="3"/>
                  <a:pt x="2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1"/>
                  <a:pt x="0" y="11"/>
                  <a:pt x="0" y="11"/>
                </a:cubicBezTo>
                <a:lnTo>
                  <a:pt x="2" y="11"/>
                </a:lnTo>
                <a:close/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61" name="Freeform 241"/>
          <p:cNvSpPr/>
          <p:nvPr/>
        </p:nvSpPr>
        <p:spPr bwMode="auto">
          <a:xfrm>
            <a:off x="4987925" y="3724275"/>
            <a:ext cx="22225" cy="3016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3" y="8"/>
              </a:cxn>
              <a:cxn ang="0">
                <a:pos x="6" y="6"/>
              </a:cxn>
              <a:cxn ang="0">
                <a:pos x="4" y="3"/>
              </a:cxn>
              <a:cxn ang="0">
                <a:pos x="2" y="2"/>
              </a:cxn>
              <a:cxn ang="0">
                <a:pos x="3" y="1"/>
              </a:cxn>
              <a:cxn ang="0">
                <a:pos x="5" y="1"/>
              </a:cxn>
              <a:cxn ang="0">
                <a:pos x="5" y="0"/>
              </a:cxn>
              <a:cxn ang="0">
                <a:pos x="3" y="0"/>
              </a:cxn>
              <a:cxn ang="0">
                <a:pos x="1" y="2"/>
              </a:cxn>
              <a:cxn ang="0">
                <a:pos x="3" y="4"/>
              </a:cxn>
              <a:cxn ang="0">
                <a:pos x="4" y="6"/>
              </a:cxn>
              <a:cxn ang="0">
                <a:pos x="3" y="7"/>
              </a:cxn>
              <a:cxn ang="0">
                <a:pos x="1" y="6"/>
              </a:cxn>
              <a:cxn ang="0">
                <a:pos x="0" y="7"/>
              </a:cxn>
            </a:cxnLst>
            <a:rect l="0" t="0" r="r" b="b"/>
            <a:pathLst>
              <a:path w="6" h="8">
                <a:moveTo>
                  <a:pt x="0" y="7"/>
                </a:moveTo>
                <a:cubicBezTo>
                  <a:pt x="1" y="8"/>
                  <a:pt x="2" y="8"/>
                  <a:pt x="3" y="8"/>
                </a:cubicBezTo>
                <a:cubicBezTo>
                  <a:pt x="5" y="8"/>
                  <a:pt x="6" y="7"/>
                  <a:pt x="6" y="6"/>
                </a:cubicBezTo>
                <a:cubicBezTo>
                  <a:pt x="6" y="4"/>
                  <a:pt x="5" y="4"/>
                  <a:pt x="4" y="3"/>
                </a:cubicBezTo>
                <a:cubicBezTo>
                  <a:pt x="3" y="3"/>
                  <a:pt x="2" y="3"/>
                  <a:pt x="2" y="2"/>
                </a:cubicBezTo>
                <a:cubicBezTo>
                  <a:pt x="2" y="1"/>
                  <a:pt x="3" y="1"/>
                  <a:pt x="3" y="1"/>
                </a:cubicBezTo>
                <a:cubicBezTo>
                  <a:pt x="4" y="1"/>
                  <a:pt x="5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3" y="0"/>
                </a:cubicBezTo>
                <a:cubicBezTo>
                  <a:pt x="2" y="0"/>
                  <a:pt x="1" y="1"/>
                  <a:pt x="1" y="2"/>
                </a:cubicBezTo>
                <a:cubicBezTo>
                  <a:pt x="1" y="3"/>
                  <a:pt x="1" y="4"/>
                  <a:pt x="3" y="4"/>
                </a:cubicBezTo>
                <a:cubicBezTo>
                  <a:pt x="4" y="5"/>
                  <a:pt x="4" y="5"/>
                  <a:pt x="4" y="6"/>
                </a:cubicBezTo>
                <a:cubicBezTo>
                  <a:pt x="4" y="6"/>
                  <a:pt x="4" y="7"/>
                  <a:pt x="3" y="7"/>
                </a:cubicBezTo>
                <a:cubicBezTo>
                  <a:pt x="2" y="7"/>
                  <a:pt x="1" y="7"/>
                  <a:pt x="1" y="6"/>
                </a:cubicBezTo>
                <a:lnTo>
                  <a:pt x="0" y="7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62" name="Freeform 242"/>
          <p:cNvSpPr/>
          <p:nvPr/>
        </p:nvSpPr>
        <p:spPr bwMode="auto">
          <a:xfrm>
            <a:off x="5018088" y="3724275"/>
            <a:ext cx="22225" cy="30162"/>
          </a:xfrm>
          <a:custGeom>
            <a:avLst/>
            <a:gdLst/>
            <a:ahLst/>
            <a:cxnLst>
              <a:cxn ang="0">
                <a:pos x="6" y="6"/>
              </a:cxn>
              <a:cxn ang="0">
                <a:pos x="4" y="7"/>
              </a:cxn>
              <a:cxn ang="0">
                <a:pos x="1" y="4"/>
              </a:cxn>
              <a:cxn ang="0">
                <a:pos x="4" y="1"/>
              </a:cxn>
              <a:cxn ang="0">
                <a:pos x="6" y="1"/>
              </a:cxn>
              <a:cxn ang="0">
                <a:pos x="6" y="0"/>
              </a:cxn>
              <a:cxn ang="0">
                <a:pos x="4" y="0"/>
              </a:cxn>
              <a:cxn ang="0">
                <a:pos x="0" y="4"/>
              </a:cxn>
              <a:cxn ang="0">
                <a:pos x="4" y="8"/>
              </a:cxn>
              <a:cxn ang="0">
                <a:pos x="6" y="7"/>
              </a:cxn>
              <a:cxn ang="0">
                <a:pos x="6" y="6"/>
              </a:cxn>
            </a:cxnLst>
            <a:rect l="0" t="0" r="r" b="b"/>
            <a:pathLst>
              <a:path w="6" h="8">
                <a:moveTo>
                  <a:pt x="6" y="6"/>
                </a:moveTo>
                <a:cubicBezTo>
                  <a:pt x="6" y="7"/>
                  <a:pt x="5" y="7"/>
                  <a:pt x="4" y="7"/>
                </a:cubicBezTo>
                <a:cubicBezTo>
                  <a:pt x="3" y="7"/>
                  <a:pt x="1" y="6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5" y="1"/>
                  <a:pt x="6" y="1"/>
                  <a:pt x="6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1" y="8"/>
                  <a:pt x="4" y="8"/>
                </a:cubicBezTo>
                <a:cubicBezTo>
                  <a:pt x="5" y="8"/>
                  <a:pt x="6" y="8"/>
                  <a:pt x="6" y="7"/>
                </a:cubicBezTo>
                <a:lnTo>
                  <a:pt x="6" y="6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63" name="Freeform 243"/>
          <p:cNvSpPr>
            <a:spLocks noEditPoints="1"/>
          </p:cNvSpPr>
          <p:nvPr/>
        </p:nvSpPr>
        <p:spPr bwMode="auto">
          <a:xfrm>
            <a:off x="5051425" y="3713163"/>
            <a:ext cx="4763" cy="41275"/>
          </a:xfrm>
          <a:custGeom>
            <a:avLst/>
            <a:gdLst/>
            <a:ahLst/>
            <a:cxnLst>
              <a:cxn ang="0">
                <a:pos x="1" y="11"/>
              </a:cxn>
              <a:cxn ang="0">
                <a:pos x="1" y="3"/>
              </a:cxn>
              <a:cxn ang="0">
                <a:pos x="0" y="3"/>
              </a:cxn>
              <a:cxn ang="0">
                <a:pos x="0" y="11"/>
              </a:cxn>
              <a:cxn ang="0">
                <a:pos x="1" y="11"/>
              </a:cxn>
              <a:cxn ang="0">
                <a:pos x="1" y="0"/>
              </a:cxn>
              <a:cxn ang="0">
                <a:pos x="0" y="1"/>
              </a:cxn>
              <a:cxn ang="0">
                <a:pos x="0" y="2"/>
              </a:cxn>
              <a:cxn ang="0">
                <a:pos x="1" y="1"/>
              </a:cxn>
              <a:cxn ang="0">
                <a:pos x="1" y="0"/>
              </a:cxn>
            </a:cxnLst>
            <a:rect l="0" t="0" r="r" b="b"/>
            <a:pathLst>
              <a:path w="1" h="11">
                <a:moveTo>
                  <a:pt x="1" y="11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1"/>
                  <a:pt x="0" y="11"/>
                  <a:pt x="0" y="11"/>
                </a:cubicBezTo>
                <a:lnTo>
                  <a:pt x="1" y="11"/>
                </a:lnTo>
                <a:close/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64" name="Freeform 244"/>
          <p:cNvSpPr/>
          <p:nvPr/>
        </p:nvSpPr>
        <p:spPr bwMode="auto">
          <a:xfrm>
            <a:off x="5067300" y="3724275"/>
            <a:ext cx="25400" cy="30162"/>
          </a:xfrm>
          <a:custGeom>
            <a:avLst/>
            <a:gdLst/>
            <a:ahLst/>
            <a:cxnLst>
              <a:cxn ang="0">
                <a:pos x="1" y="8"/>
              </a:cxn>
              <a:cxn ang="0">
                <a:pos x="2" y="8"/>
              </a:cxn>
              <a:cxn ang="0">
                <a:pos x="2" y="3"/>
              </a:cxn>
              <a:cxn ang="0">
                <a:pos x="2" y="2"/>
              </a:cxn>
              <a:cxn ang="0">
                <a:pos x="4" y="1"/>
              </a:cxn>
              <a:cxn ang="0">
                <a:pos x="6" y="3"/>
              </a:cxn>
              <a:cxn ang="0">
                <a:pos x="6" y="8"/>
              </a:cxn>
              <a:cxn ang="0">
                <a:pos x="7" y="8"/>
              </a:cxn>
              <a:cxn ang="0">
                <a:pos x="7" y="3"/>
              </a:cxn>
              <a:cxn ang="0">
                <a:pos x="5" y="0"/>
              </a:cxn>
              <a:cxn ang="0">
                <a:pos x="2" y="1"/>
              </a:cxn>
              <a:cxn ang="0">
                <a:pos x="2" y="1"/>
              </a:cxn>
              <a:cxn ang="0">
                <a:pos x="2" y="0"/>
              </a:cxn>
              <a:cxn ang="0">
                <a:pos x="0" y="0"/>
              </a:cxn>
              <a:cxn ang="0">
                <a:pos x="1" y="2"/>
              </a:cxn>
              <a:cxn ang="0">
                <a:pos x="1" y="8"/>
              </a:cxn>
            </a:cxnLst>
            <a:rect l="0" t="0" r="r" b="b"/>
            <a:pathLst>
              <a:path w="7" h="8">
                <a:moveTo>
                  <a:pt x="1" y="8"/>
                </a:moveTo>
                <a:cubicBezTo>
                  <a:pt x="2" y="8"/>
                  <a:pt x="2" y="8"/>
                  <a:pt x="2" y="8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3" y="1"/>
                  <a:pt x="4" y="1"/>
                </a:cubicBezTo>
                <a:cubicBezTo>
                  <a:pt x="5" y="1"/>
                  <a:pt x="6" y="2"/>
                  <a:pt x="6" y="3"/>
                </a:cubicBezTo>
                <a:cubicBezTo>
                  <a:pt x="6" y="8"/>
                  <a:pt x="6" y="8"/>
                  <a:pt x="6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3"/>
                  <a:pt x="7" y="3"/>
                  <a:pt x="7" y="3"/>
                </a:cubicBezTo>
                <a:cubicBezTo>
                  <a:pt x="7" y="0"/>
                  <a:pt x="6" y="0"/>
                  <a:pt x="5" y="0"/>
                </a:cubicBezTo>
                <a:cubicBezTo>
                  <a:pt x="3" y="0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1"/>
                  <a:pt x="1" y="1"/>
                  <a:pt x="1" y="2"/>
                </a:cubicBezTo>
                <a:lnTo>
                  <a:pt x="1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65" name="Freeform 245"/>
          <p:cNvSpPr>
            <a:spLocks noEditPoints="1"/>
          </p:cNvSpPr>
          <p:nvPr/>
        </p:nvSpPr>
        <p:spPr bwMode="auto">
          <a:xfrm>
            <a:off x="5103813" y="3724275"/>
            <a:ext cx="30163" cy="412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1"/>
              </a:cxn>
              <a:cxn ang="0">
                <a:pos x="6" y="1"/>
              </a:cxn>
              <a:cxn ang="0">
                <a:pos x="4" y="0"/>
              </a:cxn>
              <a:cxn ang="0">
                <a:pos x="0" y="4"/>
              </a:cxn>
              <a:cxn ang="0">
                <a:pos x="4" y="8"/>
              </a:cxn>
              <a:cxn ang="0">
                <a:pos x="6" y="6"/>
              </a:cxn>
              <a:cxn ang="0">
                <a:pos x="6" y="6"/>
              </a:cxn>
              <a:cxn ang="0">
                <a:pos x="6" y="7"/>
              </a:cxn>
              <a:cxn ang="0">
                <a:pos x="4" y="10"/>
              </a:cxn>
              <a:cxn ang="0">
                <a:pos x="1" y="9"/>
              </a:cxn>
              <a:cxn ang="0">
                <a:pos x="1" y="10"/>
              </a:cxn>
              <a:cxn ang="0">
                <a:pos x="3" y="11"/>
              </a:cxn>
              <a:cxn ang="0">
                <a:pos x="6" y="10"/>
              </a:cxn>
              <a:cxn ang="0">
                <a:pos x="8" y="7"/>
              </a:cxn>
              <a:cxn ang="0">
                <a:pos x="8" y="2"/>
              </a:cxn>
              <a:cxn ang="0">
                <a:pos x="8" y="0"/>
              </a:cxn>
              <a:cxn ang="0">
                <a:pos x="6" y="0"/>
              </a:cxn>
              <a:cxn ang="0">
                <a:pos x="6" y="4"/>
              </a:cxn>
              <a:cxn ang="0">
                <a:pos x="6" y="5"/>
              </a:cxn>
              <a:cxn ang="0">
                <a:pos x="4" y="7"/>
              </a:cxn>
              <a:cxn ang="0">
                <a:pos x="2" y="4"/>
              </a:cxn>
              <a:cxn ang="0">
                <a:pos x="4" y="1"/>
              </a:cxn>
              <a:cxn ang="0">
                <a:pos x="6" y="2"/>
              </a:cxn>
              <a:cxn ang="0">
                <a:pos x="6" y="3"/>
              </a:cxn>
              <a:cxn ang="0">
                <a:pos x="6" y="4"/>
              </a:cxn>
            </a:cxnLst>
            <a:rect l="0" t="0" r="r" b="b"/>
            <a:pathLst>
              <a:path w="8" h="11">
                <a:moveTo>
                  <a:pt x="6" y="0"/>
                </a:move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0"/>
                  <a:pt x="5" y="0"/>
                  <a:pt x="4" y="0"/>
                </a:cubicBezTo>
                <a:cubicBezTo>
                  <a:pt x="2" y="0"/>
                  <a:pt x="0" y="1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5" y="8"/>
                  <a:pt x="6" y="7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7"/>
                  <a:pt x="6" y="7"/>
                  <a:pt x="6" y="7"/>
                </a:cubicBezTo>
                <a:cubicBezTo>
                  <a:pt x="6" y="9"/>
                  <a:pt x="5" y="10"/>
                  <a:pt x="4" y="10"/>
                </a:cubicBezTo>
                <a:cubicBezTo>
                  <a:pt x="3" y="10"/>
                  <a:pt x="2" y="10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1"/>
                  <a:pt x="3" y="11"/>
                  <a:pt x="3" y="11"/>
                </a:cubicBezTo>
                <a:cubicBezTo>
                  <a:pt x="5" y="11"/>
                  <a:pt x="6" y="11"/>
                  <a:pt x="6" y="10"/>
                </a:cubicBezTo>
                <a:cubicBezTo>
                  <a:pt x="7" y="9"/>
                  <a:pt x="8" y="8"/>
                  <a:pt x="8" y="7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8" y="0"/>
                </a:cubicBezTo>
                <a:lnTo>
                  <a:pt x="6" y="0"/>
                </a:lnTo>
                <a:close/>
                <a:moveTo>
                  <a:pt x="6" y="4"/>
                </a:moveTo>
                <a:cubicBezTo>
                  <a:pt x="6" y="5"/>
                  <a:pt x="6" y="5"/>
                  <a:pt x="6" y="5"/>
                </a:cubicBezTo>
                <a:cubicBezTo>
                  <a:pt x="6" y="6"/>
                  <a:pt x="5" y="7"/>
                  <a:pt x="4" y="7"/>
                </a:cubicBezTo>
                <a:cubicBezTo>
                  <a:pt x="2" y="7"/>
                  <a:pt x="2" y="5"/>
                  <a:pt x="2" y="4"/>
                </a:cubicBezTo>
                <a:cubicBezTo>
                  <a:pt x="2" y="2"/>
                  <a:pt x="3" y="1"/>
                  <a:pt x="4" y="1"/>
                </a:cubicBezTo>
                <a:cubicBezTo>
                  <a:pt x="5" y="1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lnTo>
                  <a:pt x="6" y="4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66" name="Freeform 246"/>
          <p:cNvSpPr>
            <a:spLocks noEditPoints="1"/>
          </p:cNvSpPr>
          <p:nvPr/>
        </p:nvSpPr>
        <p:spPr bwMode="auto">
          <a:xfrm>
            <a:off x="5160963" y="3724275"/>
            <a:ext cx="25400" cy="30162"/>
          </a:xfrm>
          <a:custGeom>
            <a:avLst/>
            <a:gdLst/>
            <a:ahLst/>
            <a:cxnLst>
              <a:cxn ang="0">
                <a:pos x="7" y="4"/>
              </a:cxn>
              <a:cxn ang="0">
                <a:pos x="7" y="3"/>
              </a:cxn>
              <a:cxn ang="0">
                <a:pos x="3" y="0"/>
              </a:cxn>
              <a:cxn ang="0">
                <a:pos x="0" y="4"/>
              </a:cxn>
              <a:cxn ang="0">
                <a:pos x="4" y="8"/>
              </a:cxn>
              <a:cxn ang="0">
                <a:pos x="6" y="7"/>
              </a:cxn>
              <a:cxn ang="0">
                <a:pos x="6" y="6"/>
              </a:cxn>
              <a:cxn ang="0">
                <a:pos x="4" y="7"/>
              </a:cxn>
              <a:cxn ang="0">
                <a:pos x="1" y="4"/>
              </a:cxn>
              <a:cxn ang="0">
                <a:pos x="7" y="4"/>
              </a:cxn>
              <a:cxn ang="0">
                <a:pos x="1" y="3"/>
              </a:cxn>
              <a:cxn ang="0">
                <a:pos x="3" y="1"/>
              </a:cxn>
              <a:cxn ang="0">
                <a:pos x="5" y="3"/>
              </a:cxn>
              <a:cxn ang="0">
                <a:pos x="1" y="3"/>
              </a:cxn>
            </a:cxnLst>
            <a:rect l="0" t="0" r="r" b="b"/>
            <a:pathLst>
              <a:path w="7" h="8">
                <a:moveTo>
                  <a:pt x="7" y="4"/>
                </a:moveTo>
                <a:cubicBezTo>
                  <a:pt x="7" y="4"/>
                  <a:pt x="7" y="4"/>
                  <a:pt x="7" y="3"/>
                </a:cubicBezTo>
                <a:cubicBezTo>
                  <a:pt x="7" y="2"/>
                  <a:pt x="6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6"/>
                  <a:pt x="1" y="8"/>
                  <a:pt x="4" y="8"/>
                </a:cubicBezTo>
                <a:cubicBezTo>
                  <a:pt x="5" y="8"/>
                  <a:pt x="6" y="8"/>
                  <a:pt x="6" y="7"/>
                </a:cubicBezTo>
                <a:cubicBezTo>
                  <a:pt x="6" y="6"/>
                  <a:pt x="6" y="6"/>
                  <a:pt x="6" y="6"/>
                </a:cubicBezTo>
                <a:cubicBezTo>
                  <a:pt x="6" y="7"/>
                  <a:pt x="5" y="7"/>
                  <a:pt x="4" y="7"/>
                </a:cubicBezTo>
                <a:cubicBezTo>
                  <a:pt x="2" y="7"/>
                  <a:pt x="1" y="6"/>
                  <a:pt x="1" y="4"/>
                </a:cubicBezTo>
                <a:lnTo>
                  <a:pt x="7" y="4"/>
                </a:lnTo>
                <a:close/>
                <a:moveTo>
                  <a:pt x="1" y="3"/>
                </a:moveTo>
                <a:cubicBezTo>
                  <a:pt x="1" y="2"/>
                  <a:pt x="2" y="1"/>
                  <a:pt x="3" y="1"/>
                </a:cubicBezTo>
                <a:cubicBezTo>
                  <a:pt x="5" y="1"/>
                  <a:pt x="5" y="2"/>
                  <a:pt x="5" y="3"/>
                </a:cubicBezTo>
                <a:lnTo>
                  <a:pt x="1" y="3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67" name="Rectangle 247"/>
          <p:cNvSpPr>
            <a:spLocks noChangeArrowheads="1"/>
          </p:cNvSpPr>
          <p:nvPr/>
        </p:nvSpPr>
        <p:spPr bwMode="auto">
          <a:xfrm>
            <a:off x="5197475" y="3709988"/>
            <a:ext cx="4763" cy="44450"/>
          </a:xfrm>
          <a:prstGeom prst="rect">
            <a:avLst/>
          </a:prstGeom>
          <a:solidFill>
            <a:srgbClr val="3B3B3D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68" name="Freeform 248"/>
          <p:cNvSpPr>
            <a:spLocks noEditPoints="1"/>
          </p:cNvSpPr>
          <p:nvPr/>
        </p:nvSpPr>
        <p:spPr bwMode="auto">
          <a:xfrm>
            <a:off x="5213350" y="3713163"/>
            <a:ext cx="7938" cy="41275"/>
          </a:xfrm>
          <a:custGeom>
            <a:avLst/>
            <a:gdLst/>
            <a:ahLst/>
            <a:cxnLst>
              <a:cxn ang="0">
                <a:pos x="2" y="11"/>
              </a:cxn>
              <a:cxn ang="0">
                <a:pos x="2" y="3"/>
              </a:cxn>
              <a:cxn ang="0">
                <a:pos x="0" y="3"/>
              </a:cxn>
              <a:cxn ang="0">
                <a:pos x="0" y="11"/>
              </a:cxn>
              <a:cxn ang="0">
                <a:pos x="2" y="11"/>
              </a:cxn>
              <a:cxn ang="0">
                <a:pos x="1" y="0"/>
              </a:cxn>
              <a:cxn ang="0">
                <a:pos x="0" y="1"/>
              </a:cxn>
              <a:cxn ang="0">
                <a:pos x="1" y="2"/>
              </a:cxn>
              <a:cxn ang="0">
                <a:pos x="2" y="1"/>
              </a:cxn>
              <a:cxn ang="0">
                <a:pos x="1" y="0"/>
              </a:cxn>
            </a:cxnLst>
            <a:rect l="0" t="0" r="r" b="b"/>
            <a:pathLst>
              <a:path w="2" h="11">
                <a:moveTo>
                  <a:pt x="2" y="11"/>
                </a:moveTo>
                <a:cubicBezTo>
                  <a:pt x="2" y="3"/>
                  <a:pt x="2" y="3"/>
                  <a:pt x="2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1"/>
                  <a:pt x="0" y="11"/>
                  <a:pt x="0" y="11"/>
                </a:cubicBezTo>
                <a:lnTo>
                  <a:pt x="2" y="11"/>
                </a:lnTo>
                <a:close/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69" name="Freeform 249"/>
          <p:cNvSpPr/>
          <p:nvPr/>
        </p:nvSpPr>
        <p:spPr bwMode="auto">
          <a:xfrm>
            <a:off x="5186363" y="3716338"/>
            <a:ext cx="19050" cy="381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" y="2"/>
              </a:cxn>
              <a:cxn ang="0">
                <a:pos x="0" y="2"/>
              </a:cxn>
              <a:cxn ang="0">
                <a:pos x="0" y="3"/>
              </a:cxn>
              <a:cxn ang="0">
                <a:pos x="1" y="3"/>
              </a:cxn>
              <a:cxn ang="0">
                <a:pos x="1" y="7"/>
              </a:cxn>
              <a:cxn ang="0">
                <a:pos x="2" y="9"/>
              </a:cxn>
              <a:cxn ang="0">
                <a:pos x="4" y="10"/>
              </a:cxn>
              <a:cxn ang="0">
                <a:pos x="5" y="10"/>
              </a:cxn>
              <a:cxn ang="0">
                <a:pos x="5" y="9"/>
              </a:cxn>
              <a:cxn ang="0">
                <a:pos x="4" y="9"/>
              </a:cxn>
              <a:cxn ang="0">
                <a:pos x="3" y="7"/>
              </a:cxn>
              <a:cxn ang="0">
                <a:pos x="3" y="3"/>
              </a:cxn>
              <a:cxn ang="0">
                <a:pos x="5" y="3"/>
              </a:cxn>
              <a:cxn ang="0">
                <a:pos x="5" y="2"/>
              </a:cxn>
              <a:cxn ang="0">
                <a:pos x="3" y="2"/>
              </a:cxn>
              <a:cxn ang="0">
                <a:pos x="3" y="0"/>
              </a:cxn>
              <a:cxn ang="0">
                <a:pos x="1" y="0"/>
              </a:cxn>
            </a:cxnLst>
            <a:rect l="0" t="0" r="r" b="b"/>
            <a:pathLst>
              <a:path w="5" h="10">
                <a:moveTo>
                  <a:pt x="1" y="0"/>
                </a:move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7"/>
                  <a:pt x="1" y="7"/>
                  <a:pt x="1" y="7"/>
                </a:cubicBezTo>
                <a:cubicBezTo>
                  <a:pt x="1" y="8"/>
                  <a:pt x="2" y="9"/>
                  <a:pt x="2" y="9"/>
                </a:cubicBezTo>
                <a:cubicBezTo>
                  <a:pt x="2" y="10"/>
                  <a:pt x="3" y="10"/>
                  <a:pt x="4" y="10"/>
                </a:cubicBezTo>
                <a:cubicBezTo>
                  <a:pt x="4" y="10"/>
                  <a:pt x="5" y="10"/>
                  <a:pt x="5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4" y="9"/>
                  <a:pt x="4" y="9"/>
                </a:cubicBezTo>
                <a:cubicBezTo>
                  <a:pt x="3" y="9"/>
                  <a:pt x="3" y="8"/>
                  <a:pt x="3" y="7"/>
                </a:cubicBezTo>
                <a:cubicBezTo>
                  <a:pt x="3" y="3"/>
                  <a:pt x="3" y="3"/>
                  <a:pt x="3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0"/>
                  <a:pt x="3" y="0"/>
                  <a:pt x="3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70" name="Oval 250"/>
          <p:cNvSpPr>
            <a:spLocks noChangeArrowheads="1"/>
          </p:cNvSpPr>
          <p:nvPr/>
        </p:nvSpPr>
        <p:spPr bwMode="auto">
          <a:xfrm>
            <a:off x="5208588" y="3746500"/>
            <a:ext cx="7938" cy="7937"/>
          </a:xfrm>
          <a:prstGeom prst="ellipse">
            <a:avLst/>
          </a:pr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71" name="Freeform 251"/>
          <p:cNvSpPr/>
          <p:nvPr/>
        </p:nvSpPr>
        <p:spPr bwMode="auto">
          <a:xfrm>
            <a:off x="4767263" y="3109913"/>
            <a:ext cx="25400" cy="52387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16" y="33"/>
              </a:cxn>
              <a:cxn ang="0">
                <a:pos x="16" y="28"/>
              </a:cxn>
              <a:cxn ang="0">
                <a:pos x="2" y="28"/>
              </a:cxn>
              <a:cxn ang="0">
                <a:pos x="2" y="0"/>
              </a:cxn>
              <a:cxn ang="0">
                <a:pos x="0" y="0"/>
              </a:cxn>
              <a:cxn ang="0">
                <a:pos x="0" y="33"/>
              </a:cxn>
            </a:cxnLst>
            <a:rect l="0" t="0" r="r" b="b"/>
            <a:pathLst>
              <a:path w="16" h="33">
                <a:moveTo>
                  <a:pt x="0" y="33"/>
                </a:moveTo>
                <a:lnTo>
                  <a:pt x="16" y="33"/>
                </a:lnTo>
                <a:lnTo>
                  <a:pt x="16" y="28"/>
                </a:lnTo>
                <a:lnTo>
                  <a:pt x="2" y="28"/>
                </a:lnTo>
                <a:lnTo>
                  <a:pt x="2" y="0"/>
                </a:lnTo>
                <a:lnTo>
                  <a:pt x="0" y="0"/>
                </a:lnTo>
                <a:lnTo>
                  <a:pt x="0" y="33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72" name="Freeform 252"/>
          <p:cNvSpPr>
            <a:spLocks noEditPoints="1"/>
          </p:cNvSpPr>
          <p:nvPr/>
        </p:nvSpPr>
        <p:spPr bwMode="auto">
          <a:xfrm>
            <a:off x="4803775" y="3109913"/>
            <a:ext cx="46038" cy="52387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7"/>
              </a:cxn>
              <a:cxn ang="0">
                <a:pos x="6" y="14"/>
              </a:cxn>
              <a:cxn ang="0">
                <a:pos x="12" y="7"/>
              </a:cxn>
              <a:cxn ang="0">
                <a:pos x="6" y="0"/>
              </a:cxn>
              <a:cxn ang="0">
                <a:pos x="6" y="2"/>
              </a:cxn>
              <a:cxn ang="0">
                <a:pos x="10" y="7"/>
              </a:cxn>
              <a:cxn ang="0">
                <a:pos x="6" y="13"/>
              </a:cxn>
              <a:cxn ang="0">
                <a:pos x="1" y="7"/>
              </a:cxn>
              <a:cxn ang="0">
                <a:pos x="6" y="2"/>
              </a:cxn>
            </a:cxnLst>
            <a:rect l="0" t="0" r="r" b="b"/>
            <a:pathLst>
              <a:path w="12" h="14">
                <a:moveTo>
                  <a:pt x="6" y="0"/>
                </a:moveTo>
                <a:cubicBezTo>
                  <a:pt x="2" y="0"/>
                  <a:pt x="0" y="3"/>
                  <a:pt x="0" y="7"/>
                </a:cubicBezTo>
                <a:cubicBezTo>
                  <a:pt x="0" y="11"/>
                  <a:pt x="2" y="14"/>
                  <a:pt x="6" y="14"/>
                </a:cubicBezTo>
                <a:cubicBezTo>
                  <a:pt x="9" y="14"/>
                  <a:pt x="12" y="12"/>
                  <a:pt x="12" y="7"/>
                </a:cubicBezTo>
                <a:cubicBezTo>
                  <a:pt x="12" y="3"/>
                  <a:pt x="10" y="0"/>
                  <a:pt x="6" y="0"/>
                </a:cubicBezTo>
                <a:close/>
                <a:moveTo>
                  <a:pt x="6" y="2"/>
                </a:moveTo>
                <a:cubicBezTo>
                  <a:pt x="9" y="2"/>
                  <a:pt x="10" y="4"/>
                  <a:pt x="10" y="7"/>
                </a:cubicBezTo>
                <a:cubicBezTo>
                  <a:pt x="10" y="10"/>
                  <a:pt x="9" y="13"/>
                  <a:pt x="6" y="13"/>
                </a:cubicBezTo>
                <a:cubicBezTo>
                  <a:pt x="3" y="13"/>
                  <a:pt x="1" y="10"/>
                  <a:pt x="1" y="7"/>
                </a:cubicBezTo>
                <a:cubicBezTo>
                  <a:pt x="1" y="4"/>
                  <a:pt x="3" y="2"/>
                  <a:pt x="6" y="2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73" name="Freeform 253"/>
          <p:cNvSpPr>
            <a:spLocks noEditPoints="1"/>
          </p:cNvSpPr>
          <p:nvPr/>
        </p:nvSpPr>
        <p:spPr bwMode="auto">
          <a:xfrm>
            <a:off x="4867275" y="3109913"/>
            <a:ext cx="34925" cy="52387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2" y="14"/>
              </a:cxn>
              <a:cxn ang="0">
                <a:pos x="2" y="8"/>
              </a:cxn>
              <a:cxn ang="0">
                <a:pos x="3" y="8"/>
              </a:cxn>
              <a:cxn ang="0">
                <a:pos x="6" y="11"/>
              </a:cxn>
              <a:cxn ang="0">
                <a:pos x="7" y="14"/>
              </a:cxn>
              <a:cxn ang="0">
                <a:pos x="9" y="14"/>
              </a:cxn>
              <a:cxn ang="0">
                <a:pos x="8" y="10"/>
              </a:cxn>
              <a:cxn ang="0">
                <a:pos x="6" y="7"/>
              </a:cxn>
              <a:cxn ang="0">
                <a:pos x="6" y="7"/>
              </a:cxn>
              <a:cxn ang="0">
                <a:pos x="9" y="4"/>
              </a:cxn>
              <a:cxn ang="0">
                <a:pos x="8" y="1"/>
              </a:cxn>
              <a:cxn ang="0">
                <a:pos x="3" y="0"/>
              </a:cxn>
              <a:cxn ang="0">
                <a:pos x="0" y="0"/>
              </a:cxn>
              <a:cxn ang="0">
                <a:pos x="0" y="14"/>
              </a:cxn>
              <a:cxn ang="0">
                <a:pos x="2" y="2"/>
              </a:cxn>
              <a:cxn ang="0">
                <a:pos x="4" y="2"/>
              </a:cxn>
              <a:cxn ang="0">
                <a:pos x="7" y="4"/>
              </a:cxn>
              <a:cxn ang="0">
                <a:pos x="4" y="7"/>
              </a:cxn>
              <a:cxn ang="0">
                <a:pos x="2" y="7"/>
              </a:cxn>
              <a:cxn ang="0">
                <a:pos x="2" y="2"/>
              </a:cxn>
            </a:cxnLst>
            <a:rect l="0" t="0" r="r" b="b"/>
            <a:pathLst>
              <a:path w="9" h="14">
                <a:moveTo>
                  <a:pt x="0" y="14"/>
                </a:moveTo>
                <a:cubicBezTo>
                  <a:pt x="2" y="14"/>
                  <a:pt x="2" y="14"/>
                  <a:pt x="2" y="14"/>
                </a:cubicBez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5" y="8"/>
                  <a:pt x="6" y="9"/>
                  <a:pt x="6" y="11"/>
                </a:cubicBezTo>
                <a:cubicBezTo>
                  <a:pt x="7" y="12"/>
                  <a:pt x="7" y="13"/>
                  <a:pt x="7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3"/>
                  <a:pt x="9" y="12"/>
                  <a:pt x="8" y="10"/>
                </a:cubicBezTo>
                <a:cubicBezTo>
                  <a:pt x="8" y="9"/>
                  <a:pt x="7" y="8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7" y="7"/>
                  <a:pt x="9" y="6"/>
                  <a:pt x="9" y="4"/>
                </a:cubicBezTo>
                <a:cubicBezTo>
                  <a:pt x="9" y="3"/>
                  <a:pt x="8" y="2"/>
                  <a:pt x="8" y="1"/>
                </a:cubicBezTo>
                <a:cubicBezTo>
                  <a:pt x="7" y="1"/>
                  <a:pt x="5" y="0"/>
                  <a:pt x="3" y="0"/>
                </a:cubicBezTo>
                <a:cubicBezTo>
                  <a:pt x="2" y="0"/>
                  <a:pt x="1" y="0"/>
                  <a:pt x="0" y="0"/>
                </a:cubicBezTo>
                <a:lnTo>
                  <a:pt x="0" y="14"/>
                </a:lnTo>
                <a:close/>
                <a:moveTo>
                  <a:pt x="2" y="2"/>
                </a:moveTo>
                <a:cubicBezTo>
                  <a:pt x="2" y="2"/>
                  <a:pt x="3" y="2"/>
                  <a:pt x="4" y="2"/>
                </a:cubicBezTo>
                <a:cubicBezTo>
                  <a:pt x="5" y="2"/>
                  <a:pt x="7" y="2"/>
                  <a:pt x="7" y="4"/>
                </a:cubicBezTo>
                <a:cubicBezTo>
                  <a:pt x="7" y="6"/>
                  <a:pt x="6" y="7"/>
                  <a:pt x="4" y="7"/>
                </a:cubicBezTo>
                <a:cubicBezTo>
                  <a:pt x="2" y="7"/>
                  <a:pt x="2" y="7"/>
                  <a:pt x="2" y="7"/>
                </a:cubicBezTo>
                <a:lnTo>
                  <a:pt x="2" y="2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74" name="Freeform 254"/>
          <p:cNvSpPr/>
          <p:nvPr/>
        </p:nvSpPr>
        <p:spPr bwMode="auto">
          <a:xfrm>
            <a:off x="4916488" y="3109913"/>
            <a:ext cx="30163" cy="52387"/>
          </a:xfrm>
          <a:custGeom>
            <a:avLst/>
            <a:gdLst/>
            <a:ahLst/>
            <a:cxnLst>
              <a:cxn ang="0">
                <a:pos x="17" y="14"/>
              </a:cxn>
              <a:cxn ang="0">
                <a:pos x="5" y="14"/>
              </a:cxn>
              <a:cxn ang="0">
                <a:pos x="5" y="5"/>
              </a:cxn>
              <a:cxn ang="0">
                <a:pos x="19" y="5"/>
              </a:cxn>
              <a:cxn ang="0">
                <a:pos x="19" y="0"/>
              </a:cxn>
              <a:cxn ang="0">
                <a:pos x="0" y="0"/>
              </a:cxn>
              <a:cxn ang="0">
                <a:pos x="0" y="33"/>
              </a:cxn>
              <a:cxn ang="0">
                <a:pos x="19" y="33"/>
              </a:cxn>
              <a:cxn ang="0">
                <a:pos x="19" y="28"/>
              </a:cxn>
              <a:cxn ang="0">
                <a:pos x="5" y="28"/>
              </a:cxn>
              <a:cxn ang="0">
                <a:pos x="5" y="16"/>
              </a:cxn>
              <a:cxn ang="0">
                <a:pos x="17" y="16"/>
              </a:cxn>
              <a:cxn ang="0">
                <a:pos x="17" y="14"/>
              </a:cxn>
            </a:cxnLst>
            <a:rect l="0" t="0" r="r" b="b"/>
            <a:pathLst>
              <a:path w="19" h="33">
                <a:moveTo>
                  <a:pt x="17" y="14"/>
                </a:moveTo>
                <a:lnTo>
                  <a:pt x="5" y="14"/>
                </a:lnTo>
                <a:lnTo>
                  <a:pt x="5" y="5"/>
                </a:lnTo>
                <a:lnTo>
                  <a:pt x="19" y="5"/>
                </a:lnTo>
                <a:lnTo>
                  <a:pt x="19" y="0"/>
                </a:lnTo>
                <a:lnTo>
                  <a:pt x="0" y="0"/>
                </a:lnTo>
                <a:lnTo>
                  <a:pt x="0" y="33"/>
                </a:lnTo>
                <a:lnTo>
                  <a:pt x="19" y="33"/>
                </a:lnTo>
                <a:lnTo>
                  <a:pt x="19" y="28"/>
                </a:lnTo>
                <a:lnTo>
                  <a:pt x="5" y="28"/>
                </a:lnTo>
                <a:lnTo>
                  <a:pt x="5" y="16"/>
                </a:lnTo>
                <a:lnTo>
                  <a:pt x="17" y="16"/>
                </a:lnTo>
                <a:lnTo>
                  <a:pt x="17" y="14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75" name="Freeform 255"/>
          <p:cNvSpPr/>
          <p:nvPr/>
        </p:nvSpPr>
        <p:spPr bwMode="auto">
          <a:xfrm>
            <a:off x="4957763" y="3109913"/>
            <a:ext cx="52388" cy="52387"/>
          </a:xfrm>
          <a:custGeom>
            <a:avLst/>
            <a:gdLst/>
            <a:ahLst/>
            <a:cxnLst>
              <a:cxn ang="0">
                <a:pos x="13" y="14"/>
              </a:cxn>
              <a:cxn ang="0">
                <a:pos x="14" y="14"/>
              </a:cxn>
              <a:cxn ang="0">
                <a:pos x="14" y="0"/>
              </a:cxn>
              <a:cxn ang="0">
                <a:pos x="11" y="0"/>
              </a:cxn>
              <a:cxn ang="0">
                <a:pos x="9" y="7"/>
              </a:cxn>
              <a:cxn ang="0">
                <a:pos x="7" y="11"/>
              </a:cxn>
              <a:cxn ang="0">
                <a:pos x="7" y="11"/>
              </a:cxn>
              <a:cxn ang="0">
                <a:pos x="6" y="7"/>
              </a:cxn>
              <a:cxn ang="0">
                <a:pos x="3" y="0"/>
              </a:cxn>
              <a:cxn ang="0">
                <a:pos x="1" y="0"/>
              </a:cxn>
              <a:cxn ang="0">
                <a:pos x="0" y="14"/>
              </a:cxn>
              <a:cxn ang="0">
                <a:pos x="2" y="14"/>
              </a:cxn>
              <a:cxn ang="0">
                <a:pos x="2" y="8"/>
              </a:cxn>
              <a:cxn ang="0">
                <a:pos x="2" y="2"/>
              </a:cxn>
              <a:cxn ang="0">
                <a:pos x="3" y="2"/>
              </a:cxn>
              <a:cxn ang="0">
                <a:pos x="4" y="7"/>
              </a:cxn>
              <a:cxn ang="0">
                <a:pos x="6" y="14"/>
              </a:cxn>
              <a:cxn ang="0">
                <a:pos x="8" y="14"/>
              </a:cxn>
              <a:cxn ang="0">
                <a:pos x="10" y="7"/>
              </a:cxn>
              <a:cxn ang="0">
                <a:pos x="12" y="2"/>
              </a:cxn>
              <a:cxn ang="0">
                <a:pos x="12" y="2"/>
              </a:cxn>
              <a:cxn ang="0">
                <a:pos x="12" y="8"/>
              </a:cxn>
              <a:cxn ang="0">
                <a:pos x="13" y="14"/>
              </a:cxn>
            </a:cxnLst>
            <a:rect l="0" t="0" r="r" b="b"/>
            <a:pathLst>
              <a:path w="14" h="14">
                <a:moveTo>
                  <a:pt x="13" y="14"/>
                </a:moveTo>
                <a:cubicBezTo>
                  <a:pt x="14" y="14"/>
                  <a:pt x="14" y="14"/>
                  <a:pt x="14" y="14"/>
                </a:cubicBezTo>
                <a:cubicBezTo>
                  <a:pt x="14" y="0"/>
                  <a:pt x="14" y="0"/>
                  <a:pt x="1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7"/>
                  <a:pt x="9" y="7"/>
                  <a:pt x="9" y="7"/>
                </a:cubicBezTo>
                <a:cubicBezTo>
                  <a:pt x="8" y="9"/>
                  <a:pt x="8" y="10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0"/>
                  <a:pt x="6" y="8"/>
                  <a:pt x="6" y="7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8"/>
                  <a:pt x="2" y="8"/>
                  <a:pt x="2" y="8"/>
                </a:cubicBezTo>
                <a:cubicBezTo>
                  <a:pt x="2" y="6"/>
                  <a:pt x="2" y="4"/>
                  <a:pt x="2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4"/>
                  <a:pt x="3" y="5"/>
                  <a:pt x="4" y="7"/>
                </a:cubicBezTo>
                <a:cubicBezTo>
                  <a:pt x="6" y="14"/>
                  <a:pt x="6" y="14"/>
                  <a:pt x="6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5"/>
                  <a:pt x="12" y="4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4"/>
                  <a:pt x="12" y="6"/>
                  <a:pt x="12" y="8"/>
                </a:cubicBezTo>
                <a:lnTo>
                  <a:pt x="13" y="14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76" name="Rectangle 256"/>
          <p:cNvSpPr>
            <a:spLocks noChangeArrowheads="1"/>
          </p:cNvSpPr>
          <p:nvPr/>
        </p:nvSpPr>
        <p:spPr bwMode="auto">
          <a:xfrm>
            <a:off x="5048250" y="3109913"/>
            <a:ext cx="7938" cy="52387"/>
          </a:xfrm>
          <a:prstGeom prst="rect">
            <a:avLst/>
          </a:prstGeom>
          <a:solidFill>
            <a:srgbClr val="3B3B3D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77" name="Freeform 257"/>
          <p:cNvSpPr>
            <a:spLocks noEditPoints="1"/>
          </p:cNvSpPr>
          <p:nvPr/>
        </p:nvSpPr>
        <p:spPr bwMode="auto">
          <a:xfrm>
            <a:off x="5070475" y="3109913"/>
            <a:ext cx="33338" cy="52387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2" y="14"/>
              </a:cxn>
              <a:cxn ang="0">
                <a:pos x="2" y="8"/>
              </a:cxn>
              <a:cxn ang="0">
                <a:pos x="3" y="9"/>
              </a:cxn>
              <a:cxn ang="0">
                <a:pos x="7" y="7"/>
              </a:cxn>
              <a:cxn ang="0">
                <a:pos x="9" y="4"/>
              </a:cxn>
              <a:cxn ang="0">
                <a:pos x="7" y="1"/>
              </a:cxn>
              <a:cxn ang="0">
                <a:pos x="3" y="0"/>
              </a:cxn>
              <a:cxn ang="0">
                <a:pos x="0" y="0"/>
              </a:cxn>
              <a:cxn ang="0">
                <a:pos x="0" y="14"/>
              </a:cxn>
              <a:cxn ang="0">
                <a:pos x="2" y="2"/>
              </a:cxn>
              <a:cxn ang="0">
                <a:pos x="3" y="2"/>
              </a:cxn>
              <a:cxn ang="0">
                <a:pos x="7" y="4"/>
              </a:cxn>
              <a:cxn ang="0">
                <a:pos x="3" y="7"/>
              </a:cxn>
              <a:cxn ang="0">
                <a:pos x="2" y="7"/>
              </a:cxn>
              <a:cxn ang="0">
                <a:pos x="2" y="2"/>
              </a:cxn>
            </a:cxnLst>
            <a:rect l="0" t="0" r="r" b="b"/>
            <a:pathLst>
              <a:path w="9" h="14">
                <a:moveTo>
                  <a:pt x="0" y="14"/>
                </a:moveTo>
                <a:cubicBezTo>
                  <a:pt x="2" y="14"/>
                  <a:pt x="2" y="14"/>
                  <a:pt x="2" y="14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3" y="9"/>
                  <a:pt x="3" y="9"/>
                </a:cubicBezTo>
                <a:cubicBezTo>
                  <a:pt x="5" y="9"/>
                  <a:pt x="7" y="8"/>
                  <a:pt x="7" y="7"/>
                </a:cubicBezTo>
                <a:cubicBezTo>
                  <a:pt x="8" y="6"/>
                  <a:pt x="9" y="5"/>
                  <a:pt x="9" y="4"/>
                </a:cubicBezTo>
                <a:cubicBezTo>
                  <a:pt x="9" y="3"/>
                  <a:pt x="8" y="2"/>
                  <a:pt x="7" y="1"/>
                </a:cubicBezTo>
                <a:cubicBezTo>
                  <a:pt x="6" y="1"/>
                  <a:pt x="5" y="0"/>
                  <a:pt x="3" y="0"/>
                </a:cubicBezTo>
                <a:cubicBezTo>
                  <a:pt x="2" y="0"/>
                  <a:pt x="1" y="0"/>
                  <a:pt x="0" y="0"/>
                </a:cubicBezTo>
                <a:lnTo>
                  <a:pt x="0" y="14"/>
                </a:lnTo>
                <a:close/>
                <a:moveTo>
                  <a:pt x="2" y="2"/>
                </a:moveTo>
                <a:cubicBezTo>
                  <a:pt x="2" y="2"/>
                  <a:pt x="3" y="2"/>
                  <a:pt x="3" y="2"/>
                </a:cubicBezTo>
                <a:cubicBezTo>
                  <a:pt x="5" y="2"/>
                  <a:pt x="7" y="2"/>
                  <a:pt x="7" y="4"/>
                </a:cubicBezTo>
                <a:cubicBezTo>
                  <a:pt x="7" y="6"/>
                  <a:pt x="5" y="7"/>
                  <a:pt x="3" y="7"/>
                </a:cubicBezTo>
                <a:cubicBezTo>
                  <a:pt x="3" y="7"/>
                  <a:pt x="2" y="7"/>
                  <a:pt x="2" y="7"/>
                </a:cubicBezTo>
                <a:lnTo>
                  <a:pt x="2" y="2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78" name="Freeform 258"/>
          <p:cNvSpPr/>
          <p:nvPr/>
        </p:nvSpPr>
        <p:spPr bwMode="auto">
          <a:xfrm>
            <a:off x="5111750" y="3109913"/>
            <a:ext cx="33338" cy="52387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4" y="14"/>
              </a:cxn>
              <a:cxn ang="0">
                <a:pos x="9" y="10"/>
              </a:cxn>
              <a:cxn ang="0">
                <a:pos x="5" y="6"/>
              </a:cxn>
              <a:cxn ang="0">
                <a:pos x="2" y="4"/>
              </a:cxn>
              <a:cxn ang="0">
                <a:pos x="5" y="2"/>
              </a:cxn>
              <a:cxn ang="0">
                <a:pos x="8" y="2"/>
              </a:cxn>
              <a:cxn ang="0">
                <a:pos x="8" y="1"/>
              </a:cxn>
              <a:cxn ang="0">
                <a:pos x="5" y="0"/>
              </a:cxn>
              <a:cxn ang="0">
                <a:pos x="1" y="4"/>
              </a:cxn>
              <a:cxn ang="0">
                <a:pos x="4" y="8"/>
              </a:cxn>
              <a:cxn ang="0">
                <a:pos x="7" y="10"/>
              </a:cxn>
              <a:cxn ang="0">
                <a:pos x="4" y="13"/>
              </a:cxn>
              <a:cxn ang="0">
                <a:pos x="1" y="12"/>
              </a:cxn>
              <a:cxn ang="0">
                <a:pos x="0" y="13"/>
              </a:cxn>
            </a:cxnLst>
            <a:rect l="0" t="0" r="r" b="b"/>
            <a:pathLst>
              <a:path w="9" h="14">
                <a:moveTo>
                  <a:pt x="0" y="13"/>
                </a:moveTo>
                <a:cubicBezTo>
                  <a:pt x="1" y="14"/>
                  <a:pt x="3" y="14"/>
                  <a:pt x="4" y="14"/>
                </a:cubicBezTo>
                <a:cubicBezTo>
                  <a:pt x="7" y="14"/>
                  <a:pt x="9" y="12"/>
                  <a:pt x="9" y="10"/>
                </a:cubicBezTo>
                <a:cubicBezTo>
                  <a:pt x="9" y="8"/>
                  <a:pt x="8" y="7"/>
                  <a:pt x="5" y="6"/>
                </a:cubicBezTo>
                <a:cubicBezTo>
                  <a:pt x="3" y="5"/>
                  <a:pt x="2" y="5"/>
                  <a:pt x="2" y="4"/>
                </a:cubicBezTo>
                <a:cubicBezTo>
                  <a:pt x="2" y="3"/>
                  <a:pt x="3" y="2"/>
                  <a:pt x="5" y="2"/>
                </a:cubicBezTo>
                <a:cubicBezTo>
                  <a:pt x="6" y="2"/>
                  <a:pt x="7" y="2"/>
                  <a:pt x="8" y="2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7" y="0"/>
                  <a:pt x="5" y="0"/>
                </a:cubicBezTo>
                <a:cubicBezTo>
                  <a:pt x="2" y="0"/>
                  <a:pt x="1" y="2"/>
                  <a:pt x="1" y="4"/>
                </a:cubicBezTo>
                <a:cubicBezTo>
                  <a:pt x="1" y="6"/>
                  <a:pt x="2" y="7"/>
                  <a:pt x="4" y="8"/>
                </a:cubicBezTo>
                <a:cubicBezTo>
                  <a:pt x="6" y="8"/>
                  <a:pt x="7" y="9"/>
                  <a:pt x="7" y="10"/>
                </a:cubicBezTo>
                <a:cubicBezTo>
                  <a:pt x="7" y="12"/>
                  <a:pt x="6" y="13"/>
                  <a:pt x="4" y="13"/>
                </a:cubicBezTo>
                <a:cubicBezTo>
                  <a:pt x="3" y="13"/>
                  <a:pt x="2" y="12"/>
                  <a:pt x="1" y="12"/>
                </a:cubicBezTo>
                <a:lnTo>
                  <a:pt x="0" y="13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79" name="Freeform 259"/>
          <p:cNvSpPr/>
          <p:nvPr/>
        </p:nvSpPr>
        <p:spPr bwMode="auto">
          <a:xfrm>
            <a:off x="5156200" y="3109913"/>
            <a:ext cx="41275" cy="52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"/>
              </a:cxn>
              <a:cxn ang="0">
                <a:pos x="5" y="14"/>
              </a:cxn>
              <a:cxn ang="0">
                <a:pos x="11" y="8"/>
              </a:cxn>
              <a:cxn ang="0">
                <a:pos x="11" y="0"/>
              </a:cxn>
              <a:cxn ang="0">
                <a:pos x="9" y="0"/>
              </a:cxn>
              <a:cxn ang="0">
                <a:pos x="9" y="8"/>
              </a:cxn>
              <a:cxn ang="0">
                <a:pos x="6" y="13"/>
              </a:cxn>
              <a:cxn ang="0">
                <a:pos x="2" y="8"/>
              </a:cxn>
              <a:cxn ang="0">
                <a:pos x="2" y="0"/>
              </a:cxn>
              <a:cxn ang="0">
                <a:pos x="0" y="0"/>
              </a:cxn>
            </a:cxnLst>
            <a:rect l="0" t="0" r="r" b="b"/>
            <a:pathLst>
              <a:path w="11" h="14">
                <a:moveTo>
                  <a:pt x="0" y="0"/>
                </a:moveTo>
                <a:cubicBezTo>
                  <a:pt x="0" y="8"/>
                  <a:pt x="0" y="8"/>
                  <a:pt x="0" y="8"/>
                </a:cubicBezTo>
                <a:cubicBezTo>
                  <a:pt x="0" y="12"/>
                  <a:pt x="3" y="14"/>
                  <a:pt x="5" y="14"/>
                </a:cubicBezTo>
                <a:cubicBezTo>
                  <a:pt x="9" y="14"/>
                  <a:pt x="11" y="12"/>
                  <a:pt x="11" y="8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8"/>
                  <a:pt x="9" y="8"/>
                  <a:pt x="9" y="8"/>
                </a:cubicBezTo>
                <a:cubicBezTo>
                  <a:pt x="9" y="11"/>
                  <a:pt x="8" y="13"/>
                  <a:pt x="6" y="13"/>
                </a:cubicBezTo>
                <a:cubicBezTo>
                  <a:pt x="4" y="13"/>
                  <a:pt x="2" y="11"/>
                  <a:pt x="2" y="8"/>
                </a:cubicBezTo>
                <a:cubicBezTo>
                  <a:pt x="2" y="0"/>
                  <a:pt x="2" y="0"/>
                  <a:pt x="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80" name="Freeform 260"/>
          <p:cNvSpPr/>
          <p:nvPr/>
        </p:nvSpPr>
        <p:spPr bwMode="auto">
          <a:xfrm>
            <a:off x="5232400" y="3109913"/>
            <a:ext cx="55563" cy="52387"/>
          </a:xfrm>
          <a:custGeom>
            <a:avLst/>
            <a:gdLst/>
            <a:ahLst/>
            <a:cxnLst>
              <a:cxn ang="0">
                <a:pos x="13" y="14"/>
              </a:cxn>
              <a:cxn ang="0">
                <a:pos x="15" y="14"/>
              </a:cxn>
              <a:cxn ang="0">
                <a:pos x="14" y="0"/>
              </a:cxn>
              <a:cxn ang="0">
                <a:pos x="11" y="0"/>
              </a:cxn>
              <a:cxn ang="0">
                <a:pos x="9" y="7"/>
              </a:cxn>
              <a:cxn ang="0">
                <a:pos x="7" y="11"/>
              </a:cxn>
              <a:cxn ang="0">
                <a:pos x="7" y="11"/>
              </a:cxn>
              <a:cxn ang="0">
                <a:pos x="6" y="7"/>
              </a:cxn>
              <a:cxn ang="0">
                <a:pos x="4" y="0"/>
              </a:cxn>
              <a:cxn ang="0">
                <a:pos x="1" y="0"/>
              </a:cxn>
              <a:cxn ang="0">
                <a:pos x="0" y="14"/>
              </a:cxn>
              <a:cxn ang="0">
                <a:pos x="2" y="14"/>
              </a:cxn>
              <a:cxn ang="0">
                <a:pos x="2" y="8"/>
              </a:cxn>
              <a:cxn ang="0">
                <a:pos x="3" y="2"/>
              </a:cxn>
              <a:cxn ang="0">
                <a:pos x="3" y="2"/>
              </a:cxn>
              <a:cxn ang="0">
                <a:pos x="4" y="7"/>
              </a:cxn>
              <a:cxn ang="0">
                <a:pos x="7" y="14"/>
              </a:cxn>
              <a:cxn ang="0">
                <a:pos x="8" y="14"/>
              </a:cxn>
              <a:cxn ang="0">
                <a:pos x="10" y="7"/>
              </a:cxn>
              <a:cxn ang="0">
                <a:pos x="12" y="2"/>
              </a:cxn>
              <a:cxn ang="0">
                <a:pos x="12" y="2"/>
              </a:cxn>
              <a:cxn ang="0">
                <a:pos x="13" y="8"/>
              </a:cxn>
              <a:cxn ang="0">
                <a:pos x="13" y="14"/>
              </a:cxn>
            </a:cxnLst>
            <a:rect l="0" t="0" r="r" b="b"/>
            <a:pathLst>
              <a:path w="15" h="14">
                <a:moveTo>
                  <a:pt x="13" y="14"/>
                </a:moveTo>
                <a:cubicBezTo>
                  <a:pt x="15" y="14"/>
                  <a:pt x="15" y="14"/>
                  <a:pt x="15" y="14"/>
                </a:cubicBezTo>
                <a:cubicBezTo>
                  <a:pt x="14" y="0"/>
                  <a:pt x="14" y="0"/>
                  <a:pt x="1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7"/>
                  <a:pt x="9" y="7"/>
                  <a:pt x="9" y="7"/>
                </a:cubicBezTo>
                <a:cubicBezTo>
                  <a:pt x="8" y="9"/>
                  <a:pt x="8" y="10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0"/>
                  <a:pt x="7" y="8"/>
                  <a:pt x="6" y="7"/>
                </a:cubicBezTo>
                <a:cubicBezTo>
                  <a:pt x="4" y="0"/>
                  <a:pt x="4" y="0"/>
                  <a:pt x="4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8"/>
                  <a:pt x="2" y="8"/>
                  <a:pt x="2" y="8"/>
                </a:cubicBezTo>
                <a:cubicBezTo>
                  <a:pt x="2" y="6"/>
                  <a:pt x="3" y="4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4"/>
                  <a:pt x="4" y="5"/>
                  <a:pt x="4" y="7"/>
                </a:cubicBezTo>
                <a:cubicBezTo>
                  <a:pt x="7" y="14"/>
                  <a:pt x="7" y="14"/>
                  <a:pt x="7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5"/>
                  <a:pt x="12" y="4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4"/>
                  <a:pt x="12" y="6"/>
                  <a:pt x="13" y="8"/>
                </a:cubicBezTo>
                <a:lnTo>
                  <a:pt x="13" y="14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381" name="Picture 261"/>
          <p:cNvPicPr>
            <a:picLocks noChangeAspect="1" noChangeArrowheads="1"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6138863" y="2416175"/>
            <a:ext cx="21463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82" name="Picture 262"/>
          <p:cNvPicPr>
            <a:picLocks noChangeAspect="1" noChangeArrowheads="1"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6138863" y="2416175"/>
            <a:ext cx="214630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83" name="Picture 263"/>
          <p:cNvPicPr>
            <a:picLocks noChangeAspect="1" noChangeArrowheads="1"/>
          </p:cNvPicPr>
          <p:nvPr/>
        </p:nvPicPr>
        <p:blipFill>
          <a:blip r:embed="rId52"/>
          <a:srcRect/>
          <a:stretch>
            <a:fillRect/>
          </a:stretch>
        </p:blipFill>
        <p:spPr bwMode="auto">
          <a:xfrm>
            <a:off x="6049963" y="2517775"/>
            <a:ext cx="93663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84" name="Picture 264"/>
          <p:cNvPicPr>
            <a:picLocks noChangeAspect="1" noChangeArrowheads="1"/>
          </p:cNvPicPr>
          <p:nvPr/>
        </p:nvPicPr>
        <p:blipFill>
          <a:blip r:embed="rId53"/>
          <a:srcRect/>
          <a:stretch>
            <a:fillRect/>
          </a:stretch>
        </p:blipFill>
        <p:spPr bwMode="auto">
          <a:xfrm>
            <a:off x="6049963" y="2413000"/>
            <a:ext cx="93663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85" name="Picture 265"/>
          <p:cNvPicPr>
            <a:picLocks noChangeAspect="1" noChangeArrowheads="1"/>
          </p:cNvPicPr>
          <p:nvPr/>
        </p:nvPicPr>
        <p:blipFill>
          <a:blip r:embed="rId54"/>
          <a:srcRect/>
          <a:stretch>
            <a:fillRect/>
          </a:stretch>
        </p:blipFill>
        <p:spPr bwMode="auto">
          <a:xfrm>
            <a:off x="6262688" y="2565400"/>
            <a:ext cx="1841500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86" name="Picture 266"/>
          <p:cNvPicPr>
            <a:picLocks noChangeAspect="1" noChangeArrowheads="1"/>
          </p:cNvPicPr>
          <p:nvPr/>
        </p:nvPicPr>
        <p:blipFill>
          <a:blip r:embed="rId55"/>
          <a:srcRect/>
          <a:stretch>
            <a:fillRect/>
          </a:stretch>
        </p:blipFill>
        <p:spPr bwMode="auto">
          <a:xfrm>
            <a:off x="6281738" y="2603500"/>
            <a:ext cx="1763713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87" name="Freeform 267"/>
          <p:cNvSpPr/>
          <p:nvPr/>
        </p:nvSpPr>
        <p:spPr bwMode="auto">
          <a:xfrm>
            <a:off x="6446838" y="3465513"/>
            <a:ext cx="685800" cy="563562"/>
          </a:xfrm>
          <a:custGeom>
            <a:avLst/>
            <a:gdLst/>
            <a:ahLst/>
            <a:cxnLst>
              <a:cxn ang="0">
                <a:pos x="70" y="150"/>
              </a:cxn>
              <a:cxn ang="0">
                <a:pos x="183" y="0"/>
              </a:cxn>
              <a:cxn ang="0">
                <a:pos x="0" y="57"/>
              </a:cxn>
              <a:cxn ang="0">
                <a:pos x="70" y="150"/>
              </a:cxn>
            </a:cxnLst>
            <a:rect l="0" t="0" r="r" b="b"/>
            <a:pathLst>
              <a:path w="183" h="150">
                <a:moveTo>
                  <a:pt x="70" y="150"/>
                </a:moveTo>
                <a:cubicBezTo>
                  <a:pt x="183" y="0"/>
                  <a:pt x="183" y="0"/>
                  <a:pt x="183" y="0"/>
                </a:cubicBezTo>
                <a:cubicBezTo>
                  <a:pt x="0" y="57"/>
                  <a:pt x="0" y="57"/>
                  <a:pt x="0" y="57"/>
                </a:cubicBezTo>
                <a:cubicBezTo>
                  <a:pt x="13" y="96"/>
                  <a:pt x="36" y="125"/>
                  <a:pt x="70" y="150"/>
                </a:cubicBezTo>
              </a:path>
            </a:pathLst>
          </a:custGeom>
          <a:solidFill>
            <a:srgbClr val="CECFD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88" name="Freeform 268"/>
          <p:cNvSpPr/>
          <p:nvPr/>
        </p:nvSpPr>
        <p:spPr bwMode="auto">
          <a:xfrm>
            <a:off x="6727825" y="3481388"/>
            <a:ext cx="428625" cy="693737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114" y="185"/>
              </a:cxn>
              <a:cxn ang="0">
                <a:pos x="114" y="0"/>
              </a:cxn>
              <a:cxn ang="0">
                <a:pos x="0" y="149"/>
              </a:cxn>
            </a:cxnLst>
            <a:rect l="0" t="0" r="r" b="b"/>
            <a:pathLst>
              <a:path w="114" h="185">
                <a:moveTo>
                  <a:pt x="0" y="149"/>
                </a:moveTo>
                <a:cubicBezTo>
                  <a:pt x="35" y="173"/>
                  <a:pt x="71" y="184"/>
                  <a:pt x="114" y="185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149"/>
                  <a:pt x="0" y="149"/>
                  <a:pt x="0" y="149"/>
                </a:cubicBezTo>
              </a:path>
            </a:pathLst>
          </a:custGeom>
          <a:solidFill>
            <a:srgbClr val="494748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89" name="Freeform 269"/>
          <p:cNvSpPr/>
          <p:nvPr/>
        </p:nvSpPr>
        <p:spPr bwMode="auto">
          <a:xfrm>
            <a:off x="7178675" y="3481388"/>
            <a:ext cx="427038" cy="693737"/>
          </a:xfrm>
          <a:custGeom>
            <a:avLst/>
            <a:gdLst/>
            <a:ahLst/>
            <a:cxnLst>
              <a:cxn ang="0">
                <a:pos x="114" y="149"/>
              </a:cxn>
              <a:cxn ang="0">
                <a:pos x="0" y="0"/>
              </a:cxn>
              <a:cxn ang="0">
                <a:pos x="0" y="185"/>
              </a:cxn>
              <a:cxn ang="0">
                <a:pos x="114" y="149"/>
              </a:cxn>
            </a:cxnLst>
            <a:rect l="0" t="0" r="r" b="b"/>
            <a:pathLst>
              <a:path w="114" h="185">
                <a:moveTo>
                  <a:pt x="114" y="149"/>
                </a:moveTo>
                <a:cubicBezTo>
                  <a:pt x="0" y="0"/>
                  <a:pt x="0" y="0"/>
                  <a:pt x="0" y="0"/>
                </a:cubicBezTo>
                <a:cubicBezTo>
                  <a:pt x="0" y="185"/>
                  <a:pt x="0" y="185"/>
                  <a:pt x="0" y="185"/>
                </a:cubicBezTo>
                <a:cubicBezTo>
                  <a:pt x="43" y="184"/>
                  <a:pt x="79" y="173"/>
                  <a:pt x="114" y="149"/>
                </a:cubicBezTo>
              </a:path>
            </a:pathLst>
          </a:custGeom>
          <a:solidFill>
            <a:srgbClr val="B4B4B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90" name="Freeform 270"/>
          <p:cNvSpPr/>
          <p:nvPr/>
        </p:nvSpPr>
        <p:spPr bwMode="auto">
          <a:xfrm>
            <a:off x="7197725" y="3465513"/>
            <a:ext cx="688975" cy="563562"/>
          </a:xfrm>
          <a:custGeom>
            <a:avLst/>
            <a:gdLst/>
            <a:ahLst/>
            <a:cxnLst>
              <a:cxn ang="0">
                <a:pos x="184" y="57"/>
              </a:cxn>
              <a:cxn ang="0">
                <a:pos x="0" y="0"/>
              </a:cxn>
              <a:cxn ang="0">
                <a:pos x="114" y="150"/>
              </a:cxn>
              <a:cxn ang="0">
                <a:pos x="184" y="57"/>
              </a:cxn>
            </a:cxnLst>
            <a:rect l="0" t="0" r="r" b="b"/>
            <a:pathLst>
              <a:path w="184" h="150">
                <a:moveTo>
                  <a:pt x="184" y="57"/>
                </a:moveTo>
                <a:cubicBezTo>
                  <a:pt x="0" y="0"/>
                  <a:pt x="0" y="0"/>
                  <a:pt x="0" y="0"/>
                </a:cubicBezTo>
                <a:cubicBezTo>
                  <a:pt x="114" y="150"/>
                  <a:pt x="114" y="150"/>
                  <a:pt x="114" y="150"/>
                </a:cubicBezTo>
                <a:cubicBezTo>
                  <a:pt x="148" y="125"/>
                  <a:pt x="170" y="96"/>
                  <a:pt x="184" y="57"/>
                </a:cubicBezTo>
              </a:path>
            </a:pathLst>
          </a:custGeom>
          <a:solidFill>
            <a:srgbClr val="67666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91" name="Freeform 271"/>
          <p:cNvSpPr/>
          <p:nvPr/>
        </p:nvSpPr>
        <p:spPr bwMode="auto">
          <a:xfrm>
            <a:off x="7204075" y="3233738"/>
            <a:ext cx="739775" cy="427037"/>
          </a:xfrm>
          <a:custGeom>
            <a:avLst/>
            <a:gdLst/>
            <a:ahLst/>
            <a:cxnLst>
              <a:cxn ang="0">
                <a:pos x="184" y="0"/>
              </a:cxn>
              <a:cxn ang="0">
                <a:pos x="0" y="57"/>
              </a:cxn>
              <a:cxn ang="0">
                <a:pos x="184" y="114"/>
              </a:cxn>
              <a:cxn ang="0">
                <a:pos x="184" y="0"/>
              </a:cxn>
            </a:cxnLst>
            <a:rect l="0" t="0" r="r" b="b"/>
            <a:pathLst>
              <a:path w="197" h="114">
                <a:moveTo>
                  <a:pt x="184" y="0"/>
                </a:moveTo>
                <a:cubicBezTo>
                  <a:pt x="0" y="57"/>
                  <a:pt x="0" y="57"/>
                  <a:pt x="0" y="57"/>
                </a:cubicBezTo>
                <a:cubicBezTo>
                  <a:pt x="184" y="114"/>
                  <a:pt x="184" y="114"/>
                  <a:pt x="184" y="114"/>
                </a:cubicBezTo>
                <a:cubicBezTo>
                  <a:pt x="197" y="75"/>
                  <a:pt x="197" y="38"/>
                  <a:pt x="184" y="0"/>
                </a:cubicBezTo>
              </a:path>
            </a:pathLst>
          </a:custGeom>
          <a:solidFill>
            <a:srgbClr val="9C9AA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92" name="Freeform 272"/>
          <p:cNvSpPr/>
          <p:nvPr/>
        </p:nvSpPr>
        <p:spPr bwMode="auto">
          <a:xfrm>
            <a:off x="7197725" y="2865438"/>
            <a:ext cx="688975" cy="558800"/>
          </a:xfrm>
          <a:custGeom>
            <a:avLst/>
            <a:gdLst/>
            <a:ahLst/>
            <a:cxnLst>
              <a:cxn ang="0">
                <a:pos x="114" y="0"/>
              </a:cxn>
              <a:cxn ang="0">
                <a:pos x="0" y="149"/>
              </a:cxn>
              <a:cxn ang="0">
                <a:pos x="184" y="92"/>
              </a:cxn>
              <a:cxn ang="0">
                <a:pos x="114" y="0"/>
              </a:cxn>
            </a:cxnLst>
            <a:rect l="0" t="0" r="r" b="b"/>
            <a:pathLst>
              <a:path w="184" h="149">
                <a:moveTo>
                  <a:pt x="114" y="0"/>
                </a:moveTo>
                <a:cubicBezTo>
                  <a:pt x="0" y="149"/>
                  <a:pt x="0" y="149"/>
                  <a:pt x="0" y="149"/>
                </a:cubicBezTo>
                <a:cubicBezTo>
                  <a:pt x="184" y="92"/>
                  <a:pt x="184" y="92"/>
                  <a:pt x="184" y="92"/>
                </a:cubicBezTo>
                <a:cubicBezTo>
                  <a:pt x="170" y="53"/>
                  <a:pt x="148" y="24"/>
                  <a:pt x="114" y="0"/>
                </a:cubicBezTo>
              </a:path>
            </a:pathLst>
          </a:custGeom>
          <a:solidFill>
            <a:srgbClr val="E8E9EC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93" name="Freeform 273"/>
          <p:cNvSpPr/>
          <p:nvPr/>
        </p:nvSpPr>
        <p:spPr bwMode="auto">
          <a:xfrm>
            <a:off x="7178675" y="2719388"/>
            <a:ext cx="427038" cy="690562"/>
          </a:xfrm>
          <a:custGeom>
            <a:avLst/>
            <a:gdLst/>
            <a:ahLst/>
            <a:cxnLst>
              <a:cxn ang="0">
                <a:pos x="0" y="184"/>
              </a:cxn>
              <a:cxn ang="0">
                <a:pos x="114" y="35"/>
              </a:cxn>
              <a:cxn ang="0">
                <a:pos x="0" y="0"/>
              </a:cxn>
              <a:cxn ang="0">
                <a:pos x="0" y="184"/>
              </a:cxn>
            </a:cxnLst>
            <a:rect l="0" t="0" r="r" b="b"/>
            <a:pathLst>
              <a:path w="114" h="184">
                <a:moveTo>
                  <a:pt x="0" y="184"/>
                </a:moveTo>
                <a:cubicBezTo>
                  <a:pt x="114" y="35"/>
                  <a:pt x="114" y="35"/>
                  <a:pt x="114" y="35"/>
                </a:cubicBezTo>
                <a:cubicBezTo>
                  <a:pt x="79" y="11"/>
                  <a:pt x="43" y="0"/>
                  <a:pt x="0" y="0"/>
                </a:cubicBezTo>
                <a:cubicBezTo>
                  <a:pt x="0" y="184"/>
                  <a:pt x="0" y="184"/>
                  <a:pt x="0" y="184"/>
                </a:cubicBezTo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394" name="Picture 274"/>
          <p:cNvPicPr>
            <a:picLocks noChangeAspect="1" noChangeArrowheads="1"/>
          </p:cNvPicPr>
          <p:nvPr/>
        </p:nvPicPr>
        <p:blipFill>
          <a:blip r:embed="rId56"/>
          <a:srcRect/>
          <a:stretch>
            <a:fillRect/>
          </a:stretch>
        </p:blipFill>
        <p:spPr bwMode="auto">
          <a:xfrm>
            <a:off x="7897813" y="3297238"/>
            <a:ext cx="4603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95" name="Picture 275"/>
          <p:cNvPicPr>
            <a:picLocks noChangeAspect="1" noChangeArrowheads="1"/>
          </p:cNvPicPr>
          <p:nvPr/>
        </p:nvPicPr>
        <p:blipFill>
          <a:blip r:embed="rId57"/>
          <a:srcRect/>
          <a:stretch>
            <a:fillRect/>
          </a:stretch>
        </p:blipFill>
        <p:spPr bwMode="auto">
          <a:xfrm>
            <a:off x="7162800" y="2697163"/>
            <a:ext cx="258763" cy="6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96" name="Picture 276"/>
          <p:cNvPicPr>
            <a:picLocks noChangeAspect="1" noChangeArrowheads="1"/>
          </p:cNvPicPr>
          <p:nvPr/>
        </p:nvPicPr>
        <p:blipFill>
          <a:blip r:embed="rId58"/>
          <a:srcRect/>
          <a:stretch>
            <a:fillRect/>
          </a:stretch>
        </p:blipFill>
        <p:spPr bwMode="auto">
          <a:xfrm>
            <a:off x="6413500" y="2746375"/>
            <a:ext cx="150336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97" name="Picture 277"/>
          <p:cNvPicPr>
            <a:picLocks noChangeAspect="1" noChangeArrowheads="1"/>
          </p:cNvPicPr>
          <p:nvPr/>
        </p:nvPicPr>
        <p:blipFill>
          <a:blip r:embed="rId59"/>
          <a:srcRect/>
          <a:stretch>
            <a:fillRect/>
          </a:stretch>
        </p:blipFill>
        <p:spPr bwMode="auto">
          <a:xfrm>
            <a:off x="6413500" y="2746375"/>
            <a:ext cx="150336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98" name="Picture 278"/>
          <p:cNvPicPr>
            <a:picLocks noChangeAspect="1" noChangeArrowheads="1"/>
          </p:cNvPicPr>
          <p:nvPr/>
        </p:nvPicPr>
        <p:blipFill>
          <a:blip r:embed="rId60"/>
          <a:srcRect/>
          <a:stretch>
            <a:fillRect/>
          </a:stretch>
        </p:blipFill>
        <p:spPr bwMode="auto">
          <a:xfrm>
            <a:off x="6443663" y="3462338"/>
            <a:ext cx="693738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99" name="Picture 279"/>
          <p:cNvPicPr>
            <a:picLocks noChangeAspect="1" noChangeArrowheads="1"/>
          </p:cNvPicPr>
          <p:nvPr/>
        </p:nvPicPr>
        <p:blipFill>
          <a:blip r:embed="rId61"/>
          <a:srcRect/>
          <a:stretch>
            <a:fillRect/>
          </a:stretch>
        </p:blipFill>
        <p:spPr bwMode="auto">
          <a:xfrm>
            <a:off x="6724650" y="3473450"/>
            <a:ext cx="4318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00" name="Picture 280"/>
          <p:cNvPicPr>
            <a:picLocks noChangeAspect="1" noChangeArrowheads="1"/>
          </p:cNvPicPr>
          <p:nvPr/>
        </p:nvPicPr>
        <p:blipFill>
          <a:blip r:embed="rId62"/>
          <a:srcRect/>
          <a:stretch>
            <a:fillRect/>
          </a:stretch>
        </p:blipFill>
        <p:spPr bwMode="auto">
          <a:xfrm>
            <a:off x="7173913" y="3473450"/>
            <a:ext cx="4318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01" name="Picture 281"/>
          <p:cNvPicPr>
            <a:picLocks noChangeAspect="1" noChangeArrowheads="1"/>
          </p:cNvPicPr>
          <p:nvPr/>
        </p:nvPicPr>
        <p:blipFill>
          <a:blip r:embed="rId63"/>
          <a:srcRect/>
          <a:stretch>
            <a:fillRect/>
          </a:stretch>
        </p:blipFill>
        <p:spPr bwMode="auto">
          <a:xfrm>
            <a:off x="7192963" y="3462338"/>
            <a:ext cx="6985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02" name="Picture 282"/>
          <p:cNvPicPr>
            <a:picLocks noChangeAspect="1" noChangeArrowheads="1"/>
          </p:cNvPicPr>
          <p:nvPr/>
        </p:nvPicPr>
        <p:blipFill>
          <a:blip r:embed="rId64"/>
          <a:srcRect/>
          <a:stretch>
            <a:fillRect/>
          </a:stretch>
        </p:blipFill>
        <p:spPr bwMode="auto">
          <a:xfrm>
            <a:off x="7200900" y="3225800"/>
            <a:ext cx="7159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03" name="Picture 283"/>
          <p:cNvPicPr>
            <a:picLocks noChangeAspect="1" noChangeArrowheads="1"/>
          </p:cNvPicPr>
          <p:nvPr/>
        </p:nvPicPr>
        <p:blipFill>
          <a:blip r:embed="rId65"/>
          <a:srcRect/>
          <a:stretch>
            <a:fillRect/>
          </a:stretch>
        </p:blipFill>
        <p:spPr bwMode="auto">
          <a:xfrm>
            <a:off x="7192963" y="2859088"/>
            <a:ext cx="6985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04" name="Picture 284"/>
          <p:cNvPicPr>
            <a:picLocks noChangeAspect="1" noChangeArrowheads="1"/>
          </p:cNvPicPr>
          <p:nvPr/>
        </p:nvPicPr>
        <p:blipFill>
          <a:blip r:embed="rId66"/>
          <a:srcRect/>
          <a:stretch>
            <a:fillRect/>
          </a:stretch>
        </p:blipFill>
        <p:spPr bwMode="auto">
          <a:xfrm>
            <a:off x="7173913" y="2746375"/>
            <a:ext cx="4318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05" name="Picture 285"/>
          <p:cNvPicPr>
            <a:picLocks noChangeAspect="1" noChangeArrowheads="1"/>
          </p:cNvPicPr>
          <p:nvPr/>
        </p:nvPicPr>
        <p:blipFill>
          <a:blip r:embed="rId67"/>
          <a:srcRect/>
          <a:stretch>
            <a:fillRect/>
          </a:stretch>
        </p:blipFill>
        <p:spPr bwMode="auto">
          <a:xfrm>
            <a:off x="6578600" y="2881313"/>
            <a:ext cx="1169988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06" name="Freeform 286"/>
          <p:cNvSpPr/>
          <p:nvPr/>
        </p:nvSpPr>
        <p:spPr bwMode="auto">
          <a:xfrm>
            <a:off x="6859588" y="3267075"/>
            <a:ext cx="157163" cy="233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"/>
              </a:cxn>
              <a:cxn ang="0">
                <a:pos x="76" y="17"/>
              </a:cxn>
              <a:cxn ang="0">
                <a:pos x="76" y="17"/>
              </a:cxn>
              <a:cxn ang="0">
                <a:pos x="9" y="147"/>
              </a:cxn>
              <a:cxn ang="0">
                <a:pos x="31" y="147"/>
              </a:cxn>
              <a:cxn ang="0">
                <a:pos x="99" y="12"/>
              </a:cxn>
              <a:cxn ang="0">
                <a:pos x="99" y="0"/>
              </a:cxn>
              <a:cxn ang="0">
                <a:pos x="0" y="0"/>
              </a:cxn>
            </a:cxnLst>
            <a:rect l="0" t="0" r="r" b="b"/>
            <a:pathLst>
              <a:path w="99" h="147">
                <a:moveTo>
                  <a:pt x="0" y="0"/>
                </a:moveTo>
                <a:lnTo>
                  <a:pt x="0" y="17"/>
                </a:lnTo>
                <a:lnTo>
                  <a:pt x="76" y="17"/>
                </a:lnTo>
                <a:lnTo>
                  <a:pt x="76" y="17"/>
                </a:lnTo>
                <a:lnTo>
                  <a:pt x="9" y="147"/>
                </a:lnTo>
                <a:lnTo>
                  <a:pt x="31" y="147"/>
                </a:lnTo>
                <a:lnTo>
                  <a:pt x="99" y="12"/>
                </a:lnTo>
                <a:lnTo>
                  <a:pt x="99" y="0"/>
                </a:lnTo>
                <a:lnTo>
                  <a:pt x="0" y="0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07" name="Freeform 287"/>
          <p:cNvSpPr>
            <a:spLocks noEditPoints="1"/>
          </p:cNvSpPr>
          <p:nvPr/>
        </p:nvSpPr>
        <p:spPr bwMode="auto">
          <a:xfrm>
            <a:off x="7035800" y="3263900"/>
            <a:ext cx="165100" cy="239712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0" y="32"/>
              </a:cxn>
              <a:cxn ang="0">
                <a:pos x="21" y="64"/>
              </a:cxn>
              <a:cxn ang="0">
                <a:pos x="44" y="31"/>
              </a:cxn>
              <a:cxn ang="0">
                <a:pos x="23" y="0"/>
              </a:cxn>
              <a:cxn ang="0">
                <a:pos x="22" y="6"/>
              </a:cxn>
              <a:cxn ang="0">
                <a:pos x="35" y="32"/>
              </a:cxn>
              <a:cxn ang="0">
                <a:pos x="22" y="58"/>
              </a:cxn>
              <a:cxn ang="0">
                <a:pos x="9" y="32"/>
              </a:cxn>
              <a:cxn ang="0">
                <a:pos x="22" y="6"/>
              </a:cxn>
            </a:cxnLst>
            <a:rect l="0" t="0" r="r" b="b"/>
            <a:pathLst>
              <a:path w="44" h="64">
                <a:moveTo>
                  <a:pt x="23" y="0"/>
                </a:moveTo>
                <a:cubicBezTo>
                  <a:pt x="9" y="0"/>
                  <a:pt x="0" y="11"/>
                  <a:pt x="0" y="32"/>
                </a:cubicBezTo>
                <a:cubicBezTo>
                  <a:pt x="0" y="53"/>
                  <a:pt x="9" y="64"/>
                  <a:pt x="21" y="64"/>
                </a:cubicBezTo>
                <a:cubicBezTo>
                  <a:pt x="36" y="64"/>
                  <a:pt x="44" y="53"/>
                  <a:pt x="44" y="31"/>
                </a:cubicBezTo>
                <a:cubicBezTo>
                  <a:pt x="44" y="12"/>
                  <a:pt x="36" y="0"/>
                  <a:pt x="23" y="0"/>
                </a:cubicBezTo>
                <a:close/>
                <a:moveTo>
                  <a:pt x="22" y="6"/>
                </a:moveTo>
                <a:cubicBezTo>
                  <a:pt x="31" y="6"/>
                  <a:pt x="35" y="16"/>
                  <a:pt x="35" y="32"/>
                </a:cubicBezTo>
                <a:cubicBezTo>
                  <a:pt x="35" y="48"/>
                  <a:pt x="31" y="58"/>
                  <a:pt x="22" y="58"/>
                </a:cubicBezTo>
                <a:cubicBezTo>
                  <a:pt x="14" y="58"/>
                  <a:pt x="9" y="49"/>
                  <a:pt x="9" y="32"/>
                </a:cubicBezTo>
                <a:cubicBezTo>
                  <a:pt x="9" y="15"/>
                  <a:pt x="14" y="6"/>
                  <a:pt x="22" y="6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08" name="Freeform 288"/>
          <p:cNvSpPr>
            <a:spLocks noEditPoints="1"/>
          </p:cNvSpPr>
          <p:nvPr/>
        </p:nvSpPr>
        <p:spPr bwMode="auto">
          <a:xfrm>
            <a:off x="7215188" y="3263900"/>
            <a:ext cx="277813" cy="239712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0" y="19"/>
              </a:cxn>
              <a:cxn ang="0">
                <a:pos x="16" y="38"/>
              </a:cxn>
              <a:cxn ang="0">
                <a:pos x="31" y="18"/>
              </a:cxn>
              <a:cxn ang="0">
                <a:pos x="16" y="0"/>
              </a:cxn>
              <a:cxn ang="0">
                <a:pos x="16" y="5"/>
              </a:cxn>
              <a:cxn ang="0">
                <a:pos x="24" y="19"/>
              </a:cxn>
              <a:cxn ang="0">
                <a:pos x="16" y="33"/>
              </a:cxn>
              <a:cxn ang="0">
                <a:pos x="7" y="19"/>
              </a:cxn>
              <a:cxn ang="0">
                <a:pos x="16" y="5"/>
              </a:cxn>
              <a:cxn ang="0">
                <a:pos x="21" y="64"/>
              </a:cxn>
              <a:cxn ang="0">
                <a:pos x="59" y="0"/>
              </a:cxn>
              <a:cxn ang="0">
                <a:pos x="53" y="0"/>
              </a:cxn>
              <a:cxn ang="0">
                <a:pos x="15" y="64"/>
              </a:cxn>
              <a:cxn ang="0">
                <a:pos x="21" y="64"/>
              </a:cxn>
              <a:cxn ang="0">
                <a:pos x="59" y="26"/>
              </a:cxn>
              <a:cxn ang="0">
                <a:pos x="43" y="45"/>
              </a:cxn>
              <a:cxn ang="0">
                <a:pos x="58" y="64"/>
              </a:cxn>
              <a:cxn ang="0">
                <a:pos x="74" y="44"/>
              </a:cxn>
              <a:cxn ang="0">
                <a:pos x="59" y="26"/>
              </a:cxn>
              <a:cxn ang="0">
                <a:pos x="58" y="31"/>
              </a:cxn>
              <a:cxn ang="0">
                <a:pos x="67" y="45"/>
              </a:cxn>
              <a:cxn ang="0">
                <a:pos x="58" y="59"/>
              </a:cxn>
              <a:cxn ang="0">
                <a:pos x="50" y="45"/>
              </a:cxn>
              <a:cxn ang="0">
                <a:pos x="58" y="31"/>
              </a:cxn>
            </a:cxnLst>
            <a:rect l="0" t="0" r="r" b="b"/>
            <a:pathLst>
              <a:path w="74" h="64">
                <a:moveTo>
                  <a:pt x="16" y="0"/>
                </a:moveTo>
                <a:cubicBezTo>
                  <a:pt x="7" y="0"/>
                  <a:pt x="0" y="7"/>
                  <a:pt x="0" y="19"/>
                </a:cubicBezTo>
                <a:cubicBezTo>
                  <a:pt x="0" y="32"/>
                  <a:pt x="7" y="38"/>
                  <a:pt x="16" y="38"/>
                </a:cubicBezTo>
                <a:cubicBezTo>
                  <a:pt x="24" y="38"/>
                  <a:pt x="31" y="32"/>
                  <a:pt x="31" y="18"/>
                </a:cubicBezTo>
                <a:cubicBezTo>
                  <a:pt x="31" y="7"/>
                  <a:pt x="25" y="0"/>
                  <a:pt x="16" y="0"/>
                </a:cubicBezTo>
                <a:close/>
                <a:moveTo>
                  <a:pt x="16" y="5"/>
                </a:moveTo>
                <a:cubicBezTo>
                  <a:pt x="22" y="5"/>
                  <a:pt x="24" y="11"/>
                  <a:pt x="24" y="19"/>
                </a:cubicBezTo>
                <a:cubicBezTo>
                  <a:pt x="24" y="27"/>
                  <a:pt x="22" y="33"/>
                  <a:pt x="16" y="33"/>
                </a:cubicBezTo>
                <a:cubicBezTo>
                  <a:pt x="10" y="33"/>
                  <a:pt x="7" y="27"/>
                  <a:pt x="7" y="19"/>
                </a:cubicBezTo>
                <a:cubicBezTo>
                  <a:pt x="7" y="11"/>
                  <a:pt x="10" y="5"/>
                  <a:pt x="16" y="5"/>
                </a:cubicBezTo>
                <a:close/>
                <a:moveTo>
                  <a:pt x="21" y="64"/>
                </a:moveTo>
                <a:cubicBezTo>
                  <a:pt x="59" y="0"/>
                  <a:pt x="59" y="0"/>
                  <a:pt x="59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15" y="64"/>
                  <a:pt x="15" y="64"/>
                  <a:pt x="15" y="64"/>
                </a:cubicBezTo>
                <a:lnTo>
                  <a:pt x="21" y="64"/>
                </a:lnTo>
                <a:close/>
                <a:moveTo>
                  <a:pt x="59" y="26"/>
                </a:moveTo>
                <a:cubicBezTo>
                  <a:pt x="50" y="26"/>
                  <a:pt x="43" y="33"/>
                  <a:pt x="43" y="45"/>
                </a:cubicBezTo>
                <a:cubicBezTo>
                  <a:pt x="43" y="58"/>
                  <a:pt x="50" y="64"/>
                  <a:pt x="58" y="64"/>
                </a:cubicBezTo>
                <a:cubicBezTo>
                  <a:pt x="66" y="64"/>
                  <a:pt x="74" y="57"/>
                  <a:pt x="74" y="44"/>
                </a:cubicBezTo>
                <a:cubicBezTo>
                  <a:pt x="74" y="32"/>
                  <a:pt x="68" y="26"/>
                  <a:pt x="59" y="26"/>
                </a:cubicBezTo>
                <a:close/>
                <a:moveTo>
                  <a:pt x="58" y="31"/>
                </a:moveTo>
                <a:cubicBezTo>
                  <a:pt x="64" y="31"/>
                  <a:pt x="67" y="37"/>
                  <a:pt x="67" y="45"/>
                </a:cubicBezTo>
                <a:cubicBezTo>
                  <a:pt x="67" y="53"/>
                  <a:pt x="64" y="59"/>
                  <a:pt x="58" y="59"/>
                </a:cubicBezTo>
                <a:cubicBezTo>
                  <a:pt x="53" y="59"/>
                  <a:pt x="50" y="53"/>
                  <a:pt x="50" y="45"/>
                </a:cubicBezTo>
                <a:cubicBezTo>
                  <a:pt x="50" y="37"/>
                  <a:pt x="53" y="31"/>
                  <a:pt x="58" y="31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09" name="Freeform 289"/>
          <p:cNvSpPr/>
          <p:nvPr/>
        </p:nvSpPr>
        <p:spPr bwMode="auto">
          <a:xfrm>
            <a:off x="6889750" y="3586163"/>
            <a:ext cx="22225" cy="36512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14" y="23"/>
              </a:cxn>
              <a:cxn ang="0">
                <a:pos x="14" y="21"/>
              </a:cxn>
              <a:cxn ang="0">
                <a:pos x="2" y="21"/>
              </a:cxn>
              <a:cxn ang="0">
                <a:pos x="2" y="0"/>
              </a:cxn>
              <a:cxn ang="0">
                <a:pos x="0" y="0"/>
              </a:cxn>
              <a:cxn ang="0">
                <a:pos x="0" y="23"/>
              </a:cxn>
            </a:cxnLst>
            <a:rect l="0" t="0" r="r" b="b"/>
            <a:pathLst>
              <a:path w="14" h="23">
                <a:moveTo>
                  <a:pt x="0" y="23"/>
                </a:moveTo>
                <a:lnTo>
                  <a:pt x="14" y="23"/>
                </a:lnTo>
                <a:lnTo>
                  <a:pt x="14" y="21"/>
                </a:lnTo>
                <a:lnTo>
                  <a:pt x="2" y="21"/>
                </a:lnTo>
                <a:lnTo>
                  <a:pt x="2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10" name="Freeform 290"/>
          <p:cNvSpPr>
            <a:spLocks noEditPoints="1"/>
          </p:cNvSpPr>
          <p:nvPr/>
        </p:nvSpPr>
        <p:spPr bwMode="auto">
          <a:xfrm>
            <a:off x="6915150" y="3594100"/>
            <a:ext cx="30163" cy="3333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5"/>
              </a:cxn>
              <a:cxn ang="0">
                <a:pos x="4" y="9"/>
              </a:cxn>
              <a:cxn ang="0">
                <a:pos x="8" y="4"/>
              </a:cxn>
              <a:cxn ang="0">
                <a:pos x="4" y="0"/>
              </a:cxn>
              <a:cxn ang="0">
                <a:pos x="4" y="2"/>
              </a:cxn>
              <a:cxn ang="0">
                <a:pos x="6" y="5"/>
              </a:cxn>
              <a:cxn ang="0">
                <a:pos x="4" y="8"/>
              </a:cxn>
              <a:cxn ang="0">
                <a:pos x="1" y="5"/>
              </a:cxn>
              <a:cxn ang="0">
                <a:pos x="4" y="2"/>
              </a:cxn>
            </a:cxnLst>
            <a:rect l="0" t="0" r="r" b="b"/>
            <a:pathLst>
              <a:path w="8" h="9">
                <a:moveTo>
                  <a:pt x="4" y="0"/>
                </a:move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6" y="9"/>
                  <a:pt x="8" y="7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  <a:moveTo>
                  <a:pt x="4" y="2"/>
                </a:moveTo>
                <a:cubicBezTo>
                  <a:pt x="6" y="2"/>
                  <a:pt x="6" y="3"/>
                  <a:pt x="6" y="5"/>
                </a:cubicBezTo>
                <a:cubicBezTo>
                  <a:pt x="6" y="6"/>
                  <a:pt x="5" y="8"/>
                  <a:pt x="4" y="8"/>
                </a:cubicBezTo>
                <a:cubicBezTo>
                  <a:pt x="2" y="8"/>
                  <a:pt x="1" y="6"/>
                  <a:pt x="1" y="5"/>
                </a:cubicBezTo>
                <a:cubicBezTo>
                  <a:pt x="1" y="3"/>
                  <a:pt x="2" y="2"/>
                  <a:pt x="4" y="2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11" name="Freeform 291"/>
          <p:cNvSpPr/>
          <p:nvPr/>
        </p:nvSpPr>
        <p:spPr bwMode="auto">
          <a:xfrm>
            <a:off x="6950075" y="3594100"/>
            <a:ext cx="14288" cy="2857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" y="8"/>
              </a:cxn>
              <a:cxn ang="0">
                <a:pos x="2" y="4"/>
              </a:cxn>
              <a:cxn ang="0">
                <a:pos x="2" y="4"/>
              </a:cxn>
              <a:cxn ang="0">
                <a:pos x="4" y="2"/>
              </a:cxn>
              <a:cxn ang="0">
                <a:pos x="4" y="2"/>
              </a:cxn>
              <a:cxn ang="0">
                <a:pos x="4" y="1"/>
              </a:cxn>
              <a:cxn ang="0">
                <a:pos x="4" y="0"/>
              </a:cxn>
              <a:cxn ang="0">
                <a:pos x="2" y="2"/>
              </a:cxn>
              <a:cxn ang="0">
                <a:pos x="2" y="2"/>
              </a:cxn>
              <a:cxn ang="0">
                <a:pos x="2" y="1"/>
              </a:cxn>
              <a:cxn ang="0">
                <a:pos x="0" y="1"/>
              </a:cxn>
              <a:cxn ang="0">
                <a:pos x="0" y="3"/>
              </a:cxn>
              <a:cxn ang="0">
                <a:pos x="0" y="8"/>
              </a:cxn>
            </a:cxnLst>
            <a:rect l="0" t="0" r="r" b="b"/>
            <a:pathLst>
              <a:path w="4" h="8">
                <a:moveTo>
                  <a:pt x="0" y="8"/>
                </a:moveTo>
                <a:cubicBezTo>
                  <a:pt x="2" y="8"/>
                  <a:pt x="2" y="8"/>
                  <a:pt x="2" y="8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3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cubicBezTo>
                  <a:pt x="3" y="0"/>
                  <a:pt x="2" y="1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3"/>
                </a:cubicBezTo>
                <a:lnTo>
                  <a:pt x="0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12" name="Freeform 292"/>
          <p:cNvSpPr>
            <a:spLocks noEditPoints="1"/>
          </p:cNvSpPr>
          <p:nvPr/>
        </p:nvSpPr>
        <p:spPr bwMode="auto">
          <a:xfrm>
            <a:off x="6967538" y="3594100"/>
            <a:ext cx="26988" cy="33337"/>
          </a:xfrm>
          <a:custGeom>
            <a:avLst/>
            <a:gdLst/>
            <a:ahLst/>
            <a:cxnLst>
              <a:cxn ang="0">
                <a:pos x="7" y="5"/>
              </a:cxn>
              <a:cxn ang="0">
                <a:pos x="7" y="4"/>
              </a:cxn>
              <a:cxn ang="0">
                <a:pos x="4" y="0"/>
              </a:cxn>
              <a:cxn ang="0">
                <a:pos x="0" y="5"/>
              </a:cxn>
              <a:cxn ang="0">
                <a:pos x="4" y="9"/>
              </a:cxn>
              <a:cxn ang="0">
                <a:pos x="7" y="8"/>
              </a:cxn>
              <a:cxn ang="0">
                <a:pos x="7" y="7"/>
              </a:cxn>
              <a:cxn ang="0">
                <a:pos x="4" y="7"/>
              </a:cxn>
              <a:cxn ang="0">
                <a:pos x="2" y="5"/>
              </a:cxn>
              <a:cxn ang="0">
                <a:pos x="7" y="5"/>
              </a:cxn>
              <a:cxn ang="0">
                <a:pos x="2" y="4"/>
              </a:cxn>
              <a:cxn ang="0">
                <a:pos x="4" y="1"/>
              </a:cxn>
              <a:cxn ang="0">
                <a:pos x="6" y="4"/>
              </a:cxn>
              <a:cxn ang="0">
                <a:pos x="2" y="4"/>
              </a:cxn>
            </a:cxnLst>
            <a:rect l="0" t="0" r="r" b="b"/>
            <a:pathLst>
              <a:path w="7" h="9">
                <a:moveTo>
                  <a:pt x="7" y="5"/>
                </a:moveTo>
                <a:cubicBezTo>
                  <a:pt x="7" y="5"/>
                  <a:pt x="7" y="4"/>
                  <a:pt x="7" y="4"/>
                </a:cubicBezTo>
                <a:cubicBezTo>
                  <a:pt x="7" y="3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6" y="9"/>
                  <a:pt x="6" y="8"/>
                  <a:pt x="7" y="8"/>
                </a:cubicBezTo>
                <a:cubicBezTo>
                  <a:pt x="7" y="7"/>
                  <a:pt x="7" y="7"/>
                  <a:pt x="7" y="7"/>
                </a:cubicBezTo>
                <a:cubicBezTo>
                  <a:pt x="6" y="7"/>
                  <a:pt x="6" y="7"/>
                  <a:pt x="4" y="7"/>
                </a:cubicBezTo>
                <a:cubicBezTo>
                  <a:pt x="3" y="7"/>
                  <a:pt x="2" y="7"/>
                  <a:pt x="2" y="5"/>
                </a:cubicBezTo>
                <a:lnTo>
                  <a:pt x="7" y="5"/>
                </a:lnTo>
                <a:close/>
                <a:moveTo>
                  <a:pt x="2" y="4"/>
                </a:moveTo>
                <a:cubicBezTo>
                  <a:pt x="2" y="3"/>
                  <a:pt x="2" y="1"/>
                  <a:pt x="4" y="1"/>
                </a:cubicBezTo>
                <a:cubicBezTo>
                  <a:pt x="6" y="1"/>
                  <a:pt x="6" y="3"/>
                  <a:pt x="6" y="4"/>
                </a:cubicBezTo>
                <a:lnTo>
                  <a:pt x="2" y="4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13" name="Freeform 293"/>
          <p:cNvSpPr/>
          <p:nvPr/>
        </p:nvSpPr>
        <p:spPr bwMode="auto">
          <a:xfrm>
            <a:off x="7005638" y="3594100"/>
            <a:ext cx="44450" cy="2857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" y="8"/>
              </a:cxn>
              <a:cxn ang="0">
                <a:pos x="2" y="4"/>
              </a:cxn>
              <a:cxn ang="0">
                <a:pos x="2" y="3"/>
              </a:cxn>
              <a:cxn ang="0">
                <a:pos x="3" y="2"/>
              </a:cxn>
              <a:cxn ang="0">
                <a:pos x="5" y="4"/>
              </a:cxn>
              <a:cxn ang="0">
                <a:pos x="5" y="8"/>
              </a:cxn>
              <a:cxn ang="0">
                <a:pos x="7" y="8"/>
              </a:cxn>
              <a:cxn ang="0">
                <a:pos x="7" y="4"/>
              </a:cxn>
              <a:cxn ang="0">
                <a:pos x="7" y="3"/>
              </a:cxn>
              <a:cxn ang="0">
                <a:pos x="8" y="2"/>
              </a:cxn>
              <a:cxn ang="0">
                <a:pos x="10" y="4"/>
              </a:cxn>
              <a:cxn ang="0">
                <a:pos x="10" y="8"/>
              </a:cxn>
              <a:cxn ang="0">
                <a:pos x="12" y="8"/>
              </a:cxn>
              <a:cxn ang="0">
                <a:pos x="12" y="4"/>
              </a:cxn>
              <a:cxn ang="0">
                <a:pos x="9" y="0"/>
              </a:cxn>
              <a:cxn ang="0">
                <a:pos x="7" y="1"/>
              </a:cxn>
              <a:cxn ang="0">
                <a:pos x="6" y="2"/>
              </a:cxn>
              <a:cxn ang="0">
                <a:pos x="6" y="2"/>
              </a:cxn>
              <a:cxn ang="0">
                <a:pos x="4" y="0"/>
              </a:cxn>
              <a:cxn ang="0">
                <a:pos x="1" y="2"/>
              </a:cxn>
              <a:cxn ang="0">
                <a:pos x="1" y="2"/>
              </a:cxn>
              <a:cxn ang="0">
                <a:pos x="1" y="1"/>
              </a:cxn>
              <a:cxn ang="0">
                <a:pos x="0" y="1"/>
              </a:cxn>
              <a:cxn ang="0">
                <a:pos x="0" y="3"/>
              </a:cxn>
              <a:cxn ang="0">
                <a:pos x="0" y="8"/>
              </a:cxn>
            </a:cxnLst>
            <a:rect l="0" t="0" r="r" b="b"/>
            <a:pathLst>
              <a:path w="12" h="8">
                <a:moveTo>
                  <a:pt x="0" y="8"/>
                </a:moveTo>
                <a:cubicBezTo>
                  <a:pt x="2" y="8"/>
                  <a:pt x="2" y="8"/>
                  <a:pt x="2" y="8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3" y="2"/>
                  <a:pt x="3" y="2"/>
                </a:cubicBezTo>
                <a:cubicBezTo>
                  <a:pt x="5" y="2"/>
                  <a:pt x="5" y="3"/>
                  <a:pt x="5" y="4"/>
                </a:cubicBezTo>
                <a:cubicBezTo>
                  <a:pt x="5" y="8"/>
                  <a:pt x="5" y="8"/>
                  <a:pt x="5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8" y="2"/>
                  <a:pt x="8" y="2"/>
                </a:cubicBezTo>
                <a:cubicBezTo>
                  <a:pt x="10" y="2"/>
                  <a:pt x="10" y="3"/>
                  <a:pt x="10" y="4"/>
                </a:cubicBezTo>
                <a:cubicBezTo>
                  <a:pt x="10" y="8"/>
                  <a:pt x="10" y="8"/>
                  <a:pt x="10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1"/>
                  <a:pt x="10" y="0"/>
                  <a:pt x="9" y="0"/>
                </a:cubicBezTo>
                <a:cubicBezTo>
                  <a:pt x="8" y="0"/>
                  <a:pt x="8" y="1"/>
                  <a:pt x="7" y="1"/>
                </a:cubicBezTo>
                <a:cubicBezTo>
                  <a:pt x="7" y="1"/>
                  <a:pt x="7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5" y="0"/>
                  <a:pt x="4" y="0"/>
                </a:cubicBezTo>
                <a:cubicBezTo>
                  <a:pt x="3" y="0"/>
                  <a:pt x="2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3"/>
                </a:cubicBezTo>
                <a:lnTo>
                  <a:pt x="0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14" name="Freeform 294"/>
          <p:cNvSpPr>
            <a:spLocks noEditPoints="1"/>
          </p:cNvSpPr>
          <p:nvPr/>
        </p:nvSpPr>
        <p:spPr bwMode="auto">
          <a:xfrm>
            <a:off x="7077075" y="3586163"/>
            <a:ext cx="7938" cy="36512"/>
          </a:xfrm>
          <a:custGeom>
            <a:avLst/>
            <a:gdLst/>
            <a:ahLst/>
            <a:cxnLst>
              <a:cxn ang="0">
                <a:pos x="2" y="10"/>
              </a:cxn>
              <a:cxn ang="0">
                <a:pos x="2" y="3"/>
              </a:cxn>
              <a:cxn ang="0">
                <a:pos x="0" y="3"/>
              </a:cxn>
              <a:cxn ang="0">
                <a:pos x="0" y="10"/>
              </a:cxn>
              <a:cxn ang="0">
                <a:pos x="2" y="10"/>
              </a:cxn>
              <a:cxn ang="0">
                <a:pos x="1" y="0"/>
              </a:cxn>
              <a:cxn ang="0">
                <a:pos x="0" y="0"/>
              </a:cxn>
              <a:cxn ang="0">
                <a:pos x="1" y="1"/>
              </a:cxn>
              <a:cxn ang="0">
                <a:pos x="2" y="0"/>
              </a:cxn>
              <a:cxn ang="0">
                <a:pos x="1" y="0"/>
              </a:cxn>
            </a:cxnLst>
            <a:rect l="0" t="0" r="r" b="b"/>
            <a:pathLst>
              <a:path w="2" h="10">
                <a:moveTo>
                  <a:pt x="2" y="10"/>
                </a:moveTo>
                <a:cubicBezTo>
                  <a:pt x="2" y="3"/>
                  <a:pt x="2" y="3"/>
                  <a:pt x="2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0"/>
                  <a:pt x="0" y="10"/>
                  <a:pt x="0" y="10"/>
                </a:cubicBezTo>
                <a:lnTo>
                  <a:pt x="2" y="10"/>
                </a:lnTo>
                <a:close/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15" name="Freeform 295"/>
          <p:cNvSpPr>
            <a:spLocks noEditPoints="1"/>
          </p:cNvSpPr>
          <p:nvPr/>
        </p:nvSpPr>
        <p:spPr bwMode="auto">
          <a:xfrm>
            <a:off x="7096125" y="3594100"/>
            <a:ext cx="30163" cy="4445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" y="12"/>
              </a:cxn>
              <a:cxn ang="0">
                <a:pos x="1" y="7"/>
              </a:cxn>
              <a:cxn ang="0">
                <a:pos x="1" y="7"/>
              </a:cxn>
              <a:cxn ang="0">
                <a:pos x="4" y="9"/>
              </a:cxn>
              <a:cxn ang="0">
                <a:pos x="8" y="4"/>
              </a:cxn>
              <a:cxn ang="0">
                <a:pos x="4" y="0"/>
              </a:cxn>
              <a:cxn ang="0">
                <a:pos x="1" y="2"/>
              </a:cxn>
              <a:cxn ang="0">
                <a:pos x="1" y="2"/>
              </a:cxn>
              <a:cxn ang="0">
                <a:pos x="1" y="1"/>
              </a:cxn>
              <a:cxn ang="0">
                <a:pos x="0" y="1"/>
              </a:cxn>
              <a:cxn ang="0">
                <a:pos x="0" y="3"/>
              </a:cxn>
              <a:cxn ang="0">
                <a:pos x="0" y="12"/>
              </a:cxn>
              <a:cxn ang="0">
                <a:pos x="1" y="4"/>
              </a:cxn>
              <a:cxn ang="0">
                <a:pos x="2" y="3"/>
              </a:cxn>
              <a:cxn ang="0">
                <a:pos x="4" y="2"/>
              </a:cxn>
              <a:cxn ang="0">
                <a:pos x="6" y="4"/>
              </a:cxn>
              <a:cxn ang="0">
                <a:pos x="4" y="7"/>
              </a:cxn>
              <a:cxn ang="0">
                <a:pos x="2" y="6"/>
              </a:cxn>
              <a:cxn ang="0">
                <a:pos x="1" y="5"/>
              </a:cxn>
              <a:cxn ang="0">
                <a:pos x="1" y="4"/>
              </a:cxn>
            </a:cxnLst>
            <a:rect l="0" t="0" r="r" b="b"/>
            <a:pathLst>
              <a:path w="8" h="12">
                <a:moveTo>
                  <a:pt x="0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2" y="8"/>
                  <a:pt x="3" y="9"/>
                  <a:pt x="4" y="9"/>
                </a:cubicBezTo>
                <a:cubicBezTo>
                  <a:pt x="6" y="9"/>
                  <a:pt x="8" y="7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3" y="0"/>
                  <a:pt x="2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3"/>
                </a:cubicBezTo>
                <a:lnTo>
                  <a:pt x="0" y="12"/>
                </a:lnTo>
                <a:close/>
                <a:moveTo>
                  <a:pt x="1" y="4"/>
                </a:moveTo>
                <a:cubicBezTo>
                  <a:pt x="1" y="4"/>
                  <a:pt x="2" y="4"/>
                  <a:pt x="2" y="3"/>
                </a:cubicBezTo>
                <a:cubicBezTo>
                  <a:pt x="2" y="2"/>
                  <a:pt x="3" y="2"/>
                  <a:pt x="4" y="2"/>
                </a:cubicBezTo>
                <a:cubicBezTo>
                  <a:pt x="5" y="2"/>
                  <a:pt x="6" y="3"/>
                  <a:pt x="6" y="4"/>
                </a:cubicBezTo>
                <a:cubicBezTo>
                  <a:pt x="6" y="6"/>
                  <a:pt x="5" y="7"/>
                  <a:pt x="4" y="7"/>
                </a:cubicBezTo>
                <a:cubicBezTo>
                  <a:pt x="3" y="7"/>
                  <a:pt x="2" y="7"/>
                  <a:pt x="2" y="6"/>
                </a:cubicBezTo>
                <a:cubicBezTo>
                  <a:pt x="1" y="6"/>
                  <a:pt x="1" y="5"/>
                  <a:pt x="1" y="5"/>
                </a:cubicBezTo>
                <a:lnTo>
                  <a:pt x="1" y="4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16" name="Freeform 296"/>
          <p:cNvSpPr/>
          <p:nvPr/>
        </p:nvSpPr>
        <p:spPr bwMode="auto">
          <a:xfrm>
            <a:off x="7132638" y="3594100"/>
            <a:ext cx="19050" cy="33337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" y="9"/>
              </a:cxn>
              <a:cxn ang="0">
                <a:pos x="5" y="6"/>
              </a:cxn>
              <a:cxn ang="0">
                <a:pos x="3" y="4"/>
              </a:cxn>
              <a:cxn ang="0">
                <a:pos x="1" y="3"/>
              </a:cxn>
              <a:cxn ang="0">
                <a:pos x="3" y="2"/>
              </a:cxn>
              <a:cxn ang="0">
                <a:pos x="4" y="2"/>
              </a:cxn>
              <a:cxn ang="0">
                <a:pos x="5" y="1"/>
              </a:cxn>
              <a:cxn ang="0">
                <a:pos x="3" y="0"/>
              </a:cxn>
              <a:cxn ang="0">
                <a:pos x="0" y="3"/>
              </a:cxn>
              <a:cxn ang="0">
                <a:pos x="2" y="5"/>
              </a:cxn>
              <a:cxn ang="0">
                <a:pos x="4" y="6"/>
              </a:cxn>
              <a:cxn ang="0">
                <a:pos x="2" y="8"/>
              </a:cxn>
              <a:cxn ang="0">
                <a:pos x="0" y="7"/>
              </a:cxn>
              <a:cxn ang="0">
                <a:pos x="0" y="8"/>
              </a:cxn>
            </a:cxnLst>
            <a:rect l="0" t="0" r="r" b="b"/>
            <a:pathLst>
              <a:path w="5" h="9">
                <a:moveTo>
                  <a:pt x="0" y="8"/>
                </a:moveTo>
                <a:cubicBezTo>
                  <a:pt x="0" y="8"/>
                  <a:pt x="1" y="9"/>
                  <a:pt x="2" y="9"/>
                </a:cubicBezTo>
                <a:cubicBezTo>
                  <a:pt x="4" y="9"/>
                  <a:pt x="5" y="8"/>
                  <a:pt x="5" y="6"/>
                </a:cubicBezTo>
                <a:cubicBezTo>
                  <a:pt x="5" y="5"/>
                  <a:pt x="4" y="4"/>
                  <a:pt x="3" y="4"/>
                </a:cubicBezTo>
                <a:cubicBezTo>
                  <a:pt x="2" y="4"/>
                  <a:pt x="1" y="3"/>
                  <a:pt x="1" y="3"/>
                </a:cubicBezTo>
                <a:cubicBezTo>
                  <a:pt x="1" y="2"/>
                  <a:pt x="2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1" y="4"/>
                  <a:pt x="2" y="5"/>
                </a:cubicBezTo>
                <a:cubicBezTo>
                  <a:pt x="3" y="5"/>
                  <a:pt x="4" y="6"/>
                  <a:pt x="4" y="6"/>
                </a:cubicBezTo>
                <a:cubicBezTo>
                  <a:pt x="4" y="7"/>
                  <a:pt x="3" y="8"/>
                  <a:pt x="2" y="8"/>
                </a:cubicBezTo>
                <a:cubicBezTo>
                  <a:pt x="1" y="8"/>
                  <a:pt x="1" y="7"/>
                  <a:pt x="0" y="7"/>
                </a:cubicBezTo>
                <a:lnTo>
                  <a:pt x="0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17" name="Freeform 297"/>
          <p:cNvSpPr/>
          <p:nvPr/>
        </p:nvSpPr>
        <p:spPr bwMode="auto">
          <a:xfrm>
            <a:off x="7162800" y="3597275"/>
            <a:ext cx="26988" cy="30162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5" y="0"/>
              </a:cxn>
              <a:cxn ang="0">
                <a:pos x="5" y="4"/>
              </a:cxn>
              <a:cxn ang="0">
                <a:pos x="5" y="5"/>
              </a:cxn>
              <a:cxn ang="0">
                <a:pos x="3" y="6"/>
              </a:cxn>
              <a:cxn ang="0">
                <a:pos x="1" y="4"/>
              </a:cxn>
              <a:cxn ang="0">
                <a:pos x="1" y="0"/>
              </a:cxn>
              <a:cxn ang="0">
                <a:pos x="0" y="0"/>
              </a:cxn>
              <a:cxn ang="0">
                <a:pos x="0" y="4"/>
              </a:cxn>
              <a:cxn ang="0">
                <a:pos x="3" y="8"/>
              </a:cxn>
              <a:cxn ang="0">
                <a:pos x="5" y="6"/>
              </a:cxn>
              <a:cxn ang="0">
                <a:pos x="5" y="6"/>
              </a:cxn>
              <a:cxn ang="0">
                <a:pos x="5" y="7"/>
              </a:cxn>
              <a:cxn ang="0">
                <a:pos x="7" y="7"/>
              </a:cxn>
              <a:cxn ang="0">
                <a:pos x="7" y="5"/>
              </a:cxn>
              <a:cxn ang="0">
                <a:pos x="7" y="0"/>
              </a:cxn>
            </a:cxnLst>
            <a:rect l="0" t="0" r="r" b="b"/>
            <a:pathLst>
              <a:path w="7" h="8">
                <a:moveTo>
                  <a:pt x="7" y="0"/>
                </a:moveTo>
                <a:cubicBezTo>
                  <a:pt x="5" y="0"/>
                  <a:pt x="5" y="0"/>
                  <a:pt x="5" y="0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cubicBezTo>
                  <a:pt x="5" y="6"/>
                  <a:pt x="4" y="6"/>
                  <a:pt x="3" y="6"/>
                </a:cubicBezTo>
                <a:cubicBezTo>
                  <a:pt x="2" y="6"/>
                  <a:pt x="1" y="5"/>
                  <a:pt x="1" y="4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7"/>
                  <a:pt x="1" y="8"/>
                  <a:pt x="3" y="8"/>
                </a:cubicBezTo>
                <a:cubicBezTo>
                  <a:pt x="4" y="8"/>
                  <a:pt x="5" y="7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7"/>
                  <a:pt x="5" y="7"/>
                  <a:pt x="5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6"/>
                  <a:pt x="7" y="5"/>
                </a:cubicBezTo>
                <a:lnTo>
                  <a:pt x="7" y="0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18" name="Freeform 298"/>
          <p:cNvSpPr/>
          <p:nvPr/>
        </p:nvSpPr>
        <p:spPr bwMode="auto">
          <a:xfrm>
            <a:off x="7200900" y="3594100"/>
            <a:ext cx="41275" cy="2857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" y="8"/>
              </a:cxn>
              <a:cxn ang="0">
                <a:pos x="1" y="4"/>
              </a:cxn>
              <a:cxn ang="0">
                <a:pos x="1" y="3"/>
              </a:cxn>
              <a:cxn ang="0">
                <a:pos x="3" y="2"/>
              </a:cxn>
              <a:cxn ang="0">
                <a:pos x="5" y="4"/>
              </a:cxn>
              <a:cxn ang="0">
                <a:pos x="5" y="8"/>
              </a:cxn>
              <a:cxn ang="0">
                <a:pos x="6" y="8"/>
              </a:cxn>
              <a:cxn ang="0">
                <a:pos x="6" y="4"/>
              </a:cxn>
              <a:cxn ang="0">
                <a:pos x="6" y="3"/>
              </a:cxn>
              <a:cxn ang="0">
                <a:pos x="8" y="2"/>
              </a:cxn>
              <a:cxn ang="0">
                <a:pos x="10" y="4"/>
              </a:cxn>
              <a:cxn ang="0">
                <a:pos x="10" y="8"/>
              </a:cxn>
              <a:cxn ang="0">
                <a:pos x="11" y="8"/>
              </a:cxn>
              <a:cxn ang="0">
                <a:pos x="11" y="4"/>
              </a:cxn>
              <a:cxn ang="0">
                <a:pos x="9" y="0"/>
              </a:cxn>
              <a:cxn ang="0">
                <a:pos x="7" y="1"/>
              </a:cxn>
              <a:cxn ang="0">
                <a:pos x="6" y="2"/>
              </a:cxn>
              <a:cxn ang="0">
                <a:pos x="6" y="2"/>
              </a:cxn>
              <a:cxn ang="0">
                <a:pos x="4" y="0"/>
              </a:cxn>
              <a:cxn ang="0">
                <a:pos x="1" y="2"/>
              </a:cxn>
              <a:cxn ang="0">
                <a:pos x="1" y="2"/>
              </a:cxn>
              <a:cxn ang="0">
                <a:pos x="1" y="1"/>
              </a:cxn>
              <a:cxn ang="0">
                <a:pos x="0" y="1"/>
              </a:cxn>
              <a:cxn ang="0">
                <a:pos x="0" y="3"/>
              </a:cxn>
              <a:cxn ang="0">
                <a:pos x="0" y="8"/>
              </a:cxn>
            </a:cxnLst>
            <a:rect l="0" t="0" r="r" b="b"/>
            <a:pathLst>
              <a:path w="11" h="8">
                <a:moveTo>
                  <a:pt x="0" y="8"/>
                </a:moveTo>
                <a:cubicBezTo>
                  <a:pt x="1" y="8"/>
                  <a:pt x="1" y="8"/>
                  <a:pt x="1" y="8"/>
                </a:cubicBezTo>
                <a:cubicBezTo>
                  <a:pt x="1" y="4"/>
                  <a:pt x="1" y="4"/>
                  <a:pt x="1" y="4"/>
                </a:cubicBezTo>
                <a:cubicBezTo>
                  <a:pt x="1" y="3"/>
                  <a:pt x="1" y="3"/>
                  <a:pt x="1" y="3"/>
                </a:cubicBezTo>
                <a:cubicBezTo>
                  <a:pt x="2" y="2"/>
                  <a:pt x="2" y="2"/>
                  <a:pt x="3" y="2"/>
                </a:cubicBezTo>
                <a:cubicBezTo>
                  <a:pt x="4" y="2"/>
                  <a:pt x="5" y="3"/>
                  <a:pt x="5" y="4"/>
                </a:cubicBezTo>
                <a:cubicBezTo>
                  <a:pt x="5" y="8"/>
                  <a:pt x="5" y="8"/>
                  <a:pt x="5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7" y="2"/>
                  <a:pt x="7" y="2"/>
                  <a:pt x="8" y="2"/>
                </a:cubicBezTo>
                <a:cubicBezTo>
                  <a:pt x="9" y="2"/>
                  <a:pt x="10" y="3"/>
                  <a:pt x="10" y="4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1"/>
                  <a:pt x="10" y="0"/>
                  <a:pt x="9" y="0"/>
                </a:cubicBezTo>
                <a:cubicBezTo>
                  <a:pt x="8" y="0"/>
                  <a:pt x="7" y="1"/>
                  <a:pt x="7" y="1"/>
                </a:cubicBezTo>
                <a:cubicBezTo>
                  <a:pt x="7" y="1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5" y="0"/>
                  <a:pt x="4" y="0"/>
                </a:cubicBezTo>
                <a:cubicBezTo>
                  <a:pt x="2" y="0"/>
                  <a:pt x="2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3"/>
                </a:cubicBezTo>
                <a:lnTo>
                  <a:pt x="0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19" name="Freeform 299"/>
          <p:cNvSpPr>
            <a:spLocks noEditPoints="1"/>
          </p:cNvSpPr>
          <p:nvPr/>
        </p:nvSpPr>
        <p:spPr bwMode="auto">
          <a:xfrm>
            <a:off x="7267575" y="3581400"/>
            <a:ext cx="30163" cy="46037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7" y="5"/>
              </a:cxn>
              <a:cxn ang="0">
                <a:pos x="7" y="5"/>
              </a:cxn>
              <a:cxn ang="0">
                <a:pos x="4" y="3"/>
              </a:cxn>
              <a:cxn ang="0">
                <a:pos x="0" y="8"/>
              </a:cxn>
              <a:cxn ang="0">
                <a:pos x="4" y="12"/>
              </a:cxn>
              <a:cxn ang="0">
                <a:pos x="7" y="10"/>
              </a:cxn>
              <a:cxn ang="0">
                <a:pos x="7" y="10"/>
              </a:cxn>
              <a:cxn ang="0">
                <a:pos x="7" y="11"/>
              </a:cxn>
              <a:cxn ang="0">
                <a:pos x="8" y="11"/>
              </a:cxn>
              <a:cxn ang="0">
                <a:pos x="8" y="9"/>
              </a:cxn>
              <a:cxn ang="0">
                <a:pos x="8" y="0"/>
              </a:cxn>
              <a:cxn ang="0">
                <a:pos x="7" y="0"/>
              </a:cxn>
              <a:cxn ang="0">
                <a:pos x="7" y="8"/>
              </a:cxn>
              <a:cxn ang="0">
                <a:pos x="6" y="9"/>
              </a:cxn>
              <a:cxn ang="0">
                <a:pos x="4" y="10"/>
              </a:cxn>
              <a:cxn ang="0">
                <a:pos x="2" y="8"/>
              </a:cxn>
              <a:cxn ang="0">
                <a:pos x="4" y="5"/>
              </a:cxn>
              <a:cxn ang="0">
                <a:pos x="6" y="6"/>
              </a:cxn>
              <a:cxn ang="0">
                <a:pos x="7" y="7"/>
              </a:cxn>
              <a:cxn ang="0">
                <a:pos x="7" y="8"/>
              </a:cxn>
            </a:cxnLst>
            <a:rect l="0" t="0" r="r" b="b"/>
            <a:pathLst>
              <a:path w="8" h="12">
                <a:moveTo>
                  <a:pt x="7" y="0"/>
                </a:move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4"/>
                  <a:pt x="5" y="3"/>
                  <a:pt x="4" y="3"/>
                </a:cubicBezTo>
                <a:cubicBezTo>
                  <a:pt x="2" y="3"/>
                  <a:pt x="0" y="5"/>
                  <a:pt x="0" y="8"/>
                </a:cubicBezTo>
                <a:cubicBezTo>
                  <a:pt x="0" y="10"/>
                  <a:pt x="2" y="12"/>
                  <a:pt x="4" y="12"/>
                </a:cubicBezTo>
                <a:cubicBezTo>
                  <a:pt x="5" y="12"/>
                  <a:pt x="6" y="11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1"/>
                  <a:pt x="7" y="11"/>
                  <a:pt x="7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1"/>
                  <a:pt x="8" y="10"/>
                  <a:pt x="8" y="9"/>
                </a:cubicBezTo>
                <a:cubicBezTo>
                  <a:pt x="8" y="0"/>
                  <a:pt x="8" y="0"/>
                  <a:pt x="8" y="0"/>
                </a:cubicBezTo>
                <a:lnTo>
                  <a:pt x="7" y="0"/>
                </a:lnTo>
                <a:close/>
                <a:moveTo>
                  <a:pt x="7" y="8"/>
                </a:moveTo>
                <a:cubicBezTo>
                  <a:pt x="7" y="8"/>
                  <a:pt x="7" y="9"/>
                  <a:pt x="6" y="9"/>
                </a:cubicBezTo>
                <a:cubicBezTo>
                  <a:pt x="6" y="10"/>
                  <a:pt x="5" y="10"/>
                  <a:pt x="4" y="10"/>
                </a:cubicBezTo>
                <a:cubicBezTo>
                  <a:pt x="3" y="10"/>
                  <a:pt x="2" y="9"/>
                  <a:pt x="2" y="8"/>
                </a:cubicBezTo>
                <a:cubicBezTo>
                  <a:pt x="2" y="6"/>
                  <a:pt x="3" y="5"/>
                  <a:pt x="4" y="5"/>
                </a:cubicBezTo>
                <a:cubicBezTo>
                  <a:pt x="5" y="5"/>
                  <a:pt x="6" y="5"/>
                  <a:pt x="6" y="6"/>
                </a:cubicBezTo>
                <a:cubicBezTo>
                  <a:pt x="7" y="6"/>
                  <a:pt x="7" y="7"/>
                  <a:pt x="7" y="7"/>
                </a:cubicBezTo>
                <a:lnTo>
                  <a:pt x="7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20" name="Freeform 300"/>
          <p:cNvSpPr>
            <a:spLocks noEditPoints="1"/>
          </p:cNvSpPr>
          <p:nvPr/>
        </p:nvSpPr>
        <p:spPr bwMode="auto">
          <a:xfrm>
            <a:off x="7308850" y="3594100"/>
            <a:ext cx="30163" cy="3333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5"/>
              </a:cxn>
              <a:cxn ang="0">
                <a:pos x="4" y="9"/>
              </a:cxn>
              <a:cxn ang="0">
                <a:pos x="8" y="4"/>
              </a:cxn>
              <a:cxn ang="0">
                <a:pos x="4" y="0"/>
              </a:cxn>
              <a:cxn ang="0">
                <a:pos x="4" y="2"/>
              </a:cxn>
              <a:cxn ang="0">
                <a:pos x="6" y="5"/>
              </a:cxn>
              <a:cxn ang="0">
                <a:pos x="4" y="8"/>
              </a:cxn>
              <a:cxn ang="0">
                <a:pos x="1" y="5"/>
              </a:cxn>
              <a:cxn ang="0">
                <a:pos x="4" y="2"/>
              </a:cxn>
            </a:cxnLst>
            <a:rect l="0" t="0" r="r" b="b"/>
            <a:pathLst>
              <a:path w="8" h="9">
                <a:moveTo>
                  <a:pt x="4" y="0"/>
                </a:moveTo>
                <a:cubicBezTo>
                  <a:pt x="1" y="0"/>
                  <a:pt x="0" y="2"/>
                  <a:pt x="0" y="5"/>
                </a:cubicBezTo>
                <a:cubicBezTo>
                  <a:pt x="0" y="7"/>
                  <a:pt x="1" y="9"/>
                  <a:pt x="4" y="9"/>
                </a:cubicBezTo>
                <a:cubicBezTo>
                  <a:pt x="6" y="9"/>
                  <a:pt x="8" y="7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  <a:moveTo>
                  <a:pt x="4" y="2"/>
                </a:moveTo>
                <a:cubicBezTo>
                  <a:pt x="5" y="2"/>
                  <a:pt x="6" y="3"/>
                  <a:pt x="6" y="5"/>
                </a:cubicBezTo>
                <a:cubicBezTo>
                  <a:pt x="6" y="6"/>
                  <a:pt x="5" y="8"/>
                  <a:pt x="4" y="8"/>
                </a:cubicBezTo>
                <a:cubicBezTo>
                  <a:pt x="2" y="8"/>
                  <a:pt x="1" y="6"/>
                  <a:pt x="1" y="5"/>
                </a:cubicBezTo>
                <a:cubicBezTo>
                  <a:pt x="1" y="3"/>
                  <a:pt x="2" y="2"/>
                  <a:pt x="4" y="2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21" name="Rectangle 301"/>
          <p:cNvSpPr>
            <a:spLocks noChangeArrowheads="1"/>
          </p:cNvSpPr>
          <p:nvPr/>
        </p:nvSpPr>
        <p:spPr bwMode="auto">
          <a:xfrm>
            <a:off x="7346950" y="3581400"/>
            <a:ext cx="7938" cy="41275"/>
          </a:xfrm>
          <a:prstGeom prst="rect">
            <a:avLst/>
          </a:prstGeom>
          <a:solidFill>
            <a:srgbClr val="3B3B3D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22" name="Freeform 302"/>
          <p:cNvSpPr>
            <a:spLocks noEditPoints="1"/>
          </p:cNvSpPr>
          <p:nvPr/>
        </p:nvSpPr>
        <p:spPr bwMode="auto">
          <a:xfrm>
            <a:off x="7366000" y="3594100"/>
            <a:ext cx="25400" cy="3333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5"/>
              </a:cxn>
              <a:cxn ang="0">
                <a:pos x="3" y="9"/>
              </a:cxn>
              <a:cxn ang="0">
                <a:pos x="7" y="4"/>
              </a:cxn>
              <a:cxn ang="0">
                <a:pos x="4" y="0"/>
              </a:cxn>
              <a:cxn ang="0">
                <a:pos x="3" y="2"/>
              </a:cxn>
              <a:cxn ang="0">
                <a:pos x="6" y="5"/>
              </a:cxn>
              <a:cxn ang="0">
                <a:pos x="3" y="8"/>
              </a:cxn>
              <a:cxn ang="0">
                <a:pos x="1" y="5"/>
              </a:cxn>
              <a:cxn ang="0">
                <a:pos x="3" y="2"/>
              </a:cxn>
            </a:cxnLst>
            <a:rect l="0" t="0" r="r" b="b"/>
            <a:pathLst>
              <a:path w="7" h="9">
                <a:moveTo>
                  <a:pt x="4" y="0"/>
                </a:moveTo>
                <a:cubicBezTo>
                  <a:pt x="1" y="0"/>
                  <a:pt x="0" y="2"/>
                  <a:pt x="0" y="5"/>
                </a:cubicBezTo>
                <a:cubicBezTo>
                  <a:pt x="0" y="7"/>
                  <a:pt x="1" y="9"/>
                  <a:pt x="3" y="9"/>
                </a:cubicBezTo>
                <a:cubicBezTo>
                  <a:pt x="5" y="9"/>
                  <a:pt x="7" y="7"/>
                  <a:pt x="7" y="4"/>
                </a:cubicBezTo>
                <a:cubicBezTo>
                  <a:pt x="7" y="2"/>
                  <a:pt x="6" y="0"/>
                  <a:pt x="4" y="0"/>
                </a:cubicBezTo>
                <a:close/>
                <a:moveTo>
                  <a:pt x="3" y="2"/>
                </a:moveTo>
                <a:cubicBezTo>
                  <a:pt x="5" y="2"/>
                  <a:pt x="6" y="3"/>
                  <a:pt x="6" y="5"/>
                </a:cubicBezTo>
                <a:cubicBezTo>
                  <a:pt x="6" y="6"/>
                  <a:pt x="5" y="8"/>
                  <a:pt x="3" y="8"/>
                </a:cubicBezTo>
                <a:cubicBezTo>
                  <a:pt x="2" y="8"/>
                  <a:pt x="1" y="6"/>
                  <a:pt x="1" y="5"/>
                </a:cubicBezTo>
                <a:cubicBezTo>
                  <a:pt x="1" y="3"/>
                  <a:pt x="2" y="2"/>
                  <a:pt x="3" y="2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23" name="Freeform 303"/>
          <p:cNvSpPr/>
          <p:nvPr/>
        </p:nvSpPr>
        <p:spPr bwMode="auto">
          <a:xfrm>
            <a:off x="7404100" y="3594100"/>
            <a:ext cx="14288" cy="2857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" y="8"/>
              </a:cxn>
              <a:cxn ang="0">
                <a:pos x="2" y="4"/>
              </a:cxn>
              <a:cxn ang="0">
                <a:pos x="2" y="4"/>
              </a:cxn>
              <a:cxn ang="0">
                <a:pos x="4" y="2"/>
              </a:cxn>
              <a:cxn ang="0">
                <a:pos x="4" y="2"/>
              </a:cxn>
              <a:cxn ang="0">
                <a:pos x="4" y="1"/>
              </a:cxn>
              <a:cxn ang="0">
                <a:pos x="4" y="0"/>
              </a:cxn>
              <a:cxn ang="0">
                <a:pos x="1" y="2"/>
              </a:cxn>
              <a:cxn ang="0">
                <a:pos x="1" y="2"/>
              </a:cxn>
              <a:cxn ang="0">
                <a:pos x="1" y="1"/>
              </a:cxn>
              <a:cxn ang="0">
                <a:pos x="0" y="1"/>
              </a:cxn>
              <a:cxn ang="0">
                <a:pos x="0" y="3"/>
              </a:cxn>
              <a:cxn ang="0">
                <a:pos x="0" y="8"/>
              </a:cxn>
            </a:cxnLst>
            <a:rect l="0" t="0" r="r" b="b"/>
            <a:pathLst>
              <a:path w="4" h="8">
                <a:moveTo>
                  <a:pt x="0" y="8"/>
                </a:moveTo>
                <a:cubicBezTo>
                  <a:pt x="2" y="8"/>
                  <a:pt x="2" y="8"/>
                  <a:pt x="2" y="8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3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cubicBezTo>
                  <a:pt x="3" y="0"/>
                  <a:pt x="2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3"/>
                </a:cubicBezTo>
                <a:lnTo>
                  <a:pt x="0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24" name="Freeform 304"/>
          <p:cNvSpPr/>
          <p:nvPr/>
        </p:nvSpPr>
        <p:spPr bwMode="auto">
          <a:xfrm>
            <a:off x="7440613" y="3594100"/>
            <a:ext cx="22225" cy="33337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" y="9"/>
              </a:cxn>
              <a:cxn ang="0">
                <a:pos x="6" y="6"/>
              </a:cxn>
              <a:cxn ang="0">
                <a:pos x="3" y="4"/>
              </a:cxn>
              <a:cxn ang="0">
                <a:pos x="2" y="3"/>
              </a:cxn>
              <a:cxn ang="0">
                <a:pos x="3" y="2"/>
              </a:cxn>
              <a:cxn ang="0">
                <a:pos x="5" y="2"/>
              </a:cxn>
              <a:cxn ang="0">
                <a:pos x="5" y="1"/>
              </a:cxn>
              <a:cxn ang="0">
                <a:pos x="3" y="0"/>
              </a:cxn>
              <a:cxn ang="0">
                <a:pos x="0" y="3"/>
              </a:cxn>
              <a:cxn ang="0">
                <a:pos x="3" y="5"/>
              </a:cxn>
              <a:cxn ang="0">
                <a:pos x="4" y="6"/>
              </a:cxn>
              <a:cxn ang="0">
                <a:pos x="3" y="8"/>
              </a:cxn>
              <a:cxn ang="0">
                <a:pos x="1" y="7"/>
              </a:cxn>
              <a:cxn ang="0">
                <a:pos x="0" y="8"/>
              </a:cxn>
            </a:cxnLst>
            <a:rect l="0" t="0" r="r" b="b"/>
            <a:pathLst>
              <a:path w="6" h="9">
                <a:moveTo>
                  <a:pt x="0" y="8"/>
                </a:moveTo>
                <a:cubicBezTo>
                  <a:pt x="1" y="8"/>
                  <a:pt x="2" y="9"/>
                  <a:pt x="2" y="9"/>
                </a:cubicBezTo>
                <a:cubicBezTo>
                  <a:pt x="4" y="9"/>
                  <a:pt x="6" y="8"/>
                  <a:pt x="6" y="6"/>
                </a:cubicBezTo>
                <a:cubicBezTo>
                  <a:pt x="6" y="5"/>
                  <a:pt x="5" y="4"/>
                  <a:pt x="3" y="4"/>
                </a:cubicBezTo>
                <a:cubicBezTo>
                  <a:pt x="2" y="4"/>
                  <a:pt x="2" y="3"/>
                  <a:pt x="2" y="3"/>
                </a:cubicBezTo>
                <a:cubicBezTo>
                  <a:pt x="2" y="2"/>
                  <a:pt x="2" y="2"/>
                  <a:pt x="3" y="2"/>
                </a:cubicBezTo>
                <a:cubicBezTo>
                  <a:pt x="4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4" y="0"/>
                  <a:pt x="3" y="0"/>
                </a:cubicBezTo>
                <a:cubicBezTo>
                  <a:pt x="2" y="0"/>
                  <a:pt x="0" y="2"/>
                  <a:pt x="0" y="3"/>
                </a:cubicBezTo>
                <a:cubicBezTo>
                  <a:pt x="0" y="4"/>
                  <a:pt x="1" y="4"/>
                  <a:pt x="3" y="5"/>
                </a:cubicBezTo>
                <a:cubicBezTo>
                  <a:pt x="4" y="5"/>
                  <a:pt x="4" y="6"/>
                  <a:pt x="4" y="6"/>
                </a:cubicBezTo>
                <a:cubicBezTo>
                  <a:pt x="4" y="7"/>
                  <a:pt x="4" y="8"/>
                  <a:pt x="3" y="8"/>
                </a:cubicBezTo>
                <a:cubicBezTo>
                  <a:pt x="2" y="8"/>
                  <a:pt x="1" y="7"/>
                  <a:pt x="1" y="7"/>
                </a:cubicBezTo>
                <a:lnTo>
                  <a:pt x="0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25" name="Freeform 305"/>
          <p:cNvSpPr>
            <a:spLocks noEditPoints="1"/>
          </p:cNvSpPr>
          <p:nvPr/>
        </p:nvSpPr>
        <p:spPr bwMode="auto">
          <a:xfrm>
            <a:off x="7470775" y="3586163"/>
            <a:ext cx="7938" cy="36512"/>
          </a:xfrm>
          <a:custGeom>
            <a:avLst/>
            <a:gdLst/>
            <a:ahLst/>
            <a:cxnLst>
              <a:cxn ang="0">
                <a:pos x="2" y="10"/>
              </a:cxn>
              <a:cxn ang="0">
                <a:pos x="2" y="3"/>
              </a:cxn>
              <a:cxn ang="0">
                <a:pos x="0" y="3"/>
              </a:cxn>
              <a:cxn ang="0">
                <a:pos x="0" y="10"/>
              </a:cxn>
              <a:cxn ang="0">
                <a:pos x="2" y="10"/>
              </a:cxn>
              <a:cxn ang="0">
                <a:pos x="1" y="0"/>
              </a:cxn>
              <a:cxn ang="0">
                <a:pos x="0" y="0"/>
              </a:cxn>
              <a:cxn ang="0">
                <a:pos x="1" y="1"/>
              </a:cxn>
              <a:cxn ang="0">
                <a:pos x="2" y="0"/>
              </a:cxn>
              <a:cxn ang="0">
                <a:pos x="1" y="0"/>
              </a:cxn>
            </a:cxnLst>
            <a:rect l="0" t="0" r="r" b="b"/>
            <a:pathLst>
              <a:path w="2" h="10">
                <a:moveTo>
                  <a:pt x="2" y="10"/>
                </a:moveTo>
                <a:cubicBezTo>
                  <a:pt x="2" y="3"/>
                  <a:pt x="2" y="3"/>
                  <a:pt x="2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0"/>
                  <a:pt x="0" y="10"/>
                  <a:pt x="0" y="10"/>
                </a:cubicBezTo>
                <a:lnTo>
                  <a:pt x="2" y="10"/>
                </a:lnTo>
                <a:close/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26" name="Freeform 306"/>
          <p:cNvSpPr/>
          <p:nvPr/>
        </p:nvSpPr>
        <p:spPr bwMode="auto">
          <a:xfrm>
            <a:off x="7486650" y="3586163"/>
            <a:ext cx="17463" cy="41275"/>
          </a:xfrm>
          <a:custGeom>
            <a:avLst/>
            <a:gdLst/>
            <a:ahLst/>
            <a:cxnLst>
              <a:cxn ang="0">
                <a:pos x="1" y="1"/>
              </a:cxn>
              <a:cxn ang="0">
                <a:pos x="1" y="3"/>
              </a:cxn>
              <a:cxn ang="0">
                <a:pos x="0" y="3"/>
              </a:cxn>
              <a:cxn ang="0">
                <a:pos x="0" y="4"/>
              </a:cxn>
              <a:cxn ang="0">
                <a:pos x="1" y="4"/>
              </a:cxn>
              <a:cxn ang="0">
                <a:pos x="1" y="8"/>
              </a:cxn>
              <a:cxn ang="0">
                <a:pos x="2" y="10"/>
              </a:cxn>
              <a:cxn ang="0">
                <a:pos x="3" y="11"/>
              </a:cxn>
              <a:cxn ang="0">
                <a:pos x="5" y="10"/>
              </a:cxn>
              <a:cxn ang="0">
                <a:pos x="5" y="9"/>
              </a:cxn>
              <a:cxn ang="0">
                <a:pos x="4" y="9"/>
              </a:cxn>
              <a:cxn ang="0">
                <a:pos x="3" y="8"/>
              </a:cxn>
              <a:cxn ang="0">
                <a:pos x="3" y="4"/>
              </a:cxn>
              <a:cxn ang="0">
                <a:pos x="5" y="4"/>
              </a:cxn>
              <a:cxn ang="0">
                <a:pos x="5" y="3"/>
              </a:cxn>
              <a:cxn ang="0">
                <a:pos x="3" y="3"/>
              </a:cxn>
              <a:cxn ang="0">
                <a:pos x="3" y="0"/>
              </a:cxn>
              <a:cxn ang="0">
                <a:pos x="1" y="1"/>
              </a:cxn>
            </a:cxnLst>
            <a:rect l="0" t="0" r="r" b="b"/>
            <a:pathLst>
              <a:path w="5" h="11">
                <a:moveTo>
                  <a:pt x="1" y="1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10"/>
                  <a:pt x="2" y="10"/>
                </a:cubicBezTo>
                <a:cubicBezTo>
                  <a:pt x="2" y="10"/>
                  <a:pt x="3" y="11"/>
                  <a:pt x="3" y="11"/>
                </a:cubicBezTo>
                <a:cubicBezTo>
                  <a:pt x="4" y="11"/>
                  <a:pt x="4" y="10"/>
                  <a:pt x="5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4" y="9"/>
                  <a:pt x="4" y="9"/>
                </a:cubicBezTo>
                <a:cubicBezTo>
                  <a:pt x="3" y="9"/>
                  <a:pt x="3" y="9"/>
                  <a:pt x="3" y="8"/>
                </a:cubicBezTo>
                <a:cubicBezTo>
                  <a:pt x="3" y="4"/>
                  <a:pt x="3" y="4"/>
                  <a:pt x="3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3"/>
                  <a:pt x="5" y="3"/>
                  <a:pt x="5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0"/>
                  <a:pt x="3" y="0"/>
                  <a:pt x="3" y="0"/>
                </a:cubicBezTo>
                <a:lnTo>
                  <a:pt x="1" y="1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27" name="Freeform 307"/>
          <p:cNvSpPr>
            <a:spLocks noEditPoints="1"/>
          </p:cNvSpPr>
          <p:nvPr/>
        </p:nvSpPr>
        <p:spPr bwMode="auto">
          <a:xfrm>
            <a:off x="6919913" y="3660775"/>
            <a:ext cx="25400" cy="30162"/>
          </a:xfrm>
          <a:custGeom>
            <a:avLst/>
            <a:gdLst/>
            <a:ahLst/>
            <a:cxnLst>
              <a:cxn ang="0">
                <a:pos x="7" y="8"/>
              </a:cxn>
              <a:cxn ang="0">
                <a:pos x="7" y="6"/>
              </a:cxn>
              <a:cxn ang="0">
                <a:pos x="7" y="3"/>
              </a:cxn>
              <a:cxn ang="0">
                <a:pos x="4" y="0"/>
              </a:cxn>
              <a:cxn ang="0">
                <a:pos x="1" y="0"/>
              </a:cxn>
              <a:cxn ang="0">
                <a:pos x="1" y="1"/>
              </a:cxn>
              <a:cxn ang="0">
                <a:pos x="3" y="1"/>
              </a:cxn>
              <a:cxn ang="0">
                <a:pos x="5" y="2"/>
              </a:cxn>
              <a:cxn ang="0">
                <a:pos x="5" y="3"/>
              </a:cxn>
              <a:cxn ang="0">
                <a:pos x="0" y="6"/>
              </a:cxn>
              <a:cxn ang="0">
                <a:pos x="3" y="8"/>
              </a:cxn>
              <a:cxn ang="0">
                <a:pos x="5" y="7"/>
              </a:cxn>
              <a:cxn ang="0">
                <a:pos x="5" y="7"/>
              </a:cxn>
              <a:cxn ang="0">
                <a:pos x="5" y="8"/>
              </a:cxn>
              <a:cxn ang="0">
                <a:pos x="7" y="8"/>
              </a:cxn>
              <a:cxn ang="0">
                <a:pos x="5" y="5"/>
              </a:cxn>
              <a:cxn ang="0">
                <a:pos x="5" y="5"/>
              </a:cxn>
              <a:cxn ang="0">
                <a:pos x="3" y="7"/>
              </a:cxn>
              <a:cxn ang="0">
                <a:pos x="2" y="5"/>
              </a:cxn>
              <a:cxn ang="0">
                <a:pos x="5" y="4"/>
              </a:cxn>
              <a:cxn ang="0">
                <a:pos x="5" y="5"/>
              </a:cxn>
            </a:cxnLst>
            <a:rect l="0" t="0" r="r" b="b"/>
            <a:pathLst>
              <a:path w="7" h="8">
                <a:moveTo>
                  <a:pt x="7" y="8"/>
                </a:moveTo>
                <a:cubicBezTo>
                  <a:pt x="7" y="7"/>
                  <a:pt x="7" y="6"/>
                  <a:pt x="7" y="6"/>
                </a:cubicBezTo>
                <a:cubicBezTo>
                  <a:pt x="7" y="3"/>
                  <a:pt x="7" y="3"/>
                  <a:pt x="7" y="3"/>
                </a:cubicBezTo>
                <a:cubicBezTo>
                  <a:pt x="7" y="1"/>
                  <a:pt x="6" y="0"/>
                  <a:pt x="4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3" y="1"/>
                  <a:pt x="3" y="1"/>
                </a:cubicBezTo>
                <a:cubicBezTo>
                  <a:pt x="5" y="1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2" y="3"/>
                  <a:pt x="0" y="4"/>
                  <a:pt x="0" y="6"/>
                </a:cubicBezTo>
                <a:cubicBezTo>
                  <a:pt x="0" y="7"/>
                  <a:pt x="1" y="8"/>
                  <a:pt x="3" y="8"/>
                </a:cubicBezTo>
                <a:cubicBezTo>
                  <a:pt x="4" y="8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8"/>
                  <a:pt x="5" y="8"/>
                  <a:pt x="5" y="8"/>
                </a:cubicBezTo>
                <a:lnTo>
                  <a:pt x="7" y="8"/>
                </a:lnTo>
                <a:close/>
                <a:moveTo>
                  <a:pt x="5" y="5"/>
                </a:moveTo>
                <a:cubicBezTo>
                  <a:pt x="5" y="5"/>
                  <a:pt x="5" y="5"/>
                  <a:pt x="5" y="5"/>
                </a:cubicBezTo>
                <a:cubicBezTo>
                  <a:pt x="5" y="6"/>
                  <a:pt x="4" y="7"/>
                  <a:pt x="3" y="7"/>
                </a:cubicBezTo>
                <a:cubicBezTo>
                  <a:pt x="2" y="7"/>
                  <a:pt x="2" y="6"/>
                  <a:pt x="2" y="5"/>
                </a:cubicBezTo>
                <a:cubicBezTo>
                  <a:pt x="2" y="4"/>
                  <a:pt x="4" y="4"/>
                  <a:pt x="5" y="4"/>
                </a:cubicBezTo>
                <a:lnTo>
                  <a:pt x="5" y="5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28" name="Freeform 308"/>
          <p:cNvSpPr/>
          <p:nvPr/>
        </p:nvSpPr>
        <p:spPr bwMode="auto">
          <a:xfrm>
            <a:off x="6956425" y="3660775"/>
            <a:ext cx="41275" cy="3016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" y="8"/>
              </a:cxn>
              <a:cxn ang="0">
                <a:pos x="1" y="3"/>
              </a:cxn>
              <a:cxn ang="0">
                <a:pos x="1" y="2"/>
              </a:cxn>
              <a:cxn ang="0">
                <a:pos x="3" y="1"/>
              </a:cxn>
              <a:cxn ang="0">
                <a:pos x="5" y="3"/>
              </a:cxn>
              <a:cxn ang="0">
                <a:pos x="5" y="8"/>
              </a:cxn>
              <a:cxn ang="0">
                <a:pos x="6" y="8"/>
              </a:cxn>
              <a:cxn ang="0">
                <a:pos x="6" y="3"/>
              </a:cxn>
              <a:cxn ang="0">
                <a:pos x="6" y="2"/>
              </a:cxn>
              <a:cxn ang="0">
                <a:pos x="8" y="1"/>
              </a:cxn>
              <a:cxn ang="0">
                <a:pos x="10" y="3"/>
              </a:cxn>
              <a:cxn ang="0">
                <a:pos x="10" y="8"/>
              </a:cxn>
              <a:cxn ang="0">
                <a:pos x="11" y="8"/>
              </a:cxn>
              <a:cxn ang="0">
                <a:pos x="11" y="3"/>
              </a:cxn>
              <a:cxn ang="0">
                <a:pos x="9" y="0"/>
              </a:cxn>
              <a:cxn ang="0">
                <a:pos x="7" y="0"/>
              </a:cxn>
              <a:cxn ang="0">
                <a:pos x="6" y="1"/>
              </a:cxn>
              <a:cxn ang="0">
                <a:pos x="6" y="1"/>
              </a:cxn>
              <a:cxn ang="0">
                <a:pos x="4" y="0"/>
              </a:cxn>
              <a:cxn ang="0">
                <a:pos x="1" y="1"/>
              </a:cxn>
              <a:cxn ang="0">
                <a:pos x="1" y="1"/>
              </a:cxn>
              <a:cxn ang="0">
                <a:pos x="1" y="0"/>
              </a:cxn>
              <a:cxn ang="0">
                <a:pos x="0" y="0"/>
              </a:cxn>
              <a:cxn ang="0">
                <a:pos x="0" y="2"/>
              </a:cxn>
              <a:cxn ang="0">
                <a:pos x="0" y="8"/>
              </a:cxn>
            </a:cxnLst>
            <a:rect l="0" t="0" r="r" b="b"/>
            <a:pathLst>
              <a:path w="11" h="8">
                <a:moveTo>
                  <a:pt x="0" y="8"/>
                </a:moveTo>
                <a:cubicBezTo>
                  <a:pt x="1" y="8"/>
                  <a:pt x="1" y="8"/>
                  <a:pt x="1" y="8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2"/>
                  <a:pt x="1" y="2"/>
                </a:cubicBezTo>
                <a:cubicBezTo>
                  <a:pt x="2" y="1"/>
                  <a:pt x="2" y="1"/>
                  <a:pt x="3" y="1"/>
                </a:cubicBezTo>
                <a:cubicBezTo>
                  <a:pt x="4" y="1"/>
                  <a:pt x="5" y="2"/>
                  <a:pt x="5" y="3"/>
                </a:cubicBezTo>
                <a:cubicBezTo>
                  <a:pt x="5" y="8"/>
                  <a:pt x="5" y="8"/>
                  <a:pt x="5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2"/>
                  <a:pt x="6" y="2"/>
                </a:cubicBezTo>
                <a:cubicBezTo>
                  <a:pt x="7" y="1"/>
                  <a:pt x="7" y="1"/>
                  <a:pt x="8" y="1"/>
                </a:cubicBezTo>
                <a:cubicBezTo>
                  <a:pt x="9" y="1"/>
                  <a:pt x="10" y="2"/>
                  <a:pt x="10" y="3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0"/>
                  <a:pt x="10" y="0"/>
                  <a:pt x="9" y="0"/>
                </a:cubicBezTo>
                <a:cubicBezTo>
                  <a:pt x="8" y="0"/>
                  <a:pt x="7" y="0"/>
                  <a:pt x="7" y="0"/>
                </a:cubicBezTo>
                <a:cubicBezTo>
                  <a:pt x="7" y="0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0"/>
                  <a:pt x="5" y="0"/>
                  <a:pt x="4" y="0"/>
                </a:cubicBezTo>
                <a:cubicBezTo>
                  <a:pt x="2" y="0"/>
                  <a:pt x="2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2"/>
                </a:cubicBezTo>
                <a:lnTo>
                  <a:pt x="0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29" name="Freeform 309"/>
          <p:cNvSpPr>
            <a:spLocks noEditPoints="1"/>
          </p:cNvSpPr>
          <p:nvPr/>
        </p:nvSpPr>
        <p:spPr bwMode="auto">
          <a:xfrm>
            <a:off x="7008813" y="3660775"/>
            <a:ext cx="26988" cy="30162"/>
          </a:xfrm>
          <a:custGeom>
            <a:avLst/>
            <a:gdLst/>
            <a:ahLst/>
            <a:cxnLst>
              <a:cxn ang="0">
                <a:pos x="7" y="4"/>
              </a:cxn>
              <a:cxn ang="0">
                <a:pos x="7" y="3"/>
              </a:cxn>
              <a:cxn ang="0">
                <a:pos x="4" y="0"/>
              </a:cxn>
              <a:cxn ang="0">
                <a:pos x="0" y="4"/>
              </a:cxn>
              <a:cxn ang="0">
                <a:pos x="4" y="8"/>
              </a:cxn>
              <a:cxn ang="0">
                <a:pos x="7" y="7"/>
              </a:cxn>
              <a:cxn ang="0">
                <a:pos x="6" y="6"/>
              </a:cxn>
              <a:cxn ang="0">
                <a:pos x="4" y="7"/>
              </a:cxn>
              <a:cxn ang="0">
                <a:pos x="1" y="4"/>
              </a:cxn>
              <a:cxn ang="0">
                <a:pos x="7" y="4"/>
              </a:cxn>
              <a:cxn ang="0">
                <a:pos x="1" y="3"/>
              </a:cxn>
              <a:cxn ang="0">
                <a:pos x="4" y="1"/>
              </a:cxn>
              <a:cxn ang="0">
                <a:pos x="6" y="3"/>
              </a:cxn>
              <a:cxn ang="0">
                <a:pos x="1" y="3"/>
              </a:cxn>
            </a:cxnLst>
            <a:rect l="0" t="0" r="r" b="b"/>
            <a:pathLst>
              <a:path w="7" h="8">
                <a:moveTo>
                  <a:pt x="7" y="4"/>
                </a:moveTo>
                <a:cubicBezTo>
                  <a:pt x="7" y="4"/>
                  <a:pt x="7" y="4"/>
                  <a:pt x="7" y="3"/>
                </a:cubicBezTo>
                <a:cubicBezTo>
                  <a:pt x="7" y="2"/>
                  <a:pt x="6" y="0"/>
                  <a:pt x="4" y="0"/>
                </a:cubicBezTo>
                <a:cubicBezTo>
                  <a:pt x="1" y="0"/>
                  <a:pt x="0" y="1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5" y="8"/>
                  <a:pt x="6" y="7"/>
                  <a:pt x="7" y="7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5" y="7"/>
                  <a:pt x="4" y="7"/>
                </a:cubicBezTo>
                <a:cubicBezTo>
                  <a:pt x="3" y="7"/>
                  <a:pt x="1" y="6"/>
                  <a:pt x="1" y="4"/>
                </a:cubicBezTo>
                <a:lnTo>
                  <a:pt x="7" y="4"/>
                </a:lnTo>
                <a:close/>
                <a:moveTo>
                  <a:pt x="1" y="3"/>
                </a:moveTo>
                <a:cubicBezTo>
                  <a:pt x="2" y="2"/>
                  <a:pt x="2" y="1"/>
                  <a:pt x="4" y="1"/>
                </a:cubicBezTo>
                <a:cubicBezTo>
                  <a:pt x="5" y="1"/>
                  <a:pt x="6" y="2"/>
                  <a:pt x="6" y="3"/>
                </a:cubicBezTo>
                <a:lnTo>
                  <a:pt x="1" y="3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30" name="Freeform 310"/>
          <p:cNvSpPr/>
          <p:nvPr/>
        </p:nvSpPr>
        <p:spPr bwMode="auto">
          <a:xfrm>
            <a:off x="7027863" y="3652838"/>
            <a:ext cx="19050" cy="3810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3"/>
              </a:cxn>
              <a:cxn ang="0">
                <a:pos x="2" y="3"/>
              </a:cxn>
              <a:cxn ang="0">
                <a:pos x="2" y="7"/>
              </a:cxn>
              <a:cxn ang="0">
                <a:pos x="2" y="9"/>
              </a:cxn>
              <a:cxn ang="0">
                <a:pos x="4" y="10"/>
              </a:cxn>
              <a:cxn ang="0">
                <a:pos x="5" y="10"/>
              </a:cxn>
              <a:cxn ang="0">
                <a:pos x="5" y="8"/>
              </a:cxn>
              <a:cxn ang="0">
                <a:pos x="4" y="9"/>
              </a:cxn>
              <a:cxn ang="0">
                <a:pos x="3" y="7"/>
              </a:cxn>
              <a:cxn ang="0">
                <a:pos x="3" y="3"/>
              </a:cxn>
              <a:cxn ang="0">
                <a:pos x="5" y="3"/>
              </a:cxn>
              <a:cxn ang="0">
                <a:pos x="5" y="2"/>
              </a:cxn>
              <a:cxn ang="0">
                <a:pos x="3" y="2"/>
              </a:cxn>
              <a:cxn ang="0">
                <a:pos x="3" y="0"/>
              </a:cxn>
              <a:cxn ang="0">
                <a:pos x="2" y="0"/>
              </a:cxn>
            </a:cxnLst>
            <a:rect l="0" t="0" r="r" b="b"/>
            <a:pathLst>
              <a:path w="5" h="10">
                <a:moveTo>
                  <a:pt x="2" y="0"/>
                </a:moveTo>
                <a:cubicBezTo>
                  <a:pt x="2" y="2"/>
                  <a:pt x="2" y="2"/>
                  <a:pt x="2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7"/>
                  <a:pt x="2" y="7"/>
                  <a:pt x="2" y="7"/>
                </a:cubicBezTo>
                <a:cubicBezTo>
                  <a:pt x="2" y="8"/>
                  <a:pt x="2" y="9"/>
                  <a:pt x="2" y="9"/>
                </a:cubicBezTo>
                <a:cubicBezTo>
                  <a:pt x="3" y="10"/>
                  <a:pt x="3" y="10"/>
                  <a:pt x="4" y="10"/>
                </a:cubicBezTo>
                <a:cubicBezTo>
                  <a:pt x="4" y="10"/>
                  <a:pt x="5" y="10"/>
                  <a:pt x="5" y="10"/>
                </a:cubicBezTo>
                <a:cubicBezTo>
                  <a:pt x="5" y="8"/>
                  <a:pt x="5" y="8"/>
                  <a:pt x="5" y="8"/>
                </a:cubicBezTo>
                <a:cubicBezTo>
                  <a:pt x="5" y="9"/>
                  <a:pt x="5" y="9"/>
                  <a:pt x="4" y="9"/>
                </a:cubicBezTo>
                <a:cubicBezTo>
                  <a:pt x="3" y="9"/>
                  <a:pt x="3" y="8"/>
                  <a:pt x="3" y="7"/>
                </a:cubicBezTo>
                <a:cubicBezTo>
                  <a:pt x="3" y="3"/>
                  <a:pt x="3" y="3"/>
                  <a:pt x="3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0"/>
                  <a:pt x="3" y="0"/>
                  <a:pt x="3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31" name="Freeform 311"/>
          <p:cNvSpPr/>
          <p:nvPr/>
        </p:nvSpPr>
        <p:spPr bwMode="auto">
          <a:xfrm>
            <a:off x="7050088" y="3683000"/>
            <a:ext cx="12700" cy="15875"/>
          </a:xfrm>
          <a:custGeom>
            <a:avLst/>
            <a:gdLst/>
            <a:ahLst/>
            <a:cxnLst>
              <a:cxn ang="0">
                <a:pos x="1" y="3"/>
              </a:cxn>
              <a:cxn ang="0">
                <a:pos x="3" y="0"/>
              </a:cxn>
              <a:cxn ang="0">
                <a:pos x="1" y="0"/>
              </a:cxn>
              <a:cxn ang="0">
                <a:pos x="0" y="4"/>
              </a:cxn>
              <a:cxn ang="0">
                <a:pos x="1" y="3"/>
              </a:cxn>
            </a:cxnLst>
            <a:rect l="0" t="0" r="r" b="b"/>
            <a:pathLst>
              <a:path w="3" h="4">
                <a:moveTo>
                  <a:pt x="1" y="3"/>
                </a:moveTo>
                <a:cubicBezTo>
                  <a:pt x="2" y="3"/>
                  <a:pt x="2" y="1"/>
                  <a:pt x="3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3"/>
                  <a:pt x="0" y="4"/>
                </a:cubicBezTo>
                <a:lnTo>
                  <a:pt x="1" y="3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32" name="Freeform 312"/>
          <p:cNvSpPr/>
          <p:nvPr/>
        </p:nvSpPr>
        <p:spPr bwMode="auto">
          <a:xfrm>
            <a:off x="7080250" y="3660775"/>
            <a:ext cx="26988" cy="30162"/>
          </a:xfrm>
          <a:custGeom>
            <a:avLst/>
            <a:gdLst/>
            <a:ahLst/>
            <a:cxnLst>
              <a:cxn ang="0">
                <a:pos x="6" y="6"/>
              </a:cxn>
              <a:cxn ang="0">
                <a:pos x="4" y="7"/>
              </a:cxn>
              <a:cxn ang="0">
                <a:pos x="2" y="4"/>
              </a:cxn>
              <a:cxn ang="0">
                <a:pos x="5" y="1"/>
              </a:cxn>
              <a:cxn ang="0">
                <a:pos x="6" y="1"/>
              </a:cxn>
              <a:cxn ang="0">
                <a:pos x="7" y="0"/>
              </a:cxn>
              <a:cxn ang="0">
                <a:pos x="5" y="0"/>
              </a:cxn>
              <a:cxn ang="0">
                <a:pos x="0" y="4"/>
              </a:cxn>
              <a:cxn ang="0">
                <a:pos x="4" y="8"/>
              </a:cxn>
              <a:cxn ang="0">
                <a:pos x="7" y="7"/>
              </a:cxn>
              <a:cxn ang="0">
                <a:pos x="6" y="6"/>
              </a:cxn>
            </a:cxnLst>
            <a:rect l="0" t="0" r="r" b="b"/>
            <a:pathLst>
              <a:path w="7" h="8">
                <a:moveTo>
                  <a:pt x="6" y="6"/>
                </a:moveTo>
                <a:cubicBezTo>
                  <a:pt x="6" y="6"/>
                  <a:pt x="5" y="7"/>
                  <a:pt x="4" y="7"/>
                </a:cubicBezTo>
                <a:cubicBezTo>
                  <a:pt x="3" y="7"/>
                  <a:pt x="2" y="5"/>
                  <a:pt x="2" y="4"/>
                </a:cubicBezTo>
                <a:cubicBezTo>
                  <a:pt x="2" y="2"/>
                  <a:pt x="3" y="1"/>
                  <a:pt x="5" y="1"/>
                </a:cubicBezTo>
                <a:cubicBezTo>
                  <a:pt x="5" y="1"/>
                  <a:pt x="6" y="1"/>
                  <a:pt x="6" y="1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0"/>
                  <a:pt x="0" y="1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5" y="8"/>
                  <a:pt x="6" y="7"/>
                  <a:pt x="7" y="7"/>
                </a:cubicBezTo>
                <a:lnTo>
                  <a:pt x="6" y="6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33" name="Freeform 313"/>
          <p:cNvSpPr>
            <a:spLocks noEditPoints="1"/>
          </p:cNvSpPr>
          <p:nvPr/>
        </p:nvSpPr>
        <p:spPr bwMode="auto">
          <a:xfrm>
            <a:off x="7110413" y="3660775"/>
            <a:ext cx="26988" cy="30162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4"/>
              </a:cxn>
              <a:cxn ang="0">
                <a:pos x="3" y="8"/>
              </a:cxn>
              <a:cxn ang="0">
                <a:pos x="7" y="4"/>
              </a:cxn>
              <a:cxn ang="0">
                <a:pos x="4" y="0"/>
              </a:cxn>
              <a:cxn ang="0">
                <a:pos x="4" y="1"/>
              </a:cxn>
              <a:cxn ang="0">
                <a:pos x="6" y="4"/>
              </a:cxn>
              <a:cxn ang="0">
                <a:pos x="3" y="7"/>
              </a:cxn>
              <a:cxn ang="0">
                <a:pos x="1" y="4"/>
              </a:cxn>
              <a:cxn ang="0">
                <a:pos x="4" y="1"/>
              </a:cxn>
            </a:cxnLst>
            <a:rect l="0" t="0" r="r" b="b"/>
            <a:pathLst>
              <a:path w="7" h="8">
                <a:moveTo>
                  <a:pt x="4" y="0"/>
                </a:moveTo>
                <a:cubicBezTo>
                  <a:pt x="1" y="0"/>
                  <a:pt x="0" y="1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" y="8"/>
                  <a:pt x="7" y="6"/>
                  <a:pt x="7" y="4"/>
                </a:cubicBezTo>
                <a:cubicBezTo>
                  <a:pt x="7" y="1"/>
                  <a:pt x="6" y="0"/>
                  <a:pt x="4" y="0"/>
                </a:cubicBezTo>
                <a:close/>
                <a:moveTo>
                  <a:pt x="4" y="1"/>
                </a:moveTo>
                <a:cubicBezTo>
                  <a:pt x="5" y="1"/>
                  <a:pt x="6" y="2"/>
                  <a:pt x="6" y="4"/>
                </a:cubicBezTo>
                <a:cubicBezTo>
                  <a:pt x="6" y="5"/>
                  <a:pt x="5" y="7"/>
                  <a:pt x="3" y="7"/>
                </a:cubicBezTo>
                <a:cubicBezTo>
                  <a:pt x="2" y="7"/>
                  <a:pt x="1" y="5"/>
                  <a:pt x="1" y="4"/>
                </a:cubicBezTo>
                <a:cubicBezTo>
                  <a:pt x="1" y="2"/>
                  <a:pt x="2" y="1"/>
                  <a:pt x="4" y="1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34" name="Freeform 314"/>
          <p:cNvSpPr/>
          <p:nvPr/>
        </p:nvSpPr>
        <p:spPr bwMode="auto">
          <a:xfrm>
            <a:off x="7148513" y="3660775"/>
            <a:ext cx="25400" cy="3016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" y="8"/>
              </a:cxn>
              <a:cxn ang="0">
                <a:pos x="2" y="3"/>
              </a:cxn>
              <a:cxn ang="0">
                <a:pos x="2" y="2"/>
              </a:cxn>
              <a:cxn ang="0">
                <a:pos x="4" y="1"/>
              </a:cxn>
              <a:cxn ang="0">
                <a:pos x="6" y="3"/>
              </a:cxn>
              <a:cxn ang="0">
                <a:pos x="6" y="8"/>
              </a:cxn>
              <a:cxn ang="0">
                <a:pos x="7" y="8"/>
              </a:cxn>
              <a:cxn ang="0">
                <a:pos x="7" y="3"/>
              </a:cxn>
              <a:cxn ang="0">
                <a:pos x="4" y="0"/>
              </a:cxn>
              <a:cxn ang="0">
                <a:pos x="2" y="1"/>
              </a:cxn>
              <a:cxn ang="0">
                <a:pos x="1" y="1"/>
              </a:cxn>
              <a:cxn ang="0">
                <a:pos x="1" y="0"/>
              </a:cxn>
              <a:cxn ang="0">
                <a:pos x="0" y="0"/>
              </a:cxn>
              <a:cxn ang="0">
                <a:pos x="0" y="2"/>
              </a:cxn>
              <a:cxn ang="0">
                <a:pos x="0" y="8"/>
              </a:cxn>
            </a:cxnLst>
            <a:rect l="0" t="0" r="r" b="b"/>
            <a:pathLst>
              <a:path w="7" h="8">
                <a:moveTo>
                  <a:pt x="0" y="8"/>
                </a:moveTo>
                <a:cubicBezTo>
                  <a:pt x="2" y="8"/>
                  <a:pt x="2" y="8"/>
                  <a:pt x="2" y="8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2"/>
                  <a:pt x="2" y="2"/>
                </a:cubicBezTo>
                <a:cubicBezTo>
                  <a:pt x="2" y="1"/>
                  <a:pt x="3" y="1"/>
                  <a:pt x="4" y="1"/>
                </a:cubicBezTo>
                <a:cubicBezTo>
                  <a:pt x="5" y="1"/>
                  <a:pt x="6" y="2"/>
                  <a:pt x="6" y="3"/>
                </a:cubicBezTo>
                <a:cubicBezTo>
                  <a:pt x="6" y="8"/>
                  <a:pt x="6" y="8"/>
                  <a:pt x="6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3"/>
                  <a:pt x="7" y="3"/>
                  <a:pt x="7" y="3"/>
                </a:cubicBezTo>
                <a:cubicBezTo>
                  <a:pt x="7" y="0"/>
                  <a:pt x="5" y="0"/>
                  <a:pt x="4" y="0"/>
                </a:cubicBezTo>
                <a:cubicBezTo>
                  <a:pt x="3" y="0"/>
                  <a:pt x="2" y="0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2"/>
                </a:cubicBezTo>
                <a:lnTo>
                  <a:pt x="0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35" name="Freeform 315"/>
          <p:cNvSpPr/>
          <p:nvPr/>
        </p:nvSpPr>
        <p:spPr bwMode="auto">
          <a:xfrm>
            <a:off x="7186613" y="3660775"/>
            <a:ext cx="17463" cy="3016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" y="8"/>
              </a:cxn>
              <a:cxn ang="0">
                <a:pos x="5" y="5"/>
              </a:cxn>
              <a:cxn ang="0">
                <a:pos x="3" y="3"/>
              </a:cxn>
              <a:cxn ang="0">
                <a:pos x="1" y="2"/>
              </a:cxn>
              <a:cxn ang="0">
                <a:pos x="3" y="1"/>
              </a:cxn>
              <a:cxn ang="0">
                <a:pos x="4" y="1"/>
              </a:cxn>
              <a:cxn ang="0">
                <a:pos x="5" y="0"/>
              </a:cxn>
              <a:cxn ang="0">
                <a:pos x="3" y="0"/>
              </a:cxn>
              <a:cxn ang="0">
                <a:pos x="0" y="2"/>
              </a:cxn>
              <a:cxn ang="0">
                <a:pos x="2" y="4"/>
              </a:cxn>
              <a:cxn ang="0">
                <a:pos x="4" y="6"/>
              </a:cxn>
              <a:cxn ang="0">
                <a:pos x="2" y="7"/>
              </a:cxn>
              <a:cxn ang="0">
                <a:pos x="0" y="6"/>
              </a:cxn>
              <a:cxn ang="0">
                <a:pos x="0" y="7"/>
              </a:cxn>
            </a:cxnLst>
            <a:rect l="0" t="0" r="r" b="b"/>
            <a:pathLst>
              <a:path w="5" h="8">
                <a:moveTo>
                  <a:pt x="0" y="7"/>
                </a:moveTo>
                <a:cubicBezTo>
                  <a:pt x="0" y="8"/>
                  <a:pt x="1" y="8"/>
                  <a:pt x="2" y="8"/>
                </a:cubicBezTo>
                <a:cubicBezTo>
                  <a:pt x="4" y="8"/>
                  <a:pt x="5" y="7"/>
                  <a:pt x="5" y="5"/>
                </a:cubicBezTo>
                <a:cubicBezTo>
                  <a:pt x="5" y="4"/>
                  <a:pt x="4" y="4"/>
                  <a:pt x="3" y="3"/>
                </a:cubicBezTo>
                <a:cubicBezTo>
                  <a:pt x="2" y="3"/>
                  <a:pt x="1" y="2"/>
                  <a:pt x="1" y="2"/>
                </a:cubicBezTo>
                <a:cubicBezTo>
                  <a:pt x="1" y="1"/>
                  <a:pt x="2" y="1"/>
                  <a:pt x="3" y="1"/>
                </a:cubicBezTo>
                <a:cubicBezTo>
                  <a:pt x="3" y="1"/>
                  <a:pt x="4" y="1"/>
                  <a:pt x="4" y="1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4" y="5"/>
                  <a:pt x="4" y="6"/>
                </a:cubicBezTo>
                <a:cubicBezTo>
                  <a:pt x="4" y="6"/>
                  <a:pt x="3" y="7"/>
                  <a:pt x="2" y="7"/>
                </a:cubicBezTo>
                <a:cubicBezTo>
                  <a:pt x="1" y="7"/>
                  <a:pt x="1" y="6"/>
                  <a:pt x="0" y="6"/>
                </a:cubicBezTo>
                <a:lnTo>
                  <a:pt x="0" y="7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36" name="Freeform 316"/>
          <p:cNvSpPr>
            <a:spLocks noEditPoints="1"/>
          </p:cNvSpPr>
          <p:nvPr/>
        </p:nvSpPr>
        <p:spPr bwMode="auto">
          <a:xfrm>
            <a:off x="7212013" y="3660775"/>
            <a:ext cx="26988" cy="30162"/>
          </a:xfrm>
          <a:custGeom>
            <a:avLst/>
            <a:gdLst/>
            <a:ahLst/>
            <a:cxnLst>
              <a:cxn ang="0">
                <a:pos x="7" y="4"/>
              </a:cxn>
              <a:cxn ang="0">
                <a:pos x="7" y="3"/>
              </a:cxn>
              <a:cxn ang="0">
                <a:pos x="4" y="0"/>
              </a:cxn>
              <a:cxn ang="0">
                <a:pos x="0" y="4"/>
              </a:cxn>
              <a:cxn ang="0">
                <a:pos x="4" y="8"/>
              </a:cxn>
              <a:cxn ang="0">
                <a:pos x="7" y="7"/>
              </a:cxn>
              <a:cxn ang="0">
                <a:pos x="7" y="6"/>
              </a:cxn>
              <a:cxn ang="0">
                <a:pos x="4" y="7"/>
              </a:cxn>
              <a:cxn ang="0">
                <a:pos x="2" y="4"/>
              </a:cxn>
              <a:cxn ang="0">
                <a:pos x="7" y="4"/>
              </a:cxn>
              <a:cxn ang="0">
                <a:pos x="2" y="3"/>
              </a:cxn>
              <a:cxn ang="0">
                <a:pos x="4" y="1"/>
              </a:cxn>
              <a:cxn ang="0">
                <a:pos x="6" y="3"/>
              </a:cxn>
              <a:cxn ang="0">
                <a:pos x="2" y="3"/>
              </a:cxn>
            </a:cxnLst>
            <a:rect l="0" t="0" r="r" b="b"/>
            <a:pathLst>
              <a:path w="7" h="8">
                <a:moveTo>
                  <a:pt x="7" y="4"/>
                </a:moveTo>
                <a:cubicBezTo>
                  <a:pt x="7" y="4"/>
                  <a:pt x="7" y="4"/>
                  <a:pt x="7" y="3"/>
                </a:cubicBezTo>
                <a:cubicBezTo>
                  <a:pt x="7" y="2"/>
                  <a:pt x="7" y="0"/>
                  <a:pt x="4" y="0"/>
                </a:cubicBezTo>
                <a:cubicBezTo>
                  <a:pt x="2" y="0"/>
                  <a:pt x="0" y="1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5" y="8"/>
                  <a:pt x="6" y="7"/>
                  <a:pt x="7" y="7"/>
                </a:cubicBezTo>
                <a:cubicBezTo>
                  <a:pt x="7" y="6"/>
                  <a:pt x="7" y="6"/>
                  <a:pt x="7" y="6"/>
                </a:cubicBezTo>
                <a:cubicBezTo>
                  <a:pt x="6" y="6"/>
                  <a:pt x="5" y="7"/>
                  <a:pt x="4" y="7"/>
                </a:cubicBezTo>
                <a:cubicBezTo>
                  <a:pt x="3" y="7"/>
                  <a:pt x="2" y="6"/>
                  <a:pt x="2" y="4"/>
                </a:cubicBezTo>
                <a:lnTo>
                  <a:pt x="7" y="4"/>
                </a:lnTo>
                <a:close/>
                <a:moveTo>
                  <a:pt x="2" y="3"/>
                </a:moveTo>
                <a:cubicBezTo>
                  <a:pt x="2" y="2"/>
                  <a:pt x="2" y="1"/>
                  <a:pt x="4" y="1"/>
                </a:cubicBezTo>
                <a:cubicBezTo>
                  <a:pt x="6" y="1"/>
                  <a:pt x="6" y="2"/>
                  <a:pt x="6" y="3"/>
                </a:cubicBezTo>
                <a:lnTo>
                  <a:pt x="2" y="3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37" name="Freeform 317"/>
          <p:cNvSpPr/>
          <p:nvPr/>
        </p:nvSpPr>
        <p:spPr bwMode="auto">
          <a:xfrm>
            <a:off x="7231063" y="3660775"/>
            <a:ext cx="25400" cy="30162"/>
          </a:xfrm>
          <a:custGeom>
            <a:avLst/>
            <a:gdLst/>
            <a:ahLst/>
            <a:cxnLst>
              <a:cxn ang="0">
                <a:pos x="7" y="6"/>
              </a:cxn>
              <a:cxn ang="0">
                <a:pos x="5" y="7"/>
              </a:cxn>
              <a:cxn ang="0">
                <a:pos x="2" y="4"/>
              </a:cxn>
              <a:cxn ang="0">
                <a:pos x="5" y="1"/>
              </a:cxn>
              <a:cxn ang="0">
                <a:pos x="7" y="1"/>
              </a:cxn>
              <a:cxn ang="0">
                <a:pos x="7" y="0"/>
              </a:cxn>
              <a:cxn ang="0">
                <a:pos x="5" y="0"/>
              </a:cxn>
              <a:cxn ang="0">
                <a:pos x="0" y="4"/>
              </a:cxn>
              <a:cxn ang="0">
                <a:pos x="4" y="8"/>
              </a:cxn>
              <a:cxn ang="0">
                <a:pos x="7" y="7"/>
              </a:cxn>
              <a:cxn ang="0">
                <a:pos x="7" y="6"/>
              </a:cxn>
            </a:cxnLst>
            <a:rect l="0" t="0" r="r" b="b"/>
            <a:pathLst>
              <a:path w="7" h="8">
                <a:moveTo>
                  <a:pt x="7" y="6"/>
                </a:moveTo>
                <a:cubicBezTo>
                  <a:pt x="6" y="6"/>
                  <a:pt x="6" y="7"/>
                  <a:pt x="5" y="7"/>
                </a:cubicBezTo>
                <a:cubicBezTo>
                  <a:pt x="3" y="7"/>
                  <a:pt x="2" y="5"/>
                  <a:pt x="2" y="4"/>
                </a:cubicBezTo>
                <a:cubicBezTo>
                  <a:pt x="2" y="2"/>
                  <a:pt x="3" y="1"/>
                  <a:pt x="5" y="1"/>
                </a:cubicBezTo>
                <a:cubicBezTo>
                  <a:pt x="6" y="1"/>
                  <a:pt x="6" y="1"/>
                  <a:pt x="7" y="1"/>
                </a:cubicBezTo>
                <a:cubicBezTo>
                  <a:pt x="7" y="0"/>
                  <a:pt x="7" y="0"/>
                  <a:pt x="7" y="0"/>
                </a:cubicBezTo>
                <a:cubicBezTo>
                  <a:pt x="6" y="0"/>
                  <a:pt x="6" y="0"/>
                  <a:pt x="5" y="0"/>
                </a:cubicBezTo>
                <a:cubicBezTo>
                  <a:pt x="2" y="0"/>
                  <a:pt x="0" y="1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6" y="7"/>
                  <a:pt x="7" y="7"/>
                </a:cubicBezTo>
                <a:lnTo>
                  <a:pt x="7" y="6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38" name="Freeform 318"/>
          <p:cNvSpPr/>
          <p:nvPr/>
        </p:nvSpPr>
        <p:spPr bwMode="auto">
          <a:xfrm>
            <a:off x="7261225" y="3652838"/>
            <a:ext cx="19050" cy="381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" y="2"/>
              </a:cxn>
              <a:cxn ang="0">
                <a:pos x="0" y="2"/>
              </a:cxn>
              <a:cxn ang="0">
                <a:pos x="0" y="3"/>
              </a:cxn>
              <a:cxn ang="0">
                <a:pos x="1" y="3"/>
              </a:cxn>
              <a:cxn ang="0">
                <a:pos x="1" y="7"/>
              </a:cxn>
              <a:cxn ang="0">
                <a:pos x="2" y="9"/>
              </a:cxn>
              <a:cxn ang="0">
                <a:pos x="3" y="10"/>
              </a:cxn>
              <a:cxn ang="0">
                <a:pos x="4" y="10"/>
              </a:cxn>
              <a:cxn ang="0">
                <a:pos x="4" y="8"/>
              </a:cxn>
              <a:cxn ang="0">
                <a:pos x="4" y="9"/>
              </a:cxn>
              <a:cxn ang="0">
                <a:pos x="2" y="7"/>
              </a:cxn>
              <a:cxn ang="0">
                <a:pos x="2" y="3"/>
              </a:cxn>
              <a:cxn ang="0">
                <a:pos x="5" y="3"/>
              </a:cxn>
              <a:cxn ang="0">
                <a:pos x="5" y="2"/>
              </a:cxn>
              <a:cxn ang="0">
                <a:pos x="2" y="2"/>
              </a:cxn>
              <a:cxn ang="0">
                <a:pos x="2" y="0"/>
              </a:cxn>
              <a:cxn ang="0">
                <a:pos x="1" y="0"/>
              </a:cxn>
            </a:cxnLst>
            <a:rect l="0" t="0" r="r" b="b"/>
            <a:pathLst>
              <a:path w="5" h="10">
                <a:moveTo>
                  <a:pt x="1" y="0"/>
                </a:move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7"/>
                  <a:pt x="1" y="7"/>
                  <a:pt x="1" y="7"/>
                </a:cubicBezTo>
                <a:cubicBezTo>
                  <a:pt x="1" y="8"/>
                  <a:pt x="1" y="9"/>
                  <a:pt x="2" y="9"/>
                </a:cubicBezTo>
                <a:cubicBezTo>
                  <a:pt x="2" y="10"/>
                  <a:pt x="2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8"/>
                  <a:pt x="4" y="8"/>
                  <a:pt x="4" y="8"/>
                </a:cubicBezTo>
                <a:cubicBezTo>
                  <a:pt x="4" y="9"/>
                  <a:pt x="4" y="9"/>
                  <a:pt x="4" y="9"/>
                </a:cubicBezTo>
                <a:cubicBezTo>
                  <a:pt x="3" y="9"/>
                  <a:pt x="2" y="8"/>
                  <a:pt x="2" y="7"/>
                </a:cubicBezTo>
                <a:cubicBezTo>
                  <a:pt x="2" y="3"/>
                  <a:pt x="2" y="3"/>
                  <a:pt x="2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0"/>
                  <a:pt x="2" y="0"/>
                  <a:pt x="2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39" name="Freeform 319"/>
          <p:cNvSpPr>
            <a:spLocks noEditPoints="1"/>
          </p:cNvSpPr>
          <p:nvPr/>
        </p:nvSpPr>
        <p:spPr bwMode="auto">
          <a:xfrm>
            <a:off x="7283450" y="3660775"/>
            <a:ext cx="25400" cy="30162"/>
          </a:xfrm>
          <a:custGeom>
            <a:avLst/>
            <a:gdLst/>
            <a:ahLst/>
            <a:cxnLst>
              <a:cxn ang="0">
                <a:pos x="7" y="4"/>
              </a:cxn>
              <a:cxn ang="0">
                <a:pos x="7" y="3"/>
              </a:cxn>
              <a:cxn ang="0">
                <a:pos x="4" y="0"/>
              </a:cxn>
              <a:cxn ang="0">
                <a:pos x="0" y="4"/>
              </a:cxn>
              <a:cxn ang="0">
                <a:pos x="4" y="8"/>
              </a:cxn>
              <a:cxn ang="0">
                <a:pos x="6" y="7"/>
              </a:cxn>
              <a:cxn ang="0">
                <a:pos x="6" y="6"/>
              </a:cxn>
              <a:cxn ang="0">
                <a:pos x="4" y="7"/>
              </a:cxn>
              <a:cxn ang="0">
                <a:pos x="1" y="4"/>
              </a:cxn>
              <a:cxn ang="0">
                <a:pos x="7" y="4"/>
              </a:cxn>
              <a:cxn ang="0">
                <a:pos x="1" y="3"/>
              </a:cxn>
              <a:cxn ang="0">
                <a:pos x="3" y="1"/>
              </a:cxn>
              <a:cxn ang="0">
                <a:pos x="5" y="3"/>
              </a:cxn>
              <a:cxn ang="0">
                <a:pos x="1" y="3"/>
              </a:cxn>
            </a:cxnLst>
            <a:rect l="0" t="0" r="r" b="b"/>
            <a:pathLst>
              <a:path w="7" h="8">
                <a:moveTo>
                  <a:pt x="7" y="4"/>
                </a:moveTo>
                <a:cubicBezTo>
                  <a:pt x="7" y="4"/>
                  <a:pt x="7" y="4"/>
                  <a:pt x="7" y="3"/>
                </a:cubicBezTo>
                <a:cubicBezTo>
                  <a:pt x="7" y="2"/>
                  <a:pt x="6" y="0"/>
                  <a:pt x="4" y="0"/>
                </a:cubicBezTo>
                <a:cubicBezTo>
                  <a:pt x="1" y="0"/>
                  <a:pt x="0" y="1"/>
                  <a:pt x="0" y="4"/>
                </a:cubicBezTo>
                <a:cubicBezTo>
                  <a:pt x="0" y="6"/>
                  <a:pt x="1" y="8"/>
                  <a:pt x="4" y="8"/>
                </a:cubicBezTo>
                <a:cubicBezTo>
                  <a:pt x="5" y="8"/>
                  <a:pt x="6" y="7"/>
                  <a:pt x="6" y="7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5" y="7"/>
                  <a:pt x="4" y="7"/>
                </a:cubicBezTo>
                <a:cubicBezTo>
                  <a:pt x="2" y="7"/>
                  <a:pt x="1" y="6"/>
                  <a:pt x="1" y="4"/>
                </a:cubicBezTo>
                <a:lnTo>
                  <a:pt x="7" y="4"/>
                </a:lnTo>
                <a:close/>
                <a:moveTo>
                  <a:pt x="1" y="3"/>
                </a:moveTo>
                <a:cubicBezTo>
                  <a:pt x="1" y="2"/>
                  <a:pt x="2" y="1"/>
                  <a:pt x="3" y="1"/>
                </a:cubicBezTo>
                <a:cubicBezTo>
                  <a:pt x="5" y="1"/>
                  <a:pt x="5" y="2"/>
                  <a:pt x="5" y="3"/>
                </a:cubicBezTo>
                <a:lnTo>
                  <a:pt x="1" y="3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40" name="Freeform 320"/>
          <p:cNvSpPr/>
          <p:nvPr/>
        </p:nvSpPr>
        <p:spPr bwMode="auto">
          <a:xfrm>
            <a:off x="7316788" y="3652838"/>
            <a:ext cx="15875" cy="381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" y="2"/>
              </a:cxn>
              <a:cxn ang="0">
                <a:pos x="0" y="2"/>
              </a:cxn>
              <a:cxn ang="0">
                <a:pos x="0" y="3"/>
              </a:cxn>
              <a:cxn ang="0">
                <a:pos x="1" y="3"/>
              </a:cxn>
              <a:cxn ang="0">
                <a:pos x="1" y="7"/>
              </a:cxn>
              <a:cxn ang="0">
                <a:pos x="1" y="9"/>
              </a:cxn>
              <a:cxn ang="0">
                <a:pos x="3" y="10"/>
              </a:cxn>
              <a:cxn ang="0">
                <a:pos x="4" y="10"/>
              </a:cxn>
              <a:cxn ang="0">
                <a:pos x="4" y="8"/>
              </a:cxn>
              <a:cxn ang="0">
                <a:pos x="3" y="9"/>
              </a:cxn>
              <a:cxn ang="0">
                <a:pos x="2" y="7"/>
              </a:cxn>
              <a:cxn ang="0">
                <a:pos x="2" y="3"/>
              </a:cxn>
              <a:cxn ang="0">
                <a:pos x="4" y="3"/>
              </a:cxn>
              <a:cxn ang="0">
                <a:pos x="4" y="2"/>
              </a:cxn>
              <a:cxn ang="0">
                <a:pos x="2" y="2"/>
              </a:cxn>
              <a:cxn ang="0">
                <a:pos x="2" y="0"/>
              </a:cxn>
              <a:cxn ang="0">
                <a:pos x="1" y="0"/>
              </a:cxn>
            </a:cxnLst>
            <a:rect l="0" t="0" r="r" b="b"/>
            <a:pathLst>
              <a:path w="4" h="10">
                <a:moveTo>
                  <a:pt x="1" y="0"/>
                </a:move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7"/>
                  <a:pt x="1" y="7"/>
                  <a:pt x="1" y="7"/>
                </a:cubicBezTo>
                <a:cubicBezTo>
                  <a:pt x="1" y="8"/>
                  <a:pt x="1" y="9"/>
                  <a:pt x="1" y="9"/>
                </a:cubicBezTo>
                <a:cubicBezTo>
                  <a:pt x="2" y="10"/>
                  <a:pt x="2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8"/>
                  <a:pt x="4" y="8"/>
                  <a:pt x="4" y="8"/>
                </a:cubicBezTo>
                <a:cubicBezTo>
                  <a:pt x="4" y="9"/>
                  <a:pt x="4" y="9"/>
                  <a:pt x="3" y="9"/>
                </a:cubicBezTo>
                <a:cubicBezTo>
                  <a:pt x="3" y="9"/>
                  <a:pt x="2" y="8"/>
                  <a:pt x="2" y="7"/>
                </a:cubicBezTo>
                <a:cubicBezTo>
                  <a:pt x="2" y="3"/>
                  <a:pt x="2" y="3"/>
                  <a:pt x="2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4" y="2"/>
                  <a:pt x="4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0"/>
                  <a:pt x="2" y="0"/>
                  <a:pt x="2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41" name="Freeform 321"/>
          <p:cNvSpPr/>
          <p:nvPr/>
        </p:nvSpPr>
        <p:spPr bwMode="auto">
          <a:xfrm>
            <a:off x="7343775" y="3660775"/>
            <a:ext cx="25400" cy="30162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5" y="0"/>
              </a:cxn>
              <a:cxn ang="0">
                <a:pos x="5" y="5"/>
              </a:cxn>
              <a:cxn ang="0">
                <a:pos x="5" y="5"/>
              </a:cxn>
              <a:cxn ang="0">
                <a:pos x="3" y="7"/>
              </a:cxn>
              <a:cxn ang="0">
                <a:pos x="1" y="4"/>
              </a:cxn>
              <a:cxn ang="0">
                <a:pos x="1" y="0"/>
              </a:cxn>
              <a:cxn ang="0">
                <a:pos x="0" y="0"/>
              </a:cxn>
              <a:cxn ang="0">
                <a:pos x="0" y="4"/>
              </a:cxn>
              <a:cxn ang="0">
                <a:pos x="3" y="8"/>
              </a:cxn>
              <a:cxn ang="0">
                <a:pos x="5" y="6"/>
              </a:cxn>
              <a:cxn ang="0">
                <a:pos x="5" y="6"/>
              </a:cxn>
              <a:cxn ang="0">
                <a:pos x="5" y="8"/>
              </a:cxn>
              <a:cxn ang="0">
                <a:pos x="7" y="8"/>
              </a:cxn>
              <a:cxn ang="0">
                <a:pos x="7" y="5"/>
              </a:cxn>
              <a:cxn ang="0">
                <a:pos x="7" y="0"/>
              </a:cxn>
            </a:cxnLst>
            <a:rect l="0" t="0" r="r" b="b"/>
            <a:pathLst>
              <a:path w="7" h="8">
                <a:moveTo>
                  <a:pt x="7" y="0"/>
                </a:moveTo>
                <a:cubicBezTo>
                  <a:pt x="5" y="0"/>
                  <a:pt x="5" y="0"/>
                  <a:pt x="5" y="0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6"/>
                  <a:pt x="4" y="7"/>
                  <a:pt x="3" y="7"/>
                </a:cubicBezTo>
                <a:cubicBezTo>
                  <a:pt x="2" y="7"/>
                  <a:pt x="1" y="6"/>
                  <a:pt x="1" y="4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7"/>
                  <a:pt x="1" y="8"/>
                  <a:pt x="3" y="8"/>
                </a:cubicBezTo>
                <a:cubicBezTo>
                  <a:pt x="4" y="8"/>
                  <a:pt x="5" y="7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8"/>
                  <a:pt x="5" y="8"/>
                  <a:pt x="5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7"/>
                  <a:pt x="7" y="6"/>
                  <a:pt x="7" y="5"/>
                </a:cubicBezTo>
                <a:lnTo>
                  <a:pt x="7" y="0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42" name="Freeform 322"/>
          <p:cNvSpPr>
            <a:spLocks noEditPoints="1"/>
          </p:cNvSpPr>
          <p:nvPr/>
        </p:nvSpPr>
        <p:spPr bwMode="auto">
          <a:xfrm>
            <a:off x="7377113" y="3660775"/>
            <a:ext cx="26988" cy="30162"/>
          </a:xfrm>
          <a:custGeom>
            <a:avLst/>
            <a:gdLst/>
            <a:ahLst/>
            <a:cxnLst>
              <a:cxn ang="0">
                <a:pos x="7" y="4"/>
              </a:cxn>
              <a:cxn ang="0">
                <a:pos x="7" y="3"/>
              </a:cxn>
              <a:cxn ang="0">
                <a:pos x="4" y="0"/>
              </a:cxn>
              <a:cxn ang="0">
                <a:pos x="0" y="4"/>
              </a:cxn>
              <a:cxn ang="0">
                <a:pos x="4" y="8"/>
              </a:cxn>
              <a:cxn ang="0">
                <a:pos x="7" y="7"/>
              </a:cxn>
              <a:cxn ang="0">
                <a:pos x="7" y="6"/>
              </a:cxn>
              <a:cxn ang="0">
                <a:pos x="5" y="7"/>
              </a:cxn>
              <a:cxn ang="0">
                <a:pos x="2" y="4"/>
              </a:cxn>
              <a:cxn ang="0">
                <a:pos x="7" y="4"/>
              </a:cxn>
              <a:cxn ang="0">
                <a:pos x="2" y="3"/>
              </a:cxn>
              <a:cxn ang="0">
                <a:pos x="4" y="1"/>
              </a:cxn>
              <a:cxn ang="0">
                <a:pos x="6" y="3"/>
              </a:cxn>
              <a:cxn ang="0">
                <a:pos x="2" y="3"/>
              </a:cxn>
            </a:cxnLst>
            <a:rect l="0" t="0" r="r" b="b"/>
            <a:pathLst>
              <a:path w="7" h="8">
                <a:moveTo>
                  <a:pt x="7" y="4"/>
                </a:moveTo>
                <a:cubicBezTo>
                  <a:pt x="7" y="4"/>
                  <a:pt x="7" y="4"/>
                  <a:pt x="7" y="3"/>
                </a:cubicBezTo>
                <a:cubicBezTo>
                  <a:pt x="7" y="2"/>
                  <a:pt x="7" y="0"/>
                  <a:pt x="4" y="0"/>
                </a:cubicBezTo>
                <a:cubicBezTo>
                  <a:pt x="2" y="0"/>
                  <a:pt x="0" y="1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6" y="7"/>
                  <a:pt x="7" y="7"/>
                </a:cubicBezTo>
                <a:cubicBezTo>
                  <a:pt x="7" y="6"/>
                  <a:pt x="7" y="6"/>
                  <a:pt x="7" y="6"/>
                </a:cubicBezTo>
                <a:cubicBezTo>
                  <a:pt x="6" y="6"/>
                  <a:pt x="6" y="7"/>
                  <a:pt x="5" y="7"/>
                </a:cubicBezTo>
                <a:cubicBezTo>
                  <a:pt x="3" y="7"/>
                  <a:pt x="2" y="6"/>
                  <a:pt x="2" y="4"/>
                </a:cubicBezTo>
                <a:lnTo>
                  <a:pt x="7" y="4"/>
                </a:lnTo>
                <a:close/>
                <a:moveTo>
                  <a:pt x="2" y="3"/>
                </a:moveTo>
                <a:cubicBezTo>
                  <a:pt x="2" y="2"/>
                  <a:pt x="3" y="1"/>
                  <a:pt x="4" y="1"/>
                </a:cubicBezTo>
                <a:cubicBezTo>
                  <a:pt x="6" y="1"/>
                  <a:pt x="6" y="2"/>
                  <a:pt x="6" y="3"/>
                </a:cubicBezTo>
                <a:lnTo>
                  <a:pt x="2" y="3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43" name="Freeform 323"/>
          <p:cNvSpPr/>
          <p:nvPr/>
        </p:nvSpPr>
        <p:spPr bwMode="auto">
          <a:xfrm>
            <a:off x="7415213" y="3660775"/>
            <a:ext cx="14288" cy="3016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" y="8"/>
              </a:cxn>
              <a:cxn ang="0">
                <a:pos x="2" y="3"/>
              </a:cxn>
              <a:cxn ang="0">
                <a:pos x="2" y="3"/>
              </a:cxn>
              <a:cxn ang="0">
                <a:pos x="4" y="1"/>
              </a:cxn>
              <a:cxn ang="0">
                <a:pos x="4" y="1"/>
              </a:cxn>
              <a:cxn ang="0">
                <a:pos x="4" y="0"/>
              </a:cxn>
              <a:cxn ang="0">
                <a:pos x="4" y="0"/>
              </a:cxn>
              <a:cxn ang="0">
                <a:pos x="1" y="1"/>
              </a:cxn>
              <a:cxn ang="0">
                <a:pos x="1" y="1"/>
              </a:cxn>
              <a:cxn ang="0">
                <a:pos x="1" y="0"/>
              </a:cxn>
              <a:cxn ang="0">
                <a:pos x="0" y="0"/>
              </a:cxn>
              <a:cxn ang="0">
                <a:pos x="0" y="2"/>
              </a:cxn>
              <a:cxn ang="0">
                <a:pos x="0" y="8"/>
              </a:cxn>
            </a:cxnLst>
            <a:rect l="0" t="0" r="r" b="b"/>
            <a:pathLst>
              <a:path w="4" h="8">
                <a:moveTo>
                  <a:pt x="0" y="8"/>
                </a:moveTo>
                <a:cubicBezTo>
                  <a:pt x="2" y="8"/>
                  <a:pt x="2" y="8"/>
                  <a:pt x="2" y="8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3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2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lnTo>
                  <a:pt x="0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44" name="Freeform 324"/>
          <p:cNvSpPr>
            <a:spLocks noEditPoints="1"/>
          </p:cNvSpPr>
          <p:nvPr/>
        </p:nvSpPr>
        <p:spPr bwMode="auto">
          <a:xfrm>
            <a:off x="6980238" y="3724275"/>
            <a:ext cx="25400" cy="30162"/>
          </a:xfrm>
          <a:custGeom>
            <a:avLst/>
            <a:gdLst/>
            <a:ahLst/>
            <a:cxnLst>
              <a:cxn ang="0">
                <a:pos x="7" y="8"/>
              </a:cxn>
              <a:cxn ang="0">
                <a:pos x="6" y="6"/>
              </a:cxn>
              <a:cxn ang="0">
                <a:pos x="6" y="3"/>
              </a:cxn>
              <a:cxn ang="0">
                <a:pos x="3" y="0"/>
              </a:cxn>
              <a:cxn ang="0">
                <a:pos x="1" y="0"/>
              </a:cxn>
              <a:cxn ang="0">
                <a:pos x="1" y="1"/>
              </a:cxn>
              <a:cxn ang="0">
                <a:pos x="3" y="1"/>
              </a:cxn>
              <a:cxn ang="0">
                <a:pos x="5" y="3"/>
              </a:cxn>
              <a:cxn ang="0">
                <a:pos x="5" y="3"/>
              </a:cxn>
              <a:cxn ang="0">
                <a:pos x="0" y="6"/>
              </a:cxn>
              <a:cxn ang="0">
                <a:pos x="3" y="8"/>
              </a:cxn>
              <a:cxn ang="0">
                <a:pos x="5" y="7"/>
              </a:cxn>
              <a:cxn ang="0">
                <a:pos x="5" y="7"/>
              </a:cxn>
              <a:cxn ang="0">
                <a:pos x="5" y="8"/>
              </a:cxn>
              <a:cxn ang="0">
                <a:pos x="7" y="8"/>
              </a:cxn>
              <a:cxn ang="0">
                <a:pos x="5" y="5"/>
              </a:cxn>
              <a:cxn ang="0">
                <a:pos x="5" y="6"/>
              </a:cxn>
              <a:cxn ang="0">
                <a:pos x="3" y="7"/>
              </a:cxn>
              <a:cxn ang="0">
                <a:pos x="2" y="5"/>
              </a:cxn>
              <a:cxn ang="0">
                <a:pos x="5" y="4"/>
              </a:cxn>
              <a:cxn ang="0">
                <a:pos x="5" y="5"/>
              </a:cxn>
            </a:cxnLst>
            <a:rect l="0" t="0" r="r" b="b"/>
            <a:pathLst>
              <a:path w="7" h="8">
                <a:moveTo>
                  <a:pt x="7" y="8"/>
                </a:moveTo>
                <a:cubicBezTo>
                  <a:pt x="6" y="7"/>
                  <a:pt x="6" y="7"/>
                  <a:pt x="6" y="6"/>
                </a:cubicBezTo>
                <a:cubicBezTo>
                  <a:pt x="6" y="3"/>
                  <a:pt x="6" y="3"/>
                  <a:pt x="6" y="3"/>
                </a:cubicBezTo>
                <a:cubicBezTo>
                  <a:pt x="6" y="1"/>
                  <a:pt x="6" y="0"/>
                  <a:pt x="3" y="0"/>
                </a:cubicBezTo>
                <a:cubicBezTo>
                  <a:pt x="2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3" y="1"/>
                </a:cubicBezTo>
                <a:cubicBezTo>
                  <a:pt x="5" y="1"/>
                  <a:pt x="5" y="2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2" y="3"/>
                  <a:pt x="0" y="4"/>
                  <a:pt x="0" y="6"/>
                </a:cubicBezTo>
                <a:cubicBezTo>
                  <a:pt x="0" y="7"/>
                  <a:pt x="1" y="8"/>
                  <a:pt x="3" y="8"/>
                </a:cubicBezTo>
                <a:cubicBezTo>
                  <a:pt x="4" y="8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8"/>
                  <a:pt x="5" y="8"/>
                  <a:pt x="5" y="8"/>
                </a:cubicBezTo>
                <a:lnTo>
                  <a:pt x="7" y="8"/>
                </a:lnTo>
                <a:close/>
                <a:moveTo>
                  <a:pt x="5" y="5"/>
                </a:moveTo>
                <a:cubicBezTo>
                  <a:pt x="5" y="5"/>
                  <a:pt x="5" y="5"/>
                  <a:pt x="5" y="6"/>
                </a:cubicBezTo>
                <a:cubicBezTo>
                  <a:pt x="5" y="6"/>
                  <a:pt x="4" y="7"/>
                  <a:pt x="3" y="7"/>
                </a:cubicBezTo>
                <a:cubicBezTo>
                  <a:pt x="2" y="7"/>
                  <a:pt x="2" y="6"/>
                  <a:pt x="2" y="5"/>
                </a:cubicBezTo>
                <a:cubicBezTo>
                  <a:pt x="2" y="4"/>
                  <a:pt x="3" y="4"/>
                  <a:pt x="5" y="4"/>
                </a:cubicBezTo>
                <a:lnTo>
                  <a:pt x="5" y="5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45" name="Freeform 325"/>
          <p:cNvSpPr>
            <a:spLocks noEditPoints="1"/>
          </p:cNvSpPr>
          <p:nvPr/>
        </p:nvSpPr>
        <p:spPr bwMode="auto">
          <a:xfrm>
            <a:off x="7013575" y="3709988"/>
            <a:ext cx="30163" cy="4445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5"/>
              </a:cxn>
              <a:cxn ang="0">
                <a:pos x="6" y="5"/>
              </a:cxn>
              <a:cxn ang="0">
                <a:pos x="4" y="4"/>
              </a:cxn>
              <a:cxn ang="0">
                <a:pos x="0" y="8"/>
              </a:cxn>
              <a:cxn ang="0">
                <a:pos x="3" y="12"/>
              </a:cxn>
              <a:cxn ang="0">
                <a:pos x="6" y="10"/>
              </a:cxn>
              <a:cxn ang="0">
                <a:pos x="6" y="10"/>
              </a:cxn>
              <a:cxn ang="0">
                <a:pos x="6" y="12"/>
              </a:cxn>
              <a:cxn ang="0">
                <a:pos x="8" y="12"/>
              </a:cxn>
              <a:cxn ang="0">
                <a:pos x="8" y="10"/>
              </a:cxn>
              <a:cxn ang="0">
                <a:pos x="8" y="0"/>
              </a:cxn>
              <a:cxn ang="0">
                <a:pos x="6" y="0"/>
              </a:cxn>
              <a:cxn ang="0">
                <a:pos x="6" y="8"/>
              </a:cxn>
              <a:cxn ang="0">
                <a:pos x="6" y="9"/>
              </a:cxn>
              <a:cxn ang="0">
                <a:pos x="4" y="11"/>
              </a:cxn>
              <a:cxn ang="0">
                <a:pos x="2" y="8"/>
              </a:cxn>
              <a:cxn ang="0">
                <a:pos x="4" y="5"/>
              </a:cxn>
              <a:cxn ang="0">
                <a:pos x="6" y="7"/>
              </a:cxn>
              <a:cxn ang="0">
                <a:pos x="6" y="7"/>
              </a:cxn>
              <a:cxn ang="0">
                <a:pos x="6" y="8"/>
              </a:cxn>
            </a:cxnLst>
            <a:rect l="0" t="0" r="r" b="b"/>
            <a:pathLst>
              <a:path w="8" h="12">
                <a:moveTo>
                  <a:pt x="6" y="0"/>
                </a:move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4"/>
                  <a:pt x="5" y="4"/>
                  <a:pt x="4" y="4"/>
                </a:cubicBezTo>
                <a:cubicBezTo>
                  <a:pt x="2" y="4"/>
                  <a:pt x="0" y="5"/>
                  <a:pt x="0" y="8"/>
                </a:cubicBezTo>
                <a:cubicBezTo>
                  <a:pt x="0" y="10"/>
                  <a:pt x="2" y="12"/>
                  <a:pt x="3" y="12"/>
                </a:cubicBezTo>
                <a:cubicBezTo>
                  <a:pt x="5" y="12"/>
                  <a:pt x="6" y="11"/>
                  <a:pt x="6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2"/>
                  <a:pt x="6" y="12"/>
                  <a:pt x="6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1"/>
                  <a:pt x="8" y="10"/>
                  <a:pt x="8" y="10"/>
                </a:cubicBezTo>
                <a:cubicBezTo>
                  <a:pt x="8" y="0"/>
                  <a:pt x="8" y="0"/>
                  <a:pt x="8" y="0"/>
                </a:cubicBezTo>
                <a:lnTo>
                  <a:pt x="6" y="0"/>
                </a:lnTo>
                <a:close/>
                <a:moveTo>
                  <a:pt x="6" y="8"/>
                </a:moveTo>
                <a:cubicBezTo>
                  <a:pt x="6" y="9"/>
                  <a:pt x="6" y="9"/>
                  <a:pt x="6" y="9"/>
                </a:cubicBezTo>
                <a:cubicBezTo>
                  <a:pt x="6" y="10"/>
                  <a:pt x="5" y="11"/>
                  <a:pt x="4" y="11"/>
                </a:cubicBezTo>
                <a:cubicBezTo>
                  <a:pt x="2" y="11"/>
                  <a:pt x="2" y="9"/>
                  <a:pt x="2" y="8"/>
                </a:cubicBezTo>
                <a:cubicBezTo>
                  <a:pt x="2" y="6"/>
                  <a:pt x="2" y="5"/>
                  <a:pt x="4" y="5"/>
                </a:cubicBezTo>
                <a:cubicBezTo>
                  <a:pt x="5" y="5"/>
                  <a:pt x="6" y="6"/>
                  <a:pt x="6" y="7"/>
                </a:cubicBezTo>
                <a:cubicBezTo>
                  <a:pt x="6" y="7"/>
                  <a:pt x="6" y="7"/>
                  <a:pt x="6" y="7"/>
                </a:cubicBezTo>
                <a:lnTo>
                  <a:pt x="6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46" name="Freeform 326"/>
          <p:cNvSpPr>
            <a:spLocks noEditPoints="1"/>
          </p:cNvSpPr>
          <p:nvPr/>
        </p:nvSpPr>
        <p:spPr bwMode="auto">
          <a:xfrm>
            <a:off x="7054850" y="3713163"/>
            <a:ext cx="7938" cy="41275"/>
          </a:xfrm>
          <a:custGeom>
            <a:avLst/>
            <a:gdLst/>
            <a:ahLst/>
            <a:cxnLst>
              <a:cxn ang="0">
                <a:pos x="1" y="11"/>
              </a:cxn>
              <a:cxn ang="0">
                <a:pos x="1" y="3"/>
              </a:cxn>
              <a:cxn ang="0">
                <a:pos x="0" y="3"/>
              </a:cxn>
              <a:cxn ang="0">
                <a:pos x="0" y="11"/>
              </a:cxn>
              <a:cxn ang="0">
                <a:pos x="1" y="11"/>
              </a:cxn>
              <a:cxn ang="0">
                <a:pos x="1" y="0"/>
              </a:cxn>
              <a:cxn ang="0">
                <a:pos x="0" y="1"/>
              </a:cxn>
              <a:cxn ang="0">
                <a:pos x="1" y="2"/>
              </a:cxn>
              <a:cxn ang="0">
                <a:pos x="2" y="1"/>
              </a:cxn>
              <a:cxn ang="0">
                <a:pos x="1" y="0"/>
              </a:cxn>
            </a:cxnLst>
            <a:rect l="0" t="0" r="r" b="b"/>
            <a:pathLst>
              <a:path w="2" h="11">
                <a:moveTo>
                  <a:pt x="1" y="11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1"/>
                  <a:pt x="0" y="11"/>
                  <a:pt x="0" y="11"/>
                </a:cubicBezTo>
                <a:lnTo>
                  <a:pt x="1" y="11"/>
                </a:lnTo>
                <a:close/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47" name="Freeform 327"/>
          <p:cNvSpPr>
            <a:spLocks noEditPoints="1"/>
          </p:cNvSpPr>
          <p:nvPr/>
        </p:nvSpPr>
        <p:spPr bwMode="auto">
          <a:xfrm>
            <a:off x="7073900" y="3724275"/>
            <a:ext cx="25400" cy="41275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1" y="11"/>
              </a:cxn>
              <a:cxn ang="0">
                <a:pos x="1" y="7"/>
              </a:cxn>
              <a:cxn ang="0">
                <a:pos x="1" y="7"/>
              </a:cxn>
              <a:cxn ang="0">
                <a:pos x="4" y="8"/>
              </a:cxn>
              <a:cxn ang="0">
                <a:pos x="7" y="4"/>
              </a:cxn>
              <a:cxn ang="0">
                <a:pos x="4" y="0"/>
              </a:cxn>
              <a:cxn ang="0">
                <a:pos x="1" y="1"/>
              </a:cxn>
              <a:cxn ang="0">
                <a:pos x="1" y="1"/>
              </a:cxn>
              <a:cxn ang="0">
                <a:pos x="1" y="0"/>
              </a:cxn>
              <a:cxn ang="0">
                <a:pos x="0" y="0"/>
              </a:cxn>
              <a:cxn ang="0">
                <a:pos x="0" y="2"/>
              </a:cxn>
              <a:cxn ang="0">
                <a:pos x="0" y="11"/>
              </a:cxn>
              <a:cxn ang="0">
                <a:pos x="1" y="3"/>
              </a:cxn>
              <a:cxn ang="0">
                <a:pos x="1" y="3"/>
              </a:cxn>
              <a:cxn ang="0">
                <a:pos x="3" y="1"/>
              </a:cxn>
              <a:cxn ang="0">
                <a:pos x="6" y="4"/>
              </a:cxn>
              <a:cxn ang="0">
                <a:pos x="3" y="7"/>
              </a:cxn>
              <a:cxn ang="0">
                <a:pos x="1" y="5"/>
              </a:cxn>
              <a:cxn ang="0">
                <a:pos x="1" y="5"/>
              </a:cxn>
              <a:cxn ang="0">
                <a:pos x="1" y="3"/>
              </a:cxn>
            </a:cxnLst>
            <a:rect l="0" t="0" r="r" b="b"/>
            <a:pathLst>
              <a:path w="7" h="11">
                <a:moveTo>
                  <a:pt x="0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3" y="8"/>
                  <a:pt x="4" y="8"/>
                </a:cubicBezTo>
                <a:cubicBezTo>
                  <a:pt x="6" y="8"/>
                  <a:pt x="7" y="7"/>
                  <a:pt x="7" y="4"/>
                </a:cubicBezTo>
                <a:cubicBezTo>
                  <a:pt x="7" y="1"/>
                  <a:pt x="6" y="0"/>
                  <a:pt x="4" y="0"/>
                </a:cubicBezTo>
                <a:cubicBezTo>
                  <a:pt x="3" y="0"/>
                  <a:pt x="2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lnTo>
                  <a:pt x="0" y="11"/>
                </a:lnTo>
                <a:close/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2"/>
                  <a:pt x="2" y="1"/>
                  <a:pt x="3" y="1"/>
                </a:cubicBezTo>
                <a:cubicBezTo>
                  <a:pt x="5" y="1"/>
                  <a:pt x="6" y="2"/>
                  <a:pt x="6" y="4"/>
                </a:cubicBezTo>
                <a:cubicBezTo>
                  <a:pt x="6" y="6"/>
                  <a:pt x="5" y="7"/>
                  <a:pt x="3" y="7"/>
                </a:cubicBezTo>
                <a:cubicBezTo>
                  <a:pt x="2" y="7"/>
                  <a:pt x="1" y="6"/>
                  <a:pt x="1" y="5"/>
                </a:cubicBezTo>
                <a:cubicBezTo>
                  <a:pt x="1" y="5"/>
                  <a:pt x="1" y="5"/>
                  <a:pt x="1" y="5"/>
                </a:cubicBezTo>
                <a:lnTo>
                  <a:pt x="1" y="3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48" name="Freeform 328"/>
          <p:cNvSpPr>
            <a:spLocks noEditPoints="1"/>
          </p:cNvSpPr>
          <p:nvPr/>
        </p:nvSpPr>
        <p:spPr bwMode="auto">
          <a:xfrm>
            <a:off x="7110413" y="3713163"/>
            <a:ext cx="7938" cy="41275"/>
          </a:xfrm>
          <a:custGeom>
            <a:avLst/>
            <a:gdLst/>
            <a:ahLst/>
            <a:cxnLst>
              <a:cxn ang="0">
                <a:pos x="1" y="11"/>
              </a:cxn>
              <a:cxn ang="0">
                <a:pos x="1" y="3"/>
              </a:cxn>
              <a:cxn ang="0">
                <a:pos x="0" y="3"/>
              </a:cxn>
              <a:cxn ang="0">
                <a:pos x="0" y="11"/>
              </a:cxn>
              <a:cxn ang="0">
                <a:pos x="1" y="11"/>
              </a:cxn>
              <a:cxn ang="0">
                <a:pos x="1" y="0"/>
              </a:cxn>
              <a:cxn ang="0">
                <a:pos x="0" y="1"/>
              </a:cxn>
              <a:cxn ang="0">
                <a:pos x="1" y="2"/>
              </a:cxn>
              <a:cxn ang="0">
                <a:pos x="2" y="1"/>
              </a:cxn>
              <a:cxn ang="0">
                <a:pos x="1" y="0"/>
              </a:cxn>
            </a:cxnLst>
            <a:rect l="0" t="0" r="r" b="b"/>
            <a:pathLst>
              <a:path w="2" h="11">
                <a:moveTo>
                  <a:pt x="1" y="11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1"/>
                  <a:pt x="0" y="11"/>
                  <a:pt x="0" y="11"/>
                </a:cubicBezTo>
                <a:lnTo>
                  <a:pt x="1" y="11"/>
                </a:lnTo>
                <a:close/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49" name="Freeform 329"/>
          <p:cNvSpPr/>
          <p:nvPr/>
        </p:nvSpPr>
        <p:spPr bwMode="auto">
          <a:xfrm>
            <a:off x="7126288" y="3724275"/>
            <a:ext cx="22225" cy="3016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" y="8"/>
              </a:cxn>
              <a:cxn ang="0">
                <a:pos x="6" y="6"/>
              </a:cxn>
              <a:cxn ang="0">
                <a:pos x="3" y="3"/>
              </a:cxn>
              <a:cxn ang="0">
                <a:pos x="2" y="2"/>
              </a:cxn>
              <a:cxn ang="0">
                <a:pos x="3" y="1"/>
              </a:cxn>
              <a:cxn ang="0">
                <a:pos x="5" y="1"/>
              </a:cxn>
              <a:cxn ang="0">
                <a:pos x="5" y="0"/>
              </a:cxn>
              <a:cxn ang="0">
                <a:pos x="3" y="0"/>
              </a:cxn>
              <a:cxn ang="0">
                <a:pos x="0" y="2"/>
              </a:cxn>
              <a:cxn ang="0">
                <a:pos x="3" y="4"/>
              </a:cxn>
              <a:cxn ang="0">
                <a:pos x="4" y="6"/>
              </a:cxn>
              <a:cxn ang="0">
                <a:pos x="3" y="7"/>
              </a:cxn>
              <a:cxn ang="0">
                <a:pos x="1" y="6"/>
              </a:cxn>
              <a:cxn ang="0">
                <a:pos x="0" y="7"/>
              </a:cxn>
            </a:cxnLst>
            <a:rect l="0" t="0" r="r" b="b"/>
            <a:pathLst>
              <a:path w="6" h="8">
                <a:moveTo>
                  <a:pt x="0" y="7"/>
                </a:moveTo>
                <a:cubicBezTo>
                  <a:pt x="1" y="8"/>
                  <a:pt x="2" y="8"/>
                  <a:pt x="2" y="8"/>
                </a:cubicBezTo>
                <a:cubicBezTo>
                  <a:pt x="4" y="8"/>
                  <a:pt x="6" y="7"/>
                  <a:pt x="6" y="6"/>
                </a:cubicBezTo>
                <a:cubicBezTo>
                  <a:pt x="6" y="4"/>
                  <a:pt x="5" y="4"/>
                  <a:pt x="3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1"/>
                  <a:pt x="2" y="1"/>
                  <a:pt x="3" y="1"/>
                </a:cubicBezTo>
                <a:cubicBezTo>
                  <a:pt x="4" y="1"/>
                  <a:pt x="5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3" y="0"/>
                </a:cubicBezTo>
                <a:cubicBezTo>
                  <a:pt x="2" y="0"/>
                  <a:pt x="0" y="1"/>
                  <a:pt x="0" y="2"/>
                </a:cubicBezTo>
                <a:cubicBezTo>
                  <a:pt x="0" y="3"/>
                  <a:pt x="1" y="4"/>
                  <a:pt x="3" y="4"/>
                </a:cubicBezTo>
                <a:cubicBezTo>
                  <a:pt x="4" y="5"/>
                  <a:pt x="4" y="5"/>
                  <a:pt x="4" y="6"/>
                </a:cubicBezTo>
                <a:cubicBezTo>
                  <a:pt x="4" y="6"/>
                  <a:pt x="4" y="7"/>
                  <a:pt x="3" y="7"/>
                </a:cubicBezTo>
                <a:cubicBezTo>
                  <a:pt x="2" y="7"/>
                  <a:pt x="1" y="7"/>
                  <a:pt x="1" y="6"/>
                </a:cubicBezTo>
                <a:lnTo>
                  <a:pt x="0" y="7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50" name="Freeform 330"/>
          <p:cNvSpPr/>
          <p:nvPr/>
        </p:nvSpPr>
        <p:spPr bwMode="auto">
          <a:xfrm>
            <a:off x="7156450" y="3724275"/>
            <a:ext cx="22225" cy="30162"/>
          </a:xfrm>
          <a:custGeom>
            <a:avLst/>
            <a:gdLst/>
            <a:ahLst/>
            <a:cxnLst>
              <a:cxn ang="0">
                <a:pos x="6" y="6"/>
              </a:cxn>
              <a:cxn ang="0">
                <a:pos x="4" y="7"/>
              </a:cxn>
              <a:cxn ang="0">
                <a:pos x="1" y="4"/>
              </a:cxn>
              <a:cxn ang="0">
                <a:pos x="4" y="1"/>
              </a:cxn>
              <a:cxn ang="0">
                <a:pos x="6" y="1"/>
              </a:cxn>
              <a:cxn ang="0">
                <a:pos x="6" y="0"/>
              </a:cxn>
              <a:cxn ang="0">
                <a:pos x="4" y="0"/>
              </a:cxn>
              <a:cxn ang="0">
                <a:pos x="0" y="4"/>
              </a:cxn>
              <a:cxn ang="0">
                <a:pos x="4" y="8"/>
              </a:cxn>
              <a:cxn ang="0">
                <a:pos x="6" y="7"/>
              </a:cxn>
              <a:cxn ang="0">
                <a:pos x="6" y="6"/>
              </a:cxn>
            </a:cxnLst>
            <a:rect l="0" t="0" r="r" b="b"/>
            <a:pathLst>
              <a:path w="6" h="8">
                <a:moveTo>
                  <a:pt x="6" y="6"/>
                </a:moveTo>
                <a:cubicBezTo>
                  <a:pt x="5" y="7"/>
                  <a:pt x="5" y="7"/>
                  <a:pt x="4" y="7"/>
                </a:cubicBezTo>
                <a:cubicBezTo>
                  <a:pt x="2" y="7"/>
                  <a:pt x="1" y="6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5" y="1"/>
                  <a:pt x="5" y="1"/>
                  <a:pt x="6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6"/>
                  <a:pt x="1" y="8"/>
                  <a:pt x="4" y="8"/>
                </a:cubicBezTo>
                <a:cubicBezTo>
                  <a:pt x="5" y="8"/>
                  <a:pt x="6" y="8"/>
                  <a:pt x="6" y="7"/>
                </a:cubicBezTo>
                <a:lnTo>
                  <a:pt x="6" y="6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51" name="Freeform 331"/>
          <p:cNvSpPr>
            <a:spLocks noEditPoints="1"/>
          </p:cNvSpPr>
          <p:nvPr/>
        </p:nvSpPr>
        <p:spPr bwMode="auto">
          <a:xfrm>
            <a:off x="7186613" y="3713163"/>
            <a:ext cx="6350" cy="41275"/>
          </a:xfrm>
          <a:custGeom>
            <a:avLst/>
            <a:gdLst/>
            <a:ahLst/>
            <a:cxnLst>
              <a:cxn ang="0">
                <a:pos x="2" y="11"/>
              </a:cxn>
              <a:cxn ang="0">
                <a:pos x="2" y="3"/>
              </a:cxn>
              <a:cxn ang="0">
                <a:pos x="1" y="3"/>
              </a:cxn>
              <a:cxn ang="0">
                <a:pos x="1" y="11"/>
              </a:cxn>
              <a:cxn ang="0">
                <a:pos x="2" y="11"/>
              </a:cxn>
              <a:cxn ang="0">
                <a:pos x="1" y="0"/>
              </a:cxn>
              <a:cxn ang="0">
                <a:pos x="0" y="1"/>
              </a:cxn>
              <a:cxn ang="0">
                <a:pos x="1" y="2"/>
              </a:cxn>
              <a:cxn ang="0">
                <a:pos x="2" y="1"/>
              </a:cxn>
              <a:cxn ang="0">
                <a:pos x="1" y="0"/>
              </a:cxn>
            </a:cxnLst>
            <a:rect l="0" t="0" r="r" b="b"/>
            <a:pathLst>
              <a:path w="2" h="11">
                <a:moveTo>
                  <a:pt x="2" y="11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11"/>
                  <a:pt x="1" y="11"/>
                  <a:pt x="1" y="11"/>
                </a:cubicBezTo>
                <a:lnTo>
                  <a:pt x="2" y="11"/>
                </a:lnTo>
                <a:close/>
                <a:moveTo>
                  <a:pt x="1" y="0"/>
                </a:move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52" name="Freeform 332"/>
          <p:cNvSpPr/>
          <p:nvPr/>
        </p:nvSpPr>
        <p:spPr bwMode="auto">
          <a:xfrm>
            <a:off x="7204075" y="3724275"/>
            <a:ext cx="26988" cy="30162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" y="8"/>
              </a:cxn>
              <a:cxn ang="0">
                <a:pos x="2" y="3"/>
              </a:cxn>
              <a:cxn ang="0">
                <a:pos x="2" y="2"/>
              </a:cxn>
              <a:cxn ang="0">
                <a:pos x="4" y="1"/>
              </a:cxn>
              <a:cxn ang="0">
                <a:pos x="6" y="3"/>
              </a:cxn>
              <a:cxn ang="0">
                <a:pos x="6" y="8"/>
              </a:cxn>
              <a:cxn ang="0">
                <a:pos x="7" y="8"/>
              </a:cxn>
              <a:cxn ang="0">
                <a:pos x="7" y="3"/>
              </a:cxn>
              <a:cxn ang="0">
                <a:pos x="4" y="0"/>
              </a:cxn>
              <a:cxn ang="0">
                <a:pos x="2" y="1"/>
              </a:cxn>
              <a:cxn ang="0">
                <a:pos x="2" y="1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8"/>
              </a:cxn>
            </a:cxnLst>
            <a:rect l="0" t="0" r="r" b="b"/>
            <a:pathLst>
              <a:path w="7" h="8">
                <a:moveTo>
                  <a:pt x="0" y="8"/>
                </a:moveTo>
                <a:cubicBezTo>
                  <a:pt x="2" y="8"/>
                  <a:pt x="2" y="8"/>
                  <a:pt x="2" y="8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3" y="1"/>
                  <a:pt x="4" y="1"/>
                </a:cubicBezTo>
                <a:cubicBezTo>
                  <a:pt x="5" y="1"/>
                  <a:pt x="6" y="2"/>
                  <a:pt x="6" y="3"/>
                </a:cubicBezTo>
                <a:cubicBezTo>
                  <a:pt x="6" y="8"/>
                  <a:pt x="6" y="8"/>
                  <a:pt x="6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3"/>
                  <a:pt x="7" y="3"/>
                  <a:pt x="7" y="3"/>
                </a:cubicBezTo>
                <a:cubicBezTo>
                  <a:pt x="7" y="0"/>
                  <a:pt x="6" y="0"/>
                  <a:pt x="4" y="0"/>
                </a:cubicBezTo>
                <a:cubicBezTo>
                  <a:pt x="3" y="0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lnTo>
                  <a:pt x="0" y="8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53" name="Freeform 333"/>
          <p:cNvSpPr>
            <a:spLocks noEditPoints="1"/>
          </p:cNvSpPr>
          <p:nvPr/>
        </p:nvSpPr>
        <p:spPr bwMode="auto">
          <a:xfrm>
            <a:off x="7242175" y="3724275"/>
            <a:ext cx="25400" cy="412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1"/>
              </a:cxn>
              <a:cxn ang="0">
                <a:pos x="6" y="1"/>
              </a:cxn>
              <a:cxn ang="0">
                <a:pos x="4" y="0"/>
              </a:cxn>
              <a:cxn ang="0">
                <a:pos x="0" y="4"/>
              </a:cxn>
              <a:cxn ang="0">
                <a:pos x="3" y="8"/>
              </a:cxn>
              <a:cxn ang="0">
                <a:pos x="6" y="6"/>
              </a:cxn>
              <a:cxn ang="0">
                <a:pos x="6" y="6"/>
              </a:cxn>
              <a:cxn ang="0">
                <a:pos x="6" y="7"/>
              </a:cxn>
              <a:cxn ang="0">
                <a:pos x="3" y="10"/>
              </a:cxn>
              <a:cxn ang="0">
                <a:pos x="1" y="9"/>
              </a:cxn>
              <a:cxn ang="0">
                <a:pos x="1" y="10"/>
              </a:cxn>
              <a:cxn ang="0">
                <a:pos x="3" y="11"/>
              </a:cxn>
              <a:cxn ang="0">
                <a:pos x="6" y="10"/>
              </a:cxn>
              <a:cxn ang="0">
                <a:pos x="7" y="7"/>
              </a:cxn>
              <a:cxn ang="0">
                <a:pos x="7" y="2"/>
              </a:cxn>
              <a:cxn ang="0">
                <a:pos x="7" y="0"/>
              </a:cxn>
              <a:cxn ang="0">
                <a:pos x="6" y="0"/>
              </a:cxn>
              <a:cxn ang="0">
                <a:pos x="6" y="4"/>
              </a:cxn>
              <a:cxn ang="0">
                <a:pos x="6" y="5"/>
              </a:cxn>
              <a:cxn ang="0">
                <a:pos x="4" y="7"/>
              </a:cxn>
              <a:cxn ang="0">
                <a:pos x="1" y="4"/>
              </a:cxn>
              <a:cxn ang="0">
                <a:pos x="4" y="1"/>
              </a:cxn>
              <a:cxn ang="0">
                <a:pos x="6" y="2"/>
              </a:cxn>
              <a:cxn ang="0">
                <a:pos x="6" y="3"/>
              </a:cxn>
              <a:cxn ang="0">
                <a:pos x="6" y="4"/>
              </a:cxn>
            </a:cxnLst>
            <a:rect l="0" t="0" r="r" b="b"/>
            <a:pathLst>
              <a:path w="7" h="11">
                <a:moveTo>
                  <a:pt x="6" y="0"/>
                </a:move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0"/>
                  <a:pt x="5" y="0"/>
                  <a:pt x="4" y="0"/>
                </a:cubicBezTo>
                <a:cubicBezTo>
                  <a:pt x="2" y="0"/>
                  <a:pt x="0" y="1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" y="8"/>
                  <a:pt x="5" y="7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7"/>
                  <a:pt x="6" y="7"/>
                  <a:pt x="6" y="7"/>
                </a:cubicBezTo>
                <a:cubicBezTo>
                  <a:pt x="6" y="9"/>
                  <a:pt x="5" y="10"/>
                  <a:pt x="3" y="10"/>
                </a:cubicBezTo>
                <a:cubicBezTo>
                  <a:pt x="2" y="10"/>
                  <a:pt x="2" y="10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1"/>
                  <a:pt x="2" y="11"/>
                  <a:pt x="3" y="11"/>
                </a:cubicBezTo>
                <a:cubicBezTo>
                  <a:pt x="4" y="11"/>
                  <a:pt x="5" y="11"/>
                  <a:pt x="6" y="10"/>
                </a:cubicBezTo>
                <a:cubicBezTo>
                  <a:pt x="7" y="9"/>
                  <a:pt x="7" y="8"/>
                  <a:pt x="7" y="7"/>
                </a:cubicBez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0"/>
                </a:cubicBezTo>
                <a:lnTo>
                  <a:pt x="6" y="0"/>
                </a:lnTo>
                <a:close/>
                <a:moveTo>
                  <a:pt x="6" y="4"/>
                </a:moveTo>
                <a:cubicBezTo>
                  <a:pt x="6" y="5"/>
                  <a:pt x="6" y="5"/>
                  <a:pt x="6" y="5"/>
                </a:cubicBezTo>
                <a:cubicBezTo>
                  <a:pt x="6" y="6"/>
                  <a:pt x="5" y="7"/>
                  <a:pt x="4" y="7"/>
                </a:cubicBezTo>
                <a:cubicBezTo>
                  <a:pt x="2" y="7"/>
                  <a:pt x="1" y="5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5" y="1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lnTo>
                  <a:pt x="6" y="4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54" name="Freeform 334"/>
          <p:cNvSpPr>
            <a:spLocks noEditPoints="1"/>
          </p:cNvSpPr>
          <p:nvPr/>
        </p:nvSpPr>
        <p:spPr bwMode="auto">
          <a:xfrm>
            <a:off x="7297738" y="3724275"/>
            <a:ext cx="26988" cy="30162"/>
          </a:xfrm>
          <a:custGeom>
            <a:avLst/>
            <a:gdLst/>
            <a:ahLst/>
            <a:cxnLst>
              <a:cxn ang="0">
                <a:pos x="7" y="4"/>
              </a:cxn>
              <a:cxn ang="0">
                <a:pos x="7" y="3"/>
              </a:cxn>
              <a:cxn ang="0">
                <a:pos x="3" y="0"/>
              </a:cxn>
              <a:cxn ang="0">
                <a:pos x="0" y="4"/>
              </a:cxn>
              <a:cxn ang="0">
                <a:pos x="3" y="8"/>
              </a:cxn>
              <a:cxn ang="0">
                <a:pos x="6" y="7"/>
              </a:cxn>
              <a:cxn ang="0">
                <a:pos x="6" y="6"/>
              </a:cxn>
              <a:cxn ang="0">
                <a:pos x="4" y="7"/>
              </a:cxn>
              <a:cxn ang="0">
                <a:pos x="1" y="4"/>
              </a:cxn>
              <a:cxn ang="0">
                <a:pos x="7" y="4"/>
              </a:cxn>
              <a:cxn ang="0">
                <a:pos x="1" y="3"/>
              </a:cxn>
              <a:cxn ang="0">
                <a:pos x="3" y="1"/>
              </a:cxn>
              <a:cxn ang="0">
                <a:pos x="5" y="3"/>
              </a:cxn>
              <a:cxn ang="0">
                <a:pos x="1" y="3"/>
              </a:cxn>
            </a:cxnLst>
            <a:rect l="0" t="0" r="r" b="b"/>
            <a:pathLst>
              <a:path w="7" h="8">
                <a:moveTo>
                  <a:pt x="7" y="4"/>
                </a:moveTo>
                <a:cubicBezTo>
                  <a:pt x="7" y="4"/>
                  <a:pt x="7" y="4"/>
                  <a:pt x="7" y="3"/>
                </a:cubicBezTo>
                <a:cubicBezTo>
                  <a:pt x="7" y="2"/>
                  <a:pt x="6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" y="8"/>
                  <a:pt x="6" y="8"/>
                  <a:pt x="6" y="7"/>
                </a:cubicBezTo>
                <a:cubicBezTo>
                  <a:pt x="6" y="6"/>
                  <a:pt x="6" y="6"/>
                  <a:pt x="6" y="6"/>
                </a:cubicBezTo>
                <a:cubicBezTo>
                  <a:pt x="5" y="7"/>
                  <a:pt x="5" y="7"/>
                  <a:pt x="4" y="7"/>
                </a:cubicBezTo>
                <a:cubicBezTo>
                  <a:pt x="2" y="7"/>
                  <a:pt x="1" y="6"/>
                  <a:pt x="1" y="4"/>
                </a:cubicBezTo>
                <a:lnTo>
                  <a:pt x="7" y="4"/>
                </a:lnTo>
                <a:close/>
                <a:moveTo>
                  <a:pt x="1" y="3"/>
                </a:moveTo>
                <a:cubicBezTo>
                  <a:pt x="1" y="2"/>
                  <a:pt x="2" y="1"/>
                  <a:pt x="3" y="1"/>
                </a:cubicBezTo>
                <a:cubicBezTo>
                  <a:pt x="5" y="1"/>
                  <a:pt x="5" y="2"/>
                  <a:pt x="5" y="3"/>
                </a:cubicBezTo>
                <a:lnTo>
                  <a:pt x="1" y="3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55" name="Rectangle 335"/>
          <p:cNvSpPr>
            <a:spLocks noChangeArrowheads="1"/>
          </p:cNvSpPr>
          <p:nvPr/>
        </p:nvSpPr>
        <p:spPr bwMode="auto">
          <a:xfrm>
            <a:off x="7332663" y="3709988"/>
            <a:ext cx="6350" cy="44450"/>
          </a:xfrm>
          <a:prstGeom prst="rect">
            <a:avLst/>
          </a:prstGeom>
          <a:solidFill>
            <a:srgbClr val="3B3B3D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56" name="Freeform 336"/>
          <p:cNvSpPr>
            <a:spLocks noEditPoints="1"/>
          </p:cNvSpPr>
          <p:nvPr/>
        </p:nvSpPr>
        <p:spPr bwMode="auto">
          <a:xfrm>
            <a:off x="7350125" y="3713163"/>
            <a:ext cx="7938" cy="41275"/>
          </a:xfrm>
          <a:custGeom>
            <a:avLst/>
            <a:gdLst/>
            <a:ahLst/>
            <a:cxnLst>
              <a:cxn ang="0">
                <a:pos x="2" y="11"/>
              </a:cxn>
              <a:cxn ang="0">
                <a:pos x="2" y="3"/>
              </a:cxn>
              <a:cxn ang="0">
                <a:pos x="0" y="3"/>
              </a:cxn>
              <a:cxn ang="0">
                <a:pos x="0" y="11"/>
              </a:cxn>
              <a:cxn ang="0">
                <a:pos x="2" y="11"/>
              </a:cxn>
              <a:cxn ang="0">
                <a:pos x="1" y="0"/>
              </a:cxn>
              <a:cxn ang="0">
                <a:pos x="0" y="1"/>
              </a:cxn>
              <a:cxn ang="0">
                <a:pos x="1" y="2"/>
              </a:cxn>
              <a:cxn ang="0">
                <a:pos x="2" y="1"/>
              </a:cxn>
              <a:cxn ang="0">
                <a:pos x="1" y="0"/>
              </a:cxn>
            </a:cxnLst>
            <a:rect l="0" t="0" r="r" b="b"/>
            <a:pathLst>
              <a:path w="2" h="11">
                <a:moveTo>
                  <a:pt x="2" y="11"/>
                </a:moveTo>
                <a:cubicBezTo>
                  <a:pt x="2" y="3"/>
                  <a:pt x="2" y="3"/>
                  <a:pt x="2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1"/>
                  <a:pt x="0" y="11"/>
                  <a:pt x="0" y="11"/>
                </a:cubicBezTo>
                <a:lnTo>
                  <a:pt x="2" y="11"/>
                </a:lnTo>
                <a:close/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57" name="Freeform 337"/>
          <p:cNvSpPr/>
          <p:nvPr/>
        </p:nvSpPr>
        <p:spPr bwMode="auto">
          <a:xfrm>
            <a:off x="7324725" y="3716338"/>
            <a:ext cx="19050" cy="381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" y="2"/>
              </a:cxn>
              <a:cxn ang="0">
                <a:pos x="0" y="2"/>
              </a:cxn>
              <a:cxn ang="0">
                <a:pos x="0" y="3"/>
              </a:cxn>
              <a:cxn ang="0">
                <a:pos x="1" y="3"/>
              </a:cxn>
              <a:cxn ang="0">
                <a:pos x="1" y="7"/>
              </a:cxn>
              <a:cxn ang="0">
                <a:pos x="2" y="9"/>
              </a:cxn>
              <a:cxn ang="0">
                <a:pos x="3" y="10"/>
              </a:cxn>
              <a:cxn ang="0">
                <a:pos x="5" y="10"/>
              </a:cxn>
              <a:cxn ang="0">
                <a:pos x="5" y="9"/>
              </a:cxn>
              <a:cxn ang="0">
                <a:pos x="4" y="9"/>
              </a:cxn>
              <a:cxn ang="0">
                <a:pos x="3" y="7"/>
              </a:cxn>
              <a:cxn ang="0">
                <a:pos x="3" y="3"/>
              </a:cxn>
              <a:cxn ang="0">
                <a:pos x="5" y="3"/>
              </a:cxn>
              <a:cxn ang="0">
                <a:pos x="5" y="2"/>
              </a:cxn>
              <a:cxn ang="0">
                <a:pos x="3" y="2"/>
              </a:cxn>
              <a:cxn ang="0">
                <a:pos x="3" y="0"/>
              </a:cxn>
              <a:cxn ang="0">
                <a:pos x="1" y="0"/>
              </a:cxn>
            </a:cxnLst>
            <a:rect l="0" t="0" r="r" b="b"/>
            <a:pathLst>
              <a:path w="5" h="10">
                <a:moveTo>
                  <a:pt x="1" y="0"/>
                </a:move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7"/>
                  <a:pt x="1" y="7"/>
                  <a:pt x="1" y="7"/>
                </a:cubicBezTo>
                <a:cubicBezTo>
                  <a:pt x="1" y="8"/>
                  <a:pt x="1" y="9"/>
                  <a:pt x="2" y="9"/>
                </a:cubicBezTo>
                <a:cubicBezTo>
                  <a:pt x="2" y="10"/>
                  <a:pt x="3" y="10"/>
                  <a:pt x="3" y="10"/>
                </a:cubicBezTo>
                <a:cubicBezTo>
                  <a:pt x="4" y="10"/>
                  <a:pt x="4" y="10"/>
                  <a:pt x="5" y="10"/>
                </a:cubicBezTo>
                <a:cubicBezTo>
                  <a:pt x="5" y="9"/>
                  <a:pt x="5" y="9"/>
                  <a:pt x="5" y="9"/>
                </a:cubicBezTo>
                <a:cubicBezTo>
                  <a:pt x="4" y="9"/>
                  <a:pt x="4" y="9"/>
                  <a:pt x="4" y="9"/>
                </a:cubicBezTo>
                <a:cubicBezTo>
                  <a:pt x="3" y="9"/>
                  <a:pt x="3" y="8"/>
                  <a:pt x="3" y="7"/>
                </a:cubicBezTo>
                <a:cubicBezTo>
                  <a:pt x="3" y="3"/>
                  <a:pt x="3" y="3"/>
                  <a:pt x="3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0"/>
                  <a:pt x="3" y="0"/>
                  <a:pt x="3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58" name="Oval 338"/>
          <p:cNvSpPr>
            <a:spLocks noChangeArrowheads="1"/>
          </p:cNvSpPr>
          <p:nvPr/>
        </p:nvSpPr>
        <p:spPr bwMode="auto">
          <a:xfrm>
            <a:off x="7346950" y="3746500"/>
            <a:ext cx="7938" cy="7937"/>
          </a:xfrm>
          <a:prstGeom prst="ellipse">
            <a:avLst/>
          </a:pr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59" name="Freeform 339"/>
          <p:cNvSpPr/>
          <p:nvPr/>
        </p:nvSpPr>
        <p:spPr bwMode="auto">
          <a:xfrm>
            <a:off x="6900863" y="3109913"/>
            <a:ext cx="30163" cy="52387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19" y="33"/>
              </a:cxn>
              <a:cxn ang="0">
                <a:pos x="19" y="28"/>
              </a:cxn>
              <a:cxn ang="0">
                <a:pos x="5" y="28"/>
              </a:cxn>
              <a:cxn ang="0">
                <a:pos x="5" y="0"/>
              </a:cxn>
              <a:cxn ang="0">
                <a:pos x="0" y="0"/>
              </a:cxn>
              <a:cxn ang="0">
                <a:pos x="0" y="33"/>
              </a:cxn>
            </a:cxnLst>
            <a:rect l="0" t="0" r="r" b="b"/>
            <a:pathLst>
              <a:path w="19" h="33">
                <a:moveTo>
                  <a:pt x="0" y="33"/>
                </a:moveTo>
                <a:lnTo>
                  <a:pt x="19" y="33"/>
                </a:lnTo>
                <a:lnTo>
                  <a:pt x="19" y="28"/>
                </a:lnTo>
                <a:lnTo>
                  <a:pt x="5" y="28"/>
                </a:lnTo>
                <a:lnTo>
                  <a:pt x="5" y="0"/>
                </a:lnTo>
                <a:lnTo>
                  <a:pt x="0" y="0"/>
                </a:lnTo>
                <a:lnTo>
                  <a:pt x="0" y="33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60" name="Freeform 340"/>
          <p:cNvSpPr>
            <a:spLocks noEditPoints="1"/>
          </p:cNvSpPr>
          <p:nvPr/>
        </p:nvSpPr>
        <p:spPr bwMode="auto">
          <a:xfrm>
            <a:off x="6938963" y="3109913"/>
            <a:ext cx="47625" cy="52387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0" y="7"/>
              </a:cxn>
              <a:cxn ang="0">
                <a:pos x="7" y="14"/>
              </a:cxn>
              <a:cxn ang="0">
                <a:pos x="13" y="7"/>
              </a:cxn>
              <a:cxn ang="0">
                <a:pos x="7" y="0"/>
              </a:cxn>
              <a:cxn ang="0">
                <a:pos x="7" y="2"/>
              </a:cxn>
              <a:cxn ang="0">
                <a:pos x="11" y="7"/>
              </a:cxn>
              <a:cxn ang="0">
                <a:pos x="7" y="13"/>
              </a:cxn>
              <a:cxn ang="0">
                <a:pos x="2" y="7"/>
              </a:cxn>
              <a:cxn ang="0">
                <a:pos x="7" y="2"/>
              </a:cxn>
            </a:cxnLst>
            <a:rect l="0" t="0" r="r" b="b"/>
            <a:pathLst>
              <a:path w="13" h="14">
                <a:moveTo>
                  <a:pt x="7" y="0"/>
                </a:moveTo>
                <a:cubicBezTo>
                  <a:pt x="3" y="0"/>
                  <a:pt x="0" y="3"/>
                  <a:pt x="0" y="7"/>
                </a:cubicBezTo>
                <a:cubicBezTo>
                  <a:pt x="0" y="11"/>
                  <a:pt x="3" y="14"/>
                  <a:pt x="7" y="14"/>
                </a:cubicBezTo>
                <a:cubicBezTo>
                  <a:pt x="10" y="14"/>
                  <a:pt x="13" y="12"/>
                  <a:pt x="13" y="7"/>
                </a:cubicBezTo>
                <a:cubicBezTo>
                  <a:pt x="13" y="3"/>
                  <a:pt x="11" y="0"/>
                  <a:pt x="7" y="0"/>
                </a:cubicBezTo>
                <a:close/>
                <a:moveTo>
                  <a:pt x="7" y="2"/>
                </a:moveTo>
                <a:cubicBezTo>
                  <a:pt x="10" y="2"/>
                  <a:pt x="11" y="4"/>
                  <a:pt x="11" y="7"/>
                </a:cubicBezTo>
                <a:cubicBezTo>
                  <a:pt x="11" y="10"/>
                  <a:pt x="10" y="13"/>
                  <a:pt x="7" y="13"/>
                </a:cubicBezTo>
                <a:cubicBezTo>
                  <a:pt x="4" y="13"/>
                  <a:pt x="2" y="10"/>
                  <a:pt x="2" y="7"/>
                </a:cubicBezTo>
                <a:cubicBezTo>
                  <a:pt x="2" y="4"/>
                  <a:pt x="4" y="2"/>
                  <a:pt x="7" y="2"/>
                </a:cubicBez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61" name="Freeform 341"/>
          <p:cNvSpPr>
            <a:spLocks noEditPoints="1"/>
          </p:cNvSpPr>
          <p:nvPr/>
        </p:nvSpPr>
        <p:spPr bwMode="auto">
          <a:xfrm>
            <a:off x="7002463" y="3109913"/>
            <a:ext cx="33338" cy="52387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" y="14"/>
              </a:cxn>
              <a:cxn ang="0">
                <a:pos x="1" y="8"/>
              </a:cxn>
              <a:cxn ang="0">
                <a:pos x="3" y="8"/>
              </a:cxn>
              <a:cxn ang="0">
                <a:pos x="6" y="11"/>
              </a:cxn>
              <a:cxn ang="0">
                <a:pos x="7" y="14"/>
              </a:cxn>
              <a:cxn ang="0">
                <a:pos x="9" y="14"/>
              </a:cxn>
              <a:cxn ang="0">
                <a:pos x="8" y="10"/>
              </a:cxn>
              <a:cxn ang="0">
                <a:pos x="6" y="7"/>
              </a:cxn>
              <a:cxn ang="0">
                <a:pos x="6" y="7"/>
              </a:cxn>
              <a:cxn ang="0">
                <a:pos x="8" y="4"/>
              </a:cxn>
              <a:cxn ang="0">
                <a:pos x="7" y="1"/>
              </a:cxn>
              <a:cxn ang="0">
                <a:pos x="3" y="0"/>
              </a:cxn>
              <a:cxn ang="0">
                <a:pos x="0" y="0"/>
              </a:cxn>
              <a:cxn ang="0">
                <a:pos x="0" y="14"/>
              </a:cxn>
              <a:cxn ang="0">
                <a:pos x="1" y="2"/>
              </a:cxn>
              <a:cxn ang="0">
                <a:pos x="3" y="2"/>
              </a:cxn>
              <a:cxn ang="0">
                <a:pos x="7" y="4"/>
              </a:cxn>
              <a:cxn ang="0">
                <a:pos x="3" y="7"/>
              </a:cxn>
              <a:cxn ang="0">
                <a:pos x="1" y="7"/>
              </a:cxn>
              <a:cxn ang="0">
                <a:pos x="1" y="2"/>
              </a:cxn>
            </a:cxnLst>
            <a:rect l="0" t="0" r="r" b="b"/>
            <a:pathLst>
              <a:path w="9" h="14">
                <a:moveTo>
                  <a:pt x="0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8"/>
                  <a:pt x="1" y="8"/>
                  <a:pt x="1" y="8"/>
                </a:cubicBezTo>
                <a:cubicBezTo>
                  <a:pt x="3" y="8"/>
                  <a:pt x="3" y="8"/>
                  <a:pt x="3" y="8"/>
                </a:cubicBezTo>
                <a:cubicBezTo>
                  <a:pt x="5" y="8"/>
                  <a:pt x="6" y="9"/>
                  <a:pt x="6" y="11"/>
                </a:cubicBezTo>
                <a:cubicBezTo>
                  <a:pt x="6" y="12"/>
                  <a:pt x="7" y="13"/>
                  <a:pt x="7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3"/>
                  <a:pt x="8" y="12"/>
                  <a:pt x="8" y="10"/>
                </a:cubicBezTo>
                <a:cubicBezTo>
                  <a:pt x="7" y="9"/>
                  <a:pt x="7" y="8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7" y="7"/>
                  <a:pt x="8" y="6"/>
                  <a:pt x="8" y="4"/>
                </a:cubicBezTo>
                <a:cubicBezTo>
                  <a:pt x="8" y="3"/>
                  <a:pt x="8" y="2"/>
                  <a:pt x="7" y="1"/>
                </a:cubicBezTo>
                <a:cubicBezTo>
                  <a:pt x="6" y="1"/>
                  <a:pt x="5" y="0"/>
                  <a:pt x="3" y="0"/>
                </a:cubicBezTo>
                <a:cubicBezTo>
                  <a:pt x="2" y="0"/>
                  <a:pt x="1" y="0"/>
                  <a:pt x="0" y="0"/>
                </a:cubicBezTo>
                <a:lnTo>
                  <a:pt x="0" y="14"/>
                </a:lnTo>
                <a:close/>
                <a:moveTo>
                  <a:pt x="1" y="2"/>
                </a:moveTo>
                <a:cubicBezTo>
                  <a:pt x="2" y="2"/>
                  <a:pt x="2" y="2"/>
                  <a:pt x="3" y="2"/>
                </a:cubicBezTo>
                <a:cubicBezTo>
                  <a:pt x="5" y="2"/>
                  <a:pt x="7" y="2"/>
                  <a:pt x="7" y="4"/>
                </a:cubicBezTo>
                <a:cubicBezTo>
                  <a:pt x="7" y="6"/>
                  <a:pt x="5" y="7"/>
                  <a:pt x="3" y="7"/>
                </a:cubicBezTo>
                <a:cubicBezTo>
                  <a:pt x="1" y="7"/>
                  <a:pt x="1" y="7"/>
                  <a:pt x="1" y="7"/>
                </a:cubicBezTo>
                <a:lnTo>
                  <a:pt x="1" y="2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62" name="Freeform 342"/>
          <p:cNvSpPr/>
          <p:nvPr/>
        </p:nvSpPr>
        <p:spPr bwMode="auto">
          <a:xfrm>
            <a:off x="7046913" y="3109913"/>
            <a:ext cx="30163" cy="52387"/>
          </a:xfrm>
          <a:custGeom>
            <a:avLst/>
            <a:gdLst/>
            <a:ahLst/>
            <a:cxnLst>
              <a:cxn ang="0">
                <a:pos x="17" y="14"/>
              </a:cxn>
              <a:cxn ang="0">
                <a:pos x="5" y="14"/>
              </a:cxn>
              <a:cxn ang="0">
                <a:pos x="5" y="5"/>
              </a:cxn>
              <a:cxn ang="0">
                <a:pos x="19" y="5"/>
              </a:cxn>
              <a:cxn ang="0">
                <a:pos x="19" y="0"/>
              </a:cxn>
              <a:cxn ang="0">
                <a:pos x="0" y="0"/>
              </a:cxn>
              <a:cxn ang="0">
                <a:pos x="0" y="33"/>
              </a:cxn>
              <a:cxn ang="0">
                <a:pos x="19" y="33"/>
              </a:cxn>
              <a:cxn ang="0">
                <a:pos x="19" y="28"/>
              </a:cxn>
              <a:cxn ang="0">
                <a:pos x="5" y="28"/>
              </a:cxn>
              <a:cxn ang="0">
                <a:pos x="5" y="16"/>
              </a:cxn>
              <a:cxn ang="0">
                <a:pos x="17" y="16"/>
              </a:cxn>
              <a:cxn ang="0">
                <a:pos x="17" y="14"/>
              </a:cxn>
            </a:cxnLst>
            <a:rect l="0" t="0" r="r" b="b"/>
            <a:pathLst>
              <a:path w="19" h="33">
                <a:moveTo>
                  <a:pt x="17" y="14"/>
                </a:moveTo>
                <a:lnTo>
                  <a:pt x="5" y="14"/>
                </a:lnTo>
                <a:lnTo>
                  <a:pt x="5" y="5"/>
                </a:lnTo>
                <a:lnTo>
                  <a:pt x="19" y="5"/>
                </a:lnTo>
                <a:lnTo>
                  <a:pt x="19" y="0"/>
                </a:lnTo>
                <a:lnTo>
                  <a:pt x="0" y="0"/>
                </a:lnTo>
                <a:lnTo>
                  <a:pt x="0" y="33"/>
                </a:lnTo>
                <a:lnTo>
                  <a:pt x="19" y="33"/>
                </a:lnTo>
                <a:lnTo>
                  <a:pt x="19" y="28"/>
                </a:lnTo>
                <a:lnTo>
                  <a:pt x="5" y="28"/>
                </a:lnTo>
                <a:lnTo>
                  <a:pt x="5" y="16"/>
                </a:lnTo>
                <a:lnTo>
                  <a:pt x="17" y="16"/>
                </a:lnTo>
                <a:lnTo>
                  <a:pt x="17" y="14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63" name="Freeform 343"/>
          <p:cNvSpPr/>
          <p:nvPr/>
        </p:nvSpPr>
        <p:spPr bwMode="auto">
          <a:xfrm>
            <a:off x="7099300" y="3109913"/>
            <a:ext cx="52388" cy="52387"/>
          </a:xfrm>
          <a:custGeom>
            <a:avLst/>
            <a:gdLst/>
            <a:ahLst/>
            <a:cxnLst>
              <a:cxn ang="0">
                <a:pos x="12" y="14"/>
              </a:cxn>
              <a:cxn ang="0">
                <a:pos x="14" y="14"/>
              </a:cxn>
              <a:cxn ang="0">
                <a:pos x="13" y="0"/>
              </a:cxn>
              <a:cxn ang="0">
                <a:pos x="11" y="0"/>
              </a:cxn>
              <a:cxn ang="0">
                <a:pos x="8" y="7"/>
              </a:cxn>
              <a:cxn ang="0">
                <a:pos x="7" y="11"/>
              </a:cxn>
              <a:cxn ang="0">
                <a:pos x="7" y="11"/>
              </a:cxn>
              <a:cxn ang="0">
                <a:pos x="5" y="7"/>
              </a:cxn>
              <a:cxn ang="0">
                <a:pos x="3" y="0"/>
              </a:cxn>
              <a:cxn ang="0">
                <a:pos x="1" y="0"/>
              </a:cxn>
              <a:cxn ang="0">
                <a:pos x="0" y="14"/>
              </a:cxn>
              <a:cxn ang="0">
                <a:pos x="1" y="14"/>
              </a:cxn>
              <a:cxn ang="0">
                <a:pos x="2" y="8"/>
              </a:cxn>
              <a:cxn ang="0">
                <a:pos x="2" y="2"/>
              </a:cxn>
              <a:cxn ang="0">
                <a:pos x="2" y="2"/>
              </a:cxn>
              <a:cxn ang="0">
                <a:pos x="4" y="7"/>
              </a:cxn>
              <a:cxn ang="0">
                <a:pos x="6" y="14"/>
              </a:cxn>
              <a:cxn ang="0">
                <a:pos x="7" y="14"/>
              </a:cxn>
              <a:cxn ang="0">
                <a:pos x="10" y="7"/>
              </a:cxn>
              <a:cxn ang="0">
                <a:pos x="12" y="2"/>
              </a:cxn>
              <a:cxn ang="0">
                <a:pos x="12" y="2"/>
              </a:cxn>
              <a:cxn ang="0">
                <a:pos x="12" y="8"/>
              </a:cxn>
              <a:cxn ang="0">
                <a:pos x="12" y="14"/>
              </a:cxn>
            </a:cxnLst>
            <a:rect l="0" t="0" r="r" b="b"/>
            <a:pathLst>
              <a:path w="14" h="14">
                <a:moveTo>
                  <a:pt x="12" y="14"/>
                </a:moveTo>
                <a:cubicBezTo>
                  <a:pt x="14" y="14"/>
                  <a:pt x="14" y="14"/>
                  <a:pt x="14" y="14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7"/>
                  <a:pt x="8" y="7"/>
                  <a:pt x="8" y="7"/>
                </a:cubicBezTo>
                <a:cubicBezTo>
                  <a:pt x="8" y="9"/>
                  <a:pt x="7" y="10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6" y="10"/>
                  <a:pt x="6" y="8"/>
                  <a:pt x="5" y="7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8"/>
                  <a:pt x="2" y="8"/>
                  <a:pt x="2" y="8"/>
                </a:cubicBezTo>
                <a:cubicBezTo>
                  <a:pt x="2" y="6"/>
                  <a:pt x="2" y="4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4"/>
                  <a:pt x="3" y="5"/>
                  <a:pt x="4" y="7"/>
                </a:cubicBezTo>
                <a:cubicBezTo>
                  <a:pt x="6" y="14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5"/>
                  <a:pt x="11" y="4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4"/>
                  <a:pt x="12" y="6"/>
                  <a:pt x="12" y="8"/>
                </a:cubicBezTo>
                <a:lnTo>
                  <a:pt x="12" y="14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64" name="Rectangle 344"/>
          <p:cNvSpPr>
            <a:spLocks noChangeArrowheads="1"/>
          </p:cNvSpPr>
          <p:nvPr/>
        </p:nvSpPr>
        <p:spPr bwMode="auto">
          <a:xfrm>
            <a:off x="7192963" y="3109913"/>
            <a:ext cx="7938" cy="52387"/>
          </a:xfrm>
          <a:prstGeom prst="rect">
            <a:avLst/>
          </a:prstGeom>
          <a:solidFill>
            <a:srgbClr val="3B3B3D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65" name="Freeform 345"/>
          <p:cNvSpPr>
            <a:spLocks noEditPoints="1"/>
          </p:cNvSpPr>
          <p:nvPr/>
        </p:nvSpPr>
        <p:spPr bwMode="auto">
          <a:xfrm>
            <a:off x="7215188" y="3109913"/>
            <a:ext cx="30163" cy="52387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2" y="14"/>
              </a:cxn>
              <a:cxn ang="0">
                <a:pos x="2" y="8"/>
              </a:cxn>
              <a:cxn ang="0">
                <a:pos x="3" y="9"/>
              </a:cxn>
              <a:cxn ang="0">
                <a:pos x="7" y="7"/>
              </a:cxn>
              <a:cxn ang="0">
                <a:pos x="8" y="4"/>
              </a:cxn>
              <a:cxn ang="0">
                <a:pos x="7" y="1"/>
              </a:cxn>
              <a:cxn ang="0">
                <a:pos x="3" y="0"/>
              </a:cxn>
              <a:cxn ang="0">
                <a:pos x="0" y="0"/>
              </a:cxn>
              <a:cxn ang="0">
                <a:pos x="0" y="14"/>
              </a:cxn>
              <a:cxn ang="0">
                <a:pos x="2" y="2"/>
              </a:cxn>
              <a:cxn ang="0">
                <a:pos x="3" y="2"/>
              </a:cxn>
              <a:cxn ang="0">
                <a:pos x="7" y="4"/>
              </a:cxn>
              <a:cxn ang="0">
                <a:pos x="3" y="7"/>
              </a:cxn>
              <a:cxn ang="0">
                <a:pos x="2" y="7"/>
              </a:cxn>
              <a:cxn ang="0">
                <a:pos x="2" y="2"/>
              </a:cxn>
            </a:cxnLst>
            <a:rect l="0" t="0" r="r" b="b"/>
            <a:pathLst>
              <a:path w="8" h="14">
                <a:moveTo>
                  <a:pt x="0" y="14"/>
                </a:moveTo>
                <a:cubicBezTo>
                  <a:pt x="2" y="14"/>
                  <a:pt x="2" y="14"/>
                  <a:pt x="2" y="14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3" y="9"/>
                  <a:pt x="3" y="9"/>
                </a:cubicBezTo>
                <a:cubicBezTo>
                  <a:pt x="5" y="9"/>
                  <a:pt x="6" y="8"/>
                  <a:pt x="7" y="7"/>
                </a:cubicBezTo>
                <a:cubicBezTo>
                  <a:pt x="8" y="6"/>
                  <a:pt x="8" y="5"/>
                  <a:pt x="8" y="4"/>
                </a:cubicBezTo>
                <a:cubicBezTo>
                  <a:pt x="8" y="3"/>
                  <a:pt x="8" y="2"/>
                  <a:pt x="7" y="1"/>
                </a:cubicBezTo>
                <a:cubicBezTo>
                  <a:pt x="6" y="1"/>
                  <a:pt x="5" y="0"/>
                  <a:pt x="3" y="0"/>
                </a:cubicBezTo>
                <a:cubicBezTo>
                  <a:pt x="2" y="0"/>
                  <a:pt x="1" y="0"/>
                  <a:pt x="0" y="0"/>
                </a:cubicBezTo>
                <a:lnTo>
                  <a:pt x="0" y="14"/>
                </a:lnTo>
                <a:close/>
                <a:moveTo>
                  <a:pt x="2" y="2"/>
                </a:moveTo>
                <a:cubicBezTo>
                  <a:pt x="2" y="2"/>
                  <a:pt x="3" y="2"/>
                  <a:pt x="3" y="2"/>
                </a:cubicBezTo>
                <a:cubicBezTo>
                  <a:pt x="5" y="2"/>
                  <a:pt x="7" y="2"/>
                  <a:pt x="7" y="4"/>
                </a:cubicBezTo>
                <a:cubicBezTo>
                  <a:pt x="7" y="6"/>
                  <a:pt x="5" y="7"/>
                  <a:pt x="3" y="7"/>
                </a:cubicBezTo>
                <a:cubicBezTo>
                  <a:pt x="2" y="7"/>
                  <a:pt x="2" y="7"/>
                  <a:pt x="2" y="7"/>
                </a:cubicBezTo>
                <a:lnTo>
                  <a:pt x="2" y="2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66" name="Freeform 346"/>
          <p:cNvSpPr/>
          <p:nvPr/>
        </p:nvSpPr>
        <p:spPr bwMode="auto">
          <a:xfrm>
            <a:off x="7256463" y="3109913"/>
            <a:ext cx="34925" cy="52387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4" y="14"/>
              </a:cxn>
              <a:cxn ang="0">
                <a:pos x="9" y="10"/>
              </a:cxn>
              <a:cxn ang="0">
                <a:pos x="5" y="6"/>
              </a:cxn>
              <a:cxn ang="0">
                <a:pos x="2" y="4"/>
              </a:cxn>
              <a:cxn ang="0">
                <a:pos x="5" y="2"/>
              </a:cxn>
              <a:cxn ang="0">
                <a:pos x="8" y="2"/>
              </a:cxn>
              <a:cxn ang="0">
                <a:pos x="8" y="1"/>
              </a:cxn>
              <a:cxn ang="0">
                <a:pos x="5" y="0"/>
              </a:cxn>
              <a:cxn ang="0">
                <a:pos x="1" y="4"/>
              </a:cxn>
              <a:cxn ang="0">
                <a:pos x="4" y="8"/>
              </a:cxn>
              <a:cxn ang="0">
                <a:pos x="7" y="10"/>
              </a:cxn>
              <a:cxn ang="0">
                <a:pos x="4" y="13"/>
              </a:cxn>
              <a:cxn ang="0">
                <a:pos x="1" y="12"/>
              </a:cxn>
              <a:cxn ang="0">
                <a:pos x="0" y="13"/>
              </a:cxn>
            </a:cxnLst>
            <a:rect l="0" t="0" r="r" b="b"/>
            <a:pathLst>
              <a:path w="9" h="14">
                <a:moveTo>
                  <a:pt x="0" y="13"/>
                </a:moveTo>
                <a:cubicBezTo>
                  <a:pt x="1" y="14"/>
                  <a:pt x="2" y="14"/>
                  <a:pt x="4" y="14"/>
                </a:cubicBezTo>
                <a:cubicBezTo>
                  <a:pt x="7" y="14"/>
                  <a:pt x="9" y="12"/>
                  <a:pt x="9" y="10"/>
                </a:cubicBezTo>
                <a:cubicBezTo>
                  <a:pt x="9" y="8"/>
                  <a:pt x="8" y="7"/>
                  <a:pt x="5" y="6"/>
                </a:cubicBezTo>
                <a:cubicBezTo>
                  <a:pt x="3" y="5"/>
                  <a:pt x="2" y="5"/>
                  <a:pt x="2" y="4"/>
                </a:cubicBezTo>
                <a:cubicBezTo>
                  <a:pt x="2" y="3"/>
                  <a:pt x="3" y="2"/>
                  <a:pt x="5" y="2"/>
                </a:cubicBezTo>
                <a:cubicBezTo>
                  <a:pt x="6" y="2"/>
                  <a:pt x="7" y="2"/>
                  <a:pt x="8" y="2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7" y="0"/>
                  <a:pt x="5" y="0"/>
                </a:cubicBezTo>
                <a:cubicBezTo>
                  <a:pt x="2" y="0"/>
                  <a:pt x="1" y="2"/>
                  <a:pt x="1" y="4"/>
                </a:cubicBezTo>
                <a:cubicBezTo>
                  <a:pt x="1" y="6"/>
                  <a:pt x="2" y="7"/>
                  <a:pt x="4" y="8"/>
                </a:cubicBezTo>
                <a:cubicBezTo>
                  <a:pt x="6" y="8"/>
                  <a:pt x="7" y="9"/>
                  <a:pt x="7" y="10"/>
                </a:cubicBezTo>
                <a:cubicBezTo>
                  <a:pt x="7" y="12"/>
                  <a:pt x="6" y="13"/>
                  <a:pt x="4" y="13"/>
                </a:cubicBezTo>
                <a:cubicBezTo>
                  <a:pt x="3" y="13"/>
                  <a:pt x="2" y="12"/>
                  <a:pt x="1" y="12"/>
                </a:cubicBezTo>
                <a:lnTo>
                  <a:pt x="0" y="13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67" name="Freeform 347"/>
          <p:cNvSpPr/>
          <p:nvPr/>
        </p:nvSpPr>
        <p:spPr bwMode="auto">
          <a:xfrm>
            <a:off x="7302500" y="3109913"/>
            <a:ext cx="41275" cy="52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"/>
              </a:cxn>
              <a:cxn ang="0">
                <a:pos x="5" y="14"/>
              </a:cxn>
              <a:cxn ang="0">
                <a:pos x="11" y="8"/>
              </a:cxn>
              <a:cxn ang="0">
                <a:pos x="11" y="0"/>
              </a:cxn>
              <a:cxn ang="0">
                <a:pos x="9" y="0"/>
              </a:cxn>
              <a:cxn ang="0">
                <a:pos x="9" y="8"/>
              </a:cxn>
              <a:cxn ang="0">
                <a:pos x="5" y="13"/>
              </a:cxn>
              <a:cxn ang="0">
                <a:pos x="2" y="8"/>
              </a:cxn>
              <a:cxn ang="0">
                <a:pos x="2" y="0"/>
              </a:cxn>
              <a:cxn ang="0">
                <a:pos x="0" y="0"/>
              </a:cxn>
            </a:cxnLst>
            <a:rect l="0" t="0" r="r" b="b"/>
            <a:pathLst>
              <a:path w="11" h="14">
                <a:moveTo>
                  <a:pt x="0" y="0"/>
                </a:moveTo>
                <a:cubicBezTo>
                  <a:pt x="0" y="8"/>
                  <a:pt x="0" y="8"/>
                  <a:pt x="0" y="8"/>
                </a:cubicBezTo>
                <a:cubicBezTo>
                  <a:pt x="0" y="12"/>
                  <a:pt x="2" y="14"/>
                  <a:pt x="5" y="14"/>
                </a:cubicBezTo>
                <a:cubicBezTo>
                  <a:pt x="8" y="14"/>
                  <a:pt x="11" y="12"/>
                  <a:pt x="11" y="8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8"/>
                  <a:pt x="9" y="8"/>
                  <a:pt x="9" y="8"/>
                </a:cubicBezTo>
                <a:cubicBezTo>
                  <a:pt x="9" y="11"/>
                  <a:pt x="8" y="13"/>
                  <a:pt x="5" y="13"/>
                </a:cubicBezTo>
                <a:cubicBezTo>
                  <a:pt x="4" y="13"/>
                  <a:pt x="2" y="11"/>
                  <a:pt x="2" y="8"/>
                </a:cubicBezTo>
                <a:cubicBezTo>
                  <a:pt x="2" y="0"/>
                  <a:pt x="2" y="0"/>
                  <a:pt x="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68" name="Freeform 348"/>
          <p:cNvSpPr/>
          <p:nvPr/>
        </p:nvSpPr>
        <p:spPr bwMode="auto">
          <a:xfrm>
            <a:off x="7369175" y="3109913"/>
            <a:ext cx="52388" cy="52387"/>
          </a:xfrm>
          <a:custGeom>
            <a:avLst/>
            <a:gdLst/>
            <a:ahLst/>
            <a:cxnLst>
              <a:cxn ang="0">
                <a:pos x="13" y="14"/>
              </a:cxn>
              <a:cxn ang="0">
                <a:pos x="14" y="14"/>
              </a:cxn>
              <a:cxn ang="0">
                <a:pos x="14" y="0"/>
              </a:cxn>
              <a:cxn ang="0">
                <a:pos x="11" y="0"/>
              </a:cxn>
              <a:cxn ang="0">
                <a:pos x="9" y="7"/>
              </a:cxn>
              <a:cxn ang="0">
                <a:pos x="7" y="11"/>
              </a:cxn>
              <a:cxn ang="0">
                <a:pos x="7" y="11"/>
              </a:cxn>
              <a:cxn ang="0">
                <a:pos x="6" y="7"/>
              </a:cxn>
              <a:cxn ang="0">
                <a:pos x="3" y="0"/>
              </a:cxn>
              <a:cxn ang="0">
                <a:pos x="1" y="0"/>
              </a:cxn>
              <a:cxn ang="0">
                <a:pos x="0" y="14"/>
              </a:cxn>
              <a:cxn ang="0">
                <a:pos x="2" y="14"/>
              </a:cxn>
              <a:cxn ang="0">
                <a:pos x="2" y="8"/>
              </a:cxn>
              <a:cxn ang="0">
                <a:pos x="2" y="2"/>
              </a:cxn>
              <a:cxn ang="0">
                <a:pos x="2" y="2"/>
              </a:cxn>
              <a:cxn ang="0">
                <a:pos x="4" y="7"/>
              </a:cxn>
              <a:cxn ang="0">
                <a:pos x="6" y="14"/>
              </a:cxn>
              <a:cxn ang="0">
                <a:pos x="8" y="14"/>
              </a:cxn>
              <a:cxn ang="0">
                <a:pos x="10" y="7"/>
              </a:cxn>
              <a:cxn ang="0">
                <a:pos x="12" y="2"/>
              </a:cxn>
              <a:cxn ang="0">
                <a:pos x="12" y="2"/>
              </a:cxn>
              <a:cxn ang="0">
                <a:pos x="12" y="8"/>
              </a:cxn>
              <a:cxn ang="0">
                <a:pos x="13" y="14"/>
              </a:cxn>
            </a:cxnLst>
            <a:rect l="0" t="0" r="r" b="b"/>
            <a:pathLst>
              <a:path w="14" h="14">
                <a:moveTo>
                  <a:pt x="13" y="14"/>
                </a:moveTo>
                <a:cubicBezTo>
                  <a:pt x="14" y="14"/>
                  <a:pt x="14" y="14"/>
                  <a:pt x="14" y="14"/>
                </a:cubicBezTo>
                <a:cubicBezTo>
                  <a:pt x="14" y="0"/>
                  <a:pt x="14" y="0"/>
                  <a:pt x="1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7"/>
                  <a:pt x="9" y="7"/>
                  <a:pt x="9" y="7"/>
                </a:cubicBezTo>
                <a:cubicBezTo>
                  <a:pt x="8" y="9"/>
                  <a:pt x="8" y="10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0"/>
                  <a:pt x="6" y="8"/>
                  <a:pt x="6" y="7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4"/>
                  <a:pt x="0" y="14"/>
                  <a:pt x="0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8"/>
                  <a:pt x="2" y="8"/>
                  <a:pt x="2" y="8"/>
                </a:cubicBezTo>
                <a:cubicBezTo>
                  <a:pt x="2" y="6"/>
                  <a:pt x="2" y="4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3" y="4"/>
                  <a:pt x="3" y="5"/>
                  <a:pt x="4" y="7"/>
                </a:cubicBezTo>
                <a:cubicBezTo>
                  <a:pt x="6" y="14"/>
                  <a:pt x="6" y="14"/>
                  <a:pt x="6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5"/>
                  <a:pt x="12" y="4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4"/>
                  <a:pt x="12" y="6"/>
                  <a:pt x="12" y="8"/>
                </a:cubicBezTo>
                <a:lnTo>
                  <a:pt x="13" y="14"/>
                </a:lnTo>
                <a:close/>
              </a:path>
            </a:pathLst>
          </a:custGeom>
          <a:solidFill>
            <a:srgbClr val="3B3B3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100392" y="4798382"/>
            <a:ext cx="3991216" cy="1948648"/>
            <a:chOff x="8386921" y="2138442"/>
            <a:chExt cx="2501951" cy="1401105"/>
          </a:xfrm>
        </p:grpSpPr>
        <p:sp>
          <p:nvSpPr>
            <p:cNvPr id="5" name="矩形 4"/>
            <p:cNvSpPr/>
            <p:nvPr/>
          </p:nvSpPr>
          <p:spPr>
            <a:xfrm>
              <a:off x="8386921" y="2138442"/>
              <a:ext cx="2501951" cy="5757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504910" y="2542351"/>
              <a:ext cx="2265974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6148" name="AutoShape 4"/>
          <p:cNvSpPr>
            <a:spLocks noChangeAspect="1" noChangeArrowheads="1" noTextEdit="1"/>
          </p:cNvSpPr>
          <p:nvPr/>
        </p:nvSpPr>
        <p:spPr bwMode="auto">
          <a:xfrm>
            <a:off x="839788" y="1990725"/>
            <a:ext cx="10507662" cy="2879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50" name="Freeform 6"/>
          <p:cNvSpPr/>
          <p:nvPr/>
        </p:nvSpPr>
        <p:spPr bwMode="auto">
          <a:xfrm>
            <a:off x="1747838" y="3209925"/>
            <a:ext cx="258762" cy="407988"/>
          </a:xfrm>
          <a:custGeom>
            <a:avLst/>
            <a:gdLst/>
            <a:ahLst/>
            <a:cxnLst>
              <a:cxn ang="0">
                <a:pos x="69" y="109"/>
              </a:cxn>
              <a:cxn ang="0">
                <a:pos x="69" y="97"/>
              </a:cxn>
              <a:cxn ang="0">
                <a:pos x="21" y="97"/>
              </a:cxn>
              <a:cxn ang="0">
                <a:pos x="21" y="96"/>
              </a:cxn>
              <a:cxn ang="0">
                <a:pos x="29" y="88"/>
              </a:cxn>
              <a:cxn ang="0">
                <a:pos x="66" y="31"/>
              </a:cxn>
              <a:cxn ang="0">
                <a:pos x="33" y="0"/>
              </a:cxn>
              <a:cxn ang="0">
                <a:pos x="3" y="11"/>
              </a:cxn>
              <a:cxn ang="0">
                <a:pos x="8" y="21"/>
              </a:cxn>
              <a:cxn ang="0">
                <a:pos x="30" y="12"/>
              </a:cxn>
              <a:cxn ang="0">
                <a:pos x="51" y="33"/>
              </a:cxn>
              <a:cxn ang="0">
                <a:pos x="12" y="89"/>
              </a:cxn>
              <a:cxn ang="0">
                <a:pos x="0" y="100"/>
              </a:cxn>
              <a:cxn ang="0">
                <a:pos x="0" y="109"/>
              </a:cxn>
              <a:cxn ang="0">
                <a:pos x="69" y="109"/>
              </a:cxn>
            </a:cxnLst>
            <a:rect l="0" t="0" r="r" b="b"/>
            <a:pathLst>
              <a:path w="69" h="109">
                <a:moveTo>
                  <a:pt x="69" y="109"/>
                </a:moveTo>
                <a:cubicBezTo>
                  <a:pt x="69" y="97"/>
                  <a:pt x="69" y="97"/>
                  <a:pt x="69" y="97"/>
                </a:cubicBezTo>
                <a:cubicBezTo>
                  <a:pt x="21" y="97"/>
                  <a:pt x="21" y="97"/>
                  <a:pt x="21" y="97"/>
                </a:cubicBezTo>
                <a:cubicBezTo>
                  <a:pt x="21" y="96"/>
                  <a:pt x="21" y="96"/>
                  <a:pt x="21" y="96"/>
                </a:cubicBezTo>
                <a:cubicBezTo>
                  <a:pt x="29" y="88"/>
                  <a:pt x="29" y="88"/>
                  <a:pt x="29" y="88"/>
                </a:cubicBezTo>
                <a:cubicBezTo>
                  <a:pt x="52" y="67"/>
                  <a:pt x="66" y="51"/>
                  <a:pt x="66" y="31"/>
                </a:cubicBezTo>
                <a:cubicBezTo>
                  <a:pt x="66" y="16"/>
                  <a:pt x="56" y="0"/>
                  <a:pt x="33" y="0"/>
                </a:cubicBezTo>
                <a:cubicBezTo>
                  <a:pt x="21" y="0"/>
                  <a:pt x="10" y="5"/>
                  <a:pt x="3" y="11"/>
                </a:cubicBezTo>
                <a:cubicBezTo>
                  <a:pt x="8" y="21"/>
                  <a:pt x="8" y="21"/>
                  <a:pt x="8" y="21"/>
                </a:cubicBezTo>
                <a:cubicBezTo>
                  <a:pt x="13" y="17"/>
                  <a:pt x="21" y="12"/>
                  <a:pt x="30" y="12"/>
                </a:cubicBezTo>
                <a:cubicBezTo>
                  <a:pt x="46" y="12"/>
                  <a:pt x="51" y="22"/>
                  <a:pt x="51" y="33"/>
                </a:cubicBezTo>
                <a:cubicBezTo>
                  <a:pt x="51" y="49"/>
                  <a:pt x="39" y="63"/>
                  <a:pt x="12" y="89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9"/>
                  <a:pt x="0" y="109"/>
                  <a:pt x="0" y="109"/>
                </a:cubicBezTo>
                <a:lnTo>
                  <a:pt x="69" y="109"/>
                </a:lnTo>
                <a:close/>
              </a:path>
            </a:pathLst>
          </a:custGeom>
          <a:solidFill>
            <a:srgbClr val="22B57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51" name="Freeform 7"/>
          <p:cNvSpPr/>
          <p:nvPr/>
        </p:nvSpPr>
        <p:spPr bwMode="auto">
          <a:xfrm>
            <a:off x="2062163" y="3216275"/>
            <a:ext cx="247650" cy="406400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13" y="0"/>
              </a:cxn>
              <a:cxn ang="0">
                <a:pos x="6" y="51"/>
              </a:cxn>
              <a:cxn ang="0">
                <a:pos x="21" y="50"/>
              </a:cxn>
              <a:cxn ang="0">
                <a:pos x="52" y="74"/>
              </a:cxn>
              <a:cxn ang="0">
                <a:pos x="26" y="97"/>
              </a:cxn>
              <a:cxn ang="0">
                <a:pos x="4" y="91"/>
              </a:cxn>
              <a:cxn ang="0">
                <a:pos x="0" y="102"/>
              </a:cxn>
              <a:cxn ang="0">
                <a:pos x="27" y="108"/>
              </a:cxn>
              <a:cxn ang="0">
                <a:pos x="66" y="72"/>
              </a:cxn>
              <a:cxn ang="0">
                <a:pos x="51" y="45"/>
              </a:cxn>
              <a:cxn ang="0">
                <a:pos x="28" y="39"/>
              </a:cxn>
              <a:cxn ang="0">
                <a:pos x="19" y="39"/>
              </a:cxn>
              <a:cxn ang="0">
                <a:pos x="24" y="12"/>
              </a:cxn>
              <a:cxn ang="0">
                <a:pos x="64" y="12"/>
              </a:cxn>
              <a:cxn ang="0">
                <a:pos x="64" y="0"/>
              </a:cxn>
            </a:cxnLst>
            <a:rect l="0" t="0" r="r" b="b"/>
            <a:pathLst>
              <a:path w="66" h="108">
                <a:moveTo>
                  <a:pt x="64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51"/>
                  <a:pt x="6" y="51"/>
                  <a:pt x="6" y="51"/>
                </a:cubicBezTo>
                <a:cubicBezTo>
                  <a:pt x="10" y="51"/>
                  <a:pt x="15" y="50"/>
                  <a:pt x="21" y="50"/>
                </a:cubicBezTo>
                <a:cubicBezTo>
                  <a:pt x="42" y="50"/>
                  <a:pt x="52" y="60"/>
                  <a:pt x="52" y="74"/>
                </a:cubicBezTo>
                <a:cubicBezTo>
                  <a:pt x="52" y="88"/>
                  <a:pt x="40" y="97"/>
                  <a:pt x="26" y="97"/>
                </a:cubicBezTo>
                <a:cubicBezTo>
                  <a:pt x="17" y="97"/>
                  <a:pt x="8" y="93"/>
                  <a:pt x="4" y="91"/>
                </a:cubicBezTo>
                <a:cubicBezTo>
                  <a:pt x="0" y="102"/>
                  <a:pt x="0" y="102"/>
                  <a:pt x="0" y="102"/>
                </a:cubicBezTo>
                <a:cubicBezTo>
                  <a:pt x="5" y="105"/>
                  <a:pt x="15" y="108"/>
                  <a:pt x="27" y="108"/>
                </a:cubicBezTo>
                <a:cubicBezTo>
                  <a:pt x="50" y="108"/>
                  <a:pt x="66" y="93"/>
                  <a:pt x="66" y="72"/>
                </a:cubicBezTo>
                <a:cubicBezTo>
                  <a:pt x="66" y="58"/>
                  <a:pt x="59" y="49"/>
                  <a:pt x="51" y="45"/>
                </a:cubicBezTo>
                <a:cubicBezTo>
                  <a:pt x="45" y="41"/>
                  <a:pt x="36" y="39"/>
                  <a:pt x="28" y="39"/>
                </a:cubicBezTo>
                <a:cubicBezTo>
                  <a:pt x="24" y="39"/>
                  <a:pt x="22" y="39"/>
                  <a:pt x="19" y="39"/>
                </a:cubicBezTo>
                <a:cubicBezTo>
                  <a:pt x="24" y="12"/>
                  <a:pt x="24" y="12"/>
                  <a:pt x="24" y="12"/>
                </a:cubicBezTo>
                <a:cubicBezTo>
                  <a:pt x="64" y="12"/>
                  <a:pt x="64" y="12"/>
                  <a:pt x="64" y="12"/>
                </a:cubicBezTo>
                <a:lnTo>
                  <a:pt x="64" y="0"/>
                </a:lnTo>
                <a:close/>
              </a:path>
            </a:pathLst>
          </a:custGeom>
          <a:solidFill>
            <a:srgbClr val="22B57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52" name="Freeform 8"/>
          <p:cNvSpPr>
            <a:spLocks noEditPoints="1"/>
          </p:cNvSpPr>
          <p:nvPr/>
        </p:nvSpPr>
        <p:spPr bwMode="auto">
          <a:xfrm>
            <a:off x="2370138" y="3209925"/>
            <a:ext cx="449262" cy="412750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0" y="33"/>
              </a:cxn>
              <a:cxn ang="0">
                <a:pos x="25" y="66"/>
              </a:cxn>
              <a:cxn ang="0">
                <a:pos x="51" y="32"/>
              </a:cxn>
              <a:cxn ang="0">
                <a:pos x="26" y="0"/>
              </a:cxn>
              <a:cxn ang="0">
                <a:pos x="25" y="9"/>
              </a:cxn>
              <a:cxn ang="0">
                <a:pos x="39" y="33"/>
              </a:cxn>
              <a:cxn ang="0">
                <a:pos x="25" y="57"/>
              </a:cxn>
              <a:cxn ang="0">
                <a:pos x="12" y="33"/>
              </a:cxn>
              <a:cxn ang="0">
                <a:pos x="25" y="9"/>
              </a:cxn>
              <a:cxn ang="0">
                <a:pos x="33" y="110"/>
              </a:cxn>
              <a:cxn ang="0">
                <a:pos x="96" y="0"/>
              </a:cxn>
              <a:cxn ang="0">
                <a:pos x="87" y="0"/>
              </a:cxn>
              <a:cxn ang="0">
                <a:pos x="24" y="110"/>
              </a:cxn>
              <a:cxn ang="0">
                <a:pos x="33" y="110"/>
              </a:cxn>
              <a:cxn ang="0">
                <a:pos x="96" y="44"/>
              </a:cxn>
              <a:cxn ang="0">
                <a:pos x="70" y="78"/>
              </a:cxn>
              <a:cxn ang="0">
                <a:pos x="95" y="110"/>
              </a:cxn>
              <a:cxn ang="0">
                <a:pos x="120" y="76"/>
              </a:cxn>
              <a:cxn ang="0">
                <a:pos x="96" y="44"/>
              </a:cxn>
              <a:cxn ang="0">
                <a:pos x="95" y="53"/>
              </a:cxn>
              <a:cxn ang="0">
                <a:pos x="109" y="77"/>
              </a:cxn>
              <a:cxn ang="0">
                <a:pos x="95" y="101"/>
              </a:cxn>
              <a:cxn ang="0">
                <a:pos x="81" y="77"/>
              </a:cxn>
              <a:cxn ang="0">
                <a:pos x="95" y="53"/>
              </a:cxn>
            </a:cxnLst>
            <a:rect l="0" t="0" r="r" b="b"/>
            <a:pathLst>
              <a:path w="120" h="110">
                <a:moveTo>
                  <a:pt x="26" y="0"/>
                </a:moveTo>
                <a:cubicBezTo>
                  <a:pt x="12" y="0"/>
                  <a:pt x="0" y="12"/>
                  <a:pt x="0" y="33"/>
                </a:cubicBezTo>
                <a:cubicBezTo>
                  <a:pt x="0" y="55"/>
                  <a:pt x="12" y="66"/>
                  <a:pt x="25" y="66"/>
                </a:cubicBezTo>
                <a:cubicBezTo>
                  <a:pt x="39" y="66"/>
                  <a:pt x="51" y="54"/>
                  <a:pt x="51" y="32"/>
                </a:cubicBezTo>
                <a:cubicBezTo>
                  <a:pt x="51" y="12"/>
                  <a:pt x="41" y="0"/>
                  <a:pt x="26" y="0"/>
                </a:cubicBezTo>
                <a:close/>
                <a:moveTo>
                  <a:pt x="25" y="9"/>
                </a:moveTo>
                <a:cubicBezTo>
                  <a:pt x="36" y="9"/>
                  <a:pt x="39" y="20"/>
                  <a:pt x="39" y="33"/>
                </a:cubicBezTo>
                <a:cubicBezTo>
                  <a:pt x="39" y="47"/>
                  <a:pt x="35" y="57"/>
                  <a:pt x="25" y="57"/>
                </a:cubicBezTo>
                <a:cubicBezTo>
                  <a:pt x="16" y="57"/>
                  <a:pt x="11" y="47"/>
                  <a:pt x="12" y="33"/>
                </a:cubicBezTo>
                <a:cubicBezTo>
                  <a:pt x="12" y="19"/>
                  <a:pt x="16" y="9"/>
                  <a:pt x="25" y="9"/>
                </a:cubicBezTo>
                <a:close/>
                <a:moveTo>
                  <a:pt x="33" y="110"/>
                </a:moveTo>
                <a:cubicBezTo>
                  <a:pt x="96" y="0"/>
                  <a:pt x="96" y="0"/>
                  <a:pt x="96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24" y="110"/>
                  <a:pt x="24" y="110"/>
                  <a:pt x="24" y="110"/>
                </a:cubicBezTo>
                <a:lnTo>
                  <a:pt x="33" y="110"/>
                </a:lnTo>
                <a:close/>
                <a:moveTo>
                  <a:pt x="96" y="44"/>
                </a:moveTo>
                <a:cubicBezTo>
                  <a:pt x="81" y="44"/>
                  <a:pt x="70" y="56"/>
                  <a:pt x="70" y="78"/>
                </a:cubicBezTo>
                <a:cubicBezTo>
                  <a:pt x="70" y="99"/>
                  <a:pt x="81" y="110"/>
                  <a:pt x="95" y="110"/>
                </a:cubicBezTo>
                <a:cubicBezTo>
                  <a:pt x="108" y="110"/>
                  <a:pt x="120" y="99"/>
                  <a:pt x="120" y="76"/>
                </a:cubicBezTo>
                <a:cubicBezTo>
                  <a:pt x="120" y="56"/>
                  <a:pt x="110" y="44"/>
                  <a:pt x="96" y="44"/>
                </a:cubicBezTo>
                <a:close/>
                <a:moveTo>
                  <a:pt x="95" y="53"/>
                </a:moveTo>
                <a:cubicBezTo>
                  <a:pt x="105" y="53"/>
                  <a:pt x="109" y="64"/>
                  <a:pt x="109" y="77"/>
                </a:cubicBezTo>
                <a:cubicBezTo>
                  <a:pt x="109" y="91"/>
                  <a:pt x="105" y="101"/>
                  <a:pt x="95" y="101"/>
                </a:cubicBezTo>
                <a:cubicBezTo>
                  <a:pt x="86" y="101"/>
                  <a:pt x="81" y="91"/>
                  <a:pt x="81" y="77"/>
                </a:cubicBezTo>
                <a:cubicBezTo>
                  <a:pt x="81" y="64"/>
                  <a:pt x="86" y="53"/>
                  <a:pt x="95" y="53"/>
                </a:cubicBezTo>
                <a:close/>
              </a:path>
            </a:pathLst>
          </a:custGeom>
          <a:solidFill>
            <a:srgbClr val="22B57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42963" y="1987550"/>
            <a:ext cx="28924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Freeform 10"/>
          <p:cNvSpPr>
            <a:spLocks noEditPoints="1"/>
          </p:cNvSpPr>
          <p:nvPr/>
        </p:nvSpPr>
        <p:spPr bwMode="auto">
          <a:xfrm>
            <a:off x="704851" y="1987550"/>
            <a:ext cx="3157537" cy="2882900"/>
          </a:xfrm>
          <a:custGeom>
            <a:avLst/>
            <a:gdLst/>
            <a:ahLst/>
            <a:cxnLst>
              <a:cxn ang="0">
                <a:pos x="421" y="145"/>
              </a:cxn>
              <a:cxn ang="0">
                <a:pos x="252" y="215"/>
              </a:cxn>
              <a:cxn ang="0">
                <a:pos x="252" y="554"/>
              </a:cxn>
              <a:cxn ang="0">
                <a:pos x="341" y="610"/>
              </a:cxn>
              <a:cxn ang="0">
                <a:pos x="252" y="553"/>
              </a:cxn>
              <a:cxn ang="0">
                <a:pos x="182" y="384"/>
              </a:cxn>
              <a:cxn ang="0">
                <a:pos x="252" y="215"/>
              </a:cxn>
              <a:cxn ang="0">
                <a:pos x="421" y="145"/>
              </a:cxn>
              <a:cxn ang="0">
                <a:pos x="590" y="215"/>
              </a:cxn>
              <a:cxn ang="0">
                <a:pos x="660" y="384"/>
              </a:cxn>
              <a:cxn ang="0">
                <a:pos x="590" y="553"/>
              </a:cxn>
              <a:cxn ang="0">
                <a:pos x="590" y="553"/>
              </a:cxn>
              <a:cxn ang="0">
                <a:pos x="416" y="623"/>
              </a:cxn>
              <a:cxn ang="0">
                <a:pos x="376" y="620"/>
              </a:cxn>
              <a:cxn ang="0">
                <a:pos x="421" y="624"/>
              </a:cxn>
              <a:cxn ang="0">
                <a:pos x="452" y="622"/>
              </a:cxn>
              <a:cxn ang="0">
                <a:pos x="503" y="609"/>
              </a:cxn>
              <a:cxn ang="0">
                <a:pos x="590" y="554"/>
              </a:cxn>
              <a:cxn ang="0">
                <a:pos x="590" y="215"/>
              </a:cxn>
              <a:cxn ang="0">
                <a:pos x="421" y="145"/>
              </a:cxn>
              <a:cxn ang="0">
                <a:pos x="421" y="0"/>
              </a:cxn>
              <a:cxn ang="0">
                <a:pos x="421" y="0"/>
              </a:cxn>
              <a:cxn ang="0">
                <a:pos x="149" y="112"/>
              </a:cxn>
              <a:cxn ang="0">
                <a:pos x="149" y="112"/>
              </a:cxn>
              <a:cxn ang="0">
                <a:pos x="37" y="384"/>
              </a:cxn>
              <a:cxn ang="0">
                <a:pos x="149" y="656"/>
              </a:cxn>
              <a:cxn ang="0">
                <a:pos x="413" y="769"/>
              </a:cxn>
              <a:cxn ang="0">
                <a:pos x="442" y="768"/>
              </a:cxn>
              <a:cxn ang="0">
                <a:pos x="421" y="768"/>
              </a:cxn>
              <a:cxn ang="0">
                <a:pos x="384" y="766"/>
              </a:cxn>
              <a:cxn ang="0">
                <a:pos x="244" y="725"/>
              </a:cxn>
              <a:cxn ang="0">
                <a:pos x="150" y="656"/>
              </a:cxn>
              <a:cxn ang="0">
                <a:pos x="150" y="113"/>
              </a:cxn>
              <a:cxn ang="0">
                <a:pos x="421" y="0"/>
              </a:cxn>
              <a:cxn ang="0">
                <a:pos x="692" y="113"/>
              </a:cxn>
              <a:cxn ang="0">
                <a:pos x="692" y="656"/>
              </a:cxn>
              <a:cxn ang="0">
                <a:pos x="598" y="725"/>
              </a:cxn>
              <a:cxn ang="0">
                <a:pos x="693" y="656"/>
              </a:cxn>
              <a:cxn ang="0">
                <a:pos x="805" y="384"/>
              </a:cxn>
              <a:cxn ang="0">
                <a:pos x="693" y="112"/>
              </a:cxn>
              <a:cxn ang="0">
                <a:pos x="421" y="0"/>
              </a:cxn>
            </a:cxnLst>
            <a:rect l="0" t="0" r="r" b="b"/>
            <a:pathLst>
              <a:path w="842" h="769">
                <a:moveTo>
                  <a:pt x="421" y="145"/>
                </a:moveTo>
                <a:cubicBezTo>
                  <a:pt x="360" y="145"/>
                  <a:pt x="299" y="168"/>
                  <a:pt x="252" y="215"/>
                </a:cubicBezTo>
                <a:cubicBezTo>
                  <a:pt x="158" y="308"/>
                  <a:pt x="158" y="460"/>
                  <a:pt x="252" y="554"/>
                </a:cubicBezTo>
                <a:cubicBezTo>
                  <a:pt x="278" y="580"/>
                  <a:pt x="308" y="598"/>
                  <a:pt x="341" y="610"/>
                </a:cubicBezTo>
                <a:cubicBezTo>
                  <a:pt x="309" y="598"/>
                  <a:pt x="278" y="579"/>
                  <a:pt x="252" y="553"/>
                </a:cubicBezTo>
                <a:cubicBezTo>
                  <a:pt x="206" y="507"/>
                  <a:pt x="182" y="445"/>
                  <a:pt x="182" y="384"/>
                </a:cubicBezTo>
                <a:cubicBezTo>
                  <a:pt x="182" y="323"/>
                  <a:pt x="206" y="262"/>
                  <a:pt x="252" y="215"/>
                </a:cubicBezTo>
                <a:cubicBezTo>
                  <a:pt x="299" y="169"/>
                  <a:pt x="360" y="145"/>
                  <a:pt x="421" y="145"/>
                </a:cubicBezTo>
                <a:cubicBezTo>
                  <a:pt x="482" y="145"/>
                  <a:pt x="543" y="169"/>
                  <a:pt x="590" y="215"/>
                </a:cubicBezTo>
                <a:cubicBezTo>
                  <a:pt x="636" y="262"/>
                  <a:pt x="660" y="323"/>
                  <a:pt x="660" y="384"/>
                </a:cubicBezTo>
                <a:cubicBezTo>
                  <a:pt x="660" y="445"/>
                  <a:pt x="636" y="507"/>
                  <a:pt x="590" y="553"/>
                </a:cubicBezTo>
                <a:cubicBezTo>
                  <a:pt x="590" y="553"/>
                  <a:pt x="590" y="553"/>
                  <a:pt x="590" y="553"/>
                </a:cubicBezTo>
                <a:cubicBezTo>
                  <a:pt x="542" y="601"/>
                  <a:pt x="479" y="623"/>
                  <a:pt x="416" y="623"/>
                </a:cubicBezTo>
                <a:cubicBezTo>
                  <a:pt x="403" y="623"/>
                  <a:pt x="390" y="622"/>
                  <a:pt x="376" y="620"/>
                </a:cubicBezTo>
                <a:cubicBezTo>
                  <a:pt x="391" y="622"/>
                  <a:pt x="406" y="624"/>
                  <a:pt x="421" y="624"/>
                </a:cubicBezTo>
                <a:cubicBezTo>
                  <a:pt x="431" y="624"/>
                  <a:pt x="442" y="623"/>
                  <a:pt x="452" y="622"/>
                </a:cubicBezTo>
                <a:cubicBezTo>
                  <a:pt x="470" y="619"/>
                  <a:pt x="487" y="615"/>
                  <a:pt x="503" y="609"/>
                </a:cubicBezTo>
                <a:cubicBezTo>
                  <a:pt x="535" y="598"/>
                  <a:pt x="565" y="579"/>
                  <a:pt x="590" y="554"/>
                </a:cubicBezTo>
                <a:cubicBezTo>
                  <a:pt x="684" y="460"/>
                  <a:pt x="684" y="308"/>
                  <a:pt x="590" y="215"/>
                </a:cubicBezTo>
                <a:cubicBezTo>
                  <a:pt x="543" y="168"/>
                  <a:pt x="482" y="145"/>
                  <a:pt x="421" y="145"/>
                </a:cubicBezTo>
                <a:moveTo>
                  <a:pt x="421" y="0"/>
                </a:moveTo>
                <a:cubicBezTo>
                  <a:pt x="421" y="0"/>
                  <a:pt x="421" y="0"/>
                  <a:pt x="421" y="0"/>
                </a:cubicBezTo>
                <a:cubicBezTo>
                  <a:pt x="323" y="0"/>
                  <a:pt x="224" y="37"/>
                  <a:pt x="149" y="112"/>
                </a:cubicBezTo>
                <a:cubicBezTo>
                  <a:pt x="149" y="112"/>
                  <a:pt x="149" y="112"/>
                  <a:pt x="149" y="112"/>
                </a:cubicBezTo>
                <a:cubicBezTo>
                  <a:pt x="74" y="187"/>
                  <a:pt x="37" y="286"/>
                  <a:pt x="37" y="384"/>
                </a:cubicBezTo>
                <a:cubicBezTo>
                  <a:pt x="37" y="483"/>
                  <a:pt x="74" y="581"/>
                  <a:pt x="149" y="656"/>
                </a:cubicBezTo>
                <a:cubicBezTo>
                  <a:pt x="222" y="729"/>
                  <a:pt x="317" y="769"/>
                  <a:pt x="413" y="769"/>
                </a:cubicBezTo>
                <a:cubicBezTo>
                  <a:pt x="422" y="769"/>
                  <a:pt x="432" y="768"/>
                  <a:pt x="442" y="768"/>
                </a:cubicBezTo>
                <a:cubicBezTo>
                  <a:pt x="435" y="768"/>
                  <a:pt x="428" y="768"/>
                  <a:pt x="421" y="768"/>
                </a:cubicBezTo>
                <a:cubicBezTo>
                  <a:pt x="408" y="768"/>
                  <a:pt x="396" y="768"/>
                  <a:pt x="384" y="766"/>
                </a:cubicBezTo>
                <a:cubicBezTo>
                  <a:pt x="335" y="762"/>
                  <a:pt x="288" y="748"/>
                  <a:pt x="244" y="725"/>
                </a:cubicBezTo>
                <a:cubicBezTo>
                  <a:pt x="210" y="707"/>
                  <a:pt x="178" y="684"/>
                  <a:pt x="150" y="656"/>
                </a:cubicBezTo>
                <a:cubicBezTo>
                  <a:pt x="0" y="506"/>
                  <a:pt x="0" y="263"/>
                  <a:pt x="150" y="113"/>
                </a:cubicBezTo>
                <a:cubicBezTo>
                  <a:pt x="225" y="38"/>
                  <a:pt x="323" y="0"/>
                  <a:pt x="421" y="0"/>
                </a:cubicBezTo>
                <a:cubicBezTo>
                  <a:pt x="519" y="0"/>
                  <a:pt x="617" y="38"/>
                  <a:pt x="692" y="113"/>
                </a:cubicBezTo>
                <a:cubicBezTo>
                  <a:pt x="842" y="263"/>
                  <a:pt x="842" y="506"/>
                  <a:pt x="692" y="656"/>
                </a:cubicBezTo>
                <a:cubicBezTo>
                  <a:pt x="664" y="684"/>
                  <a:pt x="632" y="708"/>
                  <a:pt x="598" y="725"/>
                </a:cubicBezTo>
                <a:cubicBezTo>
                  <a:pt x="632" y="708"/>
                  <a:pt x="664" y="685"/>
                  <a:pt x="693" y="656"/>
                </a:cubicBezTo>
                <a:cubicBezTo>
                  <a:pt x="768" y="581"/>
                  <a:pt x="805" y="483"/>
                  <a:pt x="805" y="384"/>
                </a:cubicBezTo>
                <a:cubicBezTo>
                  <a:pt x="805" y="286"/>
                  <a:pt x="768" y="187"/>
                  <a:pt x="693" y="112"/>
                </a:cubicBezTo>
                <a:cubicBezTo>
                  <a:pt x="618" y="37"/>
                  <a:pt x="519" y="0"/>
                  <a:pt x="421" y="0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3" y="1987550"/>
            <a:ext cx="30384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Freeform 12"/>
          <p:cNvSpPr/>
          <p:nvPr/>
        </p:nvSpPr>
        <p:spPr bwMode="auto">
          <a:xfrm>
            <a:off x="2282825" y="2035175"/>
            <a:ext cx="1392237" cy="1392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9"/>
              </a:cxn>
              <a:cxn ang="0">
                <a:pos x="178" y="193"/>
              </a:cxn>
              <a:cxn ang="0">
                <a:pos x="252" y="371"/>
              </a:cxn>
              <a:cxn ang="0">
                <a:pos x="371" y="371"/>
              </a:cxn>
              <a:cxn ang="0">
                <a:pos x="262" y="109"/>
              </a:cxn>
              <a:cxn ang="0">
                <a:pos x="0" y="0"/>
              </a:cxn>
            </a:cxnLst>
            <a:rect l="0" t="0" r="r" b="b"/>
            <a:pathLst>
              <a:path w="371" h="371">
                <a:moveTo>
                  <a:pt x="0" y="0"/>
                </a:moveTo>
                <a:cubicBezTo>
                  <a:pt x="0" y="119"/>
                  <a:pt x="0" y="119"/>
                  <a:pt x="0" y="119"/>
                </a:cubicBezTo>
                <a:cubicBezTo>
                  <a:pt x="66" y="119"/>
                  <a:pt x="130" y="144"/>
                  <a:pt x="178" y="193"/>
                </a:cubicBezTo>
                <a:cubicBezTo>
                  <a:pt x="226" y="241"/>
                  <a:pt x="252" y="304"/>
                  <a:pt x="252" y="371"/>
                </a:cubicBezTo>
                <a:cubicBezTo>
                  <a:pt x="371" y="371"/>
                  <a:pt x="371" y="371"/>
                  <a:pt x="371" y="371"/>
                </a:cubicBezTo>
                <a:cubicBezTo>
                  <a:pt x="371" y="273"/>
                  <a:pt x="333" y="179"/>
                  <a:pt x="262" y="109"/>
                </a:cubicBezTo>
                <a:cubicBezTo>
                  <a:pt x="191" y="38"/>
                  <a:pt x="97" y="0"/>
                  <a:pt x="0" y="0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57" name="Freeform 13"/>
          <p:cNvSpPr>
            <a:spLocks noEditPoints="1"/>
          </p:cNvSpPr>
          <p:nvPr/>
        </p:nvSpPr>
        <p:spPr bwMode="auto">
          <a:xfrm>
            <a:off x="5538788" y="3216275"/>
            <a:ext cx="292100" cy="401638"/>
          </a:xfrm>
          <a:custGeom>
            <a:avLst/>
            <a:gdLst/>
            <a:ahLst/>
            <a:cxnLst>
              <a:cxn ang="0">
                <a:pos x="63" y="107"/>
              </a:cxn>
              <a:cxn ang="0">
                <a:pos x="63" y="78"/>
              </a:cxn>
              <a:cxn ang="0">
                <a:pos x="78" y="78"/>
              </a:cxn>
              <a:cxn ang="0">
                <a:pos x="78" y="66"/>
              </a:cxn>
              <a:cxn ang="0">
                <a:pos x="63" y="66"/>
              </a:cxn>
              <a:cxn ang="0">
                <a:pos x="63" y="0"/>
              </a:cxn>
              <a:cxn ang="0">
                <a:pos x="48" y="0"/>
              </a:cxn>
              <a:cxn ang="0">
                <a:pos x="0" y="68"/>
              </a:cxn>
              <a:cxn ang="0">
                <a:pos x="0" y="78"/>
              </a:cxn>
              <a:cxn ang="0">
                <a:pos x="50" y="78"/>
              </a:cxn>
              <a:cxn ang="0">
                <a:pos x="50" y="107"/>
              </a:cxn>
              <a:cxn ang="0">
                <a:pos x="63" y="107"/>
              </a:cxn>
              <a:cxn ang="0">
                <a:pos x="15" y="66"/>
              </a:cxn>
              <a:cxn ang="0">
                <a:pos x="15" y="66"/>
              </a:cxn>
              <a:cxn ang="0">
                <a:pos x="41" y="30"/>
              </a:cxn>
              <a:cxn ang="0">
                <a:pos x="50" y="14"/>
              </a:cxn>
              <a:cxn ang="0">
                <a:pos x="50" y="14"/>
              </a:cxn>
              <a:cxn ang="0">
                <a:pos x="50" y="31"/>
              </a:cxn>
              <a:cxn ang="0">
                <a:pos x="50" y="66"/>
              </a:cxn>
              <a:cxn ang="0">
                <a:pos x="15" y="66"/>
              </a:cxn>
            </a:cxnLst>
            <a:rect l="0" t="0" r="r" b="b"/>
            <a:pathLst>
              <a:path w="78" h="107">
                <a:moveTo>
                  <a:pt x="63" y="107"/>
                </a:moveTo>
                <a:cubicBezTo>
                  <a:pt x="63" y="78"/>
                  <a:pt x="63" y="78"/>
                  <a:pt x="63" y="78"/>
                </a:cubicBezTo>
                <a:cubicBezTo>
                  <a:pt x="78" y="78"/>
                  <a:pt x="78" y="78"/>
                  <a:pt x="78" y="78"/>
                </a:cubicBezTo>
                <a:cubicBezTo>
                  <a:pt x="78" y="66"/>
                  <a:pt x="78" y="66"/>
                  <a:pt x="78" y="66"/>
                </a:cubicBezTo>
                <a:cubicBezTo>
                  <a:pt x="63" y="66"/>
                  <a:pt x="63" y="66"/>
                  <a:pt x="63" y="66"/>
                </a:cubicBezTo>
                <a:cubicBezTo>
                  <a:pt x="63" y="0"/>
                  <a:pt x="63" y="0"/>
                  <a:pt x="63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8"/>
                  <a:pt x="0" y="78"/>
                  <a:pt x="0" y="78"/>
                </a:cubicBezTo>
                <a:cubicBezTo>
                  <a:pt x="50" y="78"/>
                  <a:pt x="50" y="78"/>
                  <a:pt x="50" y="78"/>
                </a:cubicBezTo>
                <a:cubicBezTo>
                  <a:pt x="50" y="107"/>
                  <a:pt x="50" y="107"/>
                  <a:pt x="50" y="107"/>
                </a:cubicBezTo>
                <a:lnTo>
                  <a:pt x="63" y="107"/>
                </a:lnTo>
                <a:close/>
                <a:moveTo>
                  <a:pt x="15" y="66"/>
                </a:moveTo>
                <a:cubicBezTo>
                  <a:pt x="15" y="66"/>
                  <a:pt x="15" y="66"/>
                  <a:pt x="15" y="66"/>
                </a:cubicBezTo>
                <a:cubicBezTo>
                  <a:pt x="41" y="30"/>
                  <a:pt x="41" y="30"/>
                  <a:pt x="41" y="30"/>
                </a:cubicBezTo>
                <a:cubicBezTo>
                  <a:pt x="44" y="25"/>
                  <a:pt x="47" y="20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9"/>
                  <a:pt x="50" y="25"/>
                  <a:pt x="50" y="31"/>
                </a:cubicBezTo>
                <a:cubicBezTo>
                  <a:pt x="50" y="66"/>
                  <a:pt x="50" y="66"/>
                  <a:pt x="50" y="66"/>
                </a:cubicBezTo>
                <a:lnTo>
                  <a:pt x="15" y="66"/>
                </a:lnTo>
                <a:close/>
              </a:path>
            </a:pathLst>
          </a:custGeom>
          <a:solidFill>
            <a:srgbClr val="22B57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58" name="Freeform 14"/>
          <p:cNvSpPr>
            <a:spLocks noEditPoints="1"/>
          </p:cNvSpPr>
          <p:nvPr/>
        </p:nvSpPr>
        <p:spPr bwMode="auto">
          <a:xfrm>
            <a:off x="5868988" y="3209925"/>
            <a:ext cx="269875" cy="412750"/>
          </a:xfrm>
          <a:custGeom>
            <a:avLst/>
            <a:gdLst/>
            <a:ahLst/>
            <a:cxnLst>
              <a:cxn ang="0">
                <a:pos x="37" y="0"/>
              </a:cxn>
              <a:cxn ang="0">
                <a:pos x="0" y="56"/>
              </a:cxn>
              <a:cxn ang="0">
                <a:pos x="35" y="110"/>
              </a:cxn>
              <a:cxn ang="0">
                <a:pos x="72" y="54"/>
              </a:cxn>
              <a:cxn ang="0">
                <a:pos x="37" y="0"/>
              </a:cxn>
              <a:cxn ang="0">
                <a:pos x="36" y="11"/>
              </a:cxn>
              <a:cxn ang="0">
                <a:pos x="58" y="55"/>
              </a:cxn>
              <a:cxn ang="0">
                <a:pos x="36" y="99"/>
              </a:cxn>
              <a:cxn ang="0">
                <a:pos x="14" y="56"/>
              </a:cxn>
              <a:cxn ang="0">
                <a:pos x="36" y="11"/>
              </a:cxn>
            </a:cxnLst>
            <a:rect l="0" t="0" r="r" b="b"/>
            <a:pathLst>
              <a:path w="72" h="110">
                <a:moveTo>
                  <a:pt x="37" y="0"/>
                </a:moveTo>
                <a:cubicBezTo>
                  <a:pt x="15" y="0"/>
                  <a:pt x="0" y="20"/>
                  <a:pt x="0" y="56"/>
                </a:cubicBezTo>
                <a:cubicBezTo>
                  <a:pt x="0" y="91"/>
                  <a:pt x="14" y="110"/>
                  <a:pt x="35" y="110"/>
                </a:cubicBezTo>
                <a:cubicBezTo>
                  <a:pt x="59" y="110"/>
                  <a:pt x="72" y="90"/>
                  <a:pt x="72" y="54"/>
                </a:cubicBezTo>
                <a:cubicBezTo>
                  <a:pt x="72" y="20"/>
                  <a:pt x="59" y="0"/>
                  <a:pt x="37" y="0"/>
                </a:cubicBezTo>
                <a:close/>
                <a:moveTo>
                  <a:pt x="36" y="11"/>
                </a:moveTo>
                <a:cubicBezTo>
                  <a:pt x="51" y="11"/>
                  <a:pt x="58" y="28"/>
                  <a:pt x="58" y="55"/>
                </a:cubicBezTo>
                <a:cubicBezTo>
                  <a:pt x="58" y="82"/>
                  <a:pt x="51" y="99"/>
                  <a:pt x="36" y="99"/>
                </a:cubicBezTo>
                <a:cubicBezTo>
                  <a:pt x="23" y="99"/>
                  <a:pt x="14" y="83"/>
                  <a:pt x="14" y="56"/>
                </a:cubicBezTo>
                <a:cubicBezTo>
                  <a:pt x="14" y="27"/>
                  <a:pt x="23" y="11"/>
                  <a:pt x="36" y="11"/>
                </a:cubicBezTo>
                <a:close/>
              </a:path>
            </a:pathLst>
          </a:custGeom>
          <a:solidFill>
            <a:srgbClr val="22B57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59" name="Freeform 15"/>
          <p:cNvSpPr>
            <a:spLocks noEditPoints="1"/>
          </p:cNvSpPr>
          <p:nvPr/>
        </p:nvSpPr>
        <p:spPr bwMode="auto">
          <a:xfrm>
            <a:off x="6180138" y="3209925"/>
            <a:ext cx="449262" cy="412750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0" y="33"/>
              </a:cxn>
              <a:cxn ang="0">
                <a:pos x="25" y="66"/>
              </a:cxn>
              <a:cxn ang="0">
                <a:pos x="51" y="32"/>
              </a:cxn>
              <a:cxn ang="0">
                <a:pos x="26" y="0"/>
              </a:cxn>
              <a:cxn ang="0">
                <a:pos x="25" y="9"/>
              </a:cxn>
              <a:cxn ang="0">
                <a:pos x="39" y="33"/>
              </a:cxn>
              <a:cxn ang="0">
                <a:pos x="25" y="57"/>
              </a:cxn>
              <a:cxn ang="0">
                <a:pos x="11" y="33"/>
              </a:cxn>
              <a:cxn ang="0">
                <a:pos x="25" y="9"/>
              </a:cxn>
              <a:cxn ang="0">
                <a:pos x="33" y="110"/>
              </a:cxn>
              <a:cxn ang="0">
                <a:pos x="96" y="0"/>
              </a:cxn>
              <a:cxn ang="0">
                <a:pos x="87" y="0"/>
              </a:cxn>
              <a:cxn ang="0">
                <a:pos x="24" y="110"/>
              </a:cxn>
              <a:cxn ang="0">
                <a:pos x="33" y="110"/>
              </a:cxn>
              <a:cxn ang="0">
                <a:pos x="95" y="44"/>
              </a:cxn>
              <a:cxn ang="0">
                <a:pos x="70" y="78"/>
              </a:cxn>
              <a:cxn ang="0">
                <a:pos x="94" y="110"/>
              </a:cxn>
              <a:cxn ang="0">
                <a:pos x="120" y="76"/>
              </a:cxn>
              <a:cxn ang="0">
                <a:pos x="95" y="44"/>
              </a:cxn>
              <a:cxn ang="0">
                <a:pos x="95" y="53"/>
              </a:cxn>
              <a:cxn ang="0">
                <a:pos x="109" y="77"/>
              </a:cxn>
              <a:cxn ang="0">
                <a:pos x="95" y="101"/>
              </a:cxn>
              <a:cxn ang="0">
                <a:pos x="81" y="77"/>
              </a:cxn>
              <a:cxn ang="0">
                <a:pos x="95" y="53"/>
              </a:cxn>
            </a:cxnLst>
            <a:rect l="0" t="0" r="r" b="b"/>
            <a:pathLst>
              <a:path w="120" h="110">
                <a:moveTo>
                  <a:pt x="26" y="0"/>
                </a:moveTo>
                <a:cubicBezTo>
                  <a:pt x="12" y="0"/>
                  <a:pt x="0" y="12"/>
                  <a:pt x="0" y="33"/>
                </a:cubicBezTo>
                <a:cubicBezTo>
                  <a:pt x="0" y="55"/>
                  <a:pt x="12" y="66"/>
                  <a:pt x="25" y="66"/>
                </a:cubicBezTo>
                <a:cubicBezTo>
                  <a:pt x="39" y="66"/>
                  <a:pt x="51" y="54"/>
                  <a:pt x="51" y="32"/>
                </a:cubicBezTo>
                <a:cubicBezTo>
                  <a:pt x="51" y="12"/>
                  <a:pt x="41" y="0"/>
                  <a:pt x="26" y="0"/>
                </a:cubicBezTo>
                <a:close/>
                <a:moveTo>
                  <a:pt x="25" y="9"/>
                </a:moveTo>
                <a:cubicBezTo>
                  <a:pt x="35" y="9"/>
                  <a:pt x="39" y="20"/>
                  <a:pt x="39" y="33"/>
                </a:cubicBezTo>
                <a:cubicBezTo>
                  <a:pt x="39" y="47"/>
                  <a:pt x="35" y="57"/>
                  <a:pt x="25" y="57"/>
                </a:cubicBezTo>
                <a:cubicBezTo>
                  <a:pt x="16" y="57"/>
                  <a:pt x="11" y="47"/>
                  <a:pt x="11" y="33"/>
                </a:cubicBezTo>
                <a:cubicBezTo>
                  <a:pt x="11" y="19"/>
                  <a:pt x="16" y="9"/>
                  <a:pt x="25" y="9"/>
                </a:cubicBezTo>
                <a:close/>
                <a:moveTo>
                  <a:pt x="33" y="110"/>
                </a:moveTo>
                <a:cubicBezTo>
                  <a:pt x="96" y="0"/>
                  <a:pt x="96" y="0"/>
                  <a:pt x="96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24" y="110"/>
                  <a:pt x="24" y="110"/>
                  <a:pt x="24" y="110"/>
                </a:cubicBezTo>
                <a:lnTo>
                  <a:pt x="33" y="110"/>
                </a:lnTo>
                <a:close/>
                <a:moveTo>
                  <a:pt x="95" y="44"/>
                </a:moveTo>
                <a:cubicBezTo>
                  <a:pt x="81" y="44"/>
                  <a:pt x="70" y="56"/>
                  <a:pt x="70" y="78"/>
                </a:cubicBezTo>
                <a:cubicBezTo>
                  <a:pt x="70" y="99"/>
                  <a:pt x="81" y="110"/>
                  <a:pt x="94" y="110"/>
                </a:cubicBezTo>
                <a:cubicBezTo>
                  <a:pt x="108" y="110"/>
                  <a:pt x="120" y="99"/>
                  <a:pt x="120" y="76"/>
                </a:cubicBezTo>
                <a:cubicBezTo>
                  <a:pt x="120" y="56"/>
                  <a:pt x="110" y="44"/>
                  <a:pt x="95" y="44"/>
                </a:cubicBezTo>
                <a:close/>
                <a:moveTo>
                  <a:pt x="95" y="53"/>
                </a:moveTo>
                <a:cubicBezTo>
                  <a:pt x="105" y="53"/>
                  <a:pt x="109" y="64"/>
                  <a:pt x="109" y="77"/>
                </a:cubicBezTo>
                <a:cubicBezTo>
                  <a:pt x="109" y="91"/>
                  <a:pt x="104" y="101"/>
                  <a:pt x="95" y="101"/>
                </a:cubicBezTo>
                <a:cubicBezTo>
                  <a:pt x="86" y="101"/>
                  <a:pt x="81" y="91"/>
                  <a:pt x="81" y="77"/>
                </a:cubicBezTo>
                <a:cubicBezTo>
                  <a:pt x="81" y="64"/>
                  <a:pt x="86" y="53"/>
                  <a:pt x="95" y="53"/>
                </a:cubicBezTo>
                <a:close/>
              </a:path>
            </a:pathLst>
          </a:custGeom>
          <a:solidFill>
            <a:srgbClr val="22B57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8675" y="1987550"/>
            <a:ext cx="29019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1" name="Freeform 17"/>
          <p:cNvSpPr>
            <a:spLocks noEditPoints="1"/>
          </p:cNvSpPr>
          <p:nvPr/>
        </p:nvSpPr>
        <p:spPr bwMode="auto">
          <a:xfrm>
            <a:off x="4514850" y="1987550"/>
            <a:ext cx="3157537" cy="2882900"/>
          </a:xfrm>
          <a:custGeom>
            <a:avLst/>
            <a:gdLst/>
            <a:ahLst/>
            <a:cxnLst>
              <a:cxn ang="0">
                <a:pos x="421" y="145"/>
              </a:cxn>
              <a:cxn ang="0">
                <a:pos x="252" y="215"/>
              </a:cxn>
              <a:cxn ang="0">
                <a:pos x="252" y="554"/>
              </a:cxn>
              <a:cxn ang="0">
                <a:pos x="341" y="610"/>
              </a:cxn>
              <a:cxn ang="0">
                <a:pos x="252" y="553"/>
              </a:cxn>
              <a:cxn ang="0">
                <a:pos x="182" y="384"/>
              </a:cxn>
              <a:cxn ang="0">
                <a:pos x="252" y="215"/>
              </a:cxn>
              <a:cxn ang="0">
                <a:pos x="421" y="145"/>
              </a:cxn>
              <a:cxn ang="0">
                <a:pos x="590" y="215"/>
              </a:cxn>
              <a:cxn ang="0">
                <a:pos x="660" y="384"/>
              </a:cxn>
              <a:cxn ang="0">
                <a:pos x="590" y="553"/>
              </a:cxn>
              <a:cxn ang="0">
                <a:pos x="590" y="553"/>
              </a:cxn>
              <a:cxn ang="0">
                <a:pos x="416" y="623"/>
              </a:cxn>
              <a:cxn ang="0">
                <a:pos x="376" y="620"/>
              </a:cxn>
              <a:cxn ang="0">
                <a:pos x="421" y="624"/>
              </a:cxn>
              <a:cxn ang="0">
                <a:pos x="452" y="622"/>
              </a:cxn>
              <a:cxn ang="0">
                <a:pos x="503" y="609"/>
              </a:cxn>
              <a:cxn ang="0">
                <a:pos x="590" y="554"/>
              </a:cxn>
              <a:cxn ang="0">
                <a:pos x="590" y="215"/>
              </a:cxn>
              <a:cxn ang="0">
                <a:pos x="421" y="145"/>
              </a:cxn>
              <a:cxn ang="0">
                <a:pos x="421" y="0"/>
              </a:cxn>
              <a:cxn ang="0">
                <a:pos x="421" y="0"/>
              </a:cxn>
              <a:cxn ang="0">
                <a:pos x="149" y="112"/>
              </a:cxn>
              <a:cxn ang="0">
                <a:pos x="149" y="112"/>
              </a:cxn>
              <a:cxn ang="0">
                <a:pos x="37" y="384"/>
              </a:cxn>
              <a:cxn ang="0">
                <a:pos x="149" y="656"/>
              </a:cxn>
              <a:cxn ang="0">
                <a:pos x="413" y="769"/>
              </a:cxn>
              <a:cxn ang="0">
                <a:pos x="441" y="768"/>
              </a:cxn>
              <a:cxn ang="0">
                <a:pos x="421" y="768"/>
              </a:cxn>
              <a:cxn ang="0">
                <a:pos x="383" y="766"/>
              </a:cxn>
              <a:cxn ang="0">
                <a:pos x="243" y="725"/>
              </a:cxn>
              <a:cxn ang="0">
                <a:pos x="149" y="656"/>
              </a:cxn>
              <a:cxn ang="0">
                <a:pos x="149" y="113"/>
              </a:cxn>
              <a:cxn ang="0">
                <a:pos x="421" y="0"/>
              </a:cxn>
              <a:cxn ang="0">
                <a:pos x="692" y="113"/>
              </a:cxn>
              <a:cxn ang="0">
                <a:pos x="692" y="656"/>
              </a:cxn>
              <a:cxn ang="0">
                <a:pos x="597" y="725"/>
              </a:cxn>
              <a:cxn ang="0">
                <a:pos x="692" y="656"/>
              </a:cxn>
              <a:cxn ang="0">
                <a:pos x="805" y="384"/>
              </a:cxn>
              <a:cxn ang="0">
                <a:pos x="692" y="112"/>
              </a:cxn>
              <a:cxn ang="0">
                <a:pos x="421" y="0"/>
              </a:cxn>
            </a:cxnLst>
            <a:rect l="0" t="0" r="r" b="b"/>
            <a:pathLst>
              <a:path w="842" h="769">
                <a:moveTo>
                  <a:pt x="421" y="145"/>
                </a:moveTo>
                <a:cubicBezTo>
                  <a:pt x="360" y="145"/>
                  <a:pt x="298" y="168"/>
                  <a:pt x="252" y="215"/>
                </a:cubicBezTo>
                <a:cubicBezTo>
                  <a:pt x="158" y="308"/>
                  <a:pt x="158" y="460"/>
                  <a:pt x="252" y="554"/>
                </a:cubicBezTo>
                <a:cubicBezTo>
                  <a:pt x="278" y="580"/>
                  <a:pt x="308" y="598"/>
                  <a:pt x="341" y="610"/>
                </a:cubicBezTo>
                <a:cubicBezTo>
                  <a:pt x="308" y="598"/>
                  <a:pt x="278" y="579"/>
                  <a:pt x="252" y="553"/>
                </a:cubicBezTo>
                <a:cubicBezTo>
                  <a:pt x="205" y="507"/>
                  <a:pt x="182" y="445"/>
                  <a:pt x="182" y="384"/>
                </a:cubicBezTo>
                <a:cubicBezTo>
                  <a:pt x="182" y="323"/>
                  <a:pt x="205" y="262"/>
                  <a:pt x="252" y="215"/>
                </a:cubicBezTo>
                <a:cubicBezTo>
                  <a:pt x="299" y="169"/>
                  <a:pt x="360" y="145"/>
                  <a:pt x="421" y="145"/>
                </a:cubicBezTo>
                <a:cubicBezTo>
                  <a:pt x="482" y="145"/>
                  <a:pt x="543" y="169"/>
                  <a:pt x="590" y="215"/>
                </a:cubicBezTo>
                <a:cubicBezTo>
                  <a:pt x="636" y="262"/>
                  <a:pt x="660" y="323"/>
                  <a:pt x="660" y="384"/>
                </a:cubicBezTo>
                <a:cubicBezTo>
                  <a:pt x="660" y="445"/>
                  <a:pt x="636" y="507"/>
                  <a:pt x="590" y="553"/>
                </a:cubicBezTo>
                <a:cubicBezTo>
                  <a:pt x="590" y="553"/>
                  <a:pt x="590" y="553"/>
                  <a:pt x="590" y="553"/>
                </a:cubicBezTo>
                <a:cubicBezTo>
                  <a:pt x="542" y="601"/>
                  <a:pt x="478" y="623"/>
                  <a:pt x="416" y="623"/>
                </a:cubicBezTo>
                <a:cubicBezTo>
                  <a:pt x="402" y="623"/>
                  <a:pt x="389" y="622"/>
                  <a:pt x="376" y="620"/>
                </a:cubicBezTo>
                <a:cubicBezTo>
                  <a:pt x="391" y="622"/>
                  <a:pt x="406" y="624"/>
                  <a:pt x="421" y="624"/>
                </a:cubicBezTo>
                <a:cubicBezTo>
                  <a:pt x="431" y="624"/>
                  <a:pt x="442" y="623"/>
                  <a:pt x="452" y="622"/>
                </a:cubicBezTo>
                <a:cubicBezTo>
                  <a:pt x="469" y="619"/>
                  <a:pt x="486" y="615"/>
                  <a:pt x="503" y="609"/>
                </a:cubicBezTo>
                <a:cubicBezTo>
                  <a:pt x="535" y="598"/>
                  <a:pt x="564" y="579"/>
                  <a:pt x="590" y="554"/>
                </a:cubicBezTo>
                <a:cubicBezTo>
                  <a:pt x="683" y="460"/>
                  <a:pt x="683" y="308"/>
                  <a:pt x="590" y="215"/>
                </a:cubicBezTo>
                <a:cubicBezTo>
                  <a:pt x="543" y="168"/>
                  <a:pt x="482" y="145"/>
                  <a:pt x="421" y="145"/>
                </a:cubicBezTo>
                <a:moveTo>
                  <a:pt x="421" y="0"/>
                </a:moveTo>
                <a:cubicBezTo>
                  <a:pt x="421" y="0"/>
                  <a:pt x="421" y="0"/>
                  <a:pt x="421" y="0"/>
                </a:cubicBezTo>
                <a:cubicBezTo>
                  <a:pt x="322" y="0"/>
                  <a:pt x="224" y="37"/>
                  <a:pt x="149" y="112"/>
                </a:cubicBezTo>
                <a:cubicBezTo>
                  <a:pt x="149" y="112"/>
                  <a:pt x="149" y="112"/>
                  <a:pt x="149" y="112"/>
                </a:cubicBezTo>
                <a:cubicBezTo>
                  <a:pt x="74" y="187"/>
                  <a:pt x="37" y="286"/>
                  <a:pt x="37" y="384"/>
                </a:cubicBezTo>
                <a:cubicBezTo>
                  <a:pt x="37" y="483"/>
                  <a:pt x="74" y="581"/>
                  <a:pt x="149" y="656"/>
                </a:cubicBezTo>
                <a:cubicBezTo>
                  <a:pt x="222" y="729"/>
                  <a:pt x="317" y="769"/>
                  <a:pt x="413" y="769"/>
                </a:cubicBezTo>
                <a:cubicBezTo>
                  <a:pt x="422" y="769"/>
                  <a:pt x="432" y="768"/>
                  <a:pt x="441" y="768"/>
                </a:cubicBezTo>
                <a:cubicBezTo>
                  <a:pt x="435" y="768"/>
                  <a:pt x="428" y="768"/>
                  <a:pt x="421" y="768"/>
                </a:cubicBezTo>
                <a:cubicBezTo>
                  <a:pt x="408" y="768"/>
                  <a:pt x="396" y="768"/>
                  <a:pt x="383" y="766"/>
                </a:cubicBezTo>
                <a:cubicBezTo>
                  <a:pt x="335" y="762"/>
                  <a:pt x="287" y="748"/>
                  <a:pt x="243" y="725"/>
                </a:cubicBezTo>
                <a:cubicBezTo>
                  <a:pt x="210" y="707"/>
                  <a:pt x="178" y="684"/>
                  <a:pt x="149" y="656"/>
                </a:cubicBezTo>
                <a:cubicBezTo>
                  <a:pt x="0" y="506"/>
                  <a:pt x="0" y="263"/>
                  <a:pt x="149" y="113"/>
                </a:cubicBezTo>
                <a:cubicBezTo>
                  <a:pt x="224" y="38"/>
                  <a:pt x="323" y="0"/>
                  <a:pt x="421" y="0"/>
                </a:cubicBezTo>
                <a:cubicBezTo>
                  <a:pt x="519" y="0"/>
                  <a:pt x="617" y="38"/>
                  <a:pt x="692" y="113"/>
                </a:cubicBezTo>
                <a:cubicBezTo>
                  <a:pt x="842" y="263"/>
                  <a:pt x="842" y="506"/>
                  <a:pt x="692" y="656"/>
                </a:cubicBezTo>
                <a:cubicBezTo>
                  <a:pt x="663" y="684"/>
                  <a:pt x="631" y="708"/>
                  <a:pt x="597" y="725"/>
                </a:cubicBezTo>
                <a:cubicBezTo>
                  <a:pt x="632" y="708"/>
                  <a:pt x="664" y="685"/>
                  <a:pt x="692" y="656"/>
                </a:cubicBezTo>
                <a:cubicBezTo>
                  <a:pt x="767" y="581"/>
                  <a:pt x="805" y="483"/>
                  <a:pt x="805" y="384"/>
                </a:cubicBezTo>
                <a:cubicBezTo>
                  <a:pt x="805" y="286"/>
                  <a:pt x="767" y="187"/>
                  <a:pt x="692" y="112"/>
                </a:cubicBezTo>
                <a:cubicBezTo>
                  <a:pt x="617" y="37"/>
                  <a:pt x="519" y="0"/>
                  <a:pt x="421" y="0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987550"/>
            <a:ext cx="31845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3" name="Freeform 19"/>
          <p:cNvSpPr/>
          <p:nvPr/>
        </p:nvSpPr>
        <p:spPr bwMode="auto">
          <a:xfrm>
            <a:off x="6086475" y="2035175"/>
            <a:ext cx="1398587" cy="2374900"/>
          </a:xfrm>
          <a:custGeom>
            <a:avLst/>
            <a:gdLst/>
            <a:ahLst/>
            <a:cxnLst>
              <a:cxn ang="0">
                <a:pos x="366" y="303"/>
              </a:cxn>
              <a:cxn ang="0">
                <a:pos x="111" y="16"/>
              </a:cxn>
              <a:cxn ang="0">
                <a:pos x="2" y="0"/>
              </a:cxn>
              <a:cxn ang="0">
                <a:pos x="2" y="106"/>
              </a:cxn>
              <a:cxn ang="0">
                <a:pos x="2" y="119"/>
              </a:cxn>
              <a:cxn ang="0">
                <a:pos x="15" y="119"/>
              </a:cxn>
              <a:cxn ang="0">
                <a:pos x="31" y="120"/>
              </a:cxn>
              <a:cxn ang="0">
                <a:pos x="58" y="125"/>
              </a:cxn>
              <a:cxn ang="0">
                <a:pos x="160" y="175"/>
              </a:cxn>
              <a:cxn ang="0">
                <a:pos x="254" y="371"/>
              </a:cxn>
              <a:cxn ang="0">
                <a:pos x="229" y="481"/>
              </a:cxn>
              <a:cxn ang="0">
                <a:pos x="199" y="528"/>
              </a:cxn>
              <a:cxn ang="0">
                <a:pos x="190" y="539"/>
              </a:cxn>
              <a:cxn ang="0">
                <a:pos x="180" y="550"/>
              </a:cxn>
              <a:cxn ang="0">
                <a:pos x="182" y="552"/>
              </a:cxn>
              <a:cxn ang="0">
                <a:pos x="262" y="631"/>
              </a:cxn>
              <a:cxn ang="0">
                <a:pos x="264" y="633"/>
              </a:cxn>
              <a:cxn ang="0">
                <a:pos x="372" y="390"/>
              </a:cxn>
              <a:cxn ang="0">
                <a:pos x="366" y="303"/>
              </a:cxn>
              <a:cxn ang="0">
                <a:pos x="366" y="303"/>
              </a:cxn>
            </a:cxnLst>
            <a:rect l="0" t="0" r="r" b="b"/>
            <a:pathLst>
              <a:path w="373" h="633">
                <a:moveTo>
                  <a:pt x="366" y="303"/>
                </a:moveTo>
                <a:cubicBezTo>
                  <a:pt x="341" y="169"/>
                  <a:pt x="241" y="56"/>
                  <a:pt x="111" y="16"/>
                </a:cubicBezTo>
                <a:cubicBezTo>
                  <a:pt x="75" y="6"/>
                  <a:pt x="39" y="0"/>
                  <a:pt x="2" y="0"/>
                </a:cubicBezTo>
                <a:cubicBezTo>
                  <a:pt x="2" y="36"/>
                  <a:pt x="2" y="71"/>
                  <a:pt x="2" y="106"/>
                </a:cubicBezTo>
                <a:cubicBezTo>
                  <a:pt x="2" y="108"/>
                  <a:pt x="0" y="117"/>
                  <a:pt x="2" y="119"/>
                </a:cubicBezTo>
                <a:cubicBezTo>
                  <a:pt x="3" y="120"/>
                  <a:pt x="13" y="119"/>
                  <a:pt x="15" y="119"/>
                </a:cubicBezTo>
                <a:cubicBezTo>
                  <a:pt x="21" y="119"/>
                  <a:pt x="26" y="120"/>
                  <a:pt x="31" y="120"/>
                </a:cubicBezTo>
                <a:cubicBezTo>
                  <a:pt x="40" y="121"/>
                  <a:pt x="49" y="123"/>
                  <a:pt x="58" y="125"/>
                </a:cubicBezTo>
                <a:cubicBezTo>
                  <a:pt x="96" y="134"/>
                  <a:pt x="131" y="151"/>
                  <a:pt x="160" y="175"/>
                </a:cubicBezTo>
                <a:cubicBezTo>
                  <a:pt x="220" y="223"/>
                  <a:pt x="253" y="295"/>
                  <a:pt x="254" y="371"/>
                </a:cubicBezTo>
                <a:cubicBezTo>
                  <a:pt x="254" y="409"/>
                  <a:pt x="245" y="447"/>
                  <a:pt x="229" y="481"/>
                </a:cubicBezTo>
                <a:cubicBezTo>
                  <a:pt x="221" y="498"/>
                  <a:pt x="211" y="514"/>
                  <a:pt x="199" y="528"/>
                </a:cubicBezTo>
                <a:cubicBezTo>
                  <a:pt x="196" y="532"/>
                  <a:pt x="193" y="536"/>
                  <a:pt x="190" y="539"/>
                </a:cubicBezTo>
                <a:cubicBezTo>
                  <a:pt x="188" y="541"/>
                  <a:pt x="180" y="548"/>
                  <a:pt x="180" y="550"/>
                </a:cubicBezTo>
                <a:cubicBezTo>
                  <a:pt x="180" y="550"/>
                  <a:pt x="182" y="552"/>
                  <a:pt x="182" y="552"/>
                </a:cubicBezTo>
                <a:cubicBezTo>
                  <a:pt x="209" y="578"/>
                  <a:pt x="235" y="605"/>
                  <a:pt x="262" y="631"/>
                </a:cubicBezTo>
                <a:cubicBezTo>
                  <a:pt x="262" y="632"/>
                  <a:pt x="263" y="633"/>
                  <a:pt x="264" y="633"/>
                </a:cubicBezTo>
                <a:cubicBezTo>
                  <a:pt x="329" y="569"/>
                  <a:pt x="367" y="482"/>
                  <a:pt x="372" y="390"/>
                </a:cubicBezTo>
                <a:cubicBezTo>
                  <a:pt x="373" y="361"/>
                  <a:pt x="371" y="332"/>
                  <a:pt x="366" y="303"/>
                </a:cubicBezTo>
                <a:cubicBezTo>
                  <a:pt x="366" y="301"/>
                  <a:pt x="370" y="325"/>
                  <a:pt x="366" y="303"/>
                </a:cubicBezTo>
                <a:close/>
              </a:path>
            </a:pathLst>
          </a:custGeom>
          <a:solidFill>
            <a:srgbClr val="15BEC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64" name="Freeform 20"/>
          <p:cNvSpPr/>
          <p:nvPr/>
        </p:nvSpPr>
        <p:spPr bwMode="auto">
          <a:xfrm>
            <a:off x="9374188" y="3216275"/>
            <a:ext cx="252412" cy="4016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"/>
              </a:cxn>
              <a:cxn ang="0">
                <a:pos x="123" y="29"/>
              </a:cxn>
              <a:cxn ang="0">
                <a:pos x="123" y="29"/>
              </a:cxn>
              <a:cxn ang="0">
                <a:pos x="15" y="253"/>
              </a:cxn>
              <a:cxn ang="0">
                <a:pos x="50" y="253"/>
              </a:cxn>
              <a:cxn ang="0">
                <a:pos x="159" y="22"/>
              </a:cxn>
              <a:cxn ang="0">
                <a:pos x="159" y="0"/>
              </a:cxn>
              <a:cxn ang="0">
                <a:pos x="0" y="0"/>
              </a:cxn>
            </a:cxnLst>
            <a:rect l="0" t="0" r="r" b="b"/>
            <a:pathLst>
              <a:path w="159" h="253">
                <a:moveTo>
                  <a:pt x="0" y="0"/>
                </a:moveTo>
                <a:lnTo>
                  <a:pt x="0" y="29"/>
                </a:lnTo>
                <a:lnTo>
                  <a:pt x="123" y="29"/>
                </a:lnTo>
                <a:lnTo>
                  <a:pt x="123" y="29"/>
                </a:lnTo>
                <a:lnTo>
                  <a:pt x="15" y="253"/>
                </a:lnTo>
                <a:lnTo>
                  <a:pt x="50" y="253"/>
                </a:lnTo>
                <a:lnTo>
                  <a:pt x="159" y="22"/>
                </a:lnTo>
                <a:lnTo>
                  <a:pt x="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22B57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65" name="Freeform 21"/>
          <p:cNvSpPr/>
          <p:nvPr/>
        </p:nvSpPr>
        <p:spPr bwMode="auto">
          <a:xfrm>
            <a:off x="9682163" y="3216275"/>
            <a:ext cx="247650" cy="406400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13" y="0"/>
              </a:cxn>
              <a:cxn ang="0">
                <a:pos x="6" y="51"/>
              </a:cxn>
              <a:cxn ang="0">
                <a:pos x="21" y="50"/>
              </a:cxn>
              <a:cxn ang="0">
                <a:pos x="51" y="74"/>
              </a:cxn>
              <a:cxn ang="0">
                <a:pos x="26" y="97"/>
              </a:cxn>
              <a:cxn ang="0">
                <a:pos x="3" y="91"/>
              </a:cxn>
              <a:cxn ang="0">
                <a:pos x="0" y="102"/>
              </a:cxn>
              <a:cxn ang="0">
                <a:pos x="26" y="108"/>
              </a:cxn>
              <a:cxn ang="0">
                <a:pos x="66" y="72"/>
              </a:cxn>
              <a:cxn ang="0">
                <a:pos x="51" y="45"/>
              </a:cxn>
              <a:cxn ang="0">
                <a:pos x="28" y="39"/>
              </a:cxn>
              <a:cxn ang="0">
                <a:pos x="19" y="39"/>
              </a:cxn>
              <a:cxn ang="0">
                <a:pos x="23" y="12"/>
              </a:cxn>
              <a:cxn ang="0">
                <a:pos x="64" y="12"/>
              </a:cxn>
              <a:cxn ang="0">
                <a:pos x="64" y="0"/>
              </a:cxn>
            </a:cxnLst>
            <a:rect l="0" t="0" r="r" b="b"/>
            <a:pathLst>
              <a:path w="66" h="108">
                <a:moveTo>
                  <a:pt x="64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51"/>
                  <a:pt x="6" y="51"/>
                  <a:pt x="6" y="51"/>
                </a:cubicBezTo>
                <a:cubicBezTo>
                  <a:pt x="10" y="51"/>
                  <a:pt x="15" y="50"/>
                  <a:pt x="21" y="50"/>
                </a:cubicBezTo>
                <a:cubicBezTo>
                  <a:pt x="42" y="50"/>
                  <a:pt x="51" y="60"/>
                  <a:pt x="51" y="74"/>
                </a:cubicBezTo>
                <a:cubicBezTo>
                  <a:pt x="51" y="88"/>
                  <a:pt x="40" y="97"/>
                  <a:pt x="26" y="97"/>
                </a:cubicBezTo>
                <a:cubicBezTo>
                  <a:pt x="16" y="97"/>
                  <a:pt x="8" y="93"/>
                  <a:pt x="3" y="91"/>
                </a:cubicBezTo>
                <a:cubicBezTo>
                  <a:pt x="0" y="102"/>
                  <a:pt x="0" y="102"/>
                  <a:pt x="0" y="102"/>
                </a:cubicBezTo>
                <a:cubicBezTo>
                  <a:pt x="5" y="105"/>
                  <a:pt x="15" y="108"/>
                  <a:pt x="26" y="108"/>
                </a:cubicBezTo>
                <a:cubicBezTo>
                  <a:pt x="49" y="108"/>
                  <a:pt x="66" y="93"/>
                  <a:pt x="66" y="72"/>
                </a:cubicBezTo>
                <a:cubicBezTo>
                  <a:pt x="66" y="58"/>
                  <a:pt x="59" y="49"/>
                  <a:pt x="51" y="45"/>
                </a:cubicBezTo>
                <a:cubicBezTo>
                  <a:pt x="44" y="41"/>
                  <a:pt x="36" y="39"/>
                  <a:pt x="28" y="39"/>
                </a:cubicBezTo>
                <a:cubicBezTo>
                  <a:pt x="24" y="39"/>
                  <a:pt x="21" y="39"/>
                  <a:pt x="19" y="39"/>
                </a:cubicBezTo>
                <a:cubicBezTo>
                  <a:pt x="23" y="12"/>
                  <a:pt x="23" y="12"/>
                  <a:pt x="23" y="12"/>
                </a:cubicBezTo>
                <a:cubicBezTo>
                  <a:pt x="64" y="12"/>
                  <a:pt x="64" y="12"/>
                  <a:pt x="64" y="12"/>
                </a:cubicBezTo>
                <a:lnTo>
                  <a:pt x="64" y="0"/>
                </a:lnTo>
                <a:close/>
              </a:path>
            </a:pathLst>
          </a:custGeom>
          <a:solidFill>
            <a:srgbClr val="22B57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66" name="Freeform 22"/>
          <p:cNvSpPr>
            <a:spLocks noEditPoints="1"/>
          </p:cNvSpPr>
          <p:nvPr/>
        </p:nvSpPr>
        <p:spPr bwMode="auto">
          <a:xfrm>
            <a:off x="9990138" y="3209925"/>
            <a:ext cx="449262" cy="412750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0" y="33"/>
              </a:cxn>
              <a:cxn ang="0">
                <a:pos x="25" y="66"/>
              </a:cxn>
              <a:cxn ang="0">
                <a:pos x="50" y="32"/>
              </a:cxn>
              <a:cxn ang="0">
                <a:pos x="26" y="0"/>
              </a:cxn>
              <a:cxn ang="0">
                <a:pos x="25" y="9"/>
              </a:cxn>
              <a:cxn ang="0">
                <a:pos x="39" y="33"/>
              </a:cxn>
              <a:cxn ang="0">
                <a:pos x="25" y="57"/>
              </a:cxn>
              <a:cxn ang="0">
                <a:pos x="11" y="33"/>
              </a:cxn>
              <a:cxn ang="0">
                <a:pos x="25" y="9"/>
              </a:cxn>
              <a:cxn ang="0">
                <a:pos x="33" y="110"/>
              </a:cxn>
              <a:cxn ang="0">
                <a:pos x="96" y="0"/>
              </a:cxn>
              <a:cxn ang="0">
                <a:pos x="86" y="0"/>
              </a:cxn>
              <a:cxn ang="0">
                <a:pos x="24" y="110"/>
              </a:cxn>
              <a:cxn ang="0">
                <a:pos x="33" y="110"/>
              </a:cxn>
              <a:cxn ang="0">
                <a:pos x="95" y="44"/>
              </a:cxn>
              <a:cxn ang="0">
                <a:pos x="69" y="78"/>
              </a:cxn>
              <a:cxn ang="0">
                <a:pos x="94" y="110"/>
              </a:cxn>
              <a:cxn ang="0">
                <a:pos x="120" y="76"/>
              </a:cxn>
              <a:cxn ang="0">
                <a:pos x="95" y="44"/>
              </a:cxn>
              <a:cxn ang="0">
                <a:pos x="95" y="53"/>
              </a:cxn>
              <a:cxn ang="0">
                <a:pos x="108" y="77"/>
              </a:cxn>
              <a:cxn ang="0">
                <a:pos x="95" y="101"/>
              </a:cxn>
              <a:cxn ang="0">
                <a:pos x="81" y="77"/>
              </a:cxn>
              <a:cxn ang="0">
                <a:pos x="95" y="53"/>
              </a:cxn>
            </a:cxnLst>
            <a:rect l="0" t="0" r="r" b="b"/>
            <a:pathLst>
              <a:path w="120" h="110">
                <a:moveTo>
                  <a:pt x="26" y="0"/>
                </a:moveTo>
                <a:cubicBezTo>
                  <a:pt x="11" y="0"/>
                  <a:pt x="0" y="12"/>
                  <a:pt x="0" y="33"/>
                </a:cubicBezTo>
                <a:cubicBezTo>
                  <a:pt x="0" y="55"/>
                  <a:pt x="11" y="66"/>
                  <a:pt x="25" y="66"/>
                </a:cubicBezTo>
                <a:cubicBezTo>
                  <a:pt x="38" y="66"/>
                  <a:pt x="50" y="54"/>
                  <a:pt x="50" y="32"/>
                </a:cubicBezTo>
                <a:cubicBezTo>
                  <a:pt x="50" y="12"/>
                  <a:pt x="40" y="0"/>
                  <a:pt x="26" y="0"/>
                </a:cubicBezTo>
                <a:close/>
                <a:moveTo>
                  <a:pt x="25" y="9"/>
                </a:moveTo>
                <a:cubicBezTo>
                  <a:pt x="35" y="9"/>
                  <a:pt x="39" y="20"/>
                  <a:pt x="39" y="33"/>
                </a:cubicBezTo>
                <a:cubicBezTo>
                  <a:pt x="39" y="47"/>
                  <a:pt x="35" y="57"/>
                  <a:pt x="25" y="57"/>
                </a:cubicBezTo>
                <a:cubicBezTo>
                  <a:pt x="16" y="57"/>
                  <a:pt x="11" y="47"/>
                  <a:pt x="11" y="33"/>
                </a:cubicBezTo>
                <a:cubicBezTo>
                  <a:pt x="11" y="19"/>
                  <a:pt x="16" y="9"/>
                  <a:pt x="25" y="9"/>
                </a:cubicBezTo>
                <a:close/>
                <a:moveTo>
                  <a:pt x="33" y="110"/>
                </a:moveTo>
                <a:cubicBezTo>
                  <a:pt x="96" y="0"/>
                  <a:pt x="96" y="0"/>
                  <a:pt x="9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24" y="110"/>
                  <a:pt x="24" y="110"/>
                  <a:pt x="24" y="110"/>
                </a:cubicBezTo>
                <a:lnTo>
                  <a:pt x="33" y="110"/>
                </a:lnTo>
                <a:close/>
                <a:moveTo>
                  <a:pt x="95" y="44"/>
                </a:moveTo>
                <a:cubicBezTo>
                  <a:pt x="81" y="44"/>
                  <a:pt x="69" y="56"/>
                  <a:pt x="69" y="78"/>
                </a:cubicBezTo>
                <a:cubicBezTo>
                  <a:pt x="69" y="99"/>
                  <a:pt x="81" y="110"/>
                  <a:pt x="94" y="110"/>
                </a:cubicBezTo>
                <a:cubicBezTo>
                  <a:pt x="108" y="110"/>
                  <a:pt x="120" y="99"/>
                  <a:pt x="120" y="76"/>
                </a:cubicBezTo>
                <a:cubicBezTo>
                  <a:pt x="120" y="56"/>
                  <a:pt x="110" y="44"/>
                  <a:pt x="95" y="44"/>
                </a:cubicBezTo>
                <a:close/>
                <a:moveTo>
                  <a:pt x="95" y="53"/>
                </a:moveTo>
                <a:cubicBezTo>
                  <a:pt x="105" y="53"/>
                  <a:pt x="108" y="64"/>
                  <a:pt x="108" y="77"/>
                </a:cubicBezTo>
                <a:cubicBezTo>
                  <a:pt x="108" y="91"/>
                  <a:pt x="104" y="101"/>
                  <a:pt x="95" y="101"/>
                </a:cubicBezTo>
                <a:cubicBezTo>
                  <a:pt x="86" y="101"/>
                  <a:pt x="80" y="91"/>
                  <a:pt x="81" y="77"/>
                </a:cubicBezTo>
                <a:cubicBezTo>
                  <a:pt x="81" y="64"/>
                  <a:pt x="86" y="53"/>
                  <a:pt x="95" y="53"/>
                </a:cubicBezTo>
                <a:close/>
              </a:path>
            </a:pathLst>
          </a:custGeom>
          <a:solidFill>
            <a:srgbClr val="22B57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48675" y="1987550"/>
            <a:ext cx="28908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8" name="Freeform 24"/>
          <p:cNvSpPr>
            <a:spLocks noEditPoints="1"/>
          </p:cNvSpPr>
          <p:nvPr/>
        </p:nvSpPr>
        <p:spPr bwMode="auto">
          <a:xfrm>
            <a:off x="8321675" y="1987550"/>
            <a:ext cx="3160712" cy="2882900"/>
          </a:xfrm>
          <a:custGeom>
            <a:avLst/>
            <a:gdLst/>
            <a:ahLst/>
            <a:cxnLst>
              <a:cxn ang="0">
                <a:pos x="422" y="145"/>
              </a:cxn>
              <a:cxn ang="0">
                <a:pos x="252" y="215"/>
              </a:cxn>
              <a:cxn ang="0">
                <a:pos x="252" y="554"/>
              </a:cxn>
              <a:cxn ang="0">
                <a:pos x="342" y="610"/>
              </a:cxn>
              <a:cxn ang="0">
                <a:pos x="253" y="553"/>
              </a:cxn>
              <a:cxn ang="0">
                <a:pos x="183" y="384"/>
              </a:cxn>
              <a:cxn ang="0">
                <a:pos x="253" y="215"/>
              </a:cxn>
              <a:cxn ang="0">
                <a:pos x="422" y="145"/>
              </a:cxn>
              <a:cxn ang="0">
                <a:pos x="590" y="215"/>
              </a:cxn>
              <a:cxn ang="0">
                <a:pos x="660" y="384"/>
              </a:cxn>
              <a:cxn ang="0">
                <a:pos x="590" y="553"/>
              </a:cxn>
              <a:cxn ang="0">
                <a:pos x="590" y="553"/>
              </a:cxn>
              <a:cxn ang="0">
                <a:pos x="416" y="623"/>
              </a:cxn>
              <a:cxn ang="0">
                <a:pos x="377" y="620"/>
              </a:cxn>
              <a:cxn ang="0">
                <a:pos x="422" y="624"/>
              </a:cxn>
              <a:cxn ang="0">
                <a:pos x="453" y="622"/>
              </a:cxn>
              <a:cxn ang="0">
                <a:pos x="503" y="609"/>
              </a:cxn>
              <a:cxn ang="0">
                <a:pos x="591" y="554"/>
              </a:cxn>
              <a:cxn ang="0">
                <a:pos x="591" y="215"/>
              </a:cxn>
              <a:cxn ang="0">
                <a:pos x="422" y="145"/>
              </a:cxn>
              <a:cxn ang="0">
                <a:pos x="422" y="0"/>
              </a:cxn>
              <a:cxn ang="0">
                <a:pos x="422" y="0"/>
              </a:cxn>
              <a:cxn ang="0">
                <a:pos x="150" y="112"/>
              </a:cxn>
              <a:cxn ang="0">
                <a:pos x="150" y="112"/>
              </a:cxn>
              <a:cxn ang="0">
                <a:pos x="37" y="384"/>
              </a:cxn>
              <a:cxn ang="0">
                <a:pos x="150" y="656"/>
              </a:cxn>
              <a:cxn ang="0">
                <a:pos x="413" y="769"/>
              </a:cxn>
              <a:cxn ang="0">
                <a:pos x="442" y="768"/>
              </a:cxn>
              <a:cxn ang="0">
                <a:pos x="422" y="768"/>
              </a:cxn>
              <a:cxn ang="0">
                <a:pos x="384" y="766"/>
              </a:cxn>
              <a:cxn ang="0">
                <a:pos x="244" y="725"/>
              </a:cxn>
              <a:cxn ang="0">
                <a:pos x="150" y="656"/>
              </a:cxn>
              <a:cxn ang="0">
                <a:pos x="150" y="113"/>
              </a:cxn>
              <a:cxn ang="0">
                <a:pos x="422" y="0"/>
              </a:cxn>
              <a:cxn ang="0">
                <a:pos x="693" y="113"/>
              </a:cxn>
              <a:cxn ang="0">
                <a:pos x="693" y="656"/>
              </a:cxn>
              <a:cxn ang="0">
                <a:pos x="598" y="725"/>
              </a:cxn>
              <a:cxn ang="0">
                <a:pos x="693" y="656"/>
              </a:cxn>
              <a:cxn ang="0">
                <a:pos x="806" y="384"/>
              </a:cxn>
              <a:cxn ang="0">
                <a:pos x="693" y="112"/>
              </a:cxn>
              <a:cxn ang="0">
                <a:pos x="422" y="0"/>
              </a:cxn>
            </a:cxnLst>
            <a:rect l="0" t="0" r="r" b="b"/>
            <a:pathLst>
              <a:path w="843" h="769">
                <a:moveTo>
                  <a:pt x="422" y="145"/>
                </a:moveTo>
                <a:cubicBezTo>
                  <a:pt x="360" y="145"/>
                  <a:pt x="299" y="168"/>
                  <a:pt x="252" y="215"/>
                </a:cubicBezTo>
                <a:cubicBezTo>
                  <a:pt x="159" y="308"/>
                  <a:pt x="159" y="460"/>
                  <a:pt x="252" y="554"/>
                </a:cubicBezTo>
                <a:cubicBezTo>
                  <a:pt x="278" y="580"/>
                  <a:pt x="309" y="598"/>
                  <a:pt x="342" y="610"/>
                </a:cubicBezTo>
                <a:cubicBezTo>
                  <a:pt x="309" y="598"/>
                  <a:pt x="279" y="579"/>
                  <a:pt x="253" y="553"/>
                </a:cubicBezTo>
                <a:cubicBezTo>
                  <a:pt x="206" y="507"/>
                  <a:pt x="183" y="445"/>
                  <a:pt x="183" y="384"/>
                </a:cubicBezTo>
                <a:cubicBezTo>
                  <a:pt x="183" y="323"/>
                  <a:pt x="206" y="262"/>
                  <a:pt x="253" y="215"/>
                </a:cubicBezTo>
                <a:cubicBezTo>
                  <a:pt x="299" y="169"/>
                  <a:pt x="360" y="145"/>
                  <a:pt x="422" y="145"/>
                </a:cubicBezTo>
                <a:cubicBezTo>
                  <a:pt x="483" y="145"/>
                  <a:pt x="544" y="169"/>
                  <a:pt x="590" y="215"/>
                </a:cubicBezTo>
                <a:cubicBezTo>
                  <a:pt x="637" y="262"/>
                  <a:pt x="660" y="323"/>
                  <a:pt x="660" y="384"/>
                </a:cubicBezTo>
                <a:cubicBezTo>
                  <a:pt x="660" y="445"/>
                  <a:pt x="637" y="507"/>
                  <a:pt x="590" y="553"/>
                </a:cubicBezTo>
                <a:cubicBezTo>
                  <a:pt x="590" y="553"/>
                  <a:pt x="590" y="553"/>
                  <a:pt x="590" y="553"/>
                </a:cubicBezTo>
                <a:cubicBezTo>
                  <a:pt x="542" y="601"/>
                  <a:pt x="479" y="623"/>
                  <a:pt x="416" y="623"/>
                </a:cubicBezTo>
                <a:cubicBezTo>
                  <a:pt x="403" y="623"/>
                  <a:pt x="390" y="622"/>
                  <a:pt x="377" y="620"/>
                </a:cubicBezTo>
                <a:cubicBezTo>
                  <a:pt x="392" y="622"/>
                  <a:pt x="407" y="624"/>
                  <a:pt x="422" y="624"/>
                </a:cubicBezTo>
                <a:cubicBezTo>
                  <a:pt x="432" y="624"/>
                  <a:pt x="443" y="623"/>
                  <a:pt x="453" y="622"/>
                </a:cubicBezTo>
                <a:cubicBezTo>
                  <a:pt x="470" y="619"/>
                  <a:pt x="487" y="615"/>
                  <a:pt x="503" y="609"/>
                </a:cubicBezTo>
                <a:cubicBezTo>
                  <a:pt x="535" y="598"/>
                  <a:pt x="565" y="579"/>
                  <a:pt x="591" y="554"/>
                </a:cubicBezTo>
                <a:cubicBezTo>
                  <a:pt x="684" y="460"/>
                  <a:pt x="684" y="308"/>
                  <a:pt x="591" y="215"/>
                </a:cubicBezTo>
                <a:cubicBezTo>
                  <a:pt x="544" y="168"/>
                  <a:pt x="483" y="145"/>
                  <a:pt x="422" y="145"/>
                </a:cubicBezTo>
                <a:moveTo>
                  <a:pt x="422" y="0"/>
                </a:moveTo>
                <a:cubicBezTo>
                  <a:pt x="422" y="0"/>
                  <a:pt x="422" y="0"/>
                  <a:pt x="422" y="0"/>
                </a:cubicBezTo>
                <a:cubicBezTo>
                  <a:pt x="323" y="0"/>
                  <a:pt x="225" y="37"/>
                  <a:pt x="150" y="112"/>
                </a:cubicBezTo>
                <a:cubicBezTo>
                  <a:pt x="150" y="112"/>
                  <a:pt x="150" y="112"/>
                  <a:pt x="150" y="112"/>
                </a:cubicBezTo>
                <a:cubicBezTo>
                  <a:pt x="75" y="187"/>
                  <a:pt x="37" y="286"/>
                  <a:pt x="37" y="384"/>
                </a:cubicBezTo>
                <a:cubicBezTo>
                  <a:pt x="37" y="483"/>
                  <a:pt x="75" y="581"/>
                  <a:pt x="150" y="656"/>
                </a:cubicBezTo>
                <a:cubicBezTo>
                  <a:pt x="223" y="729"/>
                  <a:pt x="318" y="769"/>
                  <a:pt x="413" y="769"/>
                </a:cubicBezTo>
                <a:cubicBezTo>
                  <a:pt x="423" y="769"/>
                  <a:pt x="433" y="768"/>
                  <a:pt x="442" y="768"/>
                </a:cubicBezTo>
                <a:cubicBezTo>
                  <a:pt x="435" y="768"/>
                  <a:pt x="428" y="768"/>
                  <a:pt x="422" y="768"/>
                </a:cubicBezTo>
                <a:cubicBezTo>
                  <a:pt x="409" y="768"/>
                  <a:pt x="397" y="768"/>
                  <a:pt x="384" y="766"/>
                </a:cubicBezTo>
                <a:cubicBezTo>
                  <a:pt x="336" y="762"/>
                  <a:pt x="288" y="748"/>
                  <a:pt x="244" y="725"/>
                </a:cubicBezTo>
                <a:cubicBezTo>
                  <a:pt x="210" y="707"/>
                  <a:pt x="179" y="684"/>
                  <a:pt x="150" y="656"/>
                </a:cubicBezTo>
                <a:cubicBezTo>
                  <a:pt x="0" y="506"/>
                  <a:pt x="0" y="263"/>
                  <a:pt x="150" y="113"/>
                </a:cubicBezTo>
                <a:cubicBezTo>
                  <a:pt x="225" y="38"/>
                  <a:pt x="323" y="0"/>
                  <a:pt x="422" y="0"/>
                </a:cubicBezTo>
                <a:cubicBezTo>
                  <a:pt x="520" y="0"/>
                  <a:pt x="618" y="38"/>
                  <a:pt x="693" y="113"/>
                </a:cubicBezTo>
                <a:cubicBezTo>
                  <a:pt x="843" y="263"/>
                  <a:pt x="843" y="506"/>
                  <a:pt x="693" y="656"/>
                </a:cubicBezTo>
                <a:cubicBezTo>
                  <a:pt x="664" y="684"/>
                  <a:pt x="632" y="708"/>
                  <a:pt x="598" y="725"/>
                </a:cubicBezTo>
                <a:cubicBezTo>
                  <a:pt x="632" y="708"/>
                  <a:pt x="665" y="685"/>
                  <a:pt x="693" y="656"/>
                </a:cubicBezTo>
                <a:cubicBezTo>
                  <a:pt x="768" y="581"/>
                  <a:pt x="806" y="483"/>
                  <a:pt x="806" y="384"/>
                </a:cubicBezTo>
                <a:cubicBezTo>
                  <a:pt x="806" y="286"/>
                  <a:pt x="768" y="187"/>
                  <a:pt x="693" y="112"/>
                </a:cubicBezTo>
                <a:cubicBezTo>
                  <a:pt x="618" y="37"/>
                  <a:pt x="520" y="0"/>
                  <a:pt x="422" y="0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169" name="Picture 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5800" y="1987550"/>
            <a:ext cx="30384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0" name="Freeform 26"/>
          <p:cNvSpPr/>
          <p:nvPr/>
        </p:nvSpPr>
        <p:spPr bwMode="auto">
          <a:xfrm>
            <a:off x="8512175" y="2035175"/>
            <a:ext cx="2782887" cy="2782888"/>
          </a:xfrm>
          <a:custGeom>
            <a:avLst/>
            <a:gdLst/>
            <a:ahLst/>
            <a:cxnLst>
              <a:cxn ang="0">
                <a:pos x="741" y="371"/>
              </a:cxn>
              <a:cxn ang="0">
                <a:pos x="633" y="109"/>
              </a:cxn>
              <a:cxn ang="0">
                <a:pos x="371" y="0"/>
              </a:cxn>
              <a:cxn ang="0">
                <a:pos x="371" y="119"/>
              </a:cxn>
              <a:cxn ang="0">
                <a:pos x="549" y="193"/>
              </a:cxn>
              <a:cxn ang="0">
                <a:pos x="623" y="371"/>
              </a:cxn>
              <a:cxn ang="0">
                <a:pos x="623" y="371"/>
              </a:cxn>
              <a:cxn ang="0">
                <a:pos x="549" y="550"/>
              </a:cxn>
              <a:cxn ang="0">
                <a:pos x="371" y="624"/>
              </a:cxn>
              <a:cxn ang="0">
                <a:pos x="371" y="624"/>
              </a:cxn>
              <a:cxn ang="0">
                <a:pos x="192" y="550"/>
              </a:cxn>
              <a:cxn ang="0">
                <a:pos x="118" y="371"/>
              </a:cxn>
              <a:cxn ang="0">
                <a:pos x="0" y="371"/>
              </a:cxn>
              <a:cxn ang="0">
                <a:pos x="108" y="634"/>
              </a:cxn>
              <a:cxn ang="0">
                <a:pos x="371" y="742"/>
              </a:cxn>
              <a:cxn ang="0">
                <a:pos x="371" y="742"/>
              </a:cxn>
              <a:cxn ang="0">
                <a:pos x="633" y="634"/>
              </a:cxn>
              <a:cxn ang="0">
                <a:pos x="741" y="371"/>
              </a:cxn>
            </a:cxnLst>
            <a:rect l="0" t="0" r="r" b="b"/>
            <a:pathLst>
              <a:path w="742" h="742">
                <a:moveTo>
                  <a:pt x="741" y="371"/>
                </a:moveTo>
                <a:cubicBezTo>
                  <a:pt x="741" y="273"/>
                  <a:pt x="703" y="179"/>
                  <a:pt x="633" y="109"/>
                </a:cubicBezTo>
                <a:cubicBezTo>
                  <a:pt x="562" y="38"/>
                  <a:pt x="468" y="0"/>
                  <a:pt x="371" y="0"/>
                </a:cubicBezTo>
                <a:cubicBezTo>
                  <a:pt x="371" y="119"/>
                  <a:pt x="371" y="119"/>
                  <a:pt x="371" y="119"/>
                </a:cubicBezTo>
                <a:cubicBezTo>
                  <a:pt x="437" y="119"/>
                  <a:pt x="501" y="144"/>
                  <a:pt x="549" y="193"/>
                </a:cubicBezTo>
                <a:cubicBezTo>
                  <a:pt x="597" y="241"/>
                  <a:pt x="623" y="304"/>
                  <a:pt x="623" y="371"/>
                </a:cubicBezTo>
                <a:cubicBezTo>
                  <a:pt x="623" y="371"/>
                  <a:pt x="623" y="371"/>
                  <a:pt x="623" y="371"/>
                </a:cubicBezTo>
                <a:cubicBezTo>
                  <a:pt x="623" y="438"/>
                  <a:pt x="597" y="502"/>
                  <a:pt x="549" y="550"/>
                </a:cubicBezTo>
                <a:cubicBezTo>
                  <a:pt x="501" y="598"/>
                  <a:pt x="437" y="624"/>
                  <a:pt x="371" y="624"/>
                </a:cubicBezTo>
                <a:cubicBezTo>
                  <a:pt x="371" y="624"/>
                  <a:pt x="371" y="624"/>
                  <a:pt x="371" y="624"/>
                </a:cubicBezTo>
                <a:cubicBezTo>
                  <a:pt x="304" y="624"/>
                  <a:pt x="240" y="598"/>
                  <a:pt x="192" y="550"/>
                </a:cubicBezTo>
                <a:cubicBezTo>
                  <a:pt x="144" y="502"/>
                  <a:pt x="118" y="438"/>
                  <a:pt x="118" y="371"/>
                </a:cubicBezTo>
                <a:cubicBezTo>
                  <a:pt x="0" y="371"/>
                  <a:pt x="0" y="371"/>
                  <a:pt x="0" y="371"/>
                </a:cubicBezTo>
                <a:cubicBezTo>
                  <a:pt x="0" y="469"/>
                  <a:pt x="38" y="563"/>
                  <a:pt x="108" y="634"/>
                </a:cubicBezTo>
                <a:cubicBezTo>
                  <a:pt x="179" y="704"/>
                  <a:pt x="273" y="742"/>
                  <a:pt x="371" y="742"/>
                </a:cubicBezTo>
                <a:cubicBezTo>
                  <a:pt x="371" y="742"/>
                  <a:pt x="371" y="742"/>
                  <a:pt x="371" y="742"/>
                </a:cubicBezTo>
                <a:cubicBezTo>
                  <a:pt x="469" y="742"/>
                  <a:pt x="562" y="704"/>
                  <a:pt x="633" y="634"/>
                </a:cubicBezTo>
                <a:cubicBezTo>
                  <a:pt x="704" y="563"/>
                  <a:pt x="742" y="469"/>
                  <a:pt x="741" y="371"/>
                </a:cubicBezTo>
                <a:close/>
              </a:path>
            </a:pathLst>
          </a:custGeom>
          <a:solidFill>
            <a:srgbClr val="9BB3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100392" y="4798382"/>
            <a:ext cx="3991216" cy="1948648"/>
            <a:chOff x="8386921" y="2138442"/>
            <a:chExt cx="2501951" cy="1401105"/>
          </a:xfrm>
        </p:grpSpPr>
        <p:sp>
          <p:nvSpPr>
            <p:cNvPr id="4" name="矩形 3"/>
            <p:cNvSpPr/>
            <p:nvPr/>
          </p:nvSpPr>
          <p:spPr>
            <a:xfrm>
              <a:off x="8386921" y="2138442"/>
              <a:ext cx="2501951" cy="5757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504910" y="2542351"/>
              <a:ext cx="2265974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1028" name="AutoShape 4"/>
          <p:cNvSpPr>
            <a:spLocks noChangeAspect="1" noChangeArrowheads="1" noTextEdit="1"/>
          </p:cNvSpPr>
          <p:nvPr/>
        </p:nvSpPr>
        <p:spPr bwMode="auto">
          <a:xfrm>
            <a:off x="3992563" y="300038"/>
            <a:ext cx="4071937" cy="41957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989388" y="296863"/>
            <a:ext cx="581025" cy="3614737"/>
          </a:xfrm>
          <a:prstGeom prst="rect">
            <a:avLst/>
          </a:prstGeom>
          <a:solidFill>
            <a:srgbClr val="E8E8E8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862513" y="296863"/>
            <a:ext cx="581025" cy="3614737"/>
          </a:xfrm>
          <a:prstGeom prst="rect">
            <a:avLst/>
          </a:prstGeom>
          <a:solidFill>
            <a:srgbClr val="E8E8E8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32463" y="296863"/>
            <a:ext cx="584200" cy="3614737"/>
          </a:xfrm>
          <a:prstGeom prst="rect">
            <a:avLst/>
          </a:prstGeom>
          <a:solidFill>
            <a:srgbClr val="E8E8E8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605588" y="296863"/>
            <a:ext cx="581025" cy="3614737"/>
          </a:xfrm>
          <a:prstGeom prst="rect">
            <a:avLst/>
          </a:prstGeom>
          <a:solidFill>
            <a:srgbClr val="E8E8E8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478713" y="296863"/>
            <a:ext cx="582612" cy="3614737"/>
          </a:xfrm>
          <a:prstGeom prst="rect">
            <a:avLst/>
          </a:prstGeom>
          <a:solidFill>
            <a:srgbClr val="E8E8E8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3989388" y="2171700"/>
            <a:ext cx="581025" cy="1739900"/>
          </a:xfrm>
          <a:prstGeom prst="rect">
            <a:avLst/>
          </a:prstGeom>
          <a:solidFill>
            <a:srgbClr val="9BB30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862513" y="2700338"/>
            <a:ext cx="581025" cy="1211262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5732463" y="1162050"/>
            <a:ext cx="584200" cy="2749550"/>
          </a:xfrm>
          <a:prstGeom prst="rect">
            <a:avLst/>
          </a:prstGeom>
          <a:solidFill>
            <a:srgbClr val="15BEC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6605588" y="1833563"/>
            <a:ext cx="581025" cy="2078037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7478713" y="2312988"/>
            <a:ext cx="582612" cy="1598612"/>
          </a:xfrm>
          <a:prstGeom prst="rect">
            <a:avLst/>
          </a:prstGeom>
          <a:solidFill>
            <a:srgbClr val="A8A8A8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0" name="Freeform 16"/>
          <p:cNvSpPr>
            <a:spLocks noEditPoints="1"/>
          </p:cNvSpPr>
          <p:nvPr/>
        </p:nvSpPr>
        <p:spPr bwMode="auto">
          <a:xfrm>
            <a:off x="4113213" y="4079875"/>
            <a:ext cx="347662" cy="407987"/>
          </a:xfrm>
          <a:custGeom>
            <a:avLst/>
            <a:gdLst/>
            <a:ahLst/>
            <a:cxnLst>
              <a:cxn ang="0">
                <a:pos x="146" y="201"/>
              </a:cxn>
              <a:cxn ang="0">
                <a:pos x="68" y="201"/>
              </a:cxn>
              <a:cxn ang="0">
                <a:pos x="49" y="257"/>
              </a:cxn>
              <a:cxn ang="0">
                <a:pos x="0" y="257"/>
              </a:cxn>
              <a:cxn ang="0">
                <a:pos x="89" y="0"/>
              </a:cxn>
              <a:cxn ang="0">
                <a:pos x="127" y="0"/>
              </a:cxn>
              <a:cxn ang="0">
                <a:pos x="219" y="257"/>
              </a:cxn>
              <a:cxn ang="0">
                <a:pos x="167" y="257"/>
              </a:cxn>
              <a:cxn ang="0">
                <a:pos x="146" y="201"/>
              </a:cxn>
              <a:cxn ang="0">
                <a:pos x="80" y="160"/>
              </a:cxn>
              <a:cxn ang="0">
                <a:pos x="134" y="160"/>
              </a:cxn>
              <a:cxn ang="0">
                <a:pos x="115" y="104"/>
              </a:cxn>
              <a:cxn ang="0">
                <a:pos x="108" y="64"/>
              </a:cxn>
              <a:cxn ang="0">
                <a:pos x="106" y="64"/>
              </a:cxn>
              <a:cxn ang="0">
                <a:pos x="99" y="104"/>
              </a:cxn>
              <a:cxn ang="0">
                <a:pos x="80" y="160"/>
              </a:cxn>
            </a:cxnLst>
            <a:rect l="0" t="0" r="r" b="b"/>
            <a:pathLst>
              <a:path w="219" h="257">
                <a:moveTo>
                  <a:pt x="146" y="201"/>
                </a:moveTo>
                <a:lnTo>
                  <a:pt x="68" y="201"/>
                </a:lnTo>
                <a:lnTo>
                  <a:pt x="49" y="257"/>
                </a:lnTo>
                <a:lnTo>
                  <a:pt x="0" y="257"/>
                </a:lnTo>
                <a:lnTo>
                  <a:pt x="89" y="0"/>
                </a:lnTo>
                <a:lnTo>
                  <a:pt x="127" y="0"/>
                </a:lnTo>
                <a:lnTo>
                  <a:pt x="219" y="257"/>
                </a:lnTo>
                <a:lnTo>
                  <a:pt x="167" y="257"/>
                </a:lnTo>
                <a:lnTo>
                  <a:pt x="146" y="201"/>
                </a:lnTo>
                <a:close/>
                <a:moveTo>
                  <a:pt x="80" y="160"/>
                </a:moveTo>
                <a:lnTo>
                  <a:pt x="134" y="160"/>
                </a:lnTo>
                <a:lnTo>
                  <a:pt x="115" y="104"/>
                </a:lnTo>
                <a:lnTo>
                  <a:pt x="108" y="64"/>
                </a:lnTo>
                <a:lnTo>
                  <a:pt x="106" y="64"/>
                </a:lnTo>
                <a:lnTo>
                  <a:pt x="99" y="104"/>
                </a:lnTo>
                <a:lnTo>
                  <a:pt x="80" y="160"/>
                </a:ln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1" name="Freeform 17"/>
          <p:cNvSpPr>
            <a:spLocks noEditPoints="1"/>
          </p:cNvSpPr>
          <p:nvPr/>
        </p:nvSpPr>
        <p:spPr bwMode="auto">
          <a:xfrm>
            <a:off x="5041900" y="4075113"/>
            <a:ext cx="285750" cy="417512"/>
          </a:xfrm>
          <a:custGeom>
            <a:avLst/>
            <a:gdLst/>
            <a:ahLst/>
            <a:cxnLst>
              <a:cxn ang="0">
                <a:pos x="72" y="27"/>
              </a:cxn>
              <a:cxn ang="0">
                <a:pos x="71" y="35"/>
              </a:cxn>
              <a:cxn ang="0">
                <a:pos x="68" y="42"/>
              </a:cxn>
              <a:cxn ang="0">
                <a:pos x="62" y="48"/>
              </a:cxn>
              <a:cxn ang="0">
                <a:pos x="53" y="52"/>
              </a:cxn>
              <a:cxn ang="0">
                <a:pos x="53" y="53"/>
              </a:cxn>
              <a:cxn ang="0">
                <a:pos x="62" y="55"/>
              </a:cxn>
              <a:cxn ang="0">
                <a:pos x="69" y="61"/>
              </a:cxn>
              <a:cxn ang="0">
                <a:pos x="74" y="68"/>
              </a:cxn>
              <a:cxn ang="0">
                <a:pos x="76" y="79"/>
              </a:cxn>
              <a:cxn ang="0">
                <a:pos x="72" y="94"/>
              </a:cxn>
              <a:cxn ang="0">
                <a:pos x="63" y="104"/>
              </a:cxn>
              <a:cxn ang="0">
                <a:pos x="49" y="110"/>
              </a:cxn>
              <a:cxn ang="0">
                <a:pos x="33" y="111"/>
              </a:cxn>
              <a:cxn ang="0">
                <a:pos x="27" y="111"/>
              </a:cxn>
              <a:cxn ang="0">
                <a:pos x="18" y="111"/>
              </a:cxn>
              <a:cxn ang="0">
                <a:pos x="8" y="110"/>
              </a:cxn>
              <a:cxn ang="0">
                <a:pos x="0" y="109"/>
              </a:cxn>
              <a:cxn ang="0">
                <a:pos x="0" y="2"/>
              </a:cxn>
              <a:cxn ang="0">
                <a:pos x="6" y="2"/>
              </a:cxn>
              <a:cxn ang="0">
                <a:pos x="14" y="1"/>
              </a:cxn>
              <a:cxn ang="0">
                <a:pos x="23" y="0"/>
              </a:cxn>
              <a:cxn ang="0">
                <a:pos x="32" y="0"/>
              </a:cxn>
              <a:cxn ang="0">
                <a:pos x="47" y="1"/>
              </a:cxn>
              <a:cxn ang="0">
                <a:pos x="60" y="5"/>
              </a:cxn>
              <a:cxn ang="0">
                <a:pos x="69" y="14"/>
              </a:cxn>
              <a:cxn ang="0">
                <a:pos x="72" y="27"/>
              </a:cxn>
              <a:cxn ang="0">
                <a:pos x="27" y="47"/>
              </a:cxn>
              <a:cxn ang="0">
                <a:pos x="32" y="47"/>
              </a:cxn>
              <a:cxn ang="0">
                <a:pos x="36" y="47"/>
              </a:cxn>
              <a:cxn ang="0">
                <a:pos x="47" y="41"/>
              </a:cxn>
              <a:cxn ang="0">
                <a:pos x="51" y="31"/>
              </a:cxn>
              <a:cxn ang="0">
                <a:pos x="49" y="25"/>
              </a:cxn>
              <a:cxn ang="0">
                <a:pos x="45" y="21"/>
              </a:cxn>
              <a:cxn ang="0">
                <a:pos x="39" y="19"/>
              </a:cxn>
              <a:cxn ang="0">
                <a:pos x="33" y="18"/>
              </a:cxn>
              <a:cxn ang="0">
                <a:pos x="25" y="18"/>
              </a:cxn>
              <a:cxn ang="0">
                <a:pos x="20" y="19"/>
              </a:cxn>
              <a:cxn ang="0">
                <a:pos x="20" y="47"/>
              </a:cxn>
              <a:cxn ang="0">
                <a:pos x="27" y="47"/>
              </a:cxn>
              <a:cxn ang="0">
                <a:pos x="34" y="94"/>
              </a:cxn>
              <a:cxn ang="0">
                <a:pos x="41" y="93"/>
              </a:cxn>
              <a:cxn ang="0">
                <a:pos x="48" y="90"/>
              </a:cxn>
              <a:cxn ang="0">
                <a:pos x="52" y="85"/>
              </a:cxn>
              <a:cxn ang="0">
                <a:pos x="54" y="78"/>
              </a:cxn>
              <a:cxn ang="0">
                <a:pos x="52" y="70"/>
              </a:cxn>
              <a:cxn ang="0">
                <a:pos x="46" y="66"/>
              </a:cxn>
              <a:cxn ang="0">
                <a:pos x="39" y="64"/>
              </a:cxn>
              <a:cxn ang="0">
                <a:pos x="31" y="63"/>
              </a:cxn>
              <a:cxn ang="0">
                <a:pos x="20" y="63"/>
              </a:cxn>
              <a:cxn ang="0">
                <a:pos x="20" y="93"/>
              </a:cxn>
              <a:cxn ang="0">
                <a:pos x="22" y="93"/>
              </a:cxn>
              <a:cxn ang="0">
                <a:pos x="26" y="93"/>
              </a:cxn>
              <a:cxn ang="0">
                <a:pos x="30" y="94"/>
              </a:cxn>
              <a:cxn ang="0">
                <a:pos x="34" y="94"/>
              </a:cxn>
            </a:cxnLst>
            <a:rect l="0" t="0" r="r" b="b"/>
            <a:pathLst>
              <a:path w="76" h="111">
                <a:moveTo>
                  <a:pt x="72" y="27"/>
                </a:moveTo>
                <a:cubicBezTo>
                  <a:pt x="72" y="30"/>
                  <a:pt x="72" y="32"/>
                  <a:pt x="71" y="35"/>
                </a:cubicBezTo>
                <a:cubicBezTo>
                  <a:pt x="71" y="38"/>
                  <a:pt x="69" y="40"/>
                  <a:pt x="68" y="42"/>
                </a:cubicBezTo>
                <a:cubicBezTo>
                  <a:pt x="66" y="44"/>
                  <a:pt x="64" y="46"/>
                  <a:pt x="62" y="48"/>
                </a:cubicBezTo>
                <a:cubicBezTo>
                  <a:pt x="59" y="50"/>
                  <a:pt x="56" y="51"/>
                  <a:pt x="53" y="52"/>
                </a:cubicBezTo>
                <a:cubicBezTo>
                  <a:pt x="53" y="53"/>
                  <a:pt x="53" y="53"/>
                  <a:pt x="53" y="53"/>
                </a:cubicBezTo>
                <a:cubicBezTo>
                  <a:pt x="56" y="53"/>
                  <a:pt x="59" y="54"/>
                  <a:pt x="62" y="55"/>
                </a:cubicBezTo>
                <a:cubicBezTo>
                  <a:pt x="65" y="57"/>
                  <a:pt x="67" y="58"/>
                  <a:pt x="69" y="61"/>
                </a:cubicBezTo>
                <a:cubicBezTo>
                  <a:pt x="71" y="63"/>
                  <a:pt x="73" y="65"/>
                  <a:pt x="74" y="68"/>
                </a:cubicBezTo>
                <a:cubicBezTo>
                  <a:pt x="75" y="72"/>
                  <a:pt x="76" y="75"/>
                  <a:pt x="76" y="79"/>
                </a:cubicBezTo>
                <a:cubicBezTo>
                  <a:pt x="76" y="85"/>
                  <a:pt x="74" y="90"/>
                  <a:pt x="72" y="94"/>
                </a:cubicBezTo>
                <a:cubicBezTo>
                  <a:pt x="70" y="98"/>
                  <a:pt x="67" y="101"/>
                  <a:pt x="63" y="104"/>
                </a:cubicBezTo>
                <a:cubicBezTo>
                  <a:pt x="59" y="106"/>
                  <a:pt x="54" y="108"/>
                  <a:pt x="49" y="110"/>
                </a:cubicBezTo>
                <a:cubicBezTo>
                  <a:pt x="44" y="111"/>
                  <a:pt x="39" y="111"/>
                  <a:pt x="33" y="111"/>
                </a:cubicBezTo>
                <a:cubicBezTo>
                  <a:pt x="32" y="111"/>
                  <a:pt x="29" y="111"/>
                  <a:pt x="27" y="111"/>
                </a:cubicBezTo>
                <a:cubicBezTo>
                  <a:pt x="24" y="111"/>
                  <a:pt x="21" y="111"/>
                  <a:pt x="18" y="111"/>
                </a:cubicBezTo>
                <a:cubicBezTo>
                  <a:pt x="15" y="111"/>
                  <a:pt x="12" y="111"/>
                  <a:pt x="8" y="110"/>
                </a:cubicBezTo>
                <a:cubicBezTo>
                  <a:pt x="5" y="110"/>
                  <a:pt x="2" y="110"/>
                  <a:pt x="0" y="109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4" y="2"/>
                  <a:pt x="6" y="2"/>
                </a:cubicBezTo>
                <a:cubicBezTo>
                  <a:pt x="9" y="1"/>
                  <a:pt x="11" y="1"/>
                  <a:pt x="14" y="1"/>
                </a:cubicBezTo>
                <a:cubicBezTo>
                  <a:pt x="17" y="1"/>
                  <a:pt x="20" y="0"/>
                  <a:pt x="23" y="0"/>
                </a:cubicBezTo>
                <a:cubicBezTo>
                  <a:pt x="26" y="0"/>
                  <a:pt x="29" y="0"/>
                  <a:pt x="32" y="0"/>
                </a:cubicBezTo>
                <a:cubicBezTo>
                  <a:pt x="37" y="0"/>
                  <a:pt x="42" y="1"/>
                  <a:pt x="47" y="1"/>
                </a:cubicBezTo>
                <a:cubicBezTo>
                  <a:pt x="52" y="2"/>
                  <a:pt x="56" y="3"/>
                  <a:pt x="60" y="5"/>
                </a:cubicBezTo>
                <a:cubicBezTo>
                  <a:pt x="64" y="7"/>
                  <a:pt x="67" y="10"/>
                  <a:pt x="69" y="14"/>
                </a:cubicBezTo>
                <a:cubicBezTo>
                  <a:pt x="71" y="17"/>
                  <a:pt x="72" y="22"/>
                  <a:pt x="72" y="27"/>
                </a:cubicBezTo>
                <a:close/>
                <a:moveTo>
                  <a:pt x="27" y="47"/>
                </a:moveTo>
                <a:cubicBezTo>
                  <a:pt x="28" y="47"/>
                  <a:pt x="30" y="47"/>
                  <a:pt x="32" y="47"/>
                </a:cubicBezTo>
                <a:cubicBezTo>
                  <a:pt x="34" y="47"/>
                  <a:pt x="35" y="47"/>
                  <a:pt x="36" y="47"/>
                </a:cubicBezTo>
                <a:cubicBezTo>
                  <a:pt x="40" y="45"/>
                  <a:pt x="44" y="43"/>
                  <a:pt x="47" y="41"/>
                </a:cubicBezTo>
                <a:cubicBezTo>
                  <a:pt x="49" y="39"/>
                  <a:pt x="51" y="35"/>
                  <a:pt x="51" y="31"/>
                </a:cubicBezTo>
                <a:cubicBezTo>
                  <a:pt x="51" y="29"/>
                  <a:pt x="50" y="27"/>
                  <a:pt x="49" y="25"/>
                </a:cubicBezTo>
                <a:cubicBezTo>
                  <a:pt x="48" y="23"/>
                  <a:pt x="47" y="22"/>
                  <a:pt x="45" y="21"/>
                </a:cubicBezTo>
                <a:cubicBezTo>
                  <a:pt x="43" y="20"/>
                  <a:pt x="42" y="19"/>
                  <a:pt x="39" y="19"/>
                </a:cubicBezTo>
                <a:cubicBezTo>
                  <a:pt x="37" y="18"/>
                  <a:pt x="35" y="18"/>
                  <a:pt x="33" y="18"/>
                </a:cubicBezTo>
                <a:cubicBezTo>
                  <a:pt x="30" y="18"/>
                  <a:pt x="27" y="18"/>
                  <a:pt x="25" y="18"/>
                </a:cubicBezTo>
                <a:cubicBezTo>
                  <a:pt x="23" y="18"/>
                  <a:pt x="21" y="18"/>
                  <a:pt x="20" y="19"/>
                </a:cubicBezTo>
                <a:cubicBezTo>
                  <a:pt x="20" y="47"/>
                  <a:pt x="20" y="47"/>
                  <a:pt x="20" y="47"/>
                </a:cubicBezTo>
                <a:lnTo>
                  <a:pt x="27" y="47"/>
                </a:lnTo>
                <a:close/>
                <a:moveTo>
                  <a:pt x="34" y="94"/>
                </a:moveTo>
                <a:cubicBezTo>
                  <a:pt x="36" y="94"/>
                  <a:pt x="39" y="93"/>
                  <a:pt x="41" y="93"/>
                </a:cubicBezTo>
                <a:cubicBezTo>
                  <a:pt x="44" y="92"/>
                  <a:pt x="46" y="91"/>
                  <a:pt x="48" y="90"/>
                </a:cubicBezTo>
                <a:cubicBezTo>
                  <a:pt x="49" y="89"/>
                  <a:pt x="51" y="87"/>
                  <a:pt x="52" y="85"/>
                </a:cubicBezTo>
                <a:cubicBezTo>
                  <a:pt x="53" y="83"/>
                  <a:pt x="54" y="81"/>
                  <a:pt x="54" y="78"/>
                </a:cubicBezTo>
                <a:cubicBezTo>
                  <a:pt x="54" y="75"/>
                  <a:pt x="53" y="72"/>
                  <a:pt x="52" y="70"/>
                </a:cubicBezTo>
                <a:cubicBezTo>
                  <a:pt x="50" y="68"/>
                  <a:pt x="49" y="67"/>
                  <a:pt x="46" y="66"/>
                </a:cubicBezTo>
                <a:cubicBezTo>
                  <a:pt x="44" y="65"/>
                  <a:pt x="42" y="64"/>
                  <a:pt x="39" y="64"/>
                </a:cubicBezTo>
                <a:cubicBezTo>
                  <a:pt x="37" y="63"/>
                  <a:pt x="34" y="63"/>
                  <a:pt x="31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93"/>
                  <a:pt x="20" y="93"/>
                  <a:pt x="20" y="93"/>
                </a:cubicBezTo>
                <a:cubicBezTo>
                  <a:pt x="20" y="93"/>
                  <a:pt x="21" y="93"/>
                  <a:pt x="22" y="93"/>
                </a:cubicBezTo>
                <a:cubicBezTo>
                  <a:pt x="23" y="93"/>
                  <a:pt x="25" y="93"/>
                  <a:pt x="26" y="93"/>
                </a:cubicBezTo>
                <a:cubicBezTo>
                  <a:pt x="27" y="93"/>
                  <a:pt x="29" y="93"/>
                  <a:pt x="30" y="94"/>
                </a:cubicBezTo>
                <a:cubicBezTo>
                  <a:pt x="31" y="94"/>
                  <a:pt x="33" y="94"/>
                  <a:pt x="34" y="94"/>
                </a:cubicBez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2" name="Freeform 18"/>
          <p:cNvSpPr/>
          <p:nvPr/>
        </p:nvSpPr>
        <p:spPr bwMode="auto">
          <a:xfrm>
            <a:off x="5897563" y="4075113"/>
            <a:ext cx="288925" cy="420687"/>
          </a:xfrm>
          <a:custGeom>
            <a:avLst/>
            <a:gdLst/>
            <a:ahLst/>
            <a:cxnLst>
              <a:cxn ang="0">
                <a:pos x="77" y="105"/>
              </a:cxn>
              <a:cxn ang="0">
                <a:pos x="64" y="110"/>
              </a:cxn>
              <a:cxn ang="0">
                <a:pos x="48" y="112"/>
              </a:cxn>
              <a:cxn ang="0">
                <a:pos x="30" y="109"/>
              </a:cxn>
              <a:cxn ang="0">
                <a:pos x="14" y="99"/>
              </a:cxn>
              <a:cxn ang="0">
                <a:pos x="4" y="82"/>
              </a:cxn>
              <a:cxn ang="0">
                <a:pos x="0" y="56"/>
              </a:cxn>
              <a:cxn ang="0">
                <a:pos x="4" y="29"/>
              </a:cxn>
              <a:cxn ang="0">
                <a:pos x="16" y="12"/>
              </a:cxn>
              <a:cxn ang="0">
                <a:pos x="31" y="2"/>
              </a:cxn>
              <a:cxn ang="0">
                <a:pos x="49" y="0"/>
              </a:cxn>
              <a:cxn ang="0">
                <a:pos x="64" y="1"/>
              </a:cxn>
              <a:cxn ang="0">
                <a:pos x="75" y="4"/>
              </a:cxn>
              <a:cxn ang="0">
                <a:pos x="71" y="22"/>
              </a:cxn>
              <a:cxn ang="0">
                <a:pos x="62" y="19"/>
              </a:cxn>
              <a:cxn ang="0">
                <a:pos x="51" y="18"/>
              </a:cxn>
              <a:cxn ang="0">
                <a:pos x="30" y="28"/>
              </a:cxn>
              <a:cxn ang="0">
                <a:pos x="22" y="56"/>
              </a:cxn>
              <a:cxn ang="0">
                <a:pos x="24" y="71"/>
              </a:cxn>
              <a:cxn ang="0">
                <a:pos x="30" y="83"/>
              </a:cxn>
              <a:cxn ang="0">
                <a:pos x="39" y="90"/>
              </a:cxn>
              <a:cxn ang="0">
                <a:pos x="52" y="93"/>
              </a:cxn>
              <a:cxn ang="0">
                <a:pos x="64" y="92"/>
              </a:cxn>
              <a:cxn ang="0">
                <a:pos x="72" y="88"/>
              </a:cxn>
              <a:cxn ang="0">
                <a:pos x="77" y="105"/>
              </a:cxn>
            </a:cxnLst>
            <a:rect l="0" t="0" r="r" b="b"/>
            <a:pathLst>
              <a:path w="77" h="112">
                <a:moveTo>
                  <a:pt x="77" y="105"/>
                </a:moveTo>
                <a:cubicBezTo>
                  <a:pt x="73" y="108"/>
                  <a:pt x="69" y="109"/>
                  <a:pt x="64" y="110"/>
                </a:cubicBezTo>
                <a:cubicBezTo>
                  <a:pt x="59" y="111"/>
                  <a:pt x="54" y="112"/>
                  <a:pt x="48" y="112"/>
                </a:cubicBezTo>
                <a:cubicBezTo>
                  <a:pt x="42" y="112"/>
                  <a:pt x="36" y="111"/>
                  <a:pt x="30" y="109"/>
                </a:cubicBezTo>
                <a:cubicBezTo>
                  <a:pt x="24" y="107"/>
                  <a:pt x="19" y="104"/>
                  <a:pt x="14" y="99"/>
                </a:cubicBezTo>
                <a:cubicBezTo>
                  <a:pt x="10" y="95"/>
                  <a:pt x="7" y="89"/>
                  <a:pt x="4" y="82"/>
                </a:cubicBezTo>
                <a:cubicBezTo>
                  <a:pt x="1" y="75"/>
                  <a:pt x="0" y="66"/>
                  <a:pt x="0" y="56"/>
                </a:cubicBezTo>
                <a:cubicBezTo>
                  <a:pt x="0" y="45"/>
                  <a:pt x="1" y="36"/>
                  <a:pt x="4" y="29"/>
                </a:cubicBezTo>
                <a:cubicBezTo>
                  <a:pt x="7" y="22"/>
                  <a:pt x="11" y="16"/>
                  <a:pt x="16" y="12"/>
                </a:cubicBezTo>
                <a:cubicBezTo>
                  <a:pt x="20" y="7"/>
                  <a:pt x="26" y="4"/>
                  <a:pt x="31" y="2"/>
                </a:cubicBezTo>
                <a:cubicBezTo>
                  <a:pt x="37" y="1"/>
                  <a:pt x="43" y="0"/>
                  <a:pt x="49" y="0"/>
                </a:cubicBezTo>
                <a:cubicBezTo>
                  <a:pt x="55" y="0"/>
                  <a:pt x="60" y="0"/>
                  <a:pt x="64" y="1"/>
                </a:cubicBezTo>
                <a:cubicBezTo>
                  <a:pt x="69" y="2"/>
                  <a:pt x="72" y="3"/>
                  <a:pt x="75" y="4"/>
                </a:cubicBezTo>
                <a:cubicBezTo>
                  <a:pt x="71" y="22"/>
                  <a:pt x="71" y="22"/>
                  <a:pt x="71" y="22"/>
                </a:cubicBezTo>
                <a:cubicBezTo>
                  <a:pt x="68" y="21"/>
                  <a:pt x="66" y="20"/>
                  <a:pt x="62" y="19"/>
                </a:cubicBezTo>
                <a:cubicBezTo>
                  <a:pt x="59" y="19"/>
                  <a:pt x="55" y="18"/>
                  <a:pt x="51" y="18"/>
                </a:cubicBezTo>
                <a:cubicBezTo>
                  <a:pt x="42" y="18"/>
                  <a:pt x="35" y="21"/>
                  <a:pt x="30" y="28"/>
                </a:cubicBezTo>
                <a:cubicBezTo>
                  <a:pt x="25" y="34"/>
                  <a:pt x="22" y="43"/>
                  <a:pt x="22" y="56"/>
                </a:cubicBezTo>
                <a:cubicBezTo>
                  <a:pt x="22" y="61"/>
                  <a:pt x="23" y="67"/>
                  <a:pt x="24" y="71"/>
                </a:cubicBezTo>
                <a:cubicBezTo>
                  <a:pt x="25" y="76"/>
                  <a:pt x="27" y="80"/>
                  <a:pt x="30" y="83"/>
                </a:cubicBezTo>
                <a:cubicBezTo>
                  <a:pt x="32" y="86"/>
                  <a:pt x="35" y="89"/>
                  <a:pt x="39" y="90"/>
                </a:cubicBezTo>
                <a:cubicBezTo>
                  <a:pt x="43" y="92"/>
                  <a:pt x="47" y="93"/>
                  <a:pt x="52" y="93"/>
                </a:cubicBezTo>
                <a:cubicBezTo>
                  <a:pt x="57" y="93"/>
                  <a:pt x="61" y="93"/>
                  <a:pt x="64" y="92"/>
                </a:cubicBezTo>
                <a:cubicBezTo>
                  <a:pt x="67" y="91"/>
                  <a:pt x="70" y="90"/>
                  <a:pt x="72" y="88"/>
                </a:cubicBezTo>
                <a:lnTo>
                  <a:pt x="77" y="105"/>
                </a:ln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3" name="Freeform 19"/>
          <p:cNvSpPr>
            <a:spLocks noEditPoints="1"/>
          </p:cNvSpPr>
          <p:nvPr/>
        </p:nvSpPr>
        <p:spPr bwMode="auto">
          <a:xfrm>
            <a:off x="6759575" y="4075113"/>
            <a:ext cx="319087" cy="420687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8" y="1"/>
              </a:cxn>
              <a:cxn ang="0">
                <a:pos x="16" y="0"/>
              </a:cxn>
              <a:cxn ang="0">
                <a:pos x="25" y="0"/>
              </a:cxn>
              <a:cxn ang="0">
                <a:pos x="32" y="0"/>
              </a:cxn>
              <a:cxn ang="0">
                <a:pos x="56" y="4"/>
              </a:cxn>
              <a:cxn ang="0">
                <a:pos x="73" y="15"/>
              </a:cxn>
              <a:cxn ang="0">
                <a:pos x="82" y="33"/>
              </a:cxn>
              <a:cxn ang="0">
                <a:pos x="85" y="55"/>
              </a:cxn>
              <a:cxn ang="0">
                <a:pos x="82" y="76"/>
              </a:cxn>
              <a:cxn ang="0">
                <a:pos x="73" y="94"/>
              </a:cxn>
              <a:cxn ang="0">
                <a:pos x="56" y="107"/>
              </a:cxn>
              <a:cxn ang="0">
                <a:pos x="30" y="112"/>
              </a:cxn>
              <a:cxn ang="0">
                <a:pos x="23" y="111"/>
              </a:cxn>
              <a:cxn ang="0">
                <a:pos x="15" y="111"/>
              </a:cxn>
              <a:cxn ang="0">
                <a:pos x="6" y="111"/>
              </a:cxn>
              <a:cxn ang="0">
                <a:pos x="0" y="110"/>
              </a:cxn>
              <a:cxn ang="0">
                <a:pos x="0" y="2"/>
              </a:cxn>
              <a:cxn ang="0">
                <a:pos x="34" y="19"/>
              </a:cxn>
              <a:cxn ang="0">
                <a:pos x="27" y="19"/>
              </a:cxn>
              <a:cxn ang="0">
                <a:pos x="22" y="20"/>
              </a:cxn>
              <a:cxn ang="0">
                <a:pos x="22" y="92"/>
              </a:cxn>
              <a:cxn ang="0">
                <a:pos x="24" y="92"/>
              </a:cxn>
              <a:cxn ang="0">
                <a:pos x="27" y="92"/>
              </a:cxn>
              <a:cxn ang="0">
                <a:pos x="30" y="93"/>
              </a:cxn>
              <a:cxn ang="0">
                <a:pos x="32" y="93"/>
              </a:cxn>
              <a:cxn ang="0">
                <a:pos x="47" y="90"/>
              </a:cxn>
              <a:cxn ang="0">
                <a:pos x="57" y="81"/>
              </a:cxn>
              <a:cxn ang="0">
                <a:pos x="62" y="69"/>
              </a:cxn>
              <a:cxn ang="0">
                <a:pos x="63" y="55"/>
              </a:cxn>
              <a:cxn ang="0">
                <a:pos x="62" y="42"/>
              </a:cxn>
              <a:cxn ang="0">
                <a:pos x="57" y="31"/>
              </a:cxn>
              <a:cxn ang="0">
                <a:pos x="48" y="22"/>
              </a:cxn>
              <a:cxn ang="0">
                <a:pos x="34" y="19"/>
              </a:cxn>
            </a:cxnLst>
            <a:rect l="0" t="0" r="r" b="b"/>
            <a:pathLst>
              <a:path w="85" h="112">
                <a:moveTo>
                  <a:pt x="0" y="2"/>
                </a:moveTo>
                <a:cubicBezTo>
                  <a:pt x="3" y="1"/>
                  <a:pt x="5" y="1"/>
                  <a:pt x="8" y="1"/>
                </a:cubicBezTo>
                <a:cubicBezTo>
                  <a:pt x="10" y="1"/>
                  <a:pt x="13" y="1"/>
                  <a:pt x="16" y="0"/>
                </a:cubicBezTo>
                <a:cubicBezTo>
                  <a:pt x="19" y="0"/>
                  <a:pt x="22" y="0"/>
                  <a:pt x="25" y="0"/>
                </a:cubicBezTo>
                <a:cubicBezTo>
                  <a:pt x="27" y="0"/>
                  <a:pt x="30" y="0"/>
                  <a:pt x="32" y="0"/>
                </a:cubicBezTo>
                <a:cubicBezTo>
                  <a:pt x="41" y="0"/>
                  <a:pt x="50" y="2"/>
                  <a:pt x="56" y="4"/>
                </a:cubicBezTo>
                <a:cubicBezTo>
                  <a:pt x="63" y="7"/>
                  <a:pt x="69" y="11"/>
                  <a:pt x="73" y="15"/>
                </a:cubicBezTo>
                <a:cubicBezTo>
                  <a:pt x="77" y="20"/>
                  <a:pt x="80" y="26"/>
                  <a:pt x="82" y="33"/>
                </a:cubicBezTo>
                <a:cubicBezTo>
                  <a:pt x="84" y="39"/>
                  <a:pt x="85" y="47"/>
                  <a:pt x="85" y="55"/>
                </a:cubicBezTo>
                <a:cubicBezTo>
                  <a:pt x="85" y="62"/>
                  <a:pt x="84" y="69"/>
                  <a:pt x="82" y="76"/>
                </a:cubicBezTo>
                <a:cubicBezTo>
                  <a:pt x="81" y="83"/>
                  <a:pt x="77" y="89"/>
                  <a:pt x="73" y="94"/>
                </a:cubicBezTo>
                <a:cubicBezTo>
                  <a:pt x="69" y="99"/>
                  <a:pt x="63" y="104"/>
                  <a:pt x="56" y="107"/>
                </a:cubicBezTo>
                <a:cubicBezTo>
                  <a:pt x="49" y="110"/>
                  <a:pt x="40" y="112"/>
                  <a:pt x="30" y="112"/>
                </a:cubicBezTo>
                <a:cubicBezTo>
                  <a:pt x="28" y="112"/>
                  <a:pt x="26" y="111"/>
                  <a:pt x="23" y="111"/>
                </a:cubicBezTo>
                <a:cubicBezTo>
                  <a:pt x="21" y="111"/>
                  <a:pt x="18" y="111"/>
                  <a:pt x="15" y="111"/>
                </a:cubicBezTo>
                <a:cubicBezTo>
                  <a:pt x="12" y="111"/>
                  <a:pt x="9" y="111"/>
                  <a:pt x="6" y="111"/>
                </a:cubicBezTo>
                <a:cubicBezTo>
                  <a:pt x="4" y="110"/>
                  <a:pt x="2" y="110"/>
                  <a:pt x="0" y="110"/>
                </a:cubicBezTo>
                <a:lnTo>
                  <a:pt x="0" y="2"/>
                </a:lnTo>
                <a:close/>
                <a:moveTo>
                  <a:pt x="34" y="19"/>
                </a:moveTo>
                <a:cubicBezTo>
                  <a:pt x="31" y="19"/>
                  <a:pt x="29" y="19"/>
                  <a:pt x="27" y="19"/>
                </a:cubicBezTo>
                <a:cubicBezTo>
                  <a:pt x="24" y="19"/>
                  <a:pt x="23" y="19"/>
                  <a:pt x="22" y="20"/>
                </a:cubicBezTo>
                <a:cubicBezTo>
                  <a:pt x="22" y="92"/>
                  <a:pt x="22" y="92"/>
                  <a:pt x="22" y="92"/>
                </a:cubicBezTo>
                <a:cubicBezTo>
                  <a:pt x="22" y="92"/>
                  <a:pt x="23" y="92"/>
                  <a:pt x="24" y="92"/>
                </a:cubicBezTo>
                <a:cubicBezTo>
                  <a:pt x="25" y="92"/>
                  <a:pt x="26" y="92"/>
                  <a:pt x="27" y="92"/>
                </a:cubicBezTo>
                <a:cubicBezTo>
                  <a:pt x="28" y="93"/>
                  <a:pt x="29" y="93"/>
                  <a:pt x="30" y="93"/>
                </a:cubicBezTo>
                <a:cubicBezTo>
                  <a:pt x="31" y="93"/>
                  <a:pt x="32" y="93"/>
                  <a:pt x="32" y="93"/>
                </a:cubicBezTo>
                <a:cubicBezTo>
                  <a:pt x="38" y="93"/>
                  <a:pt x="43" y="92"/>
                  <a:pt x="47" y="90"/>
                </a:cubicBezTo>
                <a:cubicBezTo>
                  <a:pt x="51" y="87"/>
                  <a:pt x="54" y="85"/>
                  <a:pt x="57" y="81"/>
                </a:cubicBezTo>
                <a:cubicBezTo>
                  <a:pt x="59" y="78"/>
                  <a:pt x="61" y="74"/>
                  <a:pt x="62" y="69"/>
                </a:cubicBezTo>
                <a:cubicBezTo>
                  <a:pt x="62" y="64"/>
                  <a:pt x="63" y="60"/>
                  <a:pt x="63" y="55"/>
                </a:cubicBezTo>
                <a:cubicBezTo>
                  <a:pt x="63" y="51"/>
                  <a:pt x="63" y="46"/>
                  <a:pt x="62" y="42"/>
                </a:cubicBezTo>
                <a:cubicBezTo>
                  <a:pt x="61" y="38"/>
                  <a:pt x="59" y="34"/>
                  <a:pt x="57" y="31"/>
                </a:cubicBezTo>
                <a:cubicBezTo>
                  <a:pt x="55" y="27"/>
                  <a:pt x="52" y="24"/>
                  <a:pt x="48" y="22"/>
                </a:cubicBezTo>
                <a:cubicBezTo>
                  <a:pt x="44" y="20"/>
                  <a:pt x="39" y="19"/>
                  <a:pt x="34" y="19"/>
                </a:cubicBez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4" name="Freeform 20"/>
          <p:cNvSpPr/>
          <p:nvPr/>
        </p:nvSpPr>
        <p:spPr bwMode="auto">
          <a:xfrm>
            <a:off x="7648575" y="4083050"/>
            <a:ext cx="242887" cy="404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1" y="0"/>
              </a:cxn>
              <a:cxn ang="0">
                <a:pos x="151" y="45"/>
              </a:cxn>
              <a:cxn ang="0">
                <a:pos x="49" y="45"/>
              </a:cxn>
              <a:cxn ang="0">
                <a:pos x="49" y="104"/>
              </a:cxn>
              <a:cxn ang="0">
                <a:pos x="141" y="104"/>
              </a:cxn>
              <a:cxn ang="0">
                <a:pos x="141" y="149"/>
              </a:cxn>
              <a:cxn ang="0">
                <a:pos x="49" y="149"/>
              </a:cxn>
              <a:cxn ang="0">
                <a:pos x="49" y="210"/>
              </a:cxn>
              <a:cxn ang="0">
                <a:pos x="153" y="210"/>
              </a:cxn>
              <a:cxn ang="0">
                <a:pos x="153" y="255"/>
              </a:cxn>
              <a:cxn ang="0">
                <a:pos x="0" y="255"/>
              </a:cxn>
              <a:cxn ang="0">
                <a:pos x="0" y="0"/>
              </a:cxn>
            </a:cxnLst>
            <a:rect l="0" t="0" r="r" b="b"/>
            <a:pathLst>
              <a:path w="153" h="255">
                <a:moveTo>
                  <a:pt x="0" y="0"/>
                </a:moveTo>
                <a:lnTo>
                  <a:pt x="151" y="0"/>
                </a:lnTo>
                <a:lnTo>
                  <a:pt x="151" y="45"/>
                </a:lnTo>
                <a:lnTo>
                  <a:pt x="49" y="45"/>
                </a:lnTo>
                <a:lnTo>
                  <a:pt x="49" y="104"/>
                </a:lnTo>
                <a:lnTo>
                  <a:pt x="141" y="104"/>
                </a:lnTo>
                <a:lnTo>
                  <a:pt x="141" y="149"/>
                </a:lnTo>
                <a:lnTo>
                  <a:pt x="49" y="149"/>
                </a:lnTo>
                <a:lnTo>
                  <a:pt x="49" y="210"/>
                </a:lnTo>
                <a:lnTo>
                  <a:pt x="153" y="210"/>
                </a:lnTo>
                <a:lnTo>
                  <a:pt x="153" y="255"/>
                </a:lnTo>
                <a:lnTo>
                  <a:pt x="0" y="255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00392" y="4798382"/>
            <a:ext cx="3991216" cy="1948648"/>
            <a:chOff x="8386921" y="2138442"/>
            <a:chExt cx="2501951" cy="1401105"/>
          </a:xfrm>
        </p:grpSpPr>
        <p:sp>
          <p:nvSpPr>
            <p:cNvPr id="3" name="矩形 2"/>
            <p:cNvSpPr/>
            <p:nvPr/>
          </p:nvSpPr>
          <p:spPr>
            <a:xfrm>
              <a:off x="8386921" y="2138442"/>
              <a:ext cx="2501951" cy="5757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" name="文本框 4"/>
            <p:cNvSpPr txBox="1"/>
            <p:nvPr/>
          </p:nvSpPr>
          <p:spPr>
            <a:xfrm>
              <a:off x="8504910" y="2542351"/>
              <a:ext cx="2265974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2052" name="AutoShape 4"/>
          <p:cNvSpPr>
            <a:spLocks noChangeAspect="1" noChangeArrowheads="1" noTextEdit="1"/>
          </p:cNvSpPr>
          <p:nvPr/>
        </p:nvSpPr>
        <p:spPr bwMode="auto">
          <a:xfrm>
            <a:off x="3910013" y="396875"/>
            <a:ext cx="4195762" cy="4195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535488" y="531813"/>
            <a:ext cx="34925" cy="3879850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975225" y="531813"/>
            <a:ext cx="33337" cy="3879850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413375" y="531813"/>
            <a:ext cx="33337" cy="3879850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5851525" y="531813"/>
            <a:ext cx="34925" cy="3879850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6291263" y="531813"/>
            <a:ext cx="33337" cy="3879850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729413" y="531813"/>
            <a:ext cx="33337" cy="3879850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7167563" y="531813"/>
            <a:ext cx="34925" cy="3879850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7607300" y="531813"/>
            <a:ext cx="33337" cy="3879850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4097338" y="3932238"/>
            <a:ext cx="3881437" cy="33338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4097338" y="3494088"/>
            <a:ext cx="3881437" cy="33338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4097338" y="3055938"/>
            <a:ext cx="3881437" cy="33338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4097338" y="2616200"/>
            <a:ext cx="3881437" cy="33338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4097338" y="2178050"/>
            <a:ext cx="3881437" cy="33338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4111625" y="1739900"/>
            <a:ext cx="3881437" cy="33338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4111625" y="1300163"/>
            <a:ext cx="3881437" cy="34925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4111625" y="862013"/>
            <a:ext cx="3881437" cy="33338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0" name="Freeform 22"/>
          <p:cNvSpPr/>
          <p:nvPr/>
        </p:nvSpPr>
        <p:spPr bwMode="auto">
          <a:xfrm>
            <a:off x="4094163" y="3028950"/>
            <a:ext cx="3546475" cy="963613"/>
          </a:xfrm>
          <a:custGeom>
            <a:avLst/>
            <a:gdLst/>
            <a:ahLst/>
            <a:cxnLst>
              <a:cxn ang="0">
                <a:pos x="1667" y="607"/>
              </a:cxn>
              <a:cxn ang="0">
                <a:pos x="1114" y="54"/>
              </a:cxn>
              <a:cxn ang="0">
                <a:pos x="564" y="347"/>
              </a:cxn>
              <a:cxn ang="0">
                <a:pos x="288" y="146"/>
              </a:cxn>
              <a:cxn ang="0">
                <a:pos x="26" y="324"/>
              </a:cxn>
              <a:cxn ang="0">
                <a:pos x="0" y="286"/>
              </a:cxn>
              <a:cxn ang="0">
                <a:pos x="290" y="90"/>
              </a:cxn>
              <a:cxn ang="0">
                <a:pos x="566" y="295"/>
              </a:cxn>
              <a:cxn ang="0">
                <a:pos x="1122" y="0"/>
              </a:cxn>
              <a:cxn ang="0">
                <a:pos x="1674" y="553"/>
              </a:cxn>
              <a:cxn ang="0">
                <a:pos x="2213" y="283"/>
              </a:cxn>
              <a:cxn ang="0">
                <a:pos x="2234" y="324"/>
              </a:cxn>
              <a:cxn ang="0">
                <a:pos x="1667" y="607"/>
              </a:cxn>
            </a:cxnLst>
            <a:rect l="0" t="0" r="r" b="b"/>
            <a:pathLst>
              <a:path w="2234" h="607">
                <a:moveTo>
                  <a:pt x="1667" y="607"/>
                </a:moveTo>
                <a:lnTo>
                  <a:pt x="1114" y="54"/>
                </a:lnTo>
                <a:lnTo>
                  <a:pt x="564" y="347"/>
                </a:lnTo>
                <a:lnTo>
                  <a:pt x="288" y="146"/>
                </a:lnTo>
                <a:lnTo>
                  <a:pt x="26" y="324"/>
                </a:lnTo>
                <a:lnTo>
                  <a:pt x="0" y="286"/>
                </a:lnTo>
                <a:lnTo>
                  <a:pt x="290" y="90"/>
                </a:lnTo>
                <a:lnTo>
                  <a:pt x="566" y="295"/>
                </a:lnTo>
                <a:lnTo>
                  <a:pt x="1122" y="0"/>
                </a:lnTo>
                <a:lnTo>
                  <a:pt x="1674" y="553"/>
                </a:lnTo>
                <a:lnTo>
                  <a:pt x="2213" y="283"/>
                </a:lnTo>
                <a:lnTo>
                  <a:pt x="2234" y="324"/>
                </a:lnTo>
                <a:lnTo>
                  <a:pt x="1667" y="607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1" name="Oval 23"/>
          <p:cNvSpPr>
            <a:spLocks noChangeArrowheads="1"/>
          </p:cNvSpPr>
          <p:nvPr/>
        </p:nvSpPr>
        <p:spPr bwMode="auto">
          <a:xfrm>
            <a:off x="6627813" y="3813175"/>
            <a:ext cx="236537" cy="234950"/>
          </a:xfrm>
          <a:prstGeom prst="ellipse">
            <a:avLst/>
          </a:pr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2" name="Oval 24"/>
          <p:cNvSpPr>
            <a:spLocks noChangeArrowheads="1"/>
          </p:cNvSpPr>
          <p:nvPr/>
        </p:nvSpPr>
        <p:spPr bwMode="auto">
          <a:xfrm>
            <a:off x="7505700" y="3392488"/>
            <a:ext cx="236537" cy="236538"/>
          </a:xfrm>
          <a:prstGeom prst="ellipse">
            <a:avLst/>
          </a:pr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3" name="Oval 25"/>
          <p:cNvSpPr>
            <a:spLocks noChangeArrowheads="1"/>
          </p:cNvSpPr>
          <p:nvPr/>
        </p:nvSpPr>
        <p:spPr bwMode="auto">
          <a:xfrm>
            <a:off x="5751513" y="2954338"/>
            <a:ext cx="234950" cy="236538"/>
          </a:xfrm>
          <a:prstGeom prst="ellipse">
            <a:avLst/>
          </a:pr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4" name="Oval 26"/>
          <p:cNvSpPr>
            <a:spLocks noChangeArrowheads="1"/>
          </p:cNvSpPr>
          <p:nvPr/>
        </p:nvSpPr>
        <p:spPr bwMode="auto">
          <a:xfrm>
            <a:off x="4873625" y="3419475"/>
            <a:ext cx="236537" cy="239713"/>
          </a:xfrm>
          <a:prstGeom prst="ellipse">
            <a:avLst/>
          </a:pr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5" name="Oval 27"/>
          <p:cNvSpPr>
            <a:spLocks noChangeArrowheads="1"/>
          </p:cNvSpPr>
          <p:nvPr/>
        </p:nvSpPr>
        <p:spPr bwMode="auto">
          <a:xfrm>
            <a:off x="4435475" y="3100388"/>
            <a:ext cx="234950" cy="236538"/>
          </a:xfrm>
          <a:prstGeom prst="ellipse">
            <a:avLst/>
          </a:pr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6" name="Freeform 28"/>
          <p:cNvSpPr/>
          <p:nvPr/>
        </p:nvSpPr>
        <p:spPr bwMode="auto">
          <a:xfrm>
            <a:off x="4105275" y="2597150"/>
            <a:ext cx="3521075" cy="1436688"/>
          </a:xfrm>
          <a:custGeom>
            <a:avLst/>
            <a:gdLst/>
            <a:ahLst/>
            <a:cxnLst>
              <a:cxn ang="0">
                <a:pos x="1110" y="905"/>
              </a:cxn>
              <a:cxn ang="0">
                <a:pos x="545" y="211"/>
              </a:cxn>
              <a:cxn ang="0">
                <a:pos x="0" y="45"/>
              </a:cxn>
              <a:cxn ang="0">
                <a:pos x="11" y="0"/>
              </a:cxn>
              <a:cxn ang="0">
                <a:pos x="571" y="173"/>
              </a:cxn>
              <a:cxn ang="0">
                <a:pos x="1112" y="836"/>
              </a:cxn>
              <a:cxn ang="0">
                <a:pos x="1653" y="272"/>
              </a:cxn>
              <a:cxn ang="0">
                <a:pos x="2218" y="272"/>
              </a:cxn>
              <a:cxn ang="0">
                <a:pos x="2218" y="317"/>
              </a:cxn>
              <a:cxn ang="0">
                <a:pos x="1674" y="317"/>
              </a:cxn>
              <a:cxn ang="0">
                <a:pos x="1110" y="905"/>
              </a:cxn>
            </a:cxnLst>
            <a:rect l="0" t="0" r="r" b="b"/>
            <a:pathLst>
              <a:path w="2218" h="905">
                <a:moveTo>
                  <a:pt x="1110" y="905"/>
                </a:moveTo>
                <a:lnTo>
                  <a:pt x="545" y="211"/>
                </a:lnTo>
                <a:lnTo>
                  <a:pt x="0" y="45"/>
                </a:lnTo>
                <a:lnTo>
                  <a:pt x="11" y="0"/>
                </a:lnTo>
                <a:lnTo>
                  <a:pt x="571" y="173"/>
                </a:lnTo>
                <a:lnTo>
                  <a:pt x="1112" y="836"/>
                </a:lnTo>
                <a:lnTo>
                  <a:pt x="1653" y="272"/>
                </a:lnTo>
                <a:lnTo>
                  <a:pt x="2218" y="272"/>
                </a:lnTo>
                <a:lnTo>
                  <a:pt x="2218" y="317"/>
                </a:lnTo>
                <a:lnTo>
                  <a:pt x="1674" y="317"/>
                </a:lnTo>
                <a:lnTo>
                  <a:pt x="1110" y="905"/>
                </a:lnTo>
                <a:close/>
              </a:path>
            </a:pathLst>
          </a:custGeom>
          <a:solidFill>
            <a:srgbClr val="15BEC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7" name="Oval 29"/>
          <p:cNvSpPr>
            <a:spLocks noChangeArrowheads="1"/>
          </p:cNvSpPr>
          <p:nvPr/>
        </p:nvSpPr>
        <p:spPr bwMode="auto">
          <a:xfrm>
            <a:off x="4873625" y="2789238"/>
            <a:ext cx="236537" cy="236538"/>
          </a:xfrm>
          <a:prstGeom prst="ellipse">
            <a:avLst/>
          </a:pr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8" name="Oval 30"/>
          <p:cNvSpPr>
            <a:spLocks noChangeArrowheads="1"/>
          </p:cNvSpPr>
          <p:nvPr/>
        </p:nvSpPr>
        <p:spPr bwMode="auto">
          <a:xfrm>
            <a:off x="5751513" y="3860800"/>
            <a:ext cx="234950" cy="236538"/>
          </a:xfrm>
          <a:prstGeom prst="ellipse">
            <a:avLst/>
          </a:pr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9" name="Oval 31"/>
          <p:cNvSpPr>
            <a:spLocks noChangeArrowheads="1"/>
          </p:cNvSpPr>
          <p:nvPr/>
        </p:nvSpPr>
        <p:spPr bwMode="auto">
          <a:xfrm>
            <a:off x="6627813" y="2946400"/>
            <a:ext cx="236537" cy="236538"/>
          </a:xfrm>
          <a:prstGeom prst="ellipse">
            <a:avLst/>
          </a:pr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0" name="Oval 32"/>
          <p:cNvSpPr>
            <a:spLocks noChangeArrowheads="1"/>
          </p:cNvSpPr>
          <p:nvPr/>
        </p:nvSpPr>
        <p:spPr bwMode="auto">
          <a:xfrm>
            <a:off x="7505700" y="2946400"/>
            <a:ext cx="236537" cy="236538"/>
          </a:xfrm>
          <a:prstGeom prst="ellipse">
            <a:avLst/>
          </a:pr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1" name="Freeform 33"/>
          <p:cNvSpPr/>
          <p:nvPr/>
        </p:nvSpPr>
        <p:spPr bwMode="auto">
          <a:xfrm>
            <a:off x="4122738" y="2151063"/>
            <a:ext cx="3525837" cy="522288"/>
          </a:xfrm>
          <a:custGeom>
            <a:avLst/>
            <a:gdLst/>
            <a:ahLst/>
            <a:cxnLst>
              <a:cxn ang="0">
                <a:pos x="1933" y="329"/>
              </a:cxn>
              <a:cxn ang="0">
                <a:pos x="1375" y="57"/>
              </a:cxn>
              <a:cxn ang="0">
                <a:pos x="811" y="329"/>
              </a:cxn>
              <a:cxn ang="0">
                <a:pos x="265" y="48"/>
              </a:cxn>
              <a:cxn ang="0">
                <a:pos x="0" y="50"/>
              </a:cxn>
              <a:cxn ang="0">
                <a:pos x="0" y="5"/>
              </a:cxn>
              <a:cxn ang="0">
                <a:pos x="277" y="0"/>
              </a:cxn>
              <a:cxn ang="0">
                <a:pos x="811" y="277"/>
              </a:cxn>
              <a:cxn ang="0">
                <a:pos x="1375" y="7"/>
              </a:cxn>
              <a:cxn ang="0">
                <a:pos x="1926" y="274"/>
              </a:cxn>
              <a:cxn ang="0">
                <a:pos x="2190" y="7"/>
              </a:cxn>
              <a:cxn ang="0">
                <a:pos x="2221" y="40"/>
              </a:cxn>
              <a:cxn ang="0">
                <a:pos x="1933" y="329"/>
              </a:cxn>
            </a:cxnLst>
            <a:rect l="0" t="0" r="r" b="b"/>
            <a:pathLst>
              <a:path w="2221" h="329">
                <a:moveTo>
                  <a:pt x="1933" y="329"/>
                </a:moveTo>
                <a:lnTo>
                  <a:pt x="1375" y="57"/>
                </a:lnTo>
                <a:lnTo>
                  <a:pt x="811" y="329"/>
                </a:lnTo>
                <a:lnTo>
                  <a:pt x="265" y="48"/>
                </a:lnTo>
                <a:lnTo>
                  <a:pt x="0" y="50"/>
                </a:lnTo>
                <a:lnTo>
                  <a:pt x="0" y="5"/>
                </a:lnTo>
                <a:lnTo>
                  <a:pt x="277" y="0"/>
                </a:lnTo>
                <a:lnTo>
                  <a:pt x="811" y="277"/>
                </a:lnTo>
                <a:lnTo>
                  <a:pt x="1375" y="7"/>
                </a:lnTo>
                <a:lnTo>
                  <a:pt x="1926" y="274"/>
                </a:lnTo>
                <a:lnTo>
                  <a:pt x="2190" y="7"/>
                </a:lnTo>
                <a:lnTo>
                  <a:pt x="2221" y="40"/>
                </a:lnTo>
                <a:lnTo>
                  <a:pt x="1933" y="329"/>
                </a:lnTo>
                <a:close/>
              </a:path>
            </a:pathLst>
          </a:custGeom>
          <a:solidFill>
            <a:srgbClr val="9BB3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2" name="Oval 34"/>
          <p:cNvSpPr>
            <a:spLocks noChangeArrowheads="1"/>
          </p:cNvSpPr>
          <p:nvPr/>
        </p:nvSpPr>
        <p:spPr bwMode="auto">
          <a:xfrm>
            <a:off x="4435475" y="2068513"/>
            <a:ext cx="234950" cy="241300"/>
          </a:xfrm>
          <a:prstGeom prst="ellipse">
            <a:avLst/>
          </a:pr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3" name="Oval 35"/>
          <p:cNvSpPr>
            <a:spLocks noChangeArrowheads="1"/>
          </p:cNvSpPr>
          <p:nvPr/>
        </p:nvSpPr>
        <p:spPr bwMode="auto">
          <a:xfrm>
            <a:off x="5311775" y="2511425"/>
            <a:ext cx="236537" cy="236538"/>
          </a:xfrm>
          <a:prstGeom prst="ellipse">
            <a:avLst/>
          </a:pr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4" name="Oval 36"/>
          <p:cNvSpPr>
            <a:spLocks noChangeArrowheads="1"/>
          </p:cNvSpPr>
          <p:nvPr/>
        </p:nvSpPr>
        <p:spPr bwMode="auto">
          <a:xfrm>
            <a:off x="7067550" y="2514600"/>
            <a:ext cx="234950" cy="236538"/>
          </a:xfrm>
          <a:prstGeom prst="ellipse">
            <a:avLst/>
          </a:pr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5" name="Oval 37"/>
          <p:cNvSpPr>
            <a:spLocks noChangeArrowheads="1"/>
          </p:cNvSpPr>
          <p:nvPr/>
        </p:nvSpPr>
        <p:spPr bwMode="auto">
          <a:xfrm>
            <a:off x="7505700" y="2068513"/>
            <a:ext cx="236537" cy="241300"/>
          </a:xfrm>
          <a:prstGeom prst="ellipse">
            <a:avLst/>
          </a:pr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6" name="Freeform 38"/>
          <p:cNvSpPr/>
          <p:nvPr/>
        </p:nvSpPr>
        <p:spPr bwMode="auto">
          <a:xfrm>
            <a:off x="4097338" y="1112838"/>
            <a:ext cx="3546475" cy="685800"/>
          </a:xfrm>
          <a:custGeom>
            <a:avLst/>
            <a:gdLst/>
            <a:ahLst/>
            <a:cxnLst>
              <a:cxn ang="0">
                <a:pos x="1670" y="432"/>
              </a:cxn>
              <a:cxn ang="0">
                <a:pos x="1115" y="154"/>
              </a:cxn>
              <a:cxn ang="0">
                <a:pos x="562" y="430"/>
              </a:cxn>
              <a:cxn ang="0">
                <a:pos x="0" y="149"/>
              </a:cxn>
              <a:cxn ang="0">
                <a:pos x="21" y="109"/>
              </a:cxn>
              <a:cxn ang="0">
                <a:pos x="562" y="380"/>
              </a:cxn>
              <a:cxn ang="0">
                <a:pos x="1115" y="104"/>
              </a:cxn>
              <a:cxn ang="0">
                <a:pos x="1668" y="378"/>
              </a:cxn>
              <a:cxn ang="0">
                <a:pos x="2208" y="0"/>
              </a:cxn>
              <a:cxn ang="0">
                <a:pos x="2234" y="38"/>
              </a:cxn>
              <a:cxn ang="0">
                <a:pos x="1670" y="432"/>
              </a:cxn>
            </a:cxnLst>
            <a:rect l="0" t="0" r="r" b="b"/>
            <a:pathLst>
              <a:path w="2234" h="432">
                <a:moveTo>
                  <a:pt x="1670" y="432"/>
                </a:moveTo>
                <a:lnTo>
                  <a:pt x="1115" y="154"/>
                </a:lnTo>
                <a:lnTo>
                  <a:pt x="562" y="430"/>
                </a:lnTo>
                <a:lnTo>
                  <a:pt x="0" y="149"/>
                </a:lnTo>
                <a:lnTo>
                  <a:pt x="21" y="109"/>
                </a:lnTo>
                <a:lnTo>
                  <a:pt x="562" y="380"/>
                </a:lnTo>
                <a:lnTo>
                  <a:pt x="1115" y="104"/>
                </a:lnTo>
                <a:lnTo>
                  <a:pt x="1668" y="378"/>
                </a:lnTo>
                <a:lnTo>
                  <a:pt x="2208" y="0"/>
                </a:lnTo>
                <a:lnTo>
                  <a:pt x="2234" y="38"/>
                </a:lnTo>
                <a:lnTo>
                  <a:pt x="1670" y="432"/>
                </a:lnTo>
                <a:close/>
              </a:path>
            </a:pathLst>
          </a:custGeom>
          <a:solidFill>
            <a:srgbClr val="A8A8A8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7" name="Oval 39"/>
          <p:cNvSpPr>
            <a:spLocks noChangeArrowheads="1"/>
          </p:cNvSpPr>
          <p:nvPr/>
        </p:nvSpPr>
        <p:spPr bwMode="auto">
          <a:xfrm>
            <a:off x="6189663" y="2076450"/>
            <a:ext cx="236537" cy="236538"/>
          </a:xfrm>
          <a:prstGeom prst="ellipse">
            <a:avLst/>
          </a:pr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8" name="Oval 40"/>
          <p:cNvSpPr>
            <a:spLocks noChangeArrowheads="1"/>
          </p:cNvSpPr>
          <p:nvPr/>
        </p:nvSpPr>
        <p:spPr bwMode="auto">
          <a:xfrm>
            <a:off x="4873625" y="1611313"/>
            <a:ext cx="236537" cy="236538"/>
          </a:xfrm>
          <a:prstGeom prst="ellipse">
            <a:avLst/>
          </a:pr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9" name="Oval 41"/>
          <p:cNvSpPr>
            <a:spLocks noChangeArrowheads="1"/>
          </p:cNvSpPr>
          <p:nvPr/>
        </p:nvSpPr>
        <p:spPr bwMode="auto">
          <a:xfrm>
            <a:off x="5751513" y="1200150"/>
            <a:ext cx="234950" cy="234950"/>
          </a:xfrm>
          <a:prstGeom prst="ellipse">
            <a:avLst/>
          </a:pr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0" name="Oval 42"/>
          <p:cNvSpPr>
            <a:spLocks noChangeArrowheads="1"/>
          </p:cNvSpPr>
          <p:nvPr/>
        </p:nvSpPr>
        <p:spPr bwMode="auto">
          <a:xfrm>
            <a:off x="6627813" y="1638300"/>
            <a:ext cx="236537" cy="236538"/>
          </a:xfrm>
          <a:prstGeom prst="ellipse">
            <a:avLst/>
          </a:pr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1" name="Oval 43"/>
          <p:cNvSpPr>
            <a:spLocks noChangeArrowheads="1"/>
          </p:cNvSpPr>
          <p:nvPr/>
        </p:nvSpPr>
        <p:spPr bwMode="auto">
          <a:xfrm>
            <a:off x="7505700" y="1023938"/>
            <a:ext cx="236537" cy="239713"/>
          </a:xfrm>
          <a:prstGeom prst="ellipse">
            <a:avLst/>
          </a:pr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2" name="Rectangle 44"/>
          <p:cNvSpPr>
            <a:spLocks noChangeArrowheads="1"/>
          </p:cNvSpPr>
          <p:nvPr/>
        </p:nvSpPr>
        <p:spPr bwMode="auto">
          <a:xfrm>
            <a:off x="4097338" y="554038"/>
            <a:ext cx="33337" cy="4038600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3" name="Freeform 45"/>
          <p:cNvSpPr/>
          <p:nvPr/>
        </p:nvSpPr>
        <p:spPr bwMode="auto">
          <a:xfrm>
            <a:off x="4064000" y="393700"/>
            <a:ext cx="104775" cy="195263"/>
          </a:xfrm>
          <a:custGeom>
            <a:avLst/>
            <a:gdLst/>
            <a:ahLst/>
            <a:cxnLst>
              <a:cxn ang="0">
                <a:pos x="0" y="123"/>
              </a:cxn>
              <a:cxn ang="0">
                <a:pos x="33" y="0"/>
              </a:cxn>
              <a:cxn ang="0">
                <a:pos x="66" y="123"/>
              </a:cxn>
              <a:cxn ang="0">
                <a:pos x="0" y="123"/>
              </a:cxn>
            </a:cxnLst>
            <a:rect l="0" t="0" r="r" b="b"/>
            <a:pathLst>
              <a:path w="66" h="123">
                <a:moveTo>
                  <a:pt x="0" y="123"/>
                </a:moveTo>
                <a:lnTo>
                  <a:pt x="33" y="0"/>
                </a:lnTo>
                <a:lnTo>
                  <a:pt x="66" y="123"/>
                </a:lnTo>
                <a:lnTo>
                  <a:pt x="0" y="123"/>
                </a:ln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4" name="Rectangle 46"/>
          <p:cNvSpPr>
            <a:spLocks noChangeArrowheads="1"/>
          </p:cNvSpPr>
          <p:nvPr/>
        </p:nvSpPr>
        <p:spPr bwMode="auto">
          <a:xfrm>
            <a:off x="3910013" y="4371975"/>
            <a:ext cx="4038600" cy="36513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5" name="Freeform 47"/>
          <p:cNvSpPr/>
          <p:nvPr/>
        </p:nvSpPr>
        <p:spPr bwMode="auto">
          <a:xfrm>
            <a:off x="7913688" y="4337050"/>
            <a:ext cx="195262" cy="10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3" y="33"/>
              </a:cxn>
              <a:cxn ang="0">
                <a:pos x="0" y="66"/>
              </a:cxn>
              <a:cxn ang="0">
                <a:pos x="0" y="0"/>
              </a:cxn>
            </a:cxnLst>
            <a:rect l="0" t="0" r="r" b="b"/>
            <a:pathLst>
              <a:path w="123" h="66">
                <a:moveTo>
                  <a:pt x="0" y="0"/>
                </a:moveTo>
                <a:lnTo>
                  <a:pt x="123" y="33"/>
                </a:lnTo>
                <a:lnTo>
                  <a:pt x="0" y="66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4097338" y="4389438"/>
            <a:ext cx="33337" cy="198438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7" name="Rectangle 49"/>
          <p:cNvSpPr>
            <a:spLocks noChangeArrowheads="1"/>
          </p:cNvSpPr>
          <p:nvPr/>
        </p:nvSpPr>
        <p:spPr bwMode="auto">
          <a:xfrm>
            <a:off x="4535488" y="4389438"/>
            <a:ext cx="34925" cy="131763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8" name="Rectangle 50"/>
          <p:cNvSpPr>
            <a:spLocks noChangeArrowheads="1"/>
          </p:cNvSpPr>
          <p:nvPr/>
        </p:nvSpPr>
        <p:spPr bwMode="auto">
          <a:xfrm>
            <a:off x="4975225" y="4389438"/>
            <a:ext cx="33337" cy="131763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9" name="Rectangle 51"/>
          <p:cNvSpPr>
            <a:spLocks noChangeArrowheads="1"/>
          </p:cNvSpPr>
          <p:nvPr/>
        </p:nvSpPr>
        <p:spPr bwMode="auto">
          <a:xfrm>
            <a:off x="5413375" y="4389438"/>
            <a:ext cx="33337" cy="131763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0" name="Rectangle 52"/>
          <p:cNvSpPr>
            <a:spLocks noChangeArrowheads="1"/>
          </p:cNvSpPr>
          <p:nvPr/>
        </p:nvSpPr>
        <p:spPr bwMode="auto">
          <a:xfrm>
            <a:off x="5851525" y="4389438"/>
            <a:ext cx="34925" cy="131763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1" name="Rectangle 53"/>
          <p:cNvSpPr>
            <a:spLocks noChangeArrowheads="1"/>
          </p:cNvSpPr>
          <p:nvPr/>
        </p:nvSpPr>
        <p:spPr bwMode="auto">
          <a:xfrm>
            <a:off x="6291263" y="4389438"/>
            <a:ext cx="33337" cy="131763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2" name="Rectangle 54"/>
          <p:cNvSpPr>
            <a:spLocks noChangeArrowheads="1"/>
          </p:cNvSpPr>
          <p:nvPr/>
        </p:nvSpPr>
        <p:spPr bwMode="auto">
          <a:xfrm>
            <a:off x="6729413" y="4389438"/>
            <a:ext cx="33337" cy="131763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3" name="Rectangle 55"/>
          <p:cNvSpPr>
            <a:spLocks noChangeArrowheads="1"/>
          </p:cNvSpPr>
          <p:nvPr/>
        </p:nvSpPr>
        <p:spPr bwMode="auto">
          <a:xfrm>
            <a:off x="7167563" y="4389438"/>
            <a:ext cx="34925" cy="131763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4" name="Rectangle 56"/>
          <p:cNvSpPr>
            <a:spLocks noChangeArrowheads="1"/>
          </p:cNvSpPr>
          <p:nvPr/>
        </p:nvSpPr>
        <p:spPr bwMode="auto">
          <a:xfrm>
            <a:off x="7607300" y="4389438"/>
            <a:ext cx="33337" cy="131763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5" name="Rectangle 57"/>
          <p:cNvSpPr>
            <a:spLocks noChangeArrowheads="1"/>
          </p:cNvSpPr>
          <p:nvPr/>
        </p:nvSpPr>
        <p:spPr bwMode="auto">
          <a:xfrm>
            <a:off x="3981450" y="3932238"/>
            <a:ext cx="130175" cy="33338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3981450" y="3494088"/>
            <a:ext cx="130175" cy="33338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7" name="Rectangle 59"/>
          <p:cNvSpPr>
            <a:spLocks noChangeArrowheads="1"/>
          </p:cNvSpPr>
          <p:nvPr/>
        </p:nvSpPr>
        <p:spPr bwMode="auto">
          <a:xfrm>
            <a:off x="3981450" y="3055938"/>
            <a:ext cx="130175" cy="33338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3981450" y="2616200"/>
            <a:ext cx="130175" cy="33338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9" name="Rectangle 61"/>
          <p:cNvSpPr>
            <a:spLocks noChangeArrowheads="1"/>
          </p:cNvSpPr>
          <p:nvPr/>
        </p:nvSpPr>
        <p:spPr bwMode="auto">
          <a:xfrm>
            <a:off x="3981450" y="2178050"/>
            <a:ext cx="130175" cy="33338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0" name="Rectangle 62"/>
          <p:cNvSpPr>
            <a:spLocks noChangeArrowheads="1"/>
          </p:cNvSpPr>
          <p:nvPr/>
        </p:nvSpPr>
        <p:spPr bwMode="auto">
          <a:xfrm>
            <a:off x="3981450" y="1739900"/>
            <a:ext cx="130175" cy="33338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1" name="Rectangle 63"/>
          <p:cNvSpPr>
            <a:spLocks noChangeArrowheads="1"/>
          </p:cNvSpPr>
          <p:nvPr/>
        </p:nvSpPr>
        <p:spPr bwMode="auto">
          <a:xfrm>
            <a:off x="3981450" y="1300163"/>
            <a:ext cx="130175" cy="34925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2" name="Rectangle 64"/>
          <p:cNvSpPr>
            <a:spLocks noChangeArrowheads="1"/>
          </p:cNvSpPr>
          <p:nvPr/>
        </p:nvSpPr>
        <p:spPr bwMode="auto">
          <a:xfrm>
            <a:off x="3981450" y="862013"/>
            <a:ext cx="130175" cy="33338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100392" y="4798382"/>
            <a:ext cx="3991216" cy="1948648"/>
            <a:chOff x="8386921" y="2138442"/>
            <a:chExt cx="2501951" cy="1401105"/>
          </a:xfrm>
        </p:grpSpPr>
        <p:sp>
          <p:nvSpPr>
            <p:cNvPr id="5" name="矩形 4"/>
            <p:cNvSpPr/>
            <p:nvPr/>
          </p:nvSpPr>
          <p:spPr>
            <a:xfrm>
              <a:off x="8386921" y="2138442"/>
              <a:ext cx="2501951" cy="5757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504910" y="2542351"/>
              <a:ext cx="2265974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3076" name="AutoShape 4"/>
          <p:cNvSpPr>
            <a:spLocks noChangeAspect="1" noChangeArrowheads="1" noTextEdit="1"/>
          </p:cNvSpPr>
          <p:nvPr/>
        </p:nvSpPr>
        <p:spPr bwMode="auto">
          <a:xfrm>
            <a:off x="3946525" y="635000"/>
            <a:ext cx="4208463" cy="4195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156075" y="1069975"/>
            <a:ext cx="1395413" cy="442913"/>
          </a:xfrm>
          <a:prstGeom prst="rect">
            <a:avLst/>
          </a:prstGeom>
          <a:solidFill>
            <a:srgbClr val="A8A8A8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79" name="Freeform 7"/>
          <p:cNvSpPr/>
          <p:nvPr/>
        </p:nvSpPr>
        <p:spPr bwMode="auto">
          <a:xfrm>
            <a:off x="5484813" y="957263"/>
            <a:ext cx="465138" cy="663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18"/>
              </a:cxn>
              <a:cxn ang="0">
                <a:pos x="293" y="210"/>
              </a:cxn>
              <a:cxn ang="0">
                <a:pos x="293" y="210"/>
              </a:cxn>
              <a:cxn ang="0">
                <a:pos x="0" y="0"/>
              </a:cxn>
            </a:cxnLst>
            <a:rect l="0" t="0" r="r" b="b"/>
            <a:pathLst>
              <a:path w="293" h="418">
                <a:moveTo>
                  <a:pt x="0" y="0"/>
                </a:moveTo>
                <a:lnTo>
                  <a:pt x="0" y="418"/>
                </a:lnTo>
                <a:lnTo>
                  <a:pt x="293" y="210"/>
                </a:lnTo>
                <a:lnTo>
                  <a:pt x="293" y="210"/>
                </a:lnTo>
                <a:lnTo>
                  <a:pt x="0" y="0"/>
                </a:lnTo>
                <a:close/>
              </a:path>
            </a:pathLst>
          </a:custGeom>
          <a:solidFill>
            <a:srgbClr val="A8A8A8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156075" y="1766888"/>
            <a:ext cx="2589213" cy="44291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1" name="Freeform 9"/>
          <p:cNvSpPr/>
          <p:nvPr/>
        </p:nvSpPr>
        <p:spPr bwMode="auto">
          <a:xfrm>
            <a:off x="6673850" y="1658938"/>
            <a:ext cx="465138" cy="663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18"/>
              </a:cxn>
              <a:cxn ang="0">
                <a:pos x="293" y="208"/>
              </a:cxn>
              <a:cxn ang="0">
                <a:pos x="293" y="208"/>
              </a:cxn>
              <a:cxn ang="0">
                <a:pos x="0" y="0"/>
              </a:cxn>
            </a:cxnLst>
            <a:rect l="0" t="0" r="r" b="b"/>
            <a:pathLst>
              <a:path w="293" h="418">
                <a:moveTo>
                  <a:pt x="0" y="0"/>
                </a:moveTo>
                <a:lnTo>
                  <a:pt x="0" y="418"/>
                </a:lnTo>
                <a:lnTo>
                  <a:pt x="293" y="208"/>
                </a:lnTo>
                <a:lnTo>
                  <a:pt x="293" y="208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156075" y="2468563"/>
            <a:ext cx="1744663" cy="442913"/>
          </a:xfrm>
          <a:prstGeom prst="rect">
            <a:avLst/>
          </a:prstGeom>
          <a:solidFill>
            <a:srgbClr val="15BEC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3" name="Freeform 11"/>
          <p:cNvSpPr/>
          <p:nvPr/>
        </p:nvSpPr>
        <p:spPr bwMode="auto">
          <a:xfrm>
            <a:off x="5829300" y="2355850"/>
            <a:ext cx="465138" cy="663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18"/>
              </a:cxn>
              <a:cxn ang="0">
                <a:pos x="293" y="210"/>
              </a:cxn>
              <a:cxn ang="0">
                <a:pos x="293" y="210"/>
              </a:cxn>
              <a:cxn ang="0">
                <a:pos x="0" y="0"/>
              </a:cxn>
            </a:cxnLst>
            <a:rect l="0" t="0" r="r" b="b"/>
            <a:pathLst>
              <a:path w="293" h="418">
                <a:moveTo>
                  <a:pt x="0" y="0"/>
                </a:moveTo>
                <a:lnTo>
                  <a:pt x="0" y="418"/>
                </a:lnTo>
                <a:lnTo>
                  <a:pt x="293" y="210"/>
                </a:lnTo>
                <a:lnTo>
                  <a:pt x="293" y="210"/>
                </a:lnTo>
                <a:lnTo>
                  <a:pt x="0" y="0"/>
                </a:lnTo>
                <a:close/>
              </a:path>
            </a:pathLst>
          </a:custGeom>
          <a:solidFill>
            <a:srgbClr val="15BEC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4156075" y="3165475"/>
            <a:ext cx="2936875" cy="442913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5" name="Freeform 13"/>
          <p:cNvSpPr/>
          <p:nvPr/>
        </p:nvSpPr>
        <p:spPr bwMode="auto">
          <a:xfrm>
            <a:off x="7021513" y="3057525"/>
            <a:ext cx="465138" cy="663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18"/>
              </a:cxn>
              <a:cxn ang="0">
                <a:pos x="293" y="208"/>
              </a:cxn>
              <a:cxn ang="0">
                <a:pos x="293" y="208"/>
              </a:cxn>
              <a:cxn ang="0">
                <a:pos x="0" y="0"/>
              </a:cxn>
            </a:cxnLst>
            <a:rect l="0" t="0" r="r" b="b"/>
            <a:pathLst>
              <a:path w="293" h="418">
                <a:moveTo>
                  <a:pt x="0" y="0"/>
                </a:moveTo>
                <a:lnTo>
                  <a:pt x="0" y="418"/>
                </a:lnTo>
                <a:lnTo>
                  <a:pt x="293" y="208"/>
                </a:lnTo>
                <a:lnTo>
                  <a:pt x="293" y="208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156075" y="3867150"/>
            <a:ext cx="1100138" cy="442913"/>
          </a:xfrm>
          <a:prstGeom prst="rect">
            <a:avLst/>
          </a:prstGeom>
          <a:solidFill>
            <a:srgbClr val="9BB30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7" name="Freeform 15"/>
          <p:cNvSpPr/>
          <p:nvPr/>
        </p:nvSpPr>
        <p:spPr bwMode="auto">
          <a:xfrm>
            <a:off x="5184775" y="3754438"/>
            <a:ext cx="465138" cy="663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18"/>
              </a:cxn>
              <a:cxn ang="0">
                <a:pos x="293" y="210"/>
              </a:cxn>
              <a:cxn ang="0">
                <a:pos x="293" y="210"/>
              </a:cxn>
              <a:cxn ang="0">
                <a:pos x="0" y="0"/>
              </a:cxn>
            </a:cxnLst>
            <a:rect l="0" t="0" r="r" b="b"/>
            <a:pathLst>
              <a:path w="293" h="418">
                <a:moveTo>
                  <a:pt x="0" y="0"/>
                </a:moveTo>
                <a:lnTo>
                  <a:pt x="0" y="418"/>
                </a:lnTo>
                <a:lnTo>
                  <a:pt x="293" y="210"/>
                </a:lnTo>
                <a:lnTo>
                  <a:pt x="293" y="210"/>
                </a:lnTo>
                <a:lnTo>
                  <a:pt x="0" y="0"/>
                </a:lnTo>
                <a:close/>
              </a:path>
            </a:pathLst>
          </a:custGeom>
          <a:solidFill>
            <a:srgbClr val="9BB3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8" name="Freeform 16"/>
          <p:cNvSpPr>
            <a:spLocks noEditPoints="1"/>
          </p:cNvSpPr>
          <p:nvPr/>
        </p:nvSpPr>
        <p:spPr bwMode="auto">
          <a:xfrm>
            <a:off x="5964238" y="1089025"/>
            <a:ext cx="357188" cy="415925"/>
          </a:xfrm>
          <a:custGeom>
            <a:avLst/>
            <a:gdLst/>
            <a:ahLst/>
            <a:cxnLst>
              <a:cxn ang="0">
                <a:pos x="151" y="203"/>
              </a:cxn>
              <a:cxn ang="0">
                <a:pos x="71" y="203"/>
              </a:cxn>
              <a:cxn ang="0">
                <a:pos x="50" y="262"/>
              </a:cxn>
              <a:cxn ang="0">
                <a:pos x="0" y="262"/>
              </a:cxn>
              <a:cxn ang="0">
                <a:pos x="95" y="0"/>
              </a:cxn>
              <a:cxn ang="0">
                <a:pos x="130" y="0"/>
              </a:cxn>
              <a:cxn ang="0">
                <a:pos x="225" y="262"/>
              </a:cxn>
              <a:cxn ang="0">
                <a:pos x="173" y="262"/>
              </a:cxn>
              <a:cxn ang="0">
                <a:pos x="151" y="203"/>
              </a:cxn>
              <a:cxn ang="0">
                <a:pos x="83" y="163"/>
              </a:cxn>
              <a:cxn ang="0">
                <a:pos x="140" y="163"/>
              </a:cxn>
              <a:cxn ang="0">
                <a:pos x="121" y="106"/>
              </a:cxn>
              <a:cxn ang="0">
                <a:pos x="111" y="63"/>
              </a:cxn>
              <a:cxn ang="0">
                <a:pos x="111" y="63"/>
              </a:cxn>
              <a:cxn ang="0">
                <a:pos x="102" y="106"/>
              </a:cxn>
              <a:cxn ang="0">
                <a:pos x="83" y="163"/>
              </a:cxn>
            </a:cxnLst>
            <a:rect l="0" t="0" r="r" b="b"/>
            <a:pathLst>
              <a:path w="225" h="262">
                <a:moveTo>
                  <a:pt x="151" y="203"/>
                </a:moveTo>
                <a:lnTo>
                  <a:pt x="71" y="203"/>
                </a:lnTo>
                <a:lnTo>
                  <a:pt x="50" y="262"/>
                </a:lnTo>
                <a:lnTo>
                  <a:pt x="0" y="262"/>
                </a:lnTo>
                <a:lnTo>
                  <a:pt x="95" y="0"/>
                </a:lnTo>
                <a:lnTo>
                  <a:pt x="130" y="0"/>
                </a:lnTo>
                <a:lnTo>
                  <a:pt x="225" y="262"/>
                </a:lnTo>
                <a:lnTo>
                  <a:pt x="173" y="262"/>
                </a:lnTo>
                <a:lnTo>
                  <a:pt x="151" y="203"/>
                </a:lnTo>
                <a:close/>
                <a:moveTo>
                  <a:pt x="83" y="163"/>
                </a:moveTo>
                <a:lnTo>
                  <a:pt x="140" y="163"/>
                </a:lnTo>
                <a:lnTo>
                  <a:pt x="121" y="106"/>
                </a:lnTo>
                <a:lnTo>
                  <a:pt x="111" y="63"/>
                </a:lnTo>
                <a:lnTo>
                  <a:pt x="111" y="63"/>
                </a:lnTo>
                <a:lnTo>
                  <a:pt x="102" y="106"/>
                </a:lnTo>
                <a:lnTo>
                  <a:pt x="83" y="163"/>
                </a:lnTo>
                <a:close/>
              </a:path>
            </a:pathLst>
          </a:custGeom>
          <a:solidFill>
            <a:srgbClr val="C2C2C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9" name="Freeform 17"/>
          <p:cNvSpPr>
            <a:spLocks noEditPoints="1"/>
          </p:cNvSpPr>
          <p:nvPr/>
        </p:nvSpPr>
        <p:spPr bwMode="auto">
          <a:xfrm>
            <a:off x="7258050" y="1797050"/>
            <a:ext cx="293688" cy="427038"/>
          </a:xfrm>
          <a:custGeom>
            <a:avLst/>
            <a:gdLst/>
            <a:ahLst/>
            <a:cxnLst>
              <a:cxn ang="0">
                <a:pos x="75" y="27"/>
              </a:cxn>
              <a:cxn ang="0">
                <a:pos x="73" y="36"/>
              </a:cxn>
              <a:cxn ang="0">
                <a:pos x="70" y="43"/>
              </a:cxn>
              <a:cxn ang="0">
                <a:pos x="64" y="49"/>
              </a:cxn>
              <a:cxn ang="0">
                <a:pos x="55" y="53"/>
              </a:cxn>
              <a:cxn ang="0">
                <a:pos x="55" y="54"/>
              </a:cxn>
              <a:cxn ang="0">
                <a:pos x="64" y="57"/>
              </a:cxn>
              <a:cxn ang="0">
                <a:pos x="71" y="62"/>
              </a:cxn>
              <a:cxn ang="0">
                <a:pos x="76" y="70"/>
              </a:cxn>
              <a:cxn ang="0">
                <a:pos x="78" y="81"/>
              </a:cxn>
              <a:cxn ang="0">
                <a:pos x="74" y="96"/>
              </a:cxn>
              <a:cxn ang="0">
                <a:pos x="65" y="106"/>
              </a:cxn>
              <a:cxn ang="0">
                <a:pos x="51" y="112"/>
              </a:cxn>
              <a:cxn ang="0">
                <a:pos x="35" y="114"/>
              </a:cxn>
              <a:cxn ang="0">
                <a:pos x="28" y="114"/>
              </a:cxn>
              <a:cxn ang="0">
                <a:pos x="19" y="113"/>
              </a:cxn>
              <a:cxn ang="0">
                <a:pos x="9" y="113"/>
              </a:cxn>
              <a:cxn ang="0">
                <a:pos x="0" y="111"/>
              </a:cxn>
              <a:cxn ang="0">
                <a:pos x="0" y="2"/>
              </a:cxn>
              <a:cxn ang="0">
                <a:pos x="7" y="2"/>
              </a:cxn>
              <a:cxn ang="0">
                <a:pos x="15" y="1"/>
              </a:cxn>
              <a:cxn ang="0">
                <a:pos x="24" y="0"/>
              </a:cxn>
              <a:cxn ang="0">
                <a:pos x="34" y="0"/>
              </a:cxn>
              <a:cxn ang="0">
                <a:pos x="49" y="1"/>
              </a:cxn>
              <a:cxn ang="0">
                <a:pos x="62" y="5"/>
              </a:cxn>
              <a:cxn ang="0">
                <a:pos x="71" y="14"/>
              </a:cxn>
              <a:cxn ang="0">
                <a:pos x="75" y="27"/>
              </a:cxn>
              <a:cxn ang="0">
                <a:pos x="28" y="48"/>
              </a:cxn>
              <a:cxn ang="0">
                <a:pos x="33" y="48"/>
              </a:cxn>
              <a:cxn ang="0">
                <a:pos x="38" y="47"/>
              </a:cxn>
              <a:cxn ang="0">
                <a:pos x="48" y="42"/>
              </a:cxn>
              <a:cxn ang="0">
                <a:pos x="53" y="32"/>
              </a:cxn>
              <a:cxn ang="0">
                <a:pos x="51" y="25"/>
              </a:cxn>
              <a:cxn ang="0">
                <a:pos x="47" y="21"/>
              </a:cxn>
              <a:cxn ang="0">
                <a:pos x="41" y="19"/>
              </a:cxn>
              <a:cxn ang="0">
                <a:pos x="34" y="18"/>
              </a:cxn>
              <a:cxn ang="0">
                <a:pos x="26" y="18"/>
              </a:cxn>
              <a:cxn ang="0">
                <a:pos x="21" y="19"/>
              </a:cxn>
              <a:cxn ang="0">
                <a:pos x="21" y="48"/>
              </a:cxn>
              <a:cxn ang="0">
                <a:pos x="28" y="48"/>
              </a:cxn>
              <a:cxn ang="0">
                <a:pos x="35" y="96"/>
              </a:cxn>
              <a:cxn ang="0">
                <a:pos x="43" y="95"/>
              </a:cxn>
              <a:cxn ang="0">
                <a:pos x="49" y="92"/>
              </a:cxn>
              <a:cxn ang="0">
                <a:pos x="54" y="87"/>
              </a:cxn>
              <a:cxn ang="0">
                <a:pos x="56" y="80"/>
              </a:cxn>
              <a:cxn ang="0">
                <a:pos x="54" y="72"/>
              </a:cxn>
              <a:cxn ang="0">
                <a:pos x="48" y="67"/>
              </a:cxn>
              <a:cxn ang="0">
                <a:pos x="41" y="65"/>
              </a:cxn>
              <a:cxn ang="0">
                <a:pos x="33" y="64"/>
              </a:cxn>
              <a:cxn ang="0">
                <a:pos x="21" y="64"/>
              </a:cxn>
              <a:cxn ang="0">
                <a:pos x="21" y="95"/>
              </a:cxn>
              <a:cxn ang="0">
                <a:pos x="24" y="95"/>
              </a:cxn>
              <a:cxn ang="0">
                <a:pos x="27" y="95"/>
              </a:cxn>
              <a:cxn ang="0">
                <a:pos x="31" y="95"/>
              </a:cxn>
              <a:cxn ang="0">
                <a:pos x="35" y="96"/>
              </a:cxn>
            </a:cxnLst>
            <a:rect l="0" t="0" r="r" b="b"/>
            <a:pathLst>
              <a:path w="78" h="114">
                <a:moveTo>
                  <a:pt x="75" y="27"/>
                </a:moveTo>
                <a:cubicBezTo>
                  <a:pt x="75" y="30"/>
                  <a:pt x="74" y="33"/>
                  <a:pt x="73" y="36"/>
                </a:cubicBezTo>
                <a:cubicBezTo>
                  <a:pt x="73" y="38"/>
                  <a:pt x="72" y="41"/>
                  <a:pt x="70" y="43"/>
                </a:cubicBezTo>
                <a:cubicBezTo>
                  <a:pt x="69" y="45"/>
                  <a:pt x="66" y="47"/>
                  <a:pt x="64" y="49"/>
                </a:cubicBezTo>
                <a:cubicBezTo>
                  <a:pt x="61" y="51"/>
                  <a:pt x="58" y="52"/>
                  <a:pt x="55" y="53"/>
                </a:cubicBezTo>
                <a:cubicBezTo>
                  <a:pt x="55" y="54"/>
                  <a:pt x="55" y="54"/>
                  <a:pt x="55" y="54"/>
                </a:cubicBezTo>
                <a:cubicBezTo>
                  <a:pt x="58" y="54"/>
                  <a:pt x="61" y="55"/>
                  <a:pt x="64" y="57"/>
                </a:cubicBezTo>
                <a:cubicBezTo>
                  <a:pt x="67" y="58"/>
                  <a:pt x="69" y="60"/>
                  <a:pt x="71" y="62"/>
                </a:cubicBezTo>
                <a:cubicBezTo>
                  <a:pt x="73" y="64"/>
                  <a:pt x="75" y="67"/>
                  <a:pt x="76" y="70"/>
                </a:cubicBezTo>
                <a:cubicBezTo>
                  <a:pt x="77" y="73"/>
                  <a:pt x="78" y="77"/>
                  <a:pt x="78" y="81"/>
                </a:cubicBezTo>
                <a:cubicBezTo>
                  <a:pt x="78" y="87"/>
                  <a:pt x="77" y="92"/>
                  <a:pt x="74" y="96"/>
                </a:cubicBezTo>
                <a:cubicBezTo>
                  <a:pt x="72" y="100"/>
                  <a:pt x="69" y="103"/>
                  <a:pt x="65" y="106"/>
                </a:cubicBezTo>
                <a:cubicBezTo>
                  <a:pt x="61" y="109"/>
                  <a:pt x="56" y="111"/>
                  <a:pt x="51" y="112"/>
                </a:cubicBezTo>
                <a:cubicBezTo>
                  <a:pt x="46" y="113"/>
                  <a:pt x="40" y="114"/>
                  <a:pt x="35" y="114"/>
                </a:cubicBezTo>
                <a:cubicBezTo>
                  <a:pt x="33" y="114"/>
                  <a:pt x="31" y="114"/>
                  <a:pt x="28" y="114"/>
                </a:cubicBezTo>
                <a:cubicBezTo>
                  <a:pt x="25" y="114"/>
                  <a:pt x="22" y="114"/>
                  <a:pt x="19" y="113"/>
                </a:cubicBezTo>
                <a:cubicBezTo>
                  <a:pt x="16" y="113"/>
                  <a:pt x="13" y="113"/>
                  <a:pt x="9" y="113"/>
                </a:cubicBezTo>
                <a:cubicBezTo>
                  <a:pt x="6" y="112"/>
                  <a:pt x="3" y="112"/>
                  <a:pt x="0" y="111"/>
                </a:cubicBezTo>
                <a:cubicBezTo>
                  <a:pt x="0" y="2"/>
                  <a:pt x="0" y="2"/>
                  <a:pt x="0" y="2"/>
                </a:cubicBezTo>
                <a:cubicBezTo>
                  <a:pt x="2" y="2"/>
                  <a:pt x="5" y="2"/>
                  <a:pt x="7" y="2"/>
                </a:cubicBezTo>
                <a:cubicBezTo>
                  <a:pt x="10" y="1"/>
                  <a:pt x="12" y="1"/>
                  <a:pt x="15" y="1"/>
                </a:cubicBezTo>
                <a:cubicBezTo>
                  <a:pt x="18" y="1"/>
                  <a:pt x="21" y="0"/>
                  <a:pt x="24" y="0"/>
                </a:cubicBezTo>
                <a:cubicBezTo>
                  <a:pt x="28" y="0"/>
                  <a:pt x="31" y="0"/>
                  <a:pt x="34" y="0"/>
                </a:cubicBezTo>
                <a:cubicBezTo>
                  <a:pt x="39" y="0"/>
                  <a:pt x="44" y="1"/>
                  <a:pt x="49" y="1"/>
                </a:cubicBezTo>
                <a:cubicBezTo>
                  <a:pt x="54" y="2"/>
                  <a:pt x="58" y="3"/>
                  <a:pt x="62" y="5"/>
                </a:cubicBezTo>
                <a:cubicBezTo>
                  <a:pt x="66" y="7"/>
                  <a:pt x="69" y="10"/>
                  <a:pt x="71" y="14"/>
                </a:cubicBezTo>
                <a:cubicBezTo>
                  <a:pt x="73" y="17"/>
                  <a:pt x="75" y="22"/>
                  <a:pt x="75" y="27"/>
                </a:cubicBezTo>
                <a:close/>
                <a:moveTo>
                  <a:pt x="28" y="48"/>
                </a:moveTo>
                <a:cubicBezTo>
                  <a:pt x="29" y="48"/>
                  <a:pt x="31" y="48"/>
                  <a:pt x="33" y="48"/>
                </a:cubicBezTo>
                <a:cubicBezTo>
                  <a:pt x="35" y="48"/>
                  <a:pt x="37" y="48"/>
                  <a:pt x="38" y="47"/>
                </a:cubicBezTo>
                <a:cubicBezTo>
                  <a:pt x="42" y="46"/>
                  <a:pt x="45" y="44"/>
                  <a:pt x="48" y="42"/>
                </a:cubicBezTo>
                <a:cubicBezTo>
                  <a:pt x="51" y="39"/>
                  <a:pt x="53" y="36"/>
                  <a:pt x="53" y="32"/>
                </a:cubicBezTo>
                <a:cubicBezTo>
                  <a:pt x="53" y="29"/>
                  <a:pt x="52" y="27"/>
                  <a:pt x="51" y="25"/>
                </a:cubicBezTo>
                <a:cubicBezTo>
                  <a:pt x="50" y="23"/>
                  <a:pt x="49" y="22"/>
                  <a:pt x="47" y="21"/>
                </a:cubicBezTo>
                <a:cubicBezTo>
                  <a:pt x="45" y="20"/>
                  <a:pt x="43" y="19"/>
                  <a:pt x="41" y="19"/>
                </a:cubicBezTo>
                <a:cubicBezTo>
                  <a:pt x="39" y="18"/>
                  <a:pt x="36" y="18"/>
                  <a:pt x="34" y="18"/>
                </a:cubicBezTo>
                <a:cubicBezTo>
                  <a:pt x="31" y="18"/>
                  <a:pt x="29" y="18"/>
                  <a:pt x="26" y="18"/>
                </a:cubicBezTo>
                <a:cubicBezTo>
                  <a:pt x="24" y="19"/>
                  <a:pt x="22" y="19"/>
                  <a:pt x="21" y="19"/>
                </a:cubicBezTo>
                <a:cubicBezTo>
                  <a:pt x="21" y="48"/>
                  <a:pt x="21" y="48"/>
                  <a:pt x="21" y="48"/>
                </a:cubicBezTo>
                <a:lnTo>
                  <a:pt x="28" y="48"/>
                </a:lnTo>
                <a:close/>
                <a:moveTo>
                  <a:pt x="35" y="96"/>
                </a:moveTo>
                <a:cubicBezTo>
                  <a:pt x="38" y="96"/>
                  <a:pt x="40" y="95"/>
                  <a:pt x="43" y="95"/>
                </a:cubicBezTo>
                <a:cubicBezTo>
                  <a:pt x="45" y="94"/>
                  <a:pt x="47" y="93"/>
                  <a:pt x="49" y="92"/>
                </a:cubicBezTo>
                <a:cubicBezTo>
                  <a:pt x="51" y="90"/>
                  <a:pt x="53" y="89"/>
                  <a:pt x="54" y="87"/>
                </a:cubicBezTo>
                <a:cubicBezTo>
                  <a:pt x="55" y="85"/>
                  <a:pt x="56" y="82"/>
                  <a:pt x="56" y="80"/>
                </a:cubicBezTo>
                <a:cubicBezTo>
                  <a:pt x="56" y="76"/>
                  <a:pt x="55" y="74"/>
                  <a:pt x="54" y="72"/>
                </a:cubicBezTo>
                <a:cubicBezTo>
                  <a:pt x="52" y="70"/>
                  <a:pt x="50" y="68"/>
                  <a:pt x="48" y="67"/>
                </a:cubicBezTo>
                <a:cubicBezTo>
                  <a:pt x="46" y="66"/>
                  <a:pt x="43" y="65"/>
                  <a:pt x="41" y="65"/>
                </a:cubicBezTo>
                <a:cubicBezTo>
                  <a:pt x="38" y="65"/>
                  <a:pt x="35" y="64"/>
                  <a:pt x="33" y="64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95"/>
                  <a:pt x="21" y="95"/>
                  <a:pt x="21" y="95"/>
                </a:cubicBezTo>
                <a:cubicBezTo>
                  <a:pt x="22" y="95"/>
                  <a:pt x="22" y="95"/>
                  <a:pt x="24" y="95"/>
                </a:cubicBezTo>
                <a:cubicBezTo>
                  <a:pt x="25" y="95"/>
                  <a:pt x="26" y="95"/>
                  <a:pt x="27" y="95"/>
                </a:cubicBezTo>
                <a:cubicBezTo>
                  <a:pt x="29" y="95"/>
                  <a:pt x="30" y="95"/>
                  <a:pt x="31" y="95"/>
                </a:cubicBezTo>
                <a:cubicBezTo>
                  <a:pt x="33" y="96"/>
                  <a:pt x="34" y="96"/>
                  <a:pt x="35" y="96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90" name="Freeform 18"/>
          <p:cNvSpPr/>
          <p:nvPr/>
        </p:nvSpPr>
        <p:spPr bwMode="auto">
          <a:xfrm>
            <a:off x="6407150" y="2487613"/>
            <a:ext cx="292100" cy="430213"/>
          </a:xfrm>
          <a:custGeom>
            <a:avLst/>
            <a:gdLst/>
            <a:ahLst/>
            <a:cxnLst>
              <a:cxn ang="0">
                <a:pos x="78" y="108"/>
              </a:cxn>
              <a:cxn ang="0">
                <a:pos x="65" y="113"/>
              </a:cxn>
              <a:cxn ang="0">
                <a:pos x="49" y="115"/>
              </a:cxn>
              <a:cxn ang="0">
                <a:pos x="30" y="112"/>
              </a:cxn>
              <a:cxn ang="0">
                <a:pos x="14" y="102"/>
              </a:cxn>
              <a:cxn ang="0">
                <a:pos x="4" y="84"/>
              </a:cxn>
              <a:cxn ang="0">
                <a:pos x="0" y="57"/>
              </a:cxn>
              <a:cxn ang="0">
                <a:pos x="4" y="30"/>
              </a:cxn>
              <a:cxn ang="0">
                <a:pos x="16" y="12"/>
              </a:cxn>
              <a:cxn ang="0">
                <a:pos x="32" y="3"/>
              </a:cxn>
              <a:cxn ang="0">
                <a:pos x="49" y="0"/>
              </a:cxn>
              <a:cxn ang="0">
                <a:pos x="65" y="1"/>
              </a:cxn>
              <a:cxn ang="0">
                <a:pos x="76" y="4"/>
              </a:cxn>
              <a:cxn ang="0">
                <a:pos x="72" y="22"/>
              </a:cxn>
              <a:cxn ang="0">
                <a:pos x="63" y="20"/>
              </a:cxn>
              <a:cxn ang="0">
                <a:pos x="51" y="19"/>
              </a:cxn>
              <a:cxn ang="0">
                <a:pos x="30" y="28"/>
              </a:cxn>
              <a:cxn ang="0">
                <a:pos x="22" y="57"/>
              </a:cxn>
              <a:cxn ang="0">
                <a:pos x="24" y="73"/>
              </a:cxn>
              <a:cxn ang="0">
                <a:pos x="30" y="85"/>
              </a:cxn>
              <a:cxn ang="0">
                <a:pos x="40" y="93"/>
              </a:cxn>
              <a:cxn ang="0">
                <a:pos x="53" y="96"/>
              </a:cxn>
              <a:cxn ang="0">
                <a:pos x="65" y="94"/>
              </a:cxn>
              <a:cxn ang="0">
                <a:pos x="73" y="90"/>
              </a:cxn>
              <a:cxn ang="0">
                <a:pos x="78" y="108"/>
              </a:cxn>
            </a:cxnLst>
            <a:rect l="0" t="0" r="r" b="b"/>
            <a:pathLst>
              <a:path w="78" h="115">
                <a:moveTo>
                  <a:pt x="78" y="108"/>
                </a:moveTo>
                <a:cubicBezTo>
                  <a:pt x="74" y="110"/>
                  <a:pt x="70" y="112"/>
                  <a:pt x="65" y="113"/>
                </a:cubicBezTo>
                <a:cubicBezTo>
                  <a:pt x="60" y="114"/>
                  <a:pt x="54" y="115"/>
                  <a:pt x="49" y="115"/>
                </a:cubicBezTo>
                <a:cubicBezTo>
                  <a:pt x="42" y="115"/>
                  <a:pt x="36" y="114"/>
                  <a:pt x="30" y="112"/>
                </a:cubicBezTo>
                <a:cubicBezTo>
                  <a:pt x="24" y="110"/>
                  <a:pt x="19" y="106"/>
                  <a:pt x="14" y="102"/>
                </a:cubicBezTo>
                <a:cubicBezTo>
                  <a:pt x="10" y="97"/>
                  <a:pt x="6" y="91"/>
                  <a:pt x="4" y="84"/>
                </a:cubicBezTo>
                <a:cubicBezTo>
                  <a:pt x="1" y="77"/>
                  <a:pt x="0" y="68"/>
                  <a:pt x="0" y="57"/>
                </a:cubicBezTo>
                <a:cubicBezTo>
                  <a:pt x="0" y="47"/>
                  <a:pt x="1" y="37"/>
                  <a:pt x="4" y="30"/>
                </a:cubicBezTo>
                <a:cubicBezTo>
                  <a:pt x="7" y="23"/>
                  <a:pt x="11" y="17"/>
                  <a:pt x="16" y="12"/>
                </a:cubicBezTo>
                <a:cubicBezTo>
                  <a:pt x="21" y="8"/>
                  <a:pt x="26" y="5"/>
                  <a:pt x="32" y="3"/>
                </a:cubicBezTo>
                <a:cubicBezTo>
                  <a:pt x="38" y="1"/>
                  <a:pt x="44" y="0"/>
                  <a:pt x="49" y="0"/>
                </a:cubicBezTo>
                <a:cubicBezTo>
                  <a:pt x="56" y="0"/>
                  <a:pt x="61" y="0"/>
                  <a:pt x="65" y="1"/>
                </a:cubicBezTo>
                <a:cubicBezTo>
                  <a:pt x="70" y="2"/>
                  <a:pt x="73" y="3"/>
                  <a:pt x="76" y="4"/>
                </a:cubicBezTo>
                <a:cubicBezTo>
                  <a:pt x="72" y="22"/>
                  <a:pt x="72" y="22"/>
                  <a:pt x="72" y="22"/>
                </a:cubicBezTo>
                <a:cubicBezTo>
                  <a:pt x="70" y="21"/>
                  <a:pt x="67" y="20"/>
                  <a:pt x="63" y="20"/>
                </a:cubicBezTo>
                <a:cubicBezTo>
                  <a:pt x="60" y="19"/>
                  <a:pt x="56" y="19"/>
                  <a:pt x="51" y="19"/>
                </a:cubicBezTo>
                <a:cubicBezTo>
                  <a:pt x="43" y="19"/>
                  <a:pt x="36" y="22"/>
                  <a:pt x="30" y="28"/>
                </a:cubicBezTo>
                <a:cubicBezTo>
                  <a:pt x="25" y="35"/>
                  <a:pt x="22" y="44"/>
                  <a:pt x="22" y="57"/>
                </a:cubicBezTo>
                <a:cubicBezTo>
                  <a:pt x="22" y="63"/>
                  <a:pt x="23" y="68"/>
                  <a:pt x="24" y="73"/>
                </a:cubicBezTo>
                <a:cubicBezTo>
                  <a:pt x="25" y="78"/>
                  <a:pt x="27" y="82"/>
                  <a:pt x="30" y="85"/>
                </a:cubicBezTo>
                <a:cubicBezTo>
                  <a:pt x="33" y="88"/>
                  <a:pt x="36" y="91"/>
                  <a:pt x="40" y="93"/>
                </a:cubicBezTo>
                <a:cubicBezTo>
                  <a:pt x="43" y="95"/>
                  <a:pt x="48" y="96"/>
                  <a:pt x="53" y="96"/>
                </a:cubicBezTo>
                <a:cubicBezTo>
                  <a:pt x="58" y="96"/>
                  <a:pt x="62" y="95"/>
                  <a:pt x="65" y="94"/>
                </a:cubicBezTo>
                <a:cubicBezTo>
                  <a:pt x="68" y="93"/>
                  <a:pt x="71" y="92"/>
                  <a:pt x="73" y="90"/>
                </a:cubicBezTo>
                <a:lnTo>
                  <a:pt x="78" y="108"/>
                </a:lnTo>
                <a:close/>
              </a:path>
            </a:pathLst>
          </a:custGeom>
          <a:solidFill>
            <a:srgbClr val="15BEC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91" name="Freeform 19"/>
          <p:cNvSpPr>
            <a:spLocks noEditPoints="1"/>
          </p:cNvSpPr>
          <p:nvPr/>
        </p:nvSpPr>
        <p:spPr bwMode="auto">
          <a:xfrm>
            <a:off x="7580313" y="3187700"/>
            <a:ext cx="327025" cy="42862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8" y="1"/>
              </a:cxn>
              <a:cxn ang="0">
                <a:pos x="16" y="0"/>
              </a:cxn>
              <a:cxn ang="0">
                <a:pos x="25" y="0"/>
              </a:cxn>
              <a:cxn ang="0">
                <a:pos x="32" y="0"/>
              </a:cxn>
              <a:cxn ang="0">
                <a:pos x="58" y="4"/>
              </a:cxn>
              <a:cxn ang="0">
                <a:pos x="74" y="16"/>
              </a:cxn>
              <a:cxn ang="0">
                <a:pos x="84" y="33"/>
              </a:cxn>
              <a:cxn ang="0">
                <a:pos x="87" y="56"/>
              </a:cxn>
              <a:cxn ang="0">
                <a:pos x="84" y="77"/>
              </a:cxn>
              <a:cxn ang="0">
                <a:pos x="75" y="96"/>
              </a:cxn>
              <a:cxn ang="0">
                <a:pos x="57" y="109"/>
              </a:cxn>
              <a:cxn ang="0">
                <a:pos x="30" y="114"/>
              </a:cxn>
              <a:cxn ang="0">
                <a:pos x="24" y="114"/>
              </a:cxn>
              <a:cxn ang="0">
                <a:pos x="15" y="113"/>
              </a:cxn>
              <a:cxn ang="0">
                <a:pos x="6" y="113"/>
              </a:cxn>
              <a:cxn ang="0">
                <a:pos x="0" y="112"/>
              </a:cxn>
              <a:cxn ang="0">
                <a:pos x="0" y="2"/>
              </a:cxn>
              <a:cxn ang="0">
                <a:pos x="34" y="19"/>
              </a:cxn>
              <a:cxn ang="0">
                <a:pos x="27" y="19"/>
              </a:cxn>
              <a:cxn ang="0">
                <a:pos x="22" y="20"/>
              </a:cxn>
              <a:cxn ang="0">
                <a:pos x="22" y="94"/>
              </a:cxn>
              <a:cxn ang="0">
                <a:pos x="24" y="94"/>
              </a:cxn>
              <a:cxn ang="0">
                <a:pos x="27" y="94"/>
              </a:cxn>
              <a:cxn ang="0">
                <a:pos x="31" y="94"/>
              </a:cxn>
              <a:cxn ang="0">
                <a:pos x="33" y="94"/>
              </a:cxn>
              <a:cxn ang="0">
                <a:pos x="48" y="91"/>
              </a:cxn>
              <a:cxn ang="0">
                <a:pos x="58" y="83"/>
              </a:cxn>
              <a:cxn ang="0">
                <a:pos x="63" y="70"/>
              </a:cxn>
              <a:cxn ang="0">
                <a:pos x="64" y="56"/>
              </a:cxn>
              <a:cxn ang="0">
                <a:pos x="63" y="43"/>
              </a:cxn>
              <a:cxn ang="0">
                <a:pos x="58" y="31"/>
              </a:cxn>
              <a:cxn ang="0">
                <a:pos x="49" y="23"/>
              </a:cxn>
              <a:cxn ang="0">
                <a:pos x="34" y="19"/>
              </a:cxn>
            </a:cxnLst>
            <a:rect l="0" t="0" r="r" b="b"/>
            <a:pathLst>
              <a:path w="87" h="114">
                <a:moveTo>
                  <a:pt x="0" y="2"/>
                </a:moveTo>
                <a:cubicBezTo>
                  <a:pt x="2" y="1"/>
                  <a:pt x="5" y="1"/>
                  <a:pt x="8" y="1"/>
                </a:cubicBezTo>
                <a:cubicBezTo>
                  <a:pt x="11" y="1"/>
                  <a:pt x="13" y="0"/>
                  <a:pt x="16" y="0"/>
                </a:cubicBezTo>
                <a:cubicBezTo>
                  <a:pt x="19" y="0"/>
                  <a:pt x="22" y="0"/>
                  <a:pt x="25" y="0"/>
                </a:cubicBezTo>
                <a:cubicBezTo>
                  <a:pt x="28" y="0"/>
                  <a:pt x="30" y="0"/>
                  <a:pt x="32" y="0"/>
                </a:cubicBezTo>
                <a:cubicBezTo>
                  <a:pt x="42" y="0"/>
                  <a:pt x="51" y="1"/>
                  <a:pt x="58" y="4"/>
                </a:cubicBezTo>
                <a:cubicBezTo>
                  <a:pt x="64" y="7"/>
                  <a:pt x="70" y="11"/>
                  <a:pt x="74" y="16"/>
                </a:cubicBezTo>
                <a:cubicBezTo>
                  <a:pt x="79" y="21"/>
                  <a:pt x="82" y="26"/>
                  <a:pt x="84" y="33"/>
                </a:cubicBezTo>
                <a:cubicBezTo>
                  <a:pt x="86" y="40"/>
                  <a:pt x="87" y="48"/>
                  <a:pt x="87" y="56"/>
                </a:cubicBezTo>
                <a:cubicBezTo>
                  <a:pt x="87" y="63"/>
                  <a:pt x="86" y="71"/>
                  <a:pt x="84" y="77"/>
                </a:cubicBezTo>
                <a:cubicBezTo>
                  <a:pt x="82" y="84"/>
                  <a:pt x="79" y="91"/>
                  <a:pt x="75" y="96"/>
                </a:cubicBezTo>
                <a:cubicBezTo>
                  <a:pt x="70" y="101"/>
                  <a:pt x="64" y="106"/>
                  <a:pt x="57" y="109"/>
                </a:cubicBezTo>
                <a:cubicBezTo>
                  <a:pt x="50" y="112"/>
                  <a:pt x="41" y="114"/>
                  <a:pt x="30" y="114"/>
                </a:cubicBezTo>
                <a:cubicBezTo>
                  <a:pt x="29" y="114"/>
                  <a:pt x="26" y="114"/>
                  <a:pt x="24" y="114"/>
                </a:cubicBezTo>
                <a:cubicBezTo>
                  <a:pt x="21" y="113"/>
                  <a:pt x="18" y="113"/>
                  <a:pt x="15" y="113"/>
                </a:cubicBezTo>
                <a:cubicBezTo>
                  <a:pt x="12" y="113"/>
                  <a:pt x="9" y="113"/>
                  <a:pt x="6" y="113"/>
                </a:cubicBezTo>
                <a:cubicBezTo>
                  <a:pt x="4" y="113"/>
                  <a:pt x="2" y="112"/>
                  <a:pt x="0" y="112"/>
                </a:cubicBezTo>
                <a:lnTo>
                  <a:pt x="0" y="2"/>
                </a:lnTo>
                <a:close/>
                <a:moveTo>
                  <a:pt x="34" y="19"/>
                </a:moveTo>
                <a:cubicBezTo>
                  <a:pt x="32" y="19"/>
                  <a:pt x="30" y="19"/>
                  <a:pt x="27" y="19"/>
                </a:cubicBezTo>
                <a:cubicBezTo>
                  <a:pt x="25" y="20"/>
                  <a:pt x="23" y="20"/>
                  <a:pt x="22" y="20"/>
                </a:cubicBezTo>
                <a:cubicBezTo>
                  <a:pt x="22" y="94"/>
                  <a:pt x="22" y="94"/>
                  <a:pt x="22" y="94"/>
                </a:cubicBezTo>
                <a:cubicBezTo>
                  <a:pt x="22" y="94"/>
                  <a:pt x="23" y="94"/>
                  <a:pt x="24" y="94"/>
                </a:cubicBezTo>
                <a:cubicBezTo>
                  <a:pt x="25" y="94"/>
                  <a:pt x="26" y="94"/>
                  <a:pt x="27" y="94"/>
                </a:cubicBezTo>
                <a:cubicBezTo>
                  <a:pt x="28" y="94"/>
                  <a:pt x="30" y="94"/>
                  <a:pt x="31" y="94"/>
                </a:cubicBezTo>
                <a:cubicBezTo>
                  <a:pt x="32" y="94"/>
                  <a:pt x="32" y="94"/>
                  <a:pt x="33" y="94"/>
                </a:cubicBezTo>
                <a:cubicBezTo>
                  <a:pt x="39" y="94"/>
                  <a:pt x="44" y="93"/>
                  <a:pt x="48" y="91"/>
                </a:cubicBezTo>
                <a:cubicBezTo>
                  <a:pt x="52" y="89"/>
                  <a:pt x="55" y="86"/>
                  <a:pt x="58" y="83"/>
                </a:cubicBezTo>
                <a:cubicBezTo>
                  <a:pt x="60" y="79"/>
                  <a:pt x="62" y="75"/>
                  <a:pt x="63" y="70"/>
                </a:cubicBezTo>
                <a:cubicBezTo>
                  <a:pt x="64" y="66"/>
                  <a:pt x="64" y="61"/>
                  <a:pt x="64" y="56"/>
                </a:cubicBezTo>
                <a:cubicBezTo>
                  <a:pt x="64" y="52"/>
                  <a:pt x="64" y="47"/>
                  <a:pt x="63" y="43"/>
                </a:cubicBezTo>
                <a:cubicBezTo>
                  <a:pt x="62" y="38"/>
                  <a:pt x="60" y="35"/>
                  <a:pt x="58" y="31"/>
                </a:cubicBezTo>
                <a:cubicBezTo>
                  <a:pt x="56" y="28"/>
                  <a:pt x="53" y="25"/>
                  <a:pt x="49" y="23"/>
                </a:cubicBezTo>
                <a:cubicBezTo>
                  <a:pt x="45" y="20"/>
                  <a:pt x="40" y="19"/>
                  <a:pt x="34" y="19"/>
                </a:cubicBez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92" name="Freeform 20"/>
          <p:cNvSpPr/>
          <p:nvPr/>
        </p:nvSpPr>
        <p:spPr bwMode="auto">
          <a:xfrm>
            <a:off x="5749925" y="3892550"/>
            <a:ext cx="252413" cy="417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6" y="0"/>
              </a:cxn>
              <a:cxn ang="0">
                <a:pos x="156" y="45"/>
              </a:cxn>
              <a:cxn ang="0">
                <a:pos x="52" y="45"/>
              </a:cxn>
              <a:cxn ang="0">
                <a:pos x="52" y="107"/>
              </a:cxn>
              <a:cxn ang="0">
                <a:pos x="147" y="107"/>
              </a:cxn>
              <a:cxn ang="0">
                <a:pos x="147" y="152"/>
              </a:cxn>
              <a:cxn ang="0">
                <a:pos x="52" y="152"/>
              </a:cxn>
              <a:cxn ang="0">
                <a:pos x="52" y="215"/>
              </a:cxn>
              <a:cxn ang="0">
                <a:pos x="159" y="215"/>
              </a:cxn>
              <a:cxn ang="0">
                <a:pos x="159" y="263"/>
              </a:cxn>
              <a:cxn ang="0">
                <a:pos x="0" y="263"/>
              </a:cxn>
              <a:cxn ang="0">
                <a:pos x="0" y="0"/>
              </a:cxn>
            </a:cxnLst>
            <a:rect l="0" t="0" r="r" b="b"/>
            <a:pathLst>
              <a:path w="159" h="263">
                <a:moveTo>
                  <a:pt x="0" y="0"/>
                </a:moveTo>
                <a:lnTo>
                  <a:pt x="156" y="0"/>
                </a:lnTo>
                <a:lnTo>
                  <a:pt x="156" y="45"/>
                </a:lnTo>
                <a:lnTo>
                  <a:pt x="52" y="45"/>
                </a:lnTo>
                <a:lnTo>
                  <a:pt x="52" y="107"/>
                </a:lnTo>
                <a:lnTo>
                  <a:pt x="147" y="107"/>
                </a:lnTo>
                <a:lnTo>
                  <a:pt x="147" y="152"/>
                </a:lnTo>
                <a:lnTo>
                  <a:pt x="52" y="152"/>
                </a:lnTo>
                <a:lnTo>
                  <a:pt x="52" y="215"/>
                </a:lnTo>
                <a:lnTo>
                  <a:pt x="159" y="215"/>
                </a:lnTo>
                <a:lnTo>
                  <a:pt x="159" y="263"/>
                </a:lnTo>
                <a:lnTo>
                  <a:pt x="0" y="263"/>
                </a:lnTo>
                <a:lnTo>
                  <a:pt x="0" y="0"/>
                </a:lnTo>
                <a:close/>
              </a:path>
            </a:pathLst>
          </a:custGeom>
          <a:solidFill>
            <a:srgbClr val="9BB3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4138613" y="792163"/>
            <a:ext cx="33338" cy="4041775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94" name="Freeform 22"/>
          <p:cNvSpPr/>
          <p:nvPr/>
        </p:nvSpPr>
        <p:spPr bwMode="auto">
          <a:xfrm>
            <a:off x="4103688" y="635000"/>
            <a:ext cx="104775" cy="195263"/>
          </a:xfrm>
          <a:custGeom>
            <a:avLst/>
            <a:gdLst/>
            <a:ahLst/>
            <a:cxnLst>
              <a:cxn ang="0">
                <a:pos x="0" y="123"/>
              </a:cxn>
              <a:cxn ang="0">
                <a:pos x="33" y="0"/>
              </a:cxn>
              <a:cxn ang="0">
                <a:pos x="66" y="123"/>
              </a:cxn>
              <a:cxn ang="0">
                <a:pos x="0" y="123"/>
              </a:cxn>
            </a:cxnLst>
            <a:rect l="0" t="0" r="r" b="b"/>
            <a:pathLst>
              <a:path w="66" h="123">
                <a:moveTo>
                  <a:pt x="0" y="123"/>
                </a:moveTo>
                <a:lnTo>
                  <a:pt x="33" y="0"/>
                </a:lnTo>
                <a:lnTo>
                  <a:pt x="66" y="123"/>
                </a:lnTo>
                <a:lnTo>
                  <a:pt x="0" y="123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3949700" y="4613275"/>
            <a:ext cx="4043363" cy="33338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96" name="Freeform 24"/>
          <p:cNvSpPr/>
          <p:nvPr/>
        </p:nvSpPr>
        <p:spPr bwMode="auto">
          <a:xfrm>
            <a:off x="7959725" y="4583113"/>
            <a:ext cx="192088" cy="10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1" y="31"/>
              </a:cxn>
              <a:cxn ang="0">
                <a:pos x="0" y="64"/>
              </a:cxn>
              <a:cxn ang="0">
                <a:pos x="0" y="0"/>
              </a:cxn>
            </a:cxnLst>
            <a:rect l="0" t="0" r="r" b="b"/>
            <a:pathLst>
              <a:path w="121" h="64">
                <a:moveTo>
                  <a:pt x="0" y="0"/>
                </a:moveTo>
                <a:lnTo>
                  <a:pt x="121" y="31"/>
                </a:lnTo>
                <a:lnTo>
                  <a:pt x="0" y="64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4356100" y="4632325"/>
            <a:ext cx="36513" cy="130175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4138613" y="4632325"/>
            <a:ext cx="33338" cy="198438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4356100" y="4632325"/>
            <a:ext cx="36513" cy="130175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4576763" y="4632325"/>
            <a:ext cx="33338" cy="130175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4794250" y="4632325"/>
            <a:ext cx="38100" cy="130175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5014913" y="4632325"/>
            <a:ext cx="34925" cy="130175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5232400" y="4632325"/>
            <a:ext cx="38100" cy="130175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5454650" y="4632325"/>
            <a:ext cx="33338" cy="130175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5672138" y="4632325"/>
            <a:ext cx="36513" cy="130175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5892800" y="4632325"/>
            <a:ext cx="34925" cy="130175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6115050" y="4632325"/>
            <a:ext cx="33338" cy="130175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6332538" y="4632325"/>
            <a:ext cx="33338" cy="130175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6553200" y="4632325"/>
            <a:ext cx="33338" cy="130175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6770688" y="4632325"/>
            <a:ext cx="38100" cy="130175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auto">
          <a:xfrm>
            <a:off x="6991350" y="4632325"/>
            <a:ext cx="34925" cy="130175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12" name="Rectangle 40"/>
          <p:cNvSpPr>
            <a:spLocks noChangeArrowheads="1"/>
          </p:cNvSpPr>
          <p:nvPr/>
        </p:nvSpPr>
        <p:spPr bwMode="auto">
          <a:xfrm>
            <a:off x="7210425" y="4632325"/>
            <a:ext cx="36513" cy="130175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7431088" y="4632325"/>
            <a:ext cx="33338" cy="130175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7648575" y="4632325"/>
            <a:ext cx="38100" cy="130175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4021138" y="4392613"/>
            <a:ext cx="134938" cy="36513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4021138" y="4392613"/>
            <a:ext cx="134938" cy="36513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4021138" y="4175125"/>
            <a:ext cx="134938" cy="33338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4021138" y="3952875"/>
            <a:ext cx="134938" cy="38100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021138" y="3735388"/>
            <a:ext cx="134938" cy="34925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4021138" y="3514725"/>
            <a:ext cx="134938" cy="38100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4021138" y="3297238"/>
            <a:ext cx="134938" cy="33338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auto">
          <a:xfrm>
            <a:off x="4021138" y="3076575"/>
            <a:ext cx="134938" cy="36513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23" name="Rectangle 51"/>
          <p:cNvSpPr>
            <a:spLocks noChangeArrowheads="1"/>
          </p:cNvSpPr>
          <p:nvPr/>
        </p:nvSpPr>
        <p:spPr bwMode="auto">
          <a:xfrm>
            <a:off x="4021138" y="2859088"/>
            <a:ext cx="134938" cy="33338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auto">
          <a:xfrm>
            <a:off x="4021138" y="2636838"/>
            <a:ext cx="134938" cy="38100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25" name="Rectangle 53"/>
          <p:cNvSpPr>
            <a:spLocks noChangeArrowheads="1"/>
          </p:cNvSpPr>
          <p:nvPr/>
        </p:nvSpPr>
        <p:spPr bwMode="auto">
          <a:xfrm>
            <a:off x="4021138" y="2419350"/>
            <a:ext cx="134938" cy="33338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auto">
          <a:xfrm>
            <a:off x="4021138" y="2198688"/>
            <a:ext cx="134938" cy="36513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4021138" y="1981200"/>
            <a:ext cx="134938" cy="33338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auto">
          <a:xfrm>
            <a:off x="4021138" y="1758950"/>
            <a:ext cx="134938" cy="38100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29" name="Rectangle 57"/>
          <p:cNvSpPr>
            <a:spLocks noChangeArrowheads="1"/>
          </p:cNvSpPr>
          <p:nvPr/>
        </p:nvSpPr>
        <p:spPr bwMode="auto">
          <a:xfrm>
            <a:off x="4021138" y="1541463"/>
            <a:ext cx="134938" cy="34925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30" name="Rectangle 58"/>
          <p:cNvSpPr>
            <a:spLocks noChangeArrowheads="1"/>
          </p:cNvSpPr>
          <p:nvPr/>
        </p:nvSpPr>
        <p:spPr bwMode="auto">
          <a:xfrm>
            <a:off x="4021138" y="1320800"/>
            <a:ext cx="134938" cy="38100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auto">
          <a:xfrm>
            <a:off x="4021138" y="1103313"/>
            <a:ext cx="134938" cy="33338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100392" y="4798382"/>
            <a:ext cx="3991216" cy="1948648"/>
            <a:chOff x="8386921" y="2138442"/>
            <a:chExt cx="2501951" cy="1401105"/>
          </a:xfrm>
        </p:grpSpPr>
        <p:sp>
          <p:nvSpPr>
            <p:cNvPr id="5" name="矩形 4"/>
            <p:cNvSpPr/>
            <p:nvPr/>
          </p:nvSpPr>
          <p:spPr>
            <a:xfrm>
              <a:off x="8386921" y="2138442"/>
              <a:ext cx="2501951" cy="5757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504910" y="2542351"/>
              <a:ext cx="2265974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4100" name="AutoShape 4"/>
          <p:cNvSpPr>
            <a:spLocks noChangeAspect="1" noChangeArrowheads="1" noTextEdit="1"/>
          </p:cNvSpPr>
          <p:nvPr/>
        </p:nvSpPr>
        <p:spPr bwMode="auto">
          <a:xfrm>
            <a:off x="4060825" y="527050"/>
            <a:ext cx="4195763" cy="4195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2" name="Freeform 6"/>
          <p:cNvSpPr>
            <a:spLocks noEditPoints="1"/>
          </p:cNvSpPr>
          <p:nvPr/>
        </p:nvSpPr>
        <p:spPr bwMode="auto">
          <a:xfrm>
            <a:off x="4683125" y="661988"/>
            <a:ext cx="38100" cy="3876675"/>
          </a:xfrm>
          <a:custGeom>
            <a:avLst/>
            <a:gdLst/>
            <a:ahLst/>
            <a:cxnLst>
              <a:cxn ang="0">
                <a:pos x="24" y="2164"/>
              </a:cxn>
              <a:cxn ang="0">
                <a:pos x="0" y="2164"/>
              </a:cxn>
              <a:cxn ang="0">
                <a:pos x="0" y="2442"/>
              </a:cxn>
              <a:cxn ang="0">
                <a:pos x="24" y="2442"/>
              </a:cxn>
              <a:cxn ang="0">
                <a:pos x="24" y="2164"/>
              </a:cxn>
              <a:cxn ang="0">
                <a:pos x="24" y="1887"/>
              </a:cxn>
              <a:cxn ang="0">
                <a:pos x="0" y="1887"/>
              </a:cxn>
              <a:cxn ang="0">
                <a:pos x="0" y="2140"/>
              </a:cxn>
              <a:cxn ang="0">
                <a:pos x="24" y="2140"/>
              </a:cxn>
              <a:cxn ang="0">
                <a:pos x="24" y="1887"/>
              </a:cxn>
              <a:cxn ang="0">
                <a:pos x="24" y="1611"/>
              </a:cxn>
              <a:cxn ang="0">
                <a:pos x="0" y="1611"/>
              </a:cxn>
              <a:cxn ang="0">
                <a:pos x="0" y="1864"/>
              </a:cxn>
              <a:cxn ang="0">
                <a:pos x="24" y="1864"/>
              </a:cxn>
              <a:cxn ang="0">
                <a:pos x="24" y="1611"/>
              </a:cxn>
              <a:cxn ang="0">
                <a:pos x="24" y="1334"/>
              </a:cxn>
              <a:cxn ang="0">
                <a:pos x="0" y="1334"/>
              </a:cxn>
              <a:cxn ang="0">
                <a:pos x="0" y="1587"/>
              </a:cxn>
              <a:cxn ang="0">
                <a:pos x="24" y="1587"/>
              </a:cxn>
              <a:cxn ang="0">
                <a:pos x="24" y="1334"/>
              </a:cxn>
              <a:cxn ang="0">
                <a:pos x="24" y="1058"/>
              </a:cxn>
              <a:cxn ang="0">
                <a:pos x="0" y="1058"/>
              </a:cxn>
              <a:cxn ang="0">
                <a:pos x="0" y="1311"/>
              </a:cxn>
              <a:cxn ang="0">
                <a:pos x="24" y="1311"/>
              </a:cxn>
              <a:cxn ang="0">
                <a:pos x="24" y="1058"/>
              </a:cxn>
              <a:cxn ang="0">
                <a:pos x="24" y="782"/>
              </a:cxn>
              <a:cxn ang="0">
                <a:pos x="0" y="782"/>
              </a:cxn>
              <a:cxn ang="0">
                <a:pos x="0" y="1035"/>
              </a:cxn>
              <a:cxn ang="0">
                <a:pos x="24" y="1035"/>
              </a:cxn>
              <a:cxn ang="0">
                <a:pos x="24" y="782"/>
              </a:cxn>
              <a:cxn ang="0">
                <a:pos x="24" y="503"/>
              </a:cxn>
              <a:cxn ang="0">
                <a:pos x="0" y="503"/>
              </a:cxn>
              <a:cxn ang="0">
                <a:pos x="0" y="758"/>
              </a:cxn>
              <a:cxn ang="0">
                <a:pos x="24" y="758"/>
              </a:cxn>
              <a:cxn ang="0">
                <a:pos x="24" y="503"/>
              </a:cxn>
              <a:cxn ang="0">
                <a:pos x="24" y="227"/>
              </a:cxn>
              <a:cxn ang="0">
                <a:pos x="0" y="227"/>
              </a:cxn>
              <a:cxn ang="0">
                <a:pos x="0" y="482"/>
              </a:cxn>
              <a:cxn ang="0">
                <a:pos x="24" y="482"/>
              </a:cxn>
              <a:cxn ang="0">
                <a:pos x="24" y="227"/>
              </a:cxn>
              <a:cxn ang="0">
                <a:pos x="24" y="0"/>
              </a:cxn>
              <a:cxn ang="0">
                <a:pos x="0" y="0"/>
              </a:cxn>
              <a:cxn ang="0">
                <a:pos x="0" y="205"/>
              </a:cxn>
              <a:cxn ang="0">
                <a:pos x="24" y="205"/>
              </a:cxn>
              <a:cxn ang="0">
                <a:pos x="24" y="0"/>
              </a:cxn>
            </a:cxnLst>
            <a:rect l="0" t="0" r="r" b="b"/>
            <a:pathLst>
              <a:path w="24" h="2442">
                <a:moveTo>
                  <a:pt x="24" y="2164"/>
                </a:moveTo>
                <a:lnTo>
                  <a:pt x="0" y="2164"/>
                </a:lnTo>
                <a:lnTo>
                  <a:pt x="0" y="2442"/>
                </a:lnTo>
                <a:lnTo>
                  <a:pt x="24" y="2442"/>
                </a:lnTo>
                <a:lnTo>
                  <a:pt x="24" y="2164"/>
                </a:lnTo>
                <a:close/>
                <a:moveTo>
                  <a:pt x="24" y="1887"/>
                </a:moveTo>
                <a:lnTo>
                  <a:pt x="0" y="1887"/>
                </a:lnTo>
                <a:lnTo>
                  <a:pt x="0" y="2140"/>
                </a:lnTo>
                <a:lnTo>
                  <a:pt x="24" y="2140"/>
                </a:lnTo>
                <a:lnTo>
                  <a:pt x="24" y="1887"/>
                </a:lnTo>
                <a:close/>
                <a:moveTo>
                  <a:pt x="24" y="1611"/>
                </a:moveTo>
                <a:lnTo>
                  <a:pt x="0" y="1611"/>
                </a:lnTo>
                <a:lnTo>
                  <a:pt x="0" y="1864"/>
                </a:lnTo>
                <a:lnTo>
                  <a:pt x="24" y="1864"/>
                </a:lnTo>
                <a:lnTo>
                  <a:pt x="24" y="1611"/>
                </a:lnTo>
                <a:close/>
                <a:moveTo>
                  <a:pt x="24" y="1334"/>
                </a:moveTo>
                <a:lnTo>
                  <a:pt x="0" y="1334"/>
                </a:lnTo>
                <a:lnTo>
                  <a:pt x="0" y="1587"/>
                </a:lnTo>
                <a:lnTo>
                  <a:pt x="24" y="1587"/>
                </a:lnTo>
                <a:lnTo>
                  <a:pt x="24" y="1334"/>
                </a:lnTo>
                <a:close/>
                <a:moveTo>
                  <a:pt x="24" y="1058"/>
                </a:moveTo>
                <a:lnTo>
                  <a:pt x="0" y="1058"/>
                </a:lnTo>
                <a:lnTo>
                  <a:pt x="0" y="1311"/>
                </a:lnTo>
                <a:lnTo>
                  <a:pt x="24" y="1311"/>
                </a:lnTo>
                <a:lnTo>
                  <a:pt x="24" y="1058"/>
                </a:lnTo>
                <a:close/>
                <a:moveTo>
                  <a:pt x="24" y="782"/>
                </a:moveTo>
                <a:lnTo>
                  <a:pt x="0" y="782"/>
                </a:lnTo>
                <a:lnTo>
                  <a:pt x="0" y="1035"/>
                </a:lnTo>
                <a:lnTo>
                  <a:pt x="24" y="1035"/>
                </a:lnTo>
                <a:lnTo>
                  <a:pt x="24" y="782"/>
                </a:lnTo>
                <a:close/>
                <a:moveTo>
                  <a:pt x="24" y="503"/>
                </a:moveTo>
                <a:lnTo>
                  <a:pt x="0" y="503"/>
                </a:lnTo>
                <a:lnTo>
                  <a:pt x="0" y="758"/>
                </a:lnTo>
                <a:lnTo>
                  <a:pt x="24" y="758"/>
                </a:lnTo>
                <a:lnTo>
                  <a:pt x="24" y="503"/>
                </a:lnTo>
                <a:close/>
                <a:moveTo>
                  <a:pt x="24" y="227"/>
                </a:moveTo>
                <a:lnTo>
                  <a:pt x="0" y="227"/>
                </a:lnTo>
                <a:lnTo>
                  <a:pt x="0" y="482"/>
                </a:lnTo>
                <a:lnTo>
                  <a:pt x="24" y="482"/>
                </a:lnTo>
                <a:lnTo>
                  <a:pt x="24" y="227"/>
                </a:lnTo>
                <a:close/>
                <a:moveTo>
                  <a:pt x="24" y="0"/>
                </a:moveTo>
                <a:lnTo>
                  <a:pt x="0" y="0"/>
                </a:lnTo>
                <a:lnTo>
                  <a:pt x="0" y="205"/>
                </a:lnTo>
                <a:lnTo>
                  <a:pt x="24" y="205"/>
                </a:lnTo>
                <a:lnTo>
                  <a:pt x="24" y="0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3" name="Freeform 7"/>
          <p:cNvSpPr>
            <a:spLocks noEditPoints="1"/>
          </p:cNvSpPr>
          <p:nvPr/>
        </p:nvSpPr>
        <p:spPr bwMode="auto">
          <a:xfrm>
            <a:off x="4683125" y="661988"/>
            <a:ext cx="38100" cy="3876675"/>
          </a:xfrm>
          <a:custGeom>
            <a:avLst/>
            <a:gdLst/>
            <a:ahLst/>
            <a:cxnLst>
              <a:cxn ang="0">
                <a:pos x="24" y="2164"/>
              </a:cxn>
              <a:cxn ang="0">
                <a:pos x="0" y="2164"/>
              </a:cxn>
              <a:cxn ang="0">
                <a:pos x="0" y="2442"/>
              </a:cxn>
              <a:cxn ang="0">
                <a:pos x="24" y="2442"/>
              </a:cxn>
              <a:cxn ang="0">
                <a:pos x="24" y="2164"/>
              </a:cxn>
              <a:cxn ang="0">
                <a:pos x="24" y="1887"/>
              </a:cxn>
              <a:cxn ang="0">
                <a:pos x="0" y="1887"/>
              </a:cxn>
              <a:cxn ang="0">
                <a:pos x="0" y="2140"/>
              </a:cxn>
              <a:cxn ang="0">
                <a:pos x="24" y="2140"/>
              </a:cxn>
              <a:cxn ang="0">
                <a:pos x="24" y="1887"/>
              </a:cxn>
              <a:cxn ang="0">
                <a:pos x="24" y="1611"/>
              </a:cxn>
              <a:cxn ang="0">
                <a:pos x="0" y="1611"/>
              </a:cxn>
              <a:cxn ang="0">
                <a:pos x="0" y="1864"/>
              </a:cxn>
              <a:cxn ang="0">
                <a:pos x="24" y="1864"/>
              </a:cxn>
              <a:cxn ang="0">
                <a:pos x="24" y="1611"/>
              </a:cxn>
              <a:cxn ang="0">
                <a:pos x="24" y="1334"/>
              </a:cxn>
              <a:cxn ang="0">
                <a:pos x="0" y="1334"/>
              </a:cxn>
              <a:cxn ang="0">
                <a:pos x="0" y="1587"/>
              </a:cxn>
              <a:cxn ang="0">
                <a:pos x="24" y="1587"/>
              </a:cxn>
              <a:cxn ang="0">
                <a:pos x="24" y="1334"/>
              </a:cxn>
              <a:cxn ang="0">
                <a:pos x="24" y="1058"/>
              </a:cxn>
              <a:cxn ang="0">
                <a:pos x="0" y="1058"/>
              </a:cxn>
              <a:cxn ang="0">
                <a:pos x="0" y="1311"/>
              </a:cxn>
              <a:cxn ang="0">
                <a:pos x="24" y="1311"/>
              </a:cxn>
              <a:cxn ang="0">
                <a:pos x="24" y="1058"/>
              </a:cxn>
              <a:cxn ang="0">
                <a:pos x="24" y="782"/>
              </a:cxn>
              <a:cxn ang="0">
                <a:pos x="0" y="782"/>
              </a:cxn>
              <a:cxn ang="0">
                <a:pos x="0" y="1035"/>
              </a:cxn>
              <a:cxn ang="0">
                <a:pos x="24" y="1035"/>
              </a:cxn>
              <a:cxn ang="0">
                <a:pos x="24" y="782"/>
              </a:cxn>
              <a:cxn ang="0">
                <a:pos x="24" y="503"/>
              </a:cxn>
              <a:cxn ang="0">
                <a:pos x="0" y="503"/>
              </a:cxn>
              <a:cxn ang="0">
                <a:pos x="0" y="758"/>
              </a:cxn>
              <a:cxn ang="0">
                <a:pos x="24" y="758"/>
              </a:cxn>
              <a:cxn ang="0">
                <a:pos x="24" y="503"/>
              </a:cxn>
              <a:cxn ang="0">
                <a:pos x="24" y="227"/>
              </a:cxn>
              <a:cxn ang="0">
                <a:pos x="0" y="227"/>
              </a:cxn>
              <a:cxn ang="0">
                <a:pos x="0" y="482"/>
              </a:cxn>
              <a:cxn ang="0">
                <a:pos x="24" y="482"/>
              </a:cxn>
              <a:cxn ang="0">
                <a:pos x="24" y="227"/>
              </a:cxn>
              <a:cxn ang="0">
                <a:pos x="24" y="0"/>
              </a:cxn>
              <a:cxn ang="0">
                <a:pos x="0" y="0"/>
              </a:cxn>
              <a:cxn ang="0">
                <a:pos x="0" y="205"/>
              </a:cxn>
              <a:cxn ang="0">
                <a:pos x="24" y="205"/>
              </a:cxn>
              <a:cxn ang="0">
                <a:pos x="24" y="0"/>
              </a:cxn>
            </a:cxnLst>
            <a:rect l="0" t="0" r="r" b="b"/>
            <a:pathLst>
              <a:path w="24" h="2442">
                <a:moveTo>
                  <a:pt x="24" y="2164"/>
                </a:moveTo>
                <a:lnTo>
                  <a:pt x="0" y="2164"/>
                </a:lnTo>
                <a:lnTo>
                  <a:pt x="0" y="2442"/>
                </a:lnTo>
                <a:lnTo>
                  <a:pt x="24" y="2442"/>
                </a:lnTo>
                <a:lnTo>
                  <a:pt x="24" y="2164"/>
                </a:lnTo>
                <a:moveTo>
                  <a:pt x="24" y="1887"/>
                </a:moveTo>
                <a:lnTo>
                  <a:pt x="0" y="1887"/>
                </a:lnTo>
                <a:lnTo>
                  <a:pt x="0" y="2140"/>
                </a:lnTo>
                <a:lnTo>
                  <a:pt x="24" y="2140"/>
                </a:lnTo>
                <a:lnTo>
                  <a:pt x="24" y="1887"/>
                </a:lnTo>
                <a:moveTo>
                  <a:pt x="24" y="1611"/>
                </a:moveTo>
                <a:lnTo>
                  <a:pt x="0" y="1611"/>
                </a:lnTo>
                <a:lnTo>
                  <a:pt x="0" y="1864"/>
                </a:lnTo>
                <a:lnTo>
                  <a:pt x="24" y="1864"/>
                </a:lnTo>
                <a:lnTo>
                  <a:pt x="24" y="1611"/>
                </a:lnTo>
                <a:moveTo>
                  <a:pt x="24" y="1334"/>
                </a:moveTo>
                <a:lnTo>
                  <a:pt x="0" y="1334"/>
                </a:lnTo>
                <a:lnTo>
                  <a:pt x="0" y="1587"/>
                </a:lnTo>
                <a:lnTo>
                  <a:pt x="24" y="1587"/>
                </a:lnTo>
                <a:lnTo>
                  <a:pt x="24" y="1334"/>
                </a:lnTo>
                <a:moveTo>
                  <a:pt x="24" y="1058"/>
                </a:moveTo>
                <a:lnTo>
                  <a:pt x="0" y="1058"/>
                </a:lnTo>
                <a:lnTo>
                  <a:pt x="0" y="1311"/>
                </a:lnTo>
                <a:lnTo>
                  <a:pt x="24" y="1311"/>
                </a:lnTo>
                <a:lnTo>
                  <a:pt x="24" y="1058"/>
                </a:lnTo>
                <a:moveTo>
                  <a:pt x="24" y="782"/>
                </a:moveTo>
                <a:lnTo>
                  <a:pt x="0" y="782"/>
                </a:lnTo>
                <a:lnTo>
                  <a:pt x="0" y="1035"/>
                </a:lnTo>
                <a:lnTo>
                  <a:pt x="24" y="1035"/>
                </a:lnTo>
                <a:lnTo>
                  <a:pt x="24" y="782"/>
                </a:lnTo>
                <a:moveTo>
                  <a:pt x="24" y="503"/>
                </a:moveTo>
                <a:lnTo>
                  <a:pt x="0" y="503"/>
                </a:lnTo>
                <a:lnTo>
                  <a:pt x="0" y="758"/>
                </a:lnTo>
                <a:lnTo>
                  <a:pt x="24" y="758"/>
                </a:lnTo>
                <a:lnTo>
                  <a:pt x="24" y="503"/>
                </a:lnTo>
                <a:moveTo>
                  <a:pt x="24" y="227"/>
                </a:moveTo>
                <a:lnTo>
                  <a:pt x="0" y="227"/>
                </a:lnTo>
                <a:lnTo>
                  <a:pt x="0" y="482"/>
                </a:lnTo>
                <a:lnTo>
                  <a:pt x="24" y="482"/>
                </a:lnTo>
                <a:lnTo>
                  <a:pt x="24" y="227"/>
                </a:lnTo>
                <a:moveTo>
                  <a:pt x="24" y="0"/>
                </a:moveTo>
                <a:lnTo>
                  <a:pt x="0" y="0"/>
                </a:lnTo>
                <a:lnTo>
                  <a:pt x="0" y="205"/>
                </a:lnTo>
                <a:lnTo>
                  <a:pt x="24" y="205"/>
                </a:lnTo>
                <a:lnTo>
                  <a:pt x="24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4" name="Freeform 8"/>
          <p:cNvSpPr>
            <a:spLocks noEditPoints="1"/>
          </p:cNvSpPr>
          <p:nvPr/>
        </p:nvSpPr>
        <p:spPr bwMode="auto">
          <a:xfrm>
            <a:off x="5121275" y="661988"/>
            <a:ext cx="38100" cy="3876675"/>
          </a:xfrm>
          <a:custGeom>
            <a:avLst/>
            <a:gdLst/>
            <a:ahLst/>
            <a:cxnLst>
              <a:cxn ang="0">
                <a:pos x="24" y="2164"/>
              </a:cxn>
              <a:cxn ang="0">
                <a:pos x="0" y="2164"/>
              </a:cxn>
              <a:cxn ang="0">
                <a:pos x="0" y="2442"/>
              </a:cxn>
              <a:cxn ang="0">
                <a:pos x="24" y="2442"/>
              </a:cxn>
              <a:cxn ang="0">
                <a:pos x="24" y="2164"/>
              </a:cxn>
              <a:cxn ang="0">
                <a:pos x="24" y="1887"/>
              </a:cxn>
              <a:cxn ang="0">
                <a:pos x="0" y="1887"/>
              </a:cxn>
              <a:cxn ang="0">
                <a:pos x="0" y="2140"/>
              </a:cxn>
              <a:cxn ang="0">
                <a:pos x="24" y="2140"/>
              </a:cxn>
              <a:cxn ang="0">
                <a:pos x="24" y="1887"/>
              </a:cxn>
              <a:cxn ang="0">
                <a:pos x="24" y="1611"/>
              </a:cxn>
              <a:cxn ang="0">
                <a:pos x="0" y="1611"/>
              </a:cxn>
              <a:cxn ang="0">
                <a:pos x="0" y="1864"/>
              </a:cxn>
              <a:cxn ang="0">
                <a:pos x="24" y="1864"/>
              </a:cxn>
              <a:cxn ang="0">
                <a:pos x="24" y="1611"/>
              </a:cxn>
              <a:cxn ang="0">
                <a:pos x="24" y="1334"/>
              </a:cxn>
              <a:cxn ang="0">
                <a:pos x="0" y="1334"/>
              </a:cxn>
              <a:cxn ang="0">
                <a:pos x="0" y="1587"/>
              </a:cxn>
              <a:cxn ang="0">
                <a:pos x="24" y="1587"/>
              </a:cxn>
              <a:cxn ang="0">
                <a:pos x="24" y="1334"/>
              </a:cxn>
              <a:cxn ang="0">
                <a:pos x="24" y="1058"/>
              </a:cxn>
              <a:cxn ang="0">
                <a:pos x="0" y="1058"/>
              </a:cxn>
              <a:cxn ang="0">
                <a:pos x="0" y="1311"/>
              </a:cxn>
              <a:cxn ang="0">
                <a:pos x="24" y="1311"/>
              </a:cxn>
              <a:cxn ang="0">
                <a:pos x="24" y="1058"/>
              </a:cxn>
              <a:cxn ang="0">
                <a:pos x="24" y="782"/>
              </a:cxn>
              <a:cxn ang="0">
                <a:pos x="0" y="782"/>
              </a:cxn>
              <a:cxn ang="0">
                <a:pos x="0" y="1035"/>
              </a:cxn>
              <a:cxn ang="0">
                <a:pos x="24" y="1035"/>
              </a:cxn>
              <a:cxn ang="0">
                <a:pos x="24" y="782"/>
              </a:cxn>
              <a:cxn ang="0">
                <a:pos x="24" y="503"/>
              </a:cxn>
              <a:cxn ang="0">
                <a:pos x="0" y="503"/>
              </a:cxn>
              <a:cxn ang="0">
                <a:pos x="0" y="758"/>
              </a:cxn>
              <a:cxn ang="0">
                <a:pos x="24" y="758"/>
              </a:cxn>
              <a:cxn ang="0">
                <a:pos x="24" y="503"/>
              </a:cxn>
              <a:cxn ang="0">
                <a:pos x="24" y="227"/>
              </a:cxn>
              <a:cxn ang="0">
                <a:pos x="0" y="227"/>
              </a:cxn>
              <a:cxn ang="0">
                <a:pos x="0" y="482"/>
              </a:cxn>
              <a:cxn ang="0">
                <a:pos x="24" y="482"/>
              </a:cxn>
              <a:cxn ang="0">
                <a:pos x="24" y="227"/>
              </a:cxn>
              <a:cxn ang="0">
                <a:pos x="24" y="0"/>
              </a:cxn>
              <a:cxn ang="0">
                <a:pos x="0" y="0"/>
              </a:cxn>
              <a:cxn ang="0">
                <a:pos x="0" y="205"/>
              </a:cxn>
              <a:cxn ang="0">
                <a:pos x="24" y="205"/>
              </a:cxn>
              <a:cxn ang="0">
                <a:pos x="24" y="0"/>
              </a:cxn>
            </a:cxnLst>
            <a:rect l="0" t="0" r="r" b="b"/>
            <a:pathLst>
              <a:path w="24" h="2442">
                <a:moveTo>
                  <a:pt x="24" y="2164"/>
                </a:moveTo>
                <a:lnTo>
                  <a:pt x="0" y="2164"/>
                </a:lnTo>
                <a:lnTo>
                  <a:pt x="0" y="2442"/>
                </a:lnTo>
                <a:lnTo>
                  <a:pt x="24" y="2442"/>
                </a:lnTo>
                <a:lnTo>
                  <a:pt x="24" y="2164"/>
                </a:lnTo>
                <a:close/>
                <a:moveTo>
                  <a:pt x="24" y="1887"/>
                </a:moveTo>
                <a:lnTo>
                  <a:pt x="0" y="1887"/>
                </a:lnTo>
                <a:lnTo>
                  <a:pt x="0" y="2140"/>
                </a:lnTo>
                <a:lnTo>
                  <a:pt x="24" y="2140"/>
                </a:lnTo>
                <a:lnTo>
                  <a:pt x="24" y="1887"/>
                </a:lnTo>
                <a:close/>
                <a:moveTo>
                  <a:pt x="24" y="1611"/>
                </a:moveTo>
                <a:lnTo>
                  <a:pt x="0" y="1611"/>
                </a:lnTo>
                <a:lnTo>
                  <a:pt x="0" y="1864"/>
                </a:lnTo>
                <a:lnTo>
                  <a:pt x="24" y="1864"/>
                </a:lnTo>
                <a:lnTo>
                  <a:pt x="24" y="1611"/>
                </a:lnTo>
                <a:close/>
                <a:moveTo>
                  <a:pt x="24" y="1334"/>
                </a:moveTo>
                <a:lnTo>
                  <a:pt x="0" y="1334"/>
                </a:lnTo>
                <a:lnTo>
                  <a:pt x="0" y="1587"/>
                </a:lnTo>
                <a:lnTo>
                  <a:pt x="24" y="1587"/>
                </a:lnTo>
                <a:lnTo>
                  <a:pt x="24" y="1334"/>
                </a:lnTo>
                <a:close/>
                <a:moveTo>
                  <a:pt x="24" y="1058"/>
                </a:moveTo>
                <a:lnTo>
                  <a:pt x="0" y="1058"/>
                </a:lnTo>
                <a:lnTo>
                  <a:pt x="0" y="1311"/>
                </a:lnTo>
                <a:lnTo>
                  <a:pt x="24" y="1311"/>
                </a:lnTo>
                <a:lnTo>
                  <a:pt x="24" y="1058"/>
                </a:lnTo>
                <a:close/>
                <a:moveTo>
                  <a:pt x="24" y="782"/>
                </a:moveTo>
                <a:lnTo>
                  <a:pt x="0" y="782"/>
                </a:lnTo>
                <a:lnTo>
                  <a:pt x="0" y="1035"/>
                </a:lnTo>
                <a:lnTo>
                  <a:pt x="24" y="1035"/>
                </a:lnTo>
                <a:lnTo>
                  <a:pt x="24" y="782"/>
                </a:lnTo>
                <a:close/>
                <a:moveTo>
                  <a:pt x="24" y="503"/>
                </a:moveTo>
                <a:lnTo>
                  <a:pt x="0" y="503"/>
                </a:lnTo>
                <a:lnTo>
                  <a:pt x="0" y="758"/>
                </a:lnTo>
                <a:lnTo>
                  <a:pt x="24" y="758"/>
                </a:lnTo>
                <a:lnTo>
                  <a:pt x="24" y="503"/>
                </a:lnTo>
                <a:close/>
                <a:moveTo>
                  <a:pt x="24" y="227"/>
                </a:moveTo>
                <a:lnTo>
                  <a:pt x="0" y="227"/>
                </a:lnTo>
                <a:lnTo>
                  <a:pt x="0" y="482"/>
                </a:lnTo>
                <a:lnTo>
                  <a:pt x="24" y="482"/>
                </a:lnTo>
                <a:lnTo>
                  <a:pt x="24" y="227"/>
                </a:lnTo>
                <a:close/>
                <a:moveTo>
                  <a:pt x="24" y="0"/>
                </a:moveTo>
                <a:lnTo>
                  <a:pt x="0" y="0"/>
                </a:lnTo>
                <a:lnTo>
                  <a:pt x="0" y="205"/>
                </a:lnTo>
                <a:lnTo>
                  <a:pt x="24" y="205"/>
                </a:lnTo>
                <a:lnTo>
                  <a:pt x="24" y="0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5" name="Freeform 9"/>
          <p:cNvSpPr>
            <a:spLocks noEditPoints="1"/>
          </p:cNvSpPr>
          <p:nvPr/>
        </p:nvSpPr>
        <p:spPr bwMode="auto">
          <a:xfrm>
            <a:off x="5121275" y="661988"/>
            <a:ext cx="38100" cy="3876675"/>
          </a:xfrm>
          <a:custGeom>
            <a:avLst/>
            <a:gdLst/>
            <a:ahLst/>
            <a:cxnLst>
              <a:cxn ang="0">
                <a:pos x="24" y="2164"/>
              </a:cxn>
              <a:cxn ang="0">
                <a:pos x="0" y="2164"/>
              </a:cxn>
              <a:cxn ang="0">
                <a:pos x="0" y="2442"/>
              </a:cxn>
              <a:cxn ang="0">
                <a:pos x="24" y="2442"/>
              </a:cxn>
              <a:cxn ang="0">
                <a:pos x="24" y="2164"/>
              </a:cxn>
              <a:cxn ang="0">
                <a:pos x="24" y="1887"/>
              </a:cxn>
              <a:cxn ang="0">
                <a:pos x="0" y="1887"/>
              </a:cxn>
              <a:cxn ang="0">
                <a:pos x="0" y="2140"/>
              </a:cxn>
              <a:cxn ang="0">
                <a:pos x="24" y="2140"/>
              </a:cxn>
              <a:cxn ang="0">
                <a:pos x="24" y="1887"/>
              </a:cxn>
              <a:cxn ang="0">
                <a:pos x="24" y="1611"/>
              </a:cxn>
              <a:cxn ang="0">
                <a:pos x="0" y="1611"/>
              </a:cxn>
              <a:cxn ang="0">
                <a:pos x="0" y="1864"/>
              </a:cxn>
              <a:cxn ang="0">
                <a:pos x="24" y="1864"/>
              </a:cxn>
              <a:cxn ang="0">
                <a:pos x="24" y="1611"/>
              </a:cxn>
              <a:cxn ang="0">
                <a:pos x="24" y="1334"/>
              </a:cxn>
              <a:cxn ang="0">
                <a:pos x="0" y="1334"/>
              </a:cxn>
              <a:cxn ang="0">
                <a:pos x="0" y="1587"/>
              </a:cxn>
              <a:cxn ang="0">
                <a:pos x="24" y="1587"/>
              </a:cxn>
              <a:cxn ang="0">
                <a:pos x="24" y="1334"/>
              </a:cxn>
              <a:cxn ang="0">
                <a:pos x="24" y="1058"/>
              </a:cxn>
              <a:cxn ang="0">
                <a:pos x="0" y="1058"/>
              </a:cxn>
              <a:cxn ang="0">
                <a:pos x="0" y="1311"/>
              </a:cxn>
              <a:cxn ang="0">
                <a:pos x="24" y="1311"/>
              </a:cxn>
              <a:cxn ang="0">
                <a:pos x="24" y="1058"/>
              </a:cxn>
              <a:cxn ang="0">
                <a:pos x="24" y="782"/>
              </a:cxn>
              <a:cxn ang="0">
                <a:pos x="0" y="782"/>
              </a:cxn>
              <a:cxn ang="0">
                <a:pos x="0" y="1035"/>
              </a:cxn>
              <a:cxn ang="0">
                <a:pos x="24" y="1035"/>
              </a:cxn>
              <a:cxn ang="0">
                <a:pos x="24" y="782"/>
              </a:cxn>
              <a:cxn ang="0">
                <a:pos x="24" y="503"/>
              </a:cxn>
              <a:cxn ang="0">
                <a:pos x="0" y="503"/>
              </a:cxn>
              <a:cxn ang="0">
                <a:pos x="0" y="758"/>
              </a:cxn>
              <a:cxn ang="0">
                <a:pos x="24" y="758"/>
              </a:cxn>
              <a:cxn ang="0">
                <a:pos x="24" y="503"/>
              </a:cxn>
              <a:cxn ang="0">
                <a:pos x="24" y="227"/>
              </a:cxn>
              <a:cxn ang="0">
                <a:pos x="0" y="227"/>
              </a:cxn>
              <a:cxn ang="0">
                <a:pos x="0" y="482"/>
              </a:cxn>
              <a:cxn ang="0">
                <a:pos x="24" y="482"/>
              </a:cxn>
              <a:cxn ang="0">
                <a:pos x="24" y="227"/>
              </a:cxn>
              <a:cxn ang="0">
                <a:pos x="24" y="0"/>
              </a:cxn>
              <a:cxn ang="0">
                <a:pos x="0" y="0"/>
              </a:cxn>
              <a:cxn ang="0">
                <a:pos x="0" y="205"/>
              </a:cxn>
              <a:cxn ang="0">
                <a:pos x="24" y="205"/>
              </a:cxn>
              <a:cxn ang="0">
                <a:pos x="24" y="0"/>
              </a:cxn>
            </a:cxnLst>
            <a:rect l="0" t="0" r="r" b="b"/>
            <a:pathLst>
              <a:path w="24" h="2442">
                <a:moveTo>
                  <a:pt x="24" y="2164"/>
                </a:moveTo>
                <a:lnTo>
                  <a:pt x="0" y="2164"/>
                </a:lnTo>
                <a:lnTo>
                  <a:pt x="0" y="2442"/>
                </a:lnTo>
                <a:lnTo>
                  <a:pt x="24" y="2442"/>
                </a:lnTo>
                <a:lnTo>
                  <a:pt x="24" y="2164"/>
                </a:lnTo>
                <a:moveTo>
                  <a:pt x="24" y="1887"/>
                </a:moveTo>
                <a:lnTo>
                  <a:pt x="0" y="1887"/>
                </a:lnTo>
                <a:lnTo>
                  <a:pt x="0" y="2140"/>
                </a:lnTo>
                <a:lnTo>
                  <a:pt x="24" y="2140"/>
                </a:lnTo>
                <a:lnTo>
                  <a:pt x="24" y="1887"/>
                </a:lnTo>
                <a:moveTo>
                  <a:pt x="24" y="1611"/>
                </a:moveTo>
                <a:lnTo>
                  <a:pt x="0" y="1611"/>
                </a:lnTo>
                <a:lnTo>
                  <a:pt x="0" y="1864"/>
                </a:lnTo>
                <a:lnTo>
                  <a:pt x="24" y="1864"/>
                </a:lnTo>
                <a:lnTo>
                  <a:pt x="24" y="1611"/>
                </a:lnTo>
                <a:moveTo>
                  <a:pt x="24" y="1334"/>
                </a:moveTo>
                <a:lnTo>
                  <a:pt x="0" y="1334"/>
                </a:lnTo>
                <a:lnTo>
                  <a:pt x="0" y="1587"/>
                </a:lnTo>
                <a:lnTo>
                  <a:pt x="24" y="1587"/>
                </a:lnTo>
                <a:lnTo>
                  <a:pt x="24" y="1334"/>
                </a:lnTo>
                <a:moveTo>
                  <a:pt x="24" y="1058"/>
                </a:moveTo>
                <a:lnTo>
                  <a:pt x="0" y="1058"/>
                </a:lnTo>
                <a:lnTo>
                  <a:pt x="0" y="1311"/>
                </a:lnTo>
                <a:lnTo>
                  <a:pt x="24" y="1311"/>
                </a:lnTo>
                <a:lnTo>
                  <a:pt x="24" y="1058"/>
                </a:lnTo>
                <a:moveTo>
                  <a:pt x="24" y="782"/>
                </a:moveTo>
                <a:lnTo>
                  <a:pt x="0" y="782"/>
                </a:lnTo>
                <a:lnTo>
                  <a:pt x="0" y="1035"/>
                </a:lnTo>
                <a:lnTo>
                  <a:pt x="24" y="1035"/>
                </a:lnTo>
                <a:lnTo>
                  <a:pt x="24" y="782"/>
                </a:lnTo>
                <a:moveTo>
                  <a:pt x="24" y="503"/>
                </a:moveTo>
                <a:lnTo>
                  <a:pt x="0" y="503"/>
                </a:lnTo>
                <a:lnTo>
                  <a:pt x="0" y="758"/>
                </a:lnTo>
                <a:lnTo>
                  <a:pt x="24" y="758"/>
                </a:lnTo>
                <a:lnTo>
                  <a:pt x="24" y="503"/>
                </a:lnTo>
                <a:moveTo>
                  <a:pt x="24" y="227"/>
                </a:moveTo>
                <a:lnTo>
                  <a:pt x="0" y="227"/>
                </a:lnTo>
                <a:lnTo>
                  <a:pt x="0" y="482"/>
                </a:lnTo>
                <a:lnTo>
                  <a:pt x="24" y="482"/>
                </a:lnTo>
                <a:lnTo>
                  <a:pt x="24" y="227"/>
                </a:lnTo>
                <a:moveTo>
                  <a:pt x="24" y="0"/>
                </a:moveTo>
                <a:lnTo>
                  <a:pt x="0" y="0"/>
                </a:lnTo>
                <a:lnTo>
                  <a:pt x="0" y="205"/>
                </a:lnTo>
                <a:lnTo>
                  <a:pt x="24" y="205"/>
                </a:lnTo>
                <a:lnTo>
                  <a:pt x="24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6" name="Freeform 10"/>
          <p:cNvSpPr>
            <a:spLocks noEditPoints="1"/>
          </p:cNvSpPr>
          <p:nvPr/>
        </p:nvSpPr>
        <p:spPr bwMode="auto">
          <a:xfrm>
            <a:off x="5561013" y="661988"/>
            <a:ext cx="36513" cy="3876675"/>
          </a:xfrm>
          <a:custGeom>
            <a:avLst/>
            <a:gdLst/>
            <a:ahLst/>
            <a:cxnLst>
              <a:cxn ang="0">
                <a:pos x="23" y="2164"/>
              </a:cxn>
              <a:cxn ang="0">
                <a:pos x="0" y="2164"/>
              </a:cxn>
              <a:cxn ang="0">
                <a:pos x="0" y="2442"/>
              </a:cxn>
              <a:cxn ang="0">
                <a:pos x="23" y="2442"/>
              </a:cxn>
              <a:cxn ang="0">
                <a:pos x="23" y="2164"/>
              </a:cxn>
              <a:cxn ang="0">
                <a:pos x="23" y="1887"/>
              </a:cxn>
              <a:cxn ang="0">
                <a:pos x="0" y="1887"/>
              </a:cxn>
              <a:cxn ang="0">
                <a:pos x="0" y="2140"/>
              </a:cxn>
              <a:cxn ang="0">
                <a:pos x="23" y="2140"/>
              </a:cxn>
              <a:cxn ang="0">
                <a:pos x="23" y="1887"/>
              </a:cxn>
              <a:cxn ang="0">
                <a:pos x="23" y="1611"/>
              </a:cxn>
              <a:cxn ang="0">
                <a:pos x="0" y="1611"/>
              </a:cxn>
              <a:cxn ang="0">
                <a:pos x="0" y="1864"/>
              </a:cxn>
              <a:cxn ang="0">
                <a:pos x="23" y="1864"/>
              </a:cxn>
              <a:cxn ang="0">
                <a:pos x="23" y="1611"/>
              </a:cxn>
              <a:cxn ang="0">
                <a:pos x="23" y="1334"/>
              </a:cxn>
              <a:cxn ang="0">
                <a:pos x="0" y="1334"/>
              </a:cxn>
              <a:cxn ang="0">
                <a:pos x="0" y="1587"/>
              </a:cxn>
              <a:cxn ang="0">
                <a:pos x="23" y="1587"/>
              </a:cxn>
              <a:cxn ang="0">
                <a:pos x="23" y="1334"/>
              </a:cxn>
              <a:cxn ang="0">
                <a:pos x="23" y="1058"/>
              </a:cxn>
              <a:cxn ang="0">
                <a:pos x="0" y="1058"/>
              </a:cxn>
              <a:cxn ang="0">
                <a:pos x="0" y="1311"/>
              </a:cxn>
              <a:cxn ang="0">
                <a:pos x="23" y="1311"/>
              </a:cxn>
              <a:cxn ang="0">
                <a:pos x="23" y="1058"/>
              </a:cxn>
              <a:cxn ang="0">
                <a:pos x="23" y="782"/>
              </a:cxn>
              <a:cxn ang="0">
                <a:pos x="0" y="782"/>
              </a:cxn>
              <a:cxn ang="0">
                <a:pos x="0" y="1035"/>
              </a:cxn>
              <a:cxn ang="0">
                <a:pos x="23" y="1035"/>
              </a:cxn>
              <a:cxn ang="0">
                <a:pos x="23" y="782"/>
              </a:cxn>
              <a:cxn ang="0">
                <a:pos x="23" y="503"/>
              </a:cxn>
              <a:cxn ang="0">
                <a:pos x="0" y="503"/>
              </a:cxn>
              <a:cxn ang="0">
                <a:pos x="0" y="758"/>
              </a:cxn>
              <a:cxn ang="0">
                <a:pos x="23" y="758"/>
              </a:cxn>
              <a:cxn ang="0">
                <a:pos x="23" y="503"/>
              </a:cxn>
              <a:cxn ang="0">
                <a:pos x="23" y="227"/>
              </a:cxn>
              <a:cxn ang="0">
                <a:pos x="0" y="227"/>
              </a:cxn>
              <a:cxn ang="0">
                <a:pos x="0" y="482"/>
              </a:cxn>
              <a:cxn ang="0">
                <a:pos x="23" y="482"/>
              </a:cxn>
              <a:cxn ang="0">
                <a:pos x="23" y="227"/>
              </a:cxn>
              <a:cxn ang="0">
                <a:pos x="23" y="0"/>
              </a:cxn>
              <a:cxn ang="0">
                <a:pos x="0" y="0"/>
              </a:cxn>
              <a:cxn ang="0">
                <a:pos x="0" y="205"/>
              </a:cxn>
              <a:cxn ang="0">
                <a:pos x="23" y="205"/>
              </a:cxn>
              <a:cxn ang="0">
                <a:pos x="23" y="0"/>
              </a:cxn>
            </a:cxnLst>
            <a:rect l="0" t="0" r="r" b="b"/>
            <a:pathLst>
              <a:path w="23" h="2442">
                <a:moveTo>
                  <a:pt x="23" y="2164"/>
                </a:moveTo>
                <a:lnTo>
                  <a:pt x="0" y="2164"/>
                </a:lnTo>
                <a:lnTo>
                  <a:pt x="0" y="2442"/>
                </a:lnTo>
                <a:lnTo>
                  <a:pt x="23" y="2442"/>
                </a:lnTo>
                <a:lnTo>
                  <a:pt x="23" y="2164"/>
                </a:lnTo>
                <a:close/>
                <a:moveTo>
                  <a:pt x="23" y="1887"/>
                </a:moveTo>
                <a:lnTo>
                  <a:pt x="0" y="1887"/>
                </a:lnTo>
                <a:lnTo>
                  <a:pt x="0" y="2140"/>
                </a:lnTo>
                <a:lnTo>
                  <a:pt x="23" y="2140"/>
                </a:lnTo>
                <a:lnTo>
                  <a:pt x="23" y="1887"/>
                </a:lnTo>
                <a:close/>
                <a:moveTo>
                  <a:pt x="23" y="1611"/>
                </a:moveTo>
                <a:lnTo>
                  <a:pt x="0" y="1611"/>
                </a:lnTo>
                <a:lnTo>
                  <a:pt x="0" y="1864"/>
                </a:lnTo>
                <a:lnTo>
                  <a:pt x="23" y="1864"/>
                </a:lnTo>
                <a:lnTo>
                  <a:pt x="23" y="1611"/>
                </a:lnTo>
                <a:close/>
                <a:moveTo>
                  <a:pt x="23" y="1334"/>
                </a:moveTo>
                <a:lnTo>
                  <a:pt x="0" y="1334"/>
                </a:lnTo>
                <a:lnTo>
                  <a:pt x="0" y="1587"/>
                </a:lnTo>
                <a:lnTo>
                  <a:pt x="23" y="1587"/>
                </a:lnTo>
                <a:lnTo>
                  <a:pt x="23" y="1334"/>
                </a:lnTo>
                <a:close/>
                <a:moveTo>
                  <a:pt x="23" y="1058"/>
                </a:moveTo>
                <a:lnTo>
                  <a:pt x="0" y="1058"/>
                </a:lnTo>
                <a:lnTo>
                  <a:pt x="0" y="1311"/>
                </a:lnTo>
                <a:lnTo>
                  <a:pt x="23" y="1311"/>
                </a:lnTo>
                <a:lnTo>
                  <a:pt x="23" y="1058"/>
                </a:lnTo>
                <a:close/>
                <a:moveTo>
                  <a:pt x="23" y="782"/>
                </a:moveTo>
                <a:lnTo>
                  <a:pt x="0" y="782"/>
                </a:lnTo>
                <a:lnTo>
                  <a:pt x="0" y="1035"/>
                </a:lnTo>
                <a:lnTo>
                  <a:pt x="23" y="1035"/>
                </a:lnTo>
                <a:lnTo>
                  <a:pt x="23" y="782"/>
                </a:lnTo>
                <a:close/>
                <a:moveTo>
                  <a:pt x="23" y="503"/>
                </a:moveTo>
                <a:lnTo>
                  <a:pt x="0" y="503"/>
                </a:lnTo>
                <a:lnTo>
                  <a:pt x="0" y="758"/>
                </a:lnTo>
                <a:lnTo>
                  <a:pt x="23" y="758"/>
                </a:lnTo>
                <a:lnTo>
                  <a:pt x="23" y="503"/>
                </a:lnTo>
                <a:close/>
                <a:moveTo>
                  <a:pt x="23" y="227"/>
                </a:moveTo>
                <a:lnTo>
                  <a:pt x="0" y="227"/>
                </a:lnTo>
                <a:lnTo>
                  <a:pt x="0" y="482"/>
                </a:lnTo>
                <a:lnTo>
                  <a:pt x="23" y="482"/>
                </a:lnTo>
                <a:lnTo>
                  <a:pt x="23" y="227"/>
                </a:lnTo>
                <a:close/>
                <a:moveTo>
                  <a:pt x="23" y="0"/>
                </a:moveTo>
                <a:lnTo>
                  <a:pt x="0" y="0"/>
                </a:lnTo>
                <a:lnTo>
                  <a:pt x="0" y="205"/>
                </a:lnTo>
                <a:lnTo>
                  <a:pt x="23" y="205"/>
                </a:lnTo>
                <a:lnTo>
                  <a:pt x="23" y="0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7" name="Freeform 11"/>
          <p:cNvSpPr>
            <a:spLocks noEditPoints="1"/>
          </p:cNvSpPr>
          <p:nvPr/>
        </p:nvSpPr>
        <p:spPr bwMode="auto">
          <a:xfrm>
            <a:off x="5561013" y="661988"/>
            <a:ext cx="36513" cy="3876675"/>
          </a:xfrm>
          <a:custGeom>
            <a:avLst/>
            <a:gdLst/>
            <a:ahLst/>
            <a:cxnLst>
              <a:cxn ang="0">
                <a:pos x="23" y="2164"/>
              </a:cxn>
              <a:cxn ang="0">
                <a:pos x="0" y="2164"/>
              </a:cxn>
              <a:cxn ang="0">
                <a:pos x="0" y="2442"/>
              </a:cxn>
              <a:cxn ang="0">
                <a:pos x="23" y="2442"/>
              </a:cxn>
              <a:cxn ang="0">
                <a:pos x="23" y="2164"/>
              </a:cxn>
              <a:cxn ang="0">
                <a:pos x="23" y="1887"/>
              </a:cxn>
              <a:cxn ang="0">
                <a:pos x="0" y="1887"/>
              </a:cxn>
              <a:cxn ang="0">
                <a:pos x="0" y="2140"/>
              </a:cxn>
              <a:cxn ang="0">
                <a:pos x="23" y="2140"/>
              </a:cxn>
              <a:cxn ang="0">
                <a:pos x="23" y="1887"/>
              </a:cxn>
              <a:cxn ang="0">
                <a:pos x="23" y="1611"/>
              </a:cxn>
              <a:cxn ang="0">
                <a:pos x="0" y="1611"/>
              </a:cxn>
              <a:cxn ang="0">
                <a:pos x="0" y="1864"/>
              </a:cxn>
              <a:cxn ang="0">
                <a:pos x="23" y="1864"/>
              </a:cxn>
              <a:cxn ang="0">
                <a:pos x="23" y="1611"/>
              </a:cxn>
              <a:cxn ang="0">
                <a:pos x="23" y="1334"/>
              </a:cxn>
              <a:cxn ang="0">
                <a:pos x="0" y="1334"/>
              </a:cxn>
              <a:cxn ang="0">
                <a:pos x="0" y="1587"/>
              </a:cxn>
              <a:cxn ang="0">
                <a:pos x="23" y="1587"/>
              </a:cxn>
              <a:cxn ang="0">
                <a:pos x="23" y="1334"/>
              </a:cxn>
              <a:cxn ang="0">
                <a:pos x="23" y="1058"/>
              </a:cxn>
              <a:cxn ang="0">
                <a:pos x="0" y="1058"/>
              </a:cxn>
              <a:cxn ang="0">
                <a:pos x="0" y="1311"/>
              </a:cxn>
              <a:cxn ang="0">
                <a:pos x="23" y="1311"/>
              </a:cxn>
              <a:cxn ang="0">
                <a:pos x="23" y="1058"/>
              </a:cxn>
              <a:cxn ang="0">
                <a:pos x="23" y="782"/>
              </a:cxn>
              <a:cxn ang="0">
                <a:pos x="0" y="782"/>
              </a:cxn>
              <a:cxn ang="0">
                <a:pos x="0" y="1035"/>
              </a:cxn>
              <a:cxn ang="0">
                <a:pos x="23" y="1035"/>
              </a:cxn>
              <a:cxn ang="0">
                <a:pos x="23" y="782"/>
              </a:cxn>
              <a:cxn ang="0">
                <a:pos x="23" y="503"/>
              </a:cxn>
              <a:cxn ang="0">
                <a:pos x="0" y="503"/>
              </a:cxn>
              <a:cxn ang="0">
                <a:pos x="0" y="758"/>
              </a:cxn>
              <a:cxn ang="0">
                <a:pos x="23" y="758"/>
              </a:cxn>
              <a:cxn ang="0">
                <a:pos x="23" y="503"/>
              </a:cxn>
              <a:cxn ang="0">
                <a:pos x="23" y="227"/>
              </a:cxn>
              <a:cxn ang="0">
                <a:pos x="0" y="227"/>
              </a:cxn>
              <a:cxn ang="0">
                <a:pos x="0" y="482"/>
              </a:cxn>
              <a:cxn ang="0">
                <a:pos x="23" y="482"/>
              </a:cxn>
              <a:cxn ang="0">
                <a:pos x="23" y="227"/>
              </a:cxn>
              <a:cxn ang="0">
                <a:pos x="23" y="0"/>
              </a:cxn>
              <a:cxn ang="0">
                <a:pos x="0" y="0"/>
              </a:cxn>
              <a:cxn ang="0">
                <a:pos x="0" y="205"/>
              </a:cxn>
              <a:cxn ang="0">
                <a:pos x="23" y="205"/>
              </a:cxn>
              <a:cxn ang="0">
                <a:pos x="23" y="0"/>
              </a:cxn>
            </a:cxnLst>
            <a:rect l="0" t="0" r="r" b="b"/>
            <a:pathLst>
              <a:path w="23" h="2442">
                <a:moveTo>
                  <a:pt x="23" y="2164"/>
                </a:moveTo>
                <a:lnTo>
                  <a:pt x="0" y="2164"/>
                </a:lnTo>
                <a:lnTo>
                  <a:pt x="0" y="2442"/>
                </a:lnTo>
                <a:lnTo>
                  <a:pt x="23" y="2442"/>
                </a:lnTo>
                <a:lnTo>
                  <a:pt x="23" y="2164"/>
                </a:lnTo>
                <a:moveTo>
                  <a:pt x="23" y="1887"/>
                </a:moveTo>
                <a:lnTo>
                  <a:pt x="0" y="1887"/>
                </a:lnTo>
                <a:lnTo>
                  <a:pt x="0" y="2140"/>
                </a:lnTo>
                <a:lnTo>
                  <a:pt x="23" y="2140"/>
                </a:lnTo>
                <a:lnTo>
                  <a:pt x="23" y="1887"/>
                </a:lnTo>
                <a:moveTo>
                  <a:pt x="23" y="1611"/>
                </a:moveTo>
                <a:lnTo>
                  <a:pt x="0" y="1611"/>
                </a:lnTo>
                <a:lnTo>
                  <a:pt x="0" y="1864"/>
                </a:lnTo>
                <a:lnTo>
                  <a:pt x="23" y="1864"/>
                </a:lnTo>
                <a:lnTo>
                  <a:pt x="23" y="1611"/>
                </a:lnTo>
                <a:moveTo>
                  <a:pt x="23" y="1334"/>
                </a:moveTo>
                <a:lnTo>
                  <a:pt x="0" y="1334"/>
                </a:lnTo>
                <a:lnTo>
                  <a:pt x="0" y="1587"/>
                </a:lnTo>
                <a:lnTo>
                  <a:pt x="23" y="1587"/>
                </a:lnTo>
                <a:lnTo>
                  <a:pt x="23" y="1334"/>
                </a:lnTo>
                <a:moveTo>
                  <a:pt x="23" y="1058"/>
                </a:moveTo>
                <a:lnTo>
                  <a:pt x="0" y="1058"/>
                </a:lnTo>
                <a:lnTo>
                  <a:pt x="0" y="1311"/>
                </a:lnTo>
                <a:lnTo>
                  <a:pt x="23" y="1311"/>
                </a:lnTo>
                <a:lnTo>
                  <a:pt x="23" y="1058"/>
                </a:lnTo>
                <a:moveTo>
                  <a:pt x="23" y="782"/>
                </a:moveTo>
                <a:lnTo>
                  <a:pt x="0" y="782"/>
                </a:lnTo>
                <a:lnTo>
                  <a:pt x="0" y="1035"/>
                </a:lnTo>
                <a:lnTo>
                  <a:pt x="23" y="1035"/>
                </a:lnTo>
                <a:lnTo>
                  <a:pt x="23" y="782"/>
                </a:lnTo>
                <a:moveTo>
                  <a:pt x="23" y="503"/>
                </a:moveTo>
                <a:lnTo>
                  <a:pt x="0" y="503"/>
                </a:lnTo>
                <a:lnTo>
                  <a:pt x="0" y="758"/>
                </a:lnTo>
                <a:lnTo>
                  <a:pt x="23" y="758"/>
                </a:lnTo>
                <a:lnTo>
                  <a:pt x="23" y="503"/>
                </a:lnTo>
                <a:moveTo>
                  <a:pt x="23" y="227"/>
                </a:moveTo>
                <a:lnTo>
                  <a:pt x="0" y="227"/>
                </a:lnTo>
                <a:lnTo>
                  <a:pt x="0" y="482"/>
                </a:lnTo>
                <a:lnTo>
                  <a:pt x="23" y="482"/>
                </a:lnTo>
                <a:lnTo>
                  <a:pt x="23" y="227"/>
                </a:lnTo>
                <a:moveTo>
                  <a:pt x="23" y="0"/>
                </a:moveTo>
                <a:lnTo>
                  <a:pt x="0" y="0"/>
                </a:lnTo>
                <a:lnTo>
                  <a:pt x="0" y="205"/>
                </a:lnTo>
                <a:lnTo>
                  <a:pt x="23" y="205"/>
                </a:lnTo>
                <a:lnTo>
                  <a:pt x="23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8" name="Freeform 12"/>
          <p:cNvSpPr>
            <a:spLocks noEditPoints="1"/>
          </p:cNvSpPr>
          <p:nvPr/>
        </p:nvSpPr>
        <p:spPr bwMode="auto">
          <a:xfrm>
            <a:off x="5999163" y="661988"/>
            <a:ext cx="38100" cy="3876675"/>
          </a:xfrm>
          <a:custGeom>
            <a:avLst/>
            <a:gdLst/>
            <a:ahLst/>
            <a:cxnLst>
              <a:cxn ang="0">
                <a:pos x="24" y="2164"/>
              </a:cxn>
              <a:cxn ang="0">
                <a:pos x="0" y="2164"/>
              </a:cxn>
              <a:cxn ang="0">
                <a:pos x="0" y="2442"/>
              </a:cxn>
              <a:cxn ang="0">
                <a:pos x="24" y="2442"/>
              </a:cxn>
              <a:cxn ang="0">
                <a:pos x="24" y="2164"/>
              </a:cxn>
              <a:cxn ang="0">
                <a:pos x="24" y="1887"/>
              </a:cxn>
              <a:cxn ang="0">
                <a:pos x="0" y="1887"/>
              </a:cxn>
              <a:cxn ang="0">
                <a:pos x="0" y="2140"/>
              </a:cxn>
              <a:cxn ang="0">
                <a:pos x="24" y="2140"/>
              </a:cxn>
              <a:cxn ang="0">
                <a:pos x="24" y="1887"/>
              </a:cxn>
              <a:cxn ang="0">
                <a:pos x="24" y="1611"/>
              </a:cxn>
              <a:cxn ang="0">
                <a:pos x="0" y="1611"/>
              </a:cxn>
              <a:cxn ang="0">
                <a:pos x="0" y="1864"/>
              </a:cxn>
              <a:cxn ang="0">
                <a:pos x="24" y="1864"/>
              </a:cxn>
              <a:cxn ang="0">
                <a:pos x="24" y="1611"/>
              </a:cxn>
              <a:cxn ang="0">
                <a:pos x="24" y="1334"/>
              </a:cxn>
              <a:cxn ang="0">
                <a:pos x="0" y="1334"/>
              </a:cxn>
              <a:cxn ang="0">
                <a:pos x="0" y="1587"/>
              </a:cxn>
              <a:cxn ang="0">
                <a:pos x="24" y="1587"/>
              </a:cxn>
              <a:cxn ang="0">
                <a:pos x="24" y="1334"/>
              </a:cxn>
              <a:cxn ang="0">
                <a:pos x="24" y="1058"/>
              </a:cxn>
              <a:cxn ang="0">
                <a:pos x="0" y="1058"/>
              </a:cxn>
              <a:cxn ang="0">
                <a:pos x="0" y="1311"/>
              </a:cxn>
              <a:cxn ang="0">
                <a:pos x="24" y="1311"/>
              </a:cxn>
              <a:cxn ang="0">
                <a:pos x="24" y="1058"/>
              </a:cxn>
              <a:cxn ang="0">
                <a:pos x="24" y="782"/>
              </a:cxn>
              <a:cxn ang="0">
                <a:pos x="0" y="782"/>
              </a:cxn>
              <a:cxn ang="0">
                <a:pos x="0" y="1035"/>
              </a:cxn>
              <a:cxn ang="0">
                <a:pos x="24" y="1035"/>
              </a:cxn>
              <a:cxn ang="0">
                <a:pos x="24" y="782"/>
              </a:cxn>
              <a:cxn ang="0">
                <a:pos x="24" y="503"/>
              </a:cxn>
              <a:cxn ang="0">
                <a:pos x="0" y="503"/>
              </a:cxn>
              <a:cxn ang="0">
                <a:pos x="0" y="758"/>
              </a:cxn>
              <a:cxn ang="0">
                <a:pos x="24" y="758"/>
              </a:cxn>
              <a:cxn ang="0">
                <a:pos x="24" y="503"/>
              </a:cxn>
              <a:cxn ang="0">
                <a:pos x="24" y="227"/>
              </a:cxn>
              <a:cxn ang="0">
                <a:pos x="0" y="227"/>
              </a:cxn>
              <a:cxn ang="0">
                <a:pos x="0" y="482"/>
              </a:cxn>
              <a:cxn ang="0">
                <a:pos x="24" y="482"/>
              </a:cxn>
              <a:cxn ang="0">
                <a:pos x="24" y="227"/>
              </a:cxn>
              <a:cxn ang="0">
                <a:pos x="24" y="0"/>
              </a:cxn>
              <a:cxn ang="0">
                <a:pos x="0" y="0"/>
              </a:cxn>
              <a:cxn ang="0">
                <a:pos x="0" y="205"/>
              </a:cxn>
              <a:cxn ang="0">
                <a:pos x="24" y="205"/>
              </a:cxn>
              <a:cxn ang="0">
                <a:pos x="24" y="0"/>
              </a:cxn>
            </a:cxnLst>
            <a:rect l="0" t="0" r="r" b="b"/>
            <a:pathLst>
              <a:path w="24" h="2442">
                <a:moveTo>
                  <a:pt x="24" y="2164"/>
                </a:moveTo>
                <a:lnTo>
                  <a:pt x="0" y="2164"/>
                </a:lnTo>
                <a:lnTo>
                  <a:pt x="0" y="2442"/>
                </a:lnTo>
                <a:lnTo>
                  <a:pt x="24" y="2442"/>
                </a:lnTo>
                <a:lnTo>
                  <a:pt x="24" y="2164"/>
                </a:lnTo>
                <a:close/>
                <a:moveTo>
                  <a:pt x="24" y="1887"/>
                </a:moveTo>
                <a:lnTo>
                  <a:pt x="0" y="1887"/>
                </a:lnTo>
                <a:lnTo>
                  <a:pt x="0" y="2140"/>
                </a:lnTo>
                <a:lnTo>
                  <a:pt x="24" y="2140"/>
                </a:lnTo>
                <a:lnTo>
                  <a:pt x="24" y="1887"/>
                </a:lnTo>
                <a:close/>
                <a:moveTo>
                  <a:pt x="24" y="1611"/>
                </a:moveTo>
                <a:lnTo>
                  <a:pt x="0" y="1611"/>
                </a:lnTo>
                <a:lnTo>
                  <a:pt x="0" y="1864"/>
                </a:lnTo>
                <a:lnTo>
                  <a:pt x="24" y="1864"/>
                </a:lnTo>
                <a:lnTo>
                  <a:pt x="24" y="1611"/>
                </a:lnTo>
                <a:close/>
                <a:moveTo>
                  <a:pt x="24" y="1334"/>
                </a:moveTo>
                <a:lnTo>
                  <a:pt x="0" y="1334"/>
                </a:lnTo>
                <a:lnTo>
                  <a:pt x="0" y="1587"/>
                </a:lnTo>
                <a:lnTo>
                  <a:pt x="24" y="1587"/>
                </a:lnTo>
                <a:lnTo>
                  <a:pt x="24" y="1334"/>
                </a:lnTo>
                <a:close/>
                <a:moveTo>
                  <a:pt x="24" y="1058"/>
                </a:moveTo>
                <a:lnTo>
                  <a:pt x="0" y="1058"/>
                </a:lnTo>
                <a:lnTo>
                  <a:pt x="0" y="1311"/>
                </a:lnTo>
                <a:lnTo>
                  <a:pt x="24" y="1311"/>
                </a:lnTo>
                <a:lnTo>
                  <a:pt x="24" y="1058"/>
                </a:lnTo>
                <a:close/>
                <a:moveTo>
                  <a:pt x="24" y="782"/>
                </a:moveTo>
                <a:lnTo>
                  <a:pt x="0" y="782"/>
                </a:lnTo>
                <a:lnTo>
                  <a:pt x="0" y="1035"/>
                </a:lnTo>
                <a:lnTo>
                  <a:pt x="24" y="1035"/>
                </a:lnTo>
                <a:lnTo>
                  <a:pt x="24" y="782"/>
                </a:lnTo>
                <a:close/>
                <a:moveTo>
                  <a:pt x="24" y="503"/>
                </a:moveTo>
                <a:lnTo>
                  <a:pt x="0" y="503"/>
                </a:lnTo>
                <a:lnTo>
                  <a:pt x="0" y="758"/>
                </a:lnTo>
                <a:lnTo>
                  <a:pt x="24" y="758"/>
                </a:lnTo>
                <a:lnTo>
                  <a:pt x="24" y="503"/>
                </a:lnTo>
                <a:close/>
                <a:moveTo>
                  <a:pt x="24" y="227"/>
                </a:moveTo>
                <a:lnTo>
                  <a:pt x="0" y="227"/>
                </a:lnTo>
                <a:lnTo>
                  <a:pt x="0" y="482"/>
                </a:lnTo>
                <a:lnTo>
                  <a:pt x="24" y="482"/>
                </a:lnTo>
                <a:lnTo>
                  <a:pt x="24" y="227"/>
                </a:lnTo>
                <a:close/>
                <a:moveTo>
                  <a:pt x="24" y="0"/>
                </a:moveTo>
                <a:lnTo>
                  <a:pt x="0" y="0"/>
                </a:lnTo>
                <a:lnTo>
                  <a:pt x="0" y="205"/>
                </a:lnTo>
                <a:lnTo>
                  <a:pt x="24" y="205"/>
                </a:lnTo>
                <a:lnTo>
                  <a:pt x="24" y="0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9" name="Freeform 13"/>
          <p:cNvSpPr>
            <a:spLocks noEditPoints="1"/>
          </p:cNvSpPr>
          <p:nvPr/>
        </p:nvSpPr>
        <p:spPr bwMode="auto">
          <a:xfrm>
            <a:off x="5999163" y="661988"/>
            <a:ext cx="38100" cy="3876675"/>
          </a:xfrm>
          <a:custGeom>
            <a:avLst/>
            <a:gdLst/>
            <a:ahLst/>
            <a:cxnLst>
              <a:cxn ang="0">
                <a:pos x="24" y="2164"/>
              </a:cxn>
              <a:cxn ang="0">
                <a:pos x="0" y="2164"/>
              </a:cxn>
              <a:cxn ang="0">
                <a:pos x="0" y="2442"/>
              </a:cxn>
              <a:cxn ang="0">
                <a:pos x="24" y="2442"/>
              </a:cxn>
              <a:cxn ang="0">
                <a:pos x="24" y="2164"/>
              </a:cxn>
              <a:cxn ang="0">
                <a:pos x="24" y="1887"/>
              </a:cxn>
              <a:cxn ang="0">
                <a:pos x="0" y="1887"/>
              </a:cxn>
              <a:cxn ang="0">
                <a:pos x="0" y="2140"/>
              </a:cxn>
              <a:cxn ang="0">
                <a:pos x="24" y="2140"/>
              </a:cxn>
              <a:cxn ang="0">
                <a:pos x="24" y="1887"/>
              </a:cxn>
              <a:cxn ang="0">
                <a:pos x="24" y="1611"/>
              </a:cxn>
              <a:cxn ang="0">
                <a:pos x="0" y="1611"/>
              </a:cxn>
              <a:cxn ang="0">
                <a:pos x="0" y="1864"/>
              </a:cxn>
              <a:cxn ang="0">
                <a:pos x="24" y="1864"/>
              </a:cxn>
              <a:cxn ang="0">
                <a:pos x="24" y="1611"/>
              </a:cxn>
              <a:cxn ang="0">
                <a:pos x="24" y="1334"/>
              </a:cxn>
              <a:cxn ang="0">
                <a:pos x="0" y="1334"/>
              </a:cxn>
              <a:cxn ang="0">
                <a:pos x="0" y="1587"/>
              </a:cxn>
              <a:cxn ang="0">
                <a:pos x="24" y="1587"/>
              </a:cxn>
              <a:cxn ang="0">
                <a:pos x="24" y="1334"/>
              </a:cxn>
              <a:cxn ang="0">
                <a:pos x="24" y="1058"/>
              </a:cxn>
              <a:cxn ang="0">
                <a:pos x="0" y="1058"/>
              </a:cxn>
              <a:cxn ang="0">
                <a:pos x="0" y="1311"/>
              </a:cxn>
              <a:cxn ang="0">
                <a:pos x="24" y="1311"/>
              </a:cxn>
              <a:cxn ang="0">
                <a:pos x="24" y="1058"/>
              </a:cxn>
              <a:cxn ang="0">
                <a:pos x="24" y="782"/>
              </a:cxn>
              <a:cxn ang="0">
                <a:pos x="0" y="782"/>
              </a:cxn>
              <a:cxn ang="0">
                <a:pos x="0" y="1035"/>
              </a:cxn>
              <a:cxn ang="0">
                <a:pos x="24" y="1035"/>
              </a:cxn>
              <a:cxn ang="0">
                <a:pos x="24" y="782"/>
              </a:cxn>
              <a:cxn ang="0">
                <a:pos x="24" y="503"/>
              </a:cxn>
              <a:cxn ang="0">
                <a:pos x="0" y="503"/>
              </a:cxn>
              <a:cxn ang="0">
                <a:pos x="0" y="758"/>
              </a:cxn>
              <a:cxn ang="0">
                <a:pos x="24" y="758"/>
              </a:cxn>
              <a:cxn ang="0">
                <a:pos x="24" y="503"/>
              </a:cxn>
              <a:cxn ang="0">
                <a:pos x="24" y="227"/>
              </a:cxn>
              <a:cxn ang="0">
                <a:pos x="0" y="227"/>
              </a:cxn>
              <a:cxn ang="0">
                <a:pos x="0" y="482"/>
              </a:cxn>
              <a:cxn ang="0">
                <a:pos x="24" y="482"/>
              </a:cxn>
              <a:cxn ang="0">
                <a:pos x="24" y="227"/>
              </a:cxn>
              <a:cxn ang="0">
                <a:pos x="24" y="0"/>
              </a:cxn>
              <a:cxn ang="0">
                <a:pos x="0" y="0"/>
              </a:cxn>
              <a:cxn ang="0">
                <a:pos x="0" y="205"/>
              </a:cxn>
              <a:cxn ang="0">
                <a:pos x="24" y="205"/>
              </a:cxn>
              <a:cxn ang="0">
                <a:pos x="24" y="0"/>
              </a:cxn>
            </a:cxnLst>
            <a:rect l="0" t="0" r="r" b="b"/>
            <a:pathLst>
              <a:path w="24" h="2442">
                <a:moveTo>
                  <a:pt x="24" y="2164"/>
                </a:moveTo>
                <a:lnTo>
                  <a:pt x="0" y="2164"/>
                </a:lnTo>
                <a:lnTo>
                  <a:pt x="0" y="2442"/>
                </a:lnTo>
                <a:lnTo>
                  <a:pt x="24" y="2442"/>
                </a:lnTo>
                <a:lnTo>
                  <a:pt x="24" y="2164"/>
                </a:lnTo>
                <a:moveTo>
                  <a:pt x="24" y="1887"/>
                </a:moveTo>
                <a:lnTo>
                  <a:pt x="0" y="1887"/>
                </a:lnTo>
                <a:lnTo>
                  <a:pt x="0" y="2140"/>
                </a:lnTo>
                <a:lnTo>
                  <a:pt x="24" y="2140"/>
                </a:lnTo>
                <a:lnTo>
                  <a:pt x="24" y="1887"/>
                </a:lnTo>
                <a:moveTo>
                  <a:pt x="24" y="1611"/>
                </a:moveTo>
                <a:lnTo>
                  <a:pt x="0" y="1611"/>
                </a:lnTo>
                <a:lnTo>
                  <a:pt x="0" y="1864"/>
                </a:lnTo>
                <a:lnTo>
                  <a:pt x="24" y="1864"/>
                </a:lnTo>
                <a:lnTo>
                  <a:pt x="24" y="1611"/>
                </a:lnTo>
                <a:moveTo>
                  <a:pt x="24" y="1334"/>
                </a:moveTo>
                <a:lnTo>
                  <a:pt x="0" y="1334"/>
                </a:lnTo>
                <a:lnTo>
                  <a:pt x="0" y="1587"/>
                </a:lnTo>
                <a:lnTo>
                  <a:pt x="24" y="1587"/>
                </a:lnTo>
                <a:lnTo>
                  <a:pt x="24" y="1334"/>
                </a:lnTo>
                <a:moveTo>
                  <a:pt x="24" y="1058"/>
                </a:moveTo>
                <a:lnTo>
                  <a:pt x="0" y="1058"/>
                </a:lnTo>
                <a:lnTo>
                  <a:pt x="0" y="1311"/>
                </a:lnTo>
                <a:lnTo>
                  <a:pt x="24" y="1311"/>
                </a:lnTo>
                <a:lnTo>
                  <a:pt x="24" y="1058"/>
                </a:lnTo>
                <a:moveTo>
                  <a:pt x="24" y="782"/>
                </a:moveTo>
                <a:lnTo>
                  <a:pt x="0" y="782"/>
                </a:lnTo>
                <a:lnTo>
                  <a:pt x="0" y="1035"/>
                </a:lnTo>
                <a:lnTo>
                  <a:pt x="24" y="1035"/>
                </a:lnTo>
                <a:lnTo>
                  <a:pt x="24" y="782"/>
                </a:lnTo>
                <a:moveTo>
                  <a:pt x="24" y="503"/>
                </a:moveTo>
                <a:lnTo>
                  <a:pt x="0" y="503"/>
                </a:lnTo>
                <a:lnTo>
                  <a:pt x="0" y="758"/>
                </a:lnTo>
                <a:lnTo>
                  <a:pt x="24" y="758"/>
                </a:lnTo>
                <a:lnTo>
                  <a:pt x="24" y="503"/>
                </a:lnTo>
                <a:moveTo>
                  <a:pt x="24" y="227"/>
                </a:moveTo>
                <a:lnTo>
                  <a:pt x="0" y="227"/>
                </a:lnTo>
                <a:lnTo>
                  <a:pt x="0" y="482"/>
                </a:lnTo>
                <a:lnTo>
                  <a:pt x="24" y="482"/>
                </a:lnTo>
                <a:lnTo>
                  <a:pt x="24" y="227"/>
                </a:lnTo>
                <a:moveTo>
                  <a:pt x="24" y="0"/>
                </a:moveTo>
                <a:lnTo>
                  <a:pt x="0" y="0"/>
                </a:lnTo>
                <a:lnTo>
                  <a:pt x="0" y="205"/>
                </a:lnTo>
                <a:lnTo>
                  <a:pt x="24" y="205"/>
                </a:lnTo>
                <a:lnTo>
                  <a:pt x="24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0" name="Freeform 14"/>
          <p:cNvSpPr>
            <a:spLocks noEditPoints="1"/>
          </p:cNvSpPr>
          <p:nvPr/>
        </p:nvSpPr>
        <p:spPr bwMode="auto">
          <a:xfrm>
            <a:off x="6442075" y="661988"/>
            <a:ext cx="33338" cy="3876675"/>
          </a:xfrm>
          <a:custGeom>
            <a:avLst/>
            <a:gdLst/>
            <a:ahLst/>
            <a:cxnLst>
              <a:cxn ang="0">
                <a:pos x="21" y="2164"/>
              </a:cxn>
              <a:cxn ang="0">
                <a:pos x="0" y="2164"/>
              </a:cxn>
              <a:cxn ang="0">
                <a:pos x="0" y="2442"/>
              </a:cxn>
              <a:cxn ang="0">
                <a:pos x="21" y="2442"/>
              </a:cxn>
              <a:cxn ang="0">
                <a:pos x="21" y="2164"/>
              </a:cxn>
              <a:cxn ang="0">
                <a:pos x="21" y="1887"/>
              </a:cxn>
              <a:cxn ang="0">
                <a:pos x="0" y="1887"/>
              </a:cxn>
              <a:cxn ang="0">
                <a:pos x="0" y="2140"/>
              </a:cxn>
              <a:cxn ang="0">
                <a:pos x="21" y="2140"/>
              </a:cxn>
              <a:cxn ang="0">
                <a:pos x="21" y="1887"/>
              </a:cxn>
              <a:cxn ang="0">
                <a:pos x="21" y="1611"/>
              </a:cxn>
              <a:cxn ang="0">
                <a:pos x="0" y="1611"/>
              </a:cxn>
              <a:cxn ang="0">
                <a:pos x="0" y="1864"/>
              </a:cxn>
              <a:cxn ang="0">
                <a:pos x="21" y="1864"/>
              </a:cxn>
              <a:cxn ang="0">
                <a:pos x="21" y="1611"/>
              </a:cxn>
              <a:cxn ang="0">
                <a:pos x="21" y="1334"/>
              </a:cxn>
              <a:cxn ang="0">
                <a:pos x="0" y="1334"/>
              </a:cxn>
              <a:cxn ang="0">
                <a:pos x="0" y="1587"/>
              </a:cxn>
              <a:cxn ang="0">
                <a:pos x="21" y="1587"/>
              </a:cxn>
              <a:cxn ang="0">
                <a:pos x="21" y="1334"/>
              </a:cxn>
              <a:cxn ang="0">
                <a:pos x="21" y="1058"/>
              </a:cxn>
              <a:cxn ang="0">
                <a:pos x="0" y="1058"/>
              </a:cxn>
              <a:cxn ang="0">
                <a:pos x="0" y="1311"/>
              </a:cxn>
              <a:cxn ang="0">
                <a:pos x="21" y="1311"/>
              </a:cxn>
              <a:cxn ang="0">
                <a:pos x="21" y="1058"/>
              </a:cxn>
              <a:cxn ang="0">
                <a:pos x="21" y="782"/>
              </a:cxn>
              <a:cxn ang="0">
                <a:pos x="0" y="782"/>
              </a:cxn>
              <a:cxn ang="0">
                <a:pos x="0" y="1035"/>
              </a:cxn>
              <a:cxn ang="0">
                <a:pos x="21" y="1035"/>
              </a:cxn>
              <a:cxn ang="0">
                <a:pos x="21" y="782"/>
              </a:cxn>
              <a:cxn ang="0">
                <a:pos x="21" y="503"/>
              </a:cxn>
              <a:cxn ang="0">
                <a:pos x="0" y="503"/>
              </a:cxn>
              <a:cxn ang="0">
                <a:pos x="0" y="758"/>
              </a:cxn>
              <a:cxn ang="0">
                <a:pos x="21" y="758"/>
              </a:cxn>
              <a:cxn ang="0">
                <a:pos x="21" y="503"/>
              </a:cxn>
              <a:cxn ang="0">
                <a:pos x="21" y="227"/>
              </a:cxn>
              <a:cxn ang="0">
                <a:pos x="0" y="227"/>
              </a:cxn>
              <a:cxn ang="0">
                <a:pos x="0" y="482"/>
              </a:cxn>
              <a:cxn ang="0">
                <a:pos x="21" y="482"/>
              </a:cxn>
              <a:cxn ang="0">
                <a:pos x="21" y="227"/>
              </a:cxn>
              <a:cxn ang="0">
                <a:pos x="21" y="0"/>
              </a:cxn>
              <a:cxn ang="0">
                <a:pos x="0" y="0"/>
              </a:cxn>
              <a:cxn ang="0">
                <a:pos x="0" y="205"/>
              </a:cxn>
              <a:cxn ang="0">
                <a:pos x="21" y="205"/>
              </a:cxn>
              <a:cxn ang="0">
                <a:pos x="21" y="0"/>
              </a:cxn>
            </a:cxnLst>
            <a:rect l="0" t="0" r="r" b="b"/>
            <a:pathLst>
              <a:path w="21" h="2442">
                <a:moveTo>
                  <a:pt x="21" y="2164"/>
                </a:moveTo>
                <a:lnTo>
                  <a:pt x="0" y="2164"/>
                </a:lnTo>
                <a:lnTo>
                  <a:pt x="0" y="2442"/>
                </a:lnTo>
                <a:lnTo>
                  <a:pt x="21" y="2442"/>
                </a:lnTo>
                <a:lnTo>
                  <a:pt x="21" y="2164"/>
                </a:lnTo>
                <a:close/>
                <a:moveTo>
                  <a:pt x="21" y="1887"/>
                </a:moveTo>
                <a:lnTo>
                  <a:pt x="0" y="1887"/>
                </a:lnTo>
                <a:lnTo>
                  <a:pt x="0" y="2140"/>
                </a:lnTo>
                <a:lnTo>
                  <a:pt x="21" y="2140"/>
                </a:lnTo>
                <a:lnTo>
                  <a:pt x="21" y="1887"/>
                </a:lnTo>
                <a:close/>
                <a:moveTo>
                  <a:pt x="21" y="1611"/>
                </a:moveTo>
                <a:lnTo>
                  <a:pt x="0" y="1611"/>
                </a:lnTo>
                <a:lnTo>
                  <a:pt x="0" y="1864"/>
                </a:lnTo>
                <a:lnTo>
                  <a:pt x="21" y="1864"/>
                </a:lnTo>
                <a:lnTo>
                  <a:pt x="21" y="1611"/>
                </a:lnTo>
                <a:close/>
                <a:moveTo>
                  <a:pt x="21" y="1334"/>
                </a:moveTo>
                <a:lnTo>
                  <a:pt x="0" y="1334"/>
                </a:lnTo>
                <a:lnTo>
                  <a:pt x="0" y="1587"/>
                </a:lnTo>
                <a:lnTo>
                  <a:pt x="21" y="1587"/>
                </a:lnTo>
                <a:lnTo>
                  <a:pt x="21" y="1334"/>
                </a:lnTo>
                <a:close/>
                <a:moveTo>
                  <a:pt x="21" y="1058"/>
                </a:moveTo>
                <a:lnTo>
                  <a:pt x="0" y="1058"/>
                </a:lnTo>
                <a:lnTo>
                  <a:pt x="0" y="1311"/>
                </a:lnTo>
                <a:lnTo>
                  <a:pt x="21" y="1311"/>
                </a:lnTo>
                <a:lnTo>
                  <a:pt x="21" y="1058"/>
                </a:lnTo>
                <a:close/>
                <a:moveTo>
                  <a:pt x="21" y="782"/>
                </a:moveTo>
                <a:lnTo>
                  <a:pt x="0" y="782"/>
                </a:lnTo>
                <a:lnTo>
                  <a:pt x="0" y="1035"/>
                </a:lnTo>
                <a:lnTo>
                  <a:pt x="21" y="1035"/>
                </a:lnTo>
                <a:lnTo>
                  <a:pt x="21" y="782"/>
                </a:lnTo>
                <a:close/>
                <a:moveTo>
                  <a:pt x="21" y="503"/>
                </a:moveTo>
                <a:lnTo>
                  <a:pt x="0" y="503"/>
                </a:lnTo>
                <a:lnTo>
                  <a:pt x="0" y="758"/>
                </a:lnTo>
                <a:lnTo>
                  <a:pt x="21" y="758"/>
                </a:lnTo>
                <a:lnTo>
                  <a:pt x="21" y="503"/>
                </a:lnTo>
                <a:close/>
                <a:moveTo>
                  <a:pt x="21" y="227"/>
                </a:moveTo>
                <a:lnTo>
                  <a:pt x="0" y="227"/>
                </a:lnTo>
                <a:lnTo>
                  <a:pt x="0" y="482"/>
                </a:lnTo>
                <a:lnTo>
                  <a:pt x="21" y="482"/>
                </a:lnTo>
                <a:lnTo>
                  <a:pt x="21" y="227"/>
                </a:lnTo>
                <a:close/>
                <a:moveTo>
                  <a:pt x="21" y="0"/>
                </a:moveTo>
                <a:lnTo>
                  <a:pt x="0" y="0"/>
                </a:lnTo>
                <a:lnTo>
                  <a:pt x="0" y="205"/>
                </a:lnTo>
                <a:lnTo>
                  <a:pt x="21" y="205"/>
                </a:lnTo>
                <a:lnTo>
                  <a:pt x="21" y="0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1" name="Freeform 15"/>
          <p:cNvSpPr>
            <a:spLocks noEditPoints="1"/>
          </p:cNvSpPr>
          <p:nvPr/>
        </p:nvSpPr>
        <p:spPr bwMode="auto">
          <a:xfrm>
            <a:off x="6442075" y="661988"/>
            <a:ext cx="33338" cy="3876675"/>
          </a:xfrm>
          <a:custGeom>
            <a:avLst/>
            <a:gdLst/>
            <a:ahLst/>
            <a:cxnLst>
              <a:cxn ang="0">
                <a:pos x="21" y="2164"/>
              </a:cxn>
              <a:cxn ang="0">
                <a:pos x="0" y="2164"/>
              </a:cxn>
              <a:cxn ang="0">
                <a:pos x="0" y="2442"/>
              </a:cxn>
              <a:cxn ang="0">
                <a:pos x="21" y="2442"/>
              </a:cxn>
              <a:cxn ang="0">
                <a:pos x="21" y="2164"/>
              </a:cxn>
              <a:cxn ang="0">
                <a:pos x="21" y="1887"/>
              </a:cxn>
              <a:cxn ang="0">
                <a:pos x="0" y="1887"/>
              </a:cxn>
              <a:cxn ang="0">
                <a:pos x="0" y="2140"/>
              </a:cxn>
              <a:cxn ang="0">
                <a:pos x="21" y="2140"/>
              </a:cxn>
              <a:cxn ang="0">
                <a:pos x="21" y="1887"/>
              </a:cxn>
              <a:cxn ang="0">
                <a:pos x="21" y="1611"/>
              </a:cxn>
              <a:cxn ang="0">
                <a:pos x="0" y="1611"/>
              </a:cxn>
              <a:cxn ang="0">
                <a:pos x="0" y="1864"/>
              </a:cxn>
              <a:cxn ang="0">
                <a:pos x="21" y="1864"/>
              </a:cxn>
              <a:cxn ang="0">
                <a:pos x="21" y="1611"/>
              </a:cxn>
              <a:cxn ang="0">
                <a:pos x="21" y="1334"/>
              </a:cxn>
              <a:cxn ang="0">
                <a:pos x="0" y="1334"/>
              </a:cxn>
              <a:cxn ang="0">
                <a:pos x="0" y="1587"/>
              </a:cxn>
              <a:cxn ang="0">
                <a:pos x="21" y="1587"/>
              </a:cxn>
              <a:cxn ang="0">
                <a:pos x="21" y="1334"/>
              </a:cxn>
              <a:cxn ang="0">
                <a:pos x="21" y="1058"/>
              </a:cxn>
              <a:cxn ang="0">
                <a:pos x="0" y="1058"/>
              </a:cxn>
              <a:cxn ang="0">
                <a:pos x="0" y="1311"/>
              </a:cxn>
              <a:cxn ang="0">
                <a:pos x="21" y="1311"/>
              </a:cxn>
              <a:cxn ang="0">
                <a:pos x="21" y="1058"/>
              </a:cxn>
              <a:cxn ang="0">
                <a:pos x="21" y="782"/>
              </a:cxn>
              <a:cxn ang="0">
                <a:pos x="0" y="782"/>
              </a:cxn>
              <a:cxn ang="0">
                <a:pos x="0" y="1035"/>
              </a:cxn>
              <a:cxn ang="0">
                <a:pos x="21" y="1035"/>
              </a:cxn>
              <a:cxn ang="0">
                <a:pos x="21" y="782"/>
              </a:cxn>
              <a:cxn ang="0">
                <a:pos x="21" y="503"/>
              </a:cxn>
              <a:cxn ang="0">
                <a:pos x="0" y="503"/>
              </a:cxn>
              <a:cxn ang="0">
                <a:pos x="0" y="758"/>
              </a:cxn>
              <a:cxn ang="0">
                <a:pos x="21" y="758"/>
              </a:cxn>
              <a:cxn ang="0">
                <a:pos x="21" y="503"/>
              </a:cxn>
              <a:cxn ang="0">
                <a:pos x="21" y="227"/>
              </a:cxn>
              <a:cxn ang="0">
                <a:pos x="0" y="227"/>
              </a:cxn>
              <a:cxn ang="0">
                <a:pos x="0" y="482"/>
              </a:cxn>
              <a:cxn ang="0">
                <a:pos x="21" y="482"/>
              </a:cxn>
              <a:cxn ang="0">
                <a:pos x="21" y="227"/>
              </a:cxn>
              <a:cxn ang="0">
                <a:pos x="21" y="0"/>
              </a:cxn>
              <a:cxn ang="0">
                <a:pos x="0" y="0"/>
              </a:cxn>
              <a:cxn ang="0">
                <a:pos x="0" y="205"/>
              </a:cxn>
              <a:cxn ang="0">
                <a:pos x="21" y="205"/>
              </a:cxn>
              <a:cxn ang="0">
                <a:pos x="21" y="0"/>
              </a:cxn>
            </a:cxnLst>
            <a:rect l="0" t="0" r="r" b="b"/>
            <a:pathLst>
              <a:path w="21" h="2442">
                <a:moveTo>
                  <a:pt x="21" y="2164"/>
                </a:moveTo>
                <a:lnTo>
                  <a:pt x="0" y="2164"/>
                </a:lnTo>
                <a:lnTo>
                  <a:pt x="0" y="2442"/>
                </a:lnTo>
                <a:lnTo>
                  <a:pt x="21" y="2442"/>
                </a:lnTo>
                <a:lnTo>
                  <a:pt x="21" y="2164"/>
                </a:lnTo>
                <a:moveTo>
                  <a:pt x="21" y="1887"/>
                </a:moveTo>
                <a:lnTo>
                  <a:pt x="0" y="1887"/>
                </a:lnTo>
                <a:lnTo>
                  <a:pt x="0" y="2140"/>
                </a:lnTo>
                <a:lnTo>
                  <a:pt x="21" y="2140"/>
                </a:lnTo>
                <a:lnTo>
                  <a:pt x="21" y="1887"/>
                </a:lnTo>
                <a:moveTo>
                  <a:pt x="21" y="1611"/>
                </a:moveTo>
                <a:lnTo>
                  <a:pt x="0" y="1611"/>
                </a:lnTo>
                <a:lnTo>
                  <a:pt x="0" y="1864"/>
                </a:lnTo>
                <a:lnTo>
                  <a:pt x="21" y="1864"/>
                </a:lnTo>
                <a:lnTo>
                  <a:pt x="21" y="1611"/>
                </a:lnTo>
                <a:moveTo>
                  <a:pt x="21" y="1334"/>
                </a:moveTo>
                <a:lnTo>
                  <a:pt x="0" y="1334"/>
                </a:lnTo>
                <a:lnTo>
                  <a:pt x="0" y="1587"/>
                </a:lnTo>
                <a:lnTo>
                  <a:pt x="21" y="1587"/>
                </a:lnTo>
                <a:lnTo>
                  <a:pt x="21" y="1334"/>
                </a:lnTo>
                <a:moveTo>
                  <a:pt x="21" y="1058"/>
                </a:moveTo>
                <a:lnTo>
                  <a:pt x="0" y="1058"/>
                </a:lnTo>
                <a:lnTo>
                  <a:pt x="0" y="1311"/>
                </a:lnTo>
                <a:lnTo>
                  <a:pt x="21" y="1311"/>
                </a:lnTo>
                <a:lnTo>
                  <a:pt x="21" y="1058"/>
                </a:lnTo>
                <a:moveTo>
                  <a:pt x="21" y="782"/>
                </a:moveTo>
                <a:lnTo>
                  <a:pt x="0" y="782"/>
                </a:lnTo>
                <a:lnTo>
                  <a:pt x="0" y="1035"/>
                </a:lnTo>
                <a:lnTo>
                  <a:pt x="21" y="1035"/>
                </a:lnTo>
                <a:lnTo>
                  <a:pt x="21" y="782"/>
                </a:lnTo>
                <a:moveTo>
                  <a:pt x="21" y="503"/>
                </a:moveTo>
                <a:lnTo>
                  <a:pt x="0" y="503"/>
                </a:lnTo>
                <a:lnTo>
                  <a:pt x="0" y="758"/>
                </a:lnTo>
                <a:lnTo>
                  <a:pt x="21" y="758"/>
                </a:lnTo>
                <a:lnTo>
                  <a:pt x="21" y="503"/>
                </a:lnTo>
                <a:moveTo>
                  <a:pt x="21" y="227"/>
                </a:moveTo>
                <a:lnTo>
                  <a:pt x="0" y="227"/>
                </a:lnTo>
                <a:lnTo>
                  <a:pt x="0" y="482"/>
                </a:lnTo>
                <a:lnTo>
                  <a:pt x="21" y="482"/>
                </a:lnTo>
                <a:lnTo>
                  <a:pt x="21" y="227"/>
                </a:lnTo>
                <a:moveTo>
                  <a:pt x="21" y="0"/>
                </a:moveTo>
                <a:lnTo>
                  <a:pt x="0" y="0"/>
                </a:lnTo>
                <a:lnTo>
                  <a:pt x="0" y="205"/>
                </a:lnTo>
                <a:lnTo>
                  <a:pt x="21" y="205"/>
                </a:lnTo>
                <a:lnTo>
                  <a:pt x="21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2" name="Freeform 16"/>
          <p:cNvSpPr>
            <a:spLocks noEditPoints="1"/>
          </p:cNvSpPr>
          <p:nvPr/>
        </p:nvSpPr>
        <p:spPr bwMode="auto">
          <a:xfrm>
            <a:off x="6880225" y="661988"/>
            <a:ext cx="33338" cy="3876675"/>
          </a:xfrm>
          <a:custGeom>
            <a:avLst/>
            <a:gdLst/>
            <a:ahLst/>
            <a:cxnLst>
              <a:cxn ang="0">
                <a:pos x="21" y="2164"/>
              </a:cxn>
              <a:cxn ang="0">
                <a:pos x="0" y="2164"/>
              </a:cxn>
              <a:cxn ang="0">
                <a:pos x="0" y="2442"/>
              </a:cxn>
              <a:cxn ang="0">
                <a:pos x="21" y="2442"/>
              </a:cxn>
              <a:cxn ang="0">
                <a:pos x="21" y="2164"/>
              </a:cxn>
              <a:cxn ang="0">
                <a:pos x="21" y="1887"/>
              </a:cxn>
              <a:cxn ang="0">
                <a:pos x="0" y="1887"/>
              </a:cxn>
              <a:cxn ang="0">
                <a:pos x="0" y="2140"/>
              </a:cxn>
              <a:cxn ang="0">
                <a:pos x="21" y="2140"/>
              </a:cxn>
              <a:cxn ang="0">
                <a:pos x="21" y="1887"/>
              </a:cxn>
              <a:cxn ang="0">
                <a:pos x="21" y="1611"/>
              </a:cxn>
              <a:cxn ang="0">
                <a:pos x="0" y="1611"/>
              </a:cxn>
              <a:cxn ang="0">
                <a:pos x="0" y="1864"/>
              </a:cxn>
              <a:cxn ang="0">
                <a:pos x="21" y="1864"/>
              </a:cxn>
              <a:cxn ang="0">
                <a:pos x="21" y="1611"/>
              </a:cxn>
              <a:cxn ang="0">
                <a:pos x="21" y="1334"/>
              </a:cxn>
              <a:cxn ang="0">
                <a:pos x="0" y="1334"/>
              </a:cxn>
              <a:cxn ang="0">
                <a:pos x="0" y="1587"/>
              </a:cxn>
              <a:cxn ang="0">
                <a:pos x="21" y="1587"/>
              </a:cxn>
              <a:cxn ang="0">
                <a:pos x="21" y="1334"/>
              </a:cxn>
              <a:cxn ang="0">
                <a:pos x="21" y="1058"/>
              </a:cxn>
              <a:cxn ang="0">
                <a:pos x="0" y="1058"/>
              </a:cxn>
              <a:cxn ang="0">
                <a:pos x="0" y="1311"/>
              </a:cxn>
              <a:cxn ang="0">
                <a:pos x="21" y="1311"/>
              </a:cxn>
              <a:cxn ang="0">
                <a:pos x="21" y="1058"/>
              </a:cxn>
              <a:cxn ang="0">
                <a:pos x="21" y="782"/>
              </a:cxn>
              <a:cxn ang="0">
                <a:pos x="0" y="782"/>
              </a:cxn>
              <a:cxn ang="0">
                <a:pos x="0" y="1035"/>
              </a:cxn>
              <a:cxn ang="0">
                <a:pos x="21" y="1035"/>
              </a:cxn>
              <a:cxn ang="0">
                <a:pos x="21" y="782"/>
              </a:cxn>
              <a:cxn ang="0">
                <a:pos x="21" y="503"/>
              </a:cxn>
              <a:cxn ang="0">
                <a:pos x="0" y="503"/>
              </a:cxn>
              <a:cxn ang="0">
                <a:pos x="0" y="758"/>
              </a:cxn>
              <a:cxn ang="0">
                <a:pos x="21" y="758"/>
              </a:cxn>
              <a:cxn ang="0">
                <a:pos x="21" y="503"/>
              </a:cxn>
              <a:cxn ang="0">
                <a:pos x="21" y="227"/>
              </a:cxn>
              <a:cxn ang="0">
                <a:pos x="0" y="227"/>
              </a:cxn>
              <a:cxn ang="0">
                <a:pos x="0" y="482"/>
              </a:cxn>
              <a:cxn ang="0">
                <a:pos x="21" y="482"/>
              </a:cxn>
              <a:cxn ang="0">
                <a:pos x="21" y="227"/>
              </a:cxn>
              <a:cxn ang="0">
                <a:pos x="21" y="0"/>
              </a:cxn>
              <a:cxn ang="0">
                <a:pos x="0" y="0"/>
              </a:cxn>
              <a:cxn ang="0">
                <a:pos x="0" y="205"/>
              </a:cxn>
              <a:cxn ang="0">
                <a:pos x="21" y="205"/>
              </a:cxn>
              <a:cxn ang="0">
                <a:pos x="21" y="0"/>
              </a:cxn>
            </a:cxnLst>
            <a:rect l="0" t="0" r="r" b="b"/>
            <a:pathLst>
              <a:path w="21" h="2442">
                <a:moveTo>
                  <a:pt x="21" y="2164"/>
                </a:moveTo>
                <a:lnTo>
                  <a:pt x="0" y="2164"/>
                </a:lnTo>
                <a:lnTo>
                  <a:pt x="0" y="2442"/>
                </a:lnTo>
                <a:lnTo>
                  <a:pt x="21" y="2442"/>
                </a:lnTo>
                <a:lnTo>
                  <a:pt x="21" y="2164"/>
                </a:lnTo>
                <a:close/>
                <a:moveTo>
                  <a:pt x="21" y="1887"/>
                </a:moveTo>
                <a:lnTo>
                  <a:pt x="0" y="1887"/>
                </a:lnTo>
                <a:lnTo>
                  <a:pt x="0" y="2140"/>
                </a:lnTo>
                <a:lnTo>
                  <a:pt x="21" y="2140"/>
                </a:lnTo>
                <a:lnTo>
                  <a:pt x="21" y="1887"/>
                </a:lnTo>
                <a:close/>
                <a:moveTo>
                  <a:pt x="21" y="1611"/>
                </a:moveTo>
                <a:lnTo>
                  <a:pt x="0" y="1611"/>
                </a:lnTo>
                <a:lnTo>
                  <a:pt x="0" y="1864"/>
                </a:lnTo>
                <a:lnTo>
                  <a:pt x="21" y="1864"/>
                </a:lnTo>
                <a:lnTo>
                  <a:pt x="21" y="1611"/>
                </a:lnTo>
                <a:close/>
                <a:moveTo>
                  <a:pt x="21" y="1334"/>
                </a:moveTo>
                <a:lnTo>
                  <a:pt x="0" y="1334"/>
                </a:lnTo>
                <a:lnTo>
                  <a:pt x="0" y="1587"/>
                </a:lnTo>
                <a:lnTo>
                  <a:pt x="21" y="1587"/>
                </a:lnTo>
                <a:lnTo>
                  <a:pt x="21" y="1334"/>
                </a:lnTo>
                <a:close/>
                <a:moveTo>
                  <a:pt x="21" y="1058"/>
                </a:moveTo>
                <a:lnTo>
                  <a:pt x="0" y="1058"/>
                </a:lnTo>
                <a:lnTo>
                  <a:pt x="0" y="1311"/>
                </a:lnTo>
                <a:lnTo>
                  <a:pt x="21" y="1311"/>
                </a:lnTo>
                <a:lnTo>
                  <a:pt x="21" y="1058"/>
                </a:lnTo>
                <a:close/>
                <a:moveTo>
                  <a:pt x="21" y="782"/>
                </a:moveTo>
                <a:lnTo>
                  <a:pt x="0" y="782"/>
                </a:lnTo>
                <a:lnTo>
                  <a:pt x="0" y="1035"/>
                </a:lnTo>
                <a:lnTo>
                  <a:pt x="21" y="1035"/>
                </a:lnTo>
                <a:lnTo>
                  <a:pt x="21" y="782"/>
                </a:lnTo>
                <a:close/>
                <a:moveTo>
                  <a:pt x="21" y="503"/>
                </a:moveTo>
                <a:lnTo>
                  <a:pt x="0" y="503"/>
                </a:lnTo>
                <a:lnTo>
                  <a:pt x="0" y="758"/>
                </a:lnTo>
                <a:lnTo>
                  <a:pt x="21" y="758"/>
                </a:lnTo>
                <a:lnTo>
                  <a:pt x="21" y="503"/>
                </a:lnTo>
                <a:close/>
                <a:moveTo>
                  <a:pt x="21" y="227"/>
                </a:moveTo>
                <a:lnTo>
                  <a:pt x="0" y="227"/>
                </a:lnTo>
                <a:lnTo>
                  <a:pt x="0" y="482"/>
                </a:lnTo>
                <a:lnTo>
                  <a:pt x="21" y="482"/>
                </a:lnTo>
                <a:lnTo>
                  <a:pt x="21" y="227"/>
                </a:lnTo>
                <a:close/>
                <a:moveTo>
                  <a:pt x="21" y="0"/>
                </a:moveTo>
                <a:lnTo>
                  <a:pt x="0" y="0"/>
                </a:lnTo>
                <a:lnTo>
                  <a:pt x="0" y="205"/>
                </a:lnTo>
                <a:lnTo>
                  <a:pt x="21" y="205"/>
                </a:lnTo>
                <a:lnTo>
                  <a:pt x="21" y="0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3" name="Freeform 17"/>
          <p:cNvSpPr>
            <a:spLocks noEditPoints="1"/>
          </p:cNvSpPr>
          <p:nvPr/>
        </p:nvSpPr>
        <p:spPr bwMode="auto">
          <a:xfrm>
            <a:off x="6880225" y="661988"/>
            <a:ext cx="33338" cy="3876675"/>
          </a:xfrm>
          <a:custGeom>
            <a:avLst/>
            <a:gdLst/>
            <a:ahLst/>
            <a:cxnLst>
              <a:cxn ang="0">
                <a:pos x="21" y="2164"/>
              </a:cxn>
              <a:cxn ang="0">
                <a:pos x="0" y="2164"/>
              </a:cxn>
              <a:cxn ang="0">
                <a:pos x="0" y="2442"/>
              </a:cxn>
              <a:cxn ang="0">
                <a:pos x="21" y="2442"/>
              </a:cxn>
              <a:cxn ang="0">
                <a:pos x="21" y="2164"/>
              </a:cxn>
              <a:cxn ang="0">
                <a:pos x="21" y="1887"/>
              </a:cxn>
              <a:cxn ang="0">
                <a:pos x="0" y="1887"/>
              </a:cxn>
              <a:cxn ang="0">
                <a:pos x="0" y="2140"/>
              </a:cxn>
              <a:cxn ang="0">
                <a:pos x="21" y="2140"/>
              </a:cxn>
              <a:cxn ang="0">
                <a:pos x="21" y="1887"/>
              </a:cxn>
              <a:cxn ang="0">
                <a:pos x="21" y="1611"/>
              </a:cxn>
              <a:cxn ang="0">
                <a:pos x="0" y="1611"/>
              </a:cxn>
              <a:cxn ang="0">
                <a:pos x="0" y="1864"/>
              </a:cxn>
              <a:cxn ang="0">
                <a:pos x="21" y="1864"/>
              </a:cxn>
              <a:cxn ang="0">
                <a:pos x="21" y="1611"/>
              </a:cxn>
              <a:cxn ang="0">
                <a:pos x="21" y="1334"/>
              </a:cxn>
              <a:cxn ang="0">
                <a:pos x="0" y="1334"/>
              </a:cxn>
              <a:cxn ang="0">
                <a:pos x="0" y="1587"/>
              </a:cxn>
              <a:cxn ang="0">
                <a:pos x="21" y="1587"/>
              </a:cxn>
              <a:cxn ang="0">
                <a:pos x="21" y="1334"/>
              </a:cxn>
              <a:cxn ang="0">
                <a:pos x="21" y="1058"/>
              </a:cxn>
              <a:cxn ang="0">
                <a:pos x="0" y="1058"/>
              </a:cxn>
              <a:cxn ang="0">
                <a:pos x="0" y="1311"/>
              </a:cxn>
              <a:cxn ang="0">
                <a:pos x="21" y="1311"/>
              </a:cxn>
              <a:cxn ang="0">
                <a:pos x="21" y="1058"/>
              </a:cxn>
              <a:cxn ang="0">
                <a:pos x="21" y="782"/>
              </a:cxn>
              <a:cxn ang="0">
                <a:pos x="0" y="782"/>
              </a:cxn>
              <a:cxn ang="0">
                <a:pos x="0" y="1035"/>
              </a:cxn>
              <a:cxn ang="0">
                <a:pos x="21" y="1035"/>
              </a:cxn>
              <a:cxn ang="0">
                <a:pos x="21" y="782"/>
              </a:cxn>
              <a:cxn ang="0">
                <a:pos x="21" y="503"/>
              </a:cxn>
              <a:cxn ang="0">
                <a:pos x="0" y="503"/>
              </a:cxn>
              <a:cxn ang="0">
                <a:pos x="0" y="758"/>
              </a:cxn>
              <a:cxn ang="0">
                <a:pos x="21" y="758"/>
              </a:cxn>
              <a:cxn ang="0">
                <a:pos x="21" y="503"/>
              </a:cxn>
              <a:cxn ang="0">
                <a:pos x="21" y="227"/>
              </a:cxn>
              <a:cxn ang="0">
                <a:pos x="0" y="227"/>
              </a:cxn>
              <a:cxn ang="0">
                <a:pos x="0" y="482"/>
              </a:cxn>
              <a:cxn ang="0">
                <a:pos x="21" y="482"/>
              </a:cxn>
              <a:cxn ang="0">
                <a:pos x="21" y="227"/>
              </a:cxn>
              <a:cxn ang="0">
                <a:pos x="21" y="0"/>
              </a:cxn>
              <a:cxn ang="0">
                <a:pos x="0" y="0"/>
              </a:cxn>
              <a:cxn ang="0">
                <a:pos x="0" y="205"/>
              </a:cxn>
              <a:cxn ang="0">
                <a:pos x="21" y="205"/>
              </a:cxn>
              <a:cxn ang="0">
                <a:pos x="21" y="0"/>
              </a:cxn>
            </a:cxnLst>
            <a:rect l="0" t="0" r="r" b="b"/>
            <a:pathLst>
              <a:path w="21" h="2442">
                <a:moveTo>
                  <a:pt x="21" y="2164"/>
                </a:moveTo>
                <a:lnTo>
                  <a:pt x="0" y="2164"/>
                </a:lnTo>
                <a:lnTo>
                  <a:pt x="0" y="2442"/>
                </a:lnTo>
                <a:lnTo>
                  <a:pt x="21" y="2442"/>
                </a:lnTo>
                <a:lnTo>
                  <a:pt x="21" y="2164"/>
                </a:lnTo>
                <a:moveTo>
                  <a:pt x="21" y="1887"/>
                </a:moveTo>
                <a:lnTo>
                  <a:pt x="0" y="1887"/>
                </a:lnTo>
                <a:lnTo>
                  <a:pt x="0" y="2140"/>
                </a:lnTo>
                <a:lnTo>
                  <a:pt x="21" y="2140"/>
                </a:lnTo>
                <a:lnTo>
                  <a:pt x="21" y="1887"/>
                </a:lnTo>
                <a:moveTo>
                  <a:pt x="21" y="1611"/>
                </a:moveTo>
                <a:lnTo>
                  <a:pt x="0" y="1611"/>
                </a:lnTo>
                <a:lnTo>
                  <a:pt x="0" y="1864"/>
                </a:lnTo>
                <a:lnTo>
                  <a:pt x="21" y="1864"/>
                </a:lnTo>
                <a:lnTo>
                  <a:pt x="21" y="1611"/>
                </a:lnTo>
                <a:moveTo>
                  <a:pt x="21" y="1334"/>
                </a:moveTo>
                <a:lnTo>
                  <a:pt x="0" y="1334"/>
                </a:lnTo>
                <a:lnTo>
                  <a:pt x="0" y="1587"/>
                </a:lnTo>
                <a:lnTo>
                  <a:pt x="21" y="1587"/>
                </a:lnTo>
                <a:lnTo>
                  <a:pt x="21" y="1334"/>
                </a:lnTo>
                <a:moveTo>
                  <a:pt x="21" y="1058"/>
                </a:moveTo>
                <a:lnTo>
                  <a:pt x="0" y="1058"/>
                </a:lnTo>
                <a:lnTo>
                  <a:pt x="0" y="1311"/>
                </a:lnTo>
                <a:lnTo>
                  <a:pt x="21" y="1311"/>
                </a:lnTo>
                <a:lnTo>
                  <a:pt x="21" y="1058"/>
                </a:lnTo>
                <a:moveTo>
                  <a:pt x="21" y="782"/>
                </a:moveTo>
                <a:lnTo>
                  <a:pt x="0" y="782"/>
                </a:lnTo>
                <a:lnTo>
                  <a:pt x="0" y="1035"/>
                </a:lnTo>
                <a:lnTo>
                  <a:pt x="21" y="1035"/>
                </a:lnTo>
                <a:lnTo>
                  <a:pt x="21" y="782"/>
                </a:lnTo>
                <a:moveTo>
                  <a:pt x="21" y="503"/>
                </a:moveTo>
                <a:lnTo>
                  <a:pt x="0" y="503"/>
                </a:lnTo>
                <a:lnTo>
                  <a:pt x="0" y="758"/>
                </a:lnTo>
                <a:lnTo>
                  <a:pt x="21" y="758"/>
                </a:lnTo>
                <a:lnTo>
                  <a:pt x="21" y="503"/>
                </a:lnTo>
                <a:moveTo>
                  <a:pt x="21" y="227"/>
                </a:moveTo>
                <a:lnTo>
                  <a:pt x="0" y="227"/>
                </a:lnTo>
                <a:lnTo>
                  <a:pt x="0" y="482"/>
                </a:lnTo>
                <a:lnTo>
                  <a:pt x="21" y="482"/>
                </a:lnTo>
                <a:lnTo>
                  <a:pt x="21" y="227"/>
                </a:lnTo>
                <a:moveTo>
                  <a:pt x="21" y="0"/>
                </a:moveTo>
                <a:lnTo>
                  <a:pt x="0" y="0"/>
                </a:lnTo>
                <a:lnTo>
                  <a:pt x="0" y="205"/>
                </a:lnTo>
                <a:lnTo>
                  <a:pt x="21" y="205"/>
                </a:lnTo>
                <a:lnTo>
                  <a:pt x="21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4" name="Freeform 18"/>
          <p:cNvSpPr>
            <a:spLocks noEditPoints="1"/>
          </p:cNvSpPr>
          <p:nvPr/>
        </p:nvSpPr>
        <p:spPr bwMode="auto">
          <a:xfrm>
            <a:off x="7318375" y="661988"/>
            <a:ext cx="34925" cy="3876675"/>
          </a:xfrm>
          <a:custGeom>
            <a:avLst/>
            <a:gdLst/>
            <a:ahLst/>
            <a:cxnLst>
              <a:cxn ang="0">
                <a:pos x="22" y="2164"/>
              </a:cxn>
              <a:cxn ang="0">
                <a:pos x="0" y="2164"/>
              </a:cxn>
              <a:cxn ang="0">
                <a:pos x="0" y="2442"/>
              </a:cxn>
              <a:cxn ang="0">
                <a:pos x="22" y="2442"/>
              </a:cxn>
              <a:cxn ang="0">
                <a:pos x="22" y="2164"/>
              </a:cxn>
              <a:cxn ang="0">
                <a:pos x="22" y="1887"/>
              </a:cxn>
              <a:cxn ang="0">
                <a:pos x="0" y="1887"/>
              </a:cxn>
              <a:cxn ang="0">
                <a:pos x="0" y="2140"/>
              </a:cxn>
              <a:cxn ang="0">
                <a:pos x="22" y="2140"/>
              </a:cxn>
              <a:cxn ang="0">
                <a:pos x="22" y="1887"/>
              </a:cxn>
              <a:cxn ang="0">
                <a:pos x="22" y="1611"/>
              </a:cxn>
              <a:cxn ang="0">
                <a:pos x="0" y="1611"/>
              </a:cxn>
              <a:cxn ang="0">
                <a:pos x="0" y="1864"/>
              </a:cxn>
              <a:cxn ang="0">
                <a:pos x="22" y="1864"/>
              </a:cxn>
              <a:cxn ang="0">
                <a:pos x="22" y="1611"/>
              </a:cxn>
              <a:cxn ang="0">
                <a:pos x="22" y="1334"/>
              </a:cxn>
              <a:cxn ang="0">
                <a:pos x="0" y="1334"/>
              </a:cxn>
              <a:cxn ang="0">
                <a:pos x="0" y="1587"/>
              </a:cxn>
              <a:cxn ang="0">
                <a:pos x="22" y="1587"/>
              </a:cxn>
              <a:cxn ang="0">
                <a:pos x="22" y="1334"/>
              </a:cxn>
              <a:cxn ang="0">
                <a:pos x="22" y="1058"/>
              </a:cxn>
              <a:cxn ang="0">
                <a:pos x="0" y="1058"/>
              </a:cxn>
              <a:cxn ang="0">
                <a:pos x="0" y="1311"/>
              </a:cxn>
              <a:cxn ang="0">
                <a:pos x="22" y="1311"/>
              </a:cxn>
              <a:cxn ang="0">
                <a:pos x="22" y="1058"/>
              </a:cxn>
              <a:cxn ang="0">
                <a:pos x="22" y="782"/>
              </a:cxn>
              <a:cxn ang="0">
                <a:pos x="0" y="782"/>
              </a:cxn>
              <a:cxn ang="0">
                <a:pos x="0" y="1035"/>
              </a:cxn>
              <a:cxn ang="0">
                <a:pos x="22" y="1035"/>
              </a:cxn>
              <a:cxn ang="0">
                <a:pos x="22" y="782"/>
              </a:cxn>
              <a:cxn ang="0">
                <a:pos x="22" y="503"/>
              </a:cxn>
              <a:cxn ang="0">
                <a:pos x="0" y="503"/>
              </a:cxn>
              <a:cxn ang="0">
                <a:pos x="0" y="758"/>
              </a:cxn>
              <a:cxn ang="0">
                <a:pos x="22" y="758"/>
              </a:cxn>
              <a:cxn ang="0">
                <a:pos x="22" y="503"/>
              </a:cxn>
              <a:cxn ang="0">
                <a:pos x="22" y="227"/>
              </a:cxn>
              <a:cxn ang="0">
                <a:pos x="0" y="227"/>
              </a:cxn>
              <a:cxn ang="0">
                <a:pos x="0" y="482"/>
              </a:cxn>
              <a:cxn ang="0">
                <a:pos x="22" y="482"/>
              </a:cxn>
              <a:cxn ang="0">
                <a:pos x="22" y="227"/>
              </a:cxn>
              <a:cxn ang="0">
                <a:pos x="22" y="0"/>
              </a:cxn>
              <a:cxn ang="0">
                <a:pos x="0" y="0"/>
              </a:cxn>
              <a:cxn ang="0">
                <a:pos x="0" y="205"/>
              </a:cxn>
              <a:cxn ang="0">
                <a:pos x="22" y="205"/>
              </a:cxn>
              <a:cxn ang="0">
                <a:pos x="22" y="0"/>
              </a:cxn>
            </a:cxnLst>
            <a:rect l="0" t="0" r="r" b="b"/>
            <a:pathLst>
              <a:path w="22" h="2442">
                <a:moveTo>
                  <a:pt x="22" y="2164"/>
                </a:moveTo>
                <a:lnTo>
                  <a:pt x="0" y="2164"/>
                </a:lnTo>
                <a:lnTo>
                  <a:pt x="0" y="2442"/>
                </a:lnTo>
                <a:lnTo>
                  <a:pt x="22" y="2442"/>
                </a:lnTo>
                <a:lnTo>
                  <a:pt x="22" y="2164"/>
                </a:lnTo>
                <a:close/>
                <a:moveTo>
                  <a:pt x="22" y="1887"/>
                </a:moveTo>
                <a:lnTo>
                  <a:pt x="0" y="1887"/>
                </a:lnTo>
                <a:lnTo>
                  <a:pt x="0" y="2140"/>
                </a:lnTo>
                <a:lnTo>
                  <a:pt x="22" y="2140"/>
                </a:lnTo>
                <a:lnTo>
                  <a:pt x="22" y="1887"/>
                </a:lnTo>
                <a:close/>
                <a:moveTo>
                  <a:pt x="22" y="1611"/>
                </a:moveTo>
                <a:lnTo>
                  <a:pt x="0" y="1611"/>
                </a:lnTo>
                <a:lnTo>
                  <a:pt x="0" y="1864"/>
                </a:lnTo>
                <a:lnTo>
                  <a:pt x="22" y="1864"/>
                </a:lnTo>
                <a:lnTo>
                  <a:pt x="22" y="1611"/>
                </a:lnTo>
                <a:close/>
                <a:moveTo>
                  <a:pt x="22" y="1334"/>
                </a:moveTo>
                <a:lnTo>
                  <a:pt x="0" y="1334"/>
                </a:lnTo>
                <a:lnTo>
                  <a:pt x="0" y="1587"/>
                </a:lnTo>
                <a:lnTo>
                  <a:pt x="22" y="1587"/>
                </a:lnTo>
                <a:lnTo>
                  <a:pt x="22" y="1334"/>
                </a:lnTo>
                <a:close/>
                <a:moveTo>
                  <a:pt x="22" y="1058"/>
                </a:moveTo>
                <a:lnTo>
                  <a:pt x="0" y="1058"/>
                </a:lnTo>
                <a:lnTo>
                  <a:pt x="0" y="1311"/>
                </a:lnTo>
                <a:lnTo>
                  <a:pt x="22" y="1311"/>
                </a:lnTo>
                <a:lnTo>
                  <a:pt x="22" y="1058"/>
                </a:lnTo>
                <a:close/>
                <a:moveTo>
                  <a:pt x="22" y="782"/>
                </a:moveTo>
                <a:lnTo>
                  <a:pt x="0" y="782"/>
                </a:lnTo>
                <a:lnTo>
                  <a:pt x="0" y="1035"/>
                </a:lnTo>
                <a:lnTo>
                  <a:pt x="22" y="1035"/>
                </a:lnTo>
                <a:lnTo>
                  <a:pt x="22" y="782"/>
                </a:lnTo>
                <a:close/>
                <a:moveTo>
                  <a:pt x="22" y="503"/>
                </a:moveTo>
                <a:lnTo>
                  <a:pt x="0" y="503"/>
                </a:lnTo>
                <a:lnTo>
                  <a:pt x="0" y="758"/>
                </a:lnTo>
                <a:lnTo>
                  <a:pt x="22" y="758"/>
                </a:lnTo>
                <a:lnTo>
                  <a:pt x="22" y="503"/>
                </a:lnTo>
                <a:close/>
                <a:moveTo>
                  <a:pt x="22" y="227"/>
                </a:moveTo>
                <a:lnTo>
                  <a:pt x="0" y="227"/>
                </a:lnTo>
                <a:lnTo>
                  <a:pt x="0" y="482"/>
                </a:lnTo>
                <a:lnTo>
                  <a:pt x="22" y="482"/>
                </a:lnTo>
                <a:lnTo>
                  <a:pt x="22" y="227"/>
                </a:lnTo>
                <a:close/>
                <a:moveTo>
                  <a:pt x="22" y="0"/>
                </a:moveTo>
                <a:lnTo>
                  <a:pt x="0" y="0"/>
                </a:lnTo>
                <a:lnTo>
                  <a:pt x="0" y="205"/>
                </a:lnTo>
                <a:lnTo>
                  <a:pt x="22" y="205"/>
                </a:lnTo>
                <a:lnTo>
                  <a:pt x="22" y="0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5" name="Freeform 19"/>
          <p:cNvSpPr>
            <a:spLocks noEditPoints="1"/>
          </p:cNvSpPr>
          <p:nvPr/>
        </p:nvSpPr>
        <p:spPr bwMode="auto">
          <a:xfrm>
            <a:off x="7318375" y="661988"/>
            <a:ext cx="34925" cy="3876675"/>
          </a:xfrm>
          <a:custGeom>
            <a:avLst/>
            <a:gdLst/>
            <a:ahLst/>
            <a:cxnLst>
              <a:cxn ang="0">
                <a:pos x="22" y="2164"/>
              </a:cxn>
              <a:cxn ang="0">
                <a:pos x="0" y="2164"/>
              </a:cxn>
              <a:cxn ang="0">
                <a:pos x="0" y="2442"/>
              </a:cxn>
              <a:cxn ang="0">
                <a:pos x="22" y="2442"/>
              </a:cxn>
              <a:cxn ang="0">
                <a:pos x="22" y="2164"/>
              </a:cxn>
              <a:cxn ang="0">
                <a:pos x="22" y="1887"/>
              </a:cxn>
              <a:cxn ang="0">
                <a:pos x="0" y="1887"/>
              </a:cxn>
              <a:cxn ang="0">
                <a:pos x="0" y="2140"/>
              </a:cxn>
              <a:cxn ang="0">
                <a:pos x="22" y="2140"/>
              </a:cxn>
              <a:cxn ang="0">
                <a:pos x="22" y="1887"/>
              </a:cxn>
              <a:cxn ang="0">
                <a:pos x="22" y="1611"/>
              </a:cxn>
              <a:cxn ang="0">
                <a:pos x="0" y="1611"/>
              </a:cxn>
              <a:cxn ang="0">
                <a:pos x="0" y="1864"/>
              </a:cxn>
              <a:cxn ang="0">
                <a:pos x="22" y="1864"/>
              </a:cxn>
              <a:cxn ang="0">
                <a:pos x="22" y="1611"/>
              </a:cxn>
              <a:cxn ang="0">
                <a:pos x="22" y="1334"/>
              </a:cxn>
              <a:cxn ang="0">
                <a:pos x="0" y="1334"/>
              </a:cxn>
              <a:cxn ang="0">
                <a:pos x="0" y="1587"/>
              </a:cxn>
              <a:cxn ang="0">
                <a:pos x="22" y="1587"/>
              </a:cxn>
              <a:cxn ang="0">
                <a:pos x="22" y="1334"/>
              </a:cxn>
              <a:cxn ang="0">
                <a:pos x="22" y="1058"/>
              </a:cxn>
              <a:cxn ang="0">
                <a:pos x="0" y="1058"/>
              </a:cxn>
              <a:cxn ang="0">
                <a:pos x="0" y="1311"/>
              </a:cxn>
              <a:cxn ang="0">
                <a:pos x="22" y="1311"/>
              </a:cxn>
              <a:cxn ang="0">
                <a:pos x="22" y="1058"/>
              </a:cxn>
              <a:cxn ang="0">
                <a:pos x="22" y="782"/>
              </a:cxn>
              <a:cxn ang="0">
                <a:pos x="0" y="782"/>
              </a:cxn>
              <a:cxn ang="0">
                <a:pos x="0" y="1035"/>
              </a:cxn>
              <a:cxn ang="0">
                <a:pos x="22" y="1035"/>
              </a:cxn>
              <a:cxn ang="0">
                <a:pos x="22" y="782"/>
              </a:cxn>
              <a:cxn ang="0">
                <a:pos x="22" y="503"/>
              </a:cxn>
              <a:cxn ang="0">
                <a:pos x="0" y="503"/>
              </a:cxn>
              <a:cxn ang="0">
                <a:pos x="0" y="758"/>
              </a:cxn>
              <a:cxn ang="0">
                <a:pos x="22" y="758"/>
              </a:cxn>
              <a:cxn ang="0">
                <a:pos x="22" y="503"/>
              </a:cxn>
              <a:cxn ang="0">
                <a:pos x="22" y="227"/>
              </a:cxn>
              <a:cxn ang="0">
                <a:pos x="0" y="227"/>
              </a:cxn>
              <a:cxn ang="0">
                <a:pos x="0" y="482"/>
              </a:cxn>
              <a:cxn ang="0">
                <a:pos x="22" y="482"/>
              </a:cxn>
              <a:cxn ang="0">
                <a:pos x="22" y="227"/>
              </a:cxn>
              <a:cxn ang="0">
                <a:pos x="22" y="0"/>
              </a:cxn>
              <a:cxn ang="0">
                <a:pos x="0" y="0"/>
              </a:cxn>
              <a:cxn ang="0">
                <a:pos x="0" y="205"/>
              </a:cxn>
              <a:cxn ang="0">
                <a:pos x="22" y="205"/>
              </a:cxn>
              <a:cxn ang="0">
                <a:pos x="22" y="0"/>
              </a:cxn>
            </a:cxnLst>
            <a:rect l="0" t="0" r="r" b="b"/>
            <a:pathLst>
              <a:path w="22" h="2442">
                <a:moveTo>
                  <a:pt x="22" y="2164"/>
                </a:moveTo>
                <a:lnTo>
                  <a:pt x="0" y="2164"/>
                </a:lnTo>
                <a:lnTo>
                  <a:pt x="0" y="2442"/>
                </a:lnTo>
                <a:lnTo>
                  <a:pt x="22" y="2442"/>
                </a:lnTo>
                <a:lnTo>
                  <a:pt x="22" y="2164"/>
                </a:lnTo>
                <a:moveTo>
                  <a:pt x="22" y="1887"/>
                </a:moveTo>
                <a:lnTo>
                  <a:pt x="0" y="1887"/>
                </a:lnTo>
                <a:lnTo>
                  <a:pt x="0" y="2140"/>
                </a:lnTo>
                <a:lnTo>
                  <a:pt x="22" y="2140"/>
                </a:lnTo>
                <a:lnTo>
                  <a:pt x="22" y="1887"/>
                </a:lnTo>
                <a:moveTo>
                  <a:pt x="22" y="1611"/>
                </a:moveTo>
                <a:lnTo>
                  <a:pt x="0" y="1611"/>
                </a:lnTo>
                <a:lnTo>
                  <a:pt x="0" y="1864"/>
                </a:lnTo>
                <a:lnTo>
                  <a:pt x="22" y="1864"/>
                </a:lnTo>
                <a:lnTo>
                  <a:pt x="22" y="1611"/>
                </a:lnTo>
                <a:moveTo>
                  <a:pt x="22" y="1334"/>
                </a:moveTo>
                <a:lnTo>
                  <a:pt x="0" y="1334"/>
                </a:lnTo>
                <a:lnTo>
                  <a:pt x="0" y="1587"/>
                </a:lnTo>
                <a:lnTo>
                  <a:pt x="22" y="1587"/>
                </a:lnTo>
                <a:lnTo>
                  <a:pt x="22" y="1334"/>
                </a:lnTo>
                <a:moveTo>
                  <a:pt x="22" y="1058"/>
                </a:moveTo>
                <a:lnTo>
                  <a:pt x="0" y="1058"/>
                </a:lnTo>
                <a:lnTo>
                  <a:pt x="0" y="1311"/>
                </a:lnTo>
                <a:lnTo>
                  <a:pt x="22" y="1311"/>
                </a:lnTo>
                <a:lnTo>
                  <a:pt x="22" y="1058"/>
                </a:lnTo>
                <a:moveTo>
                  <a:pt x="22" y="782"/>
                </a:moveTo>
                <a:lnTo>
                  <a:pt x="0" y="782"/>
                </a:lnTo>
                <a:lnTo>
                  <a:pt x="0" y="1035"/>
                </a:lnTo>
                <a:lnTo>
                  <a:pt x="22" y="1035"/>
                </a:lnTo>
                <a:lnTo>
                  <a:pt x="22" y="782"/>
                </a:lnTo>
                <a:moveTo>
                  <a:pt x="22" y="503"/>
                </a:moveTo>
                <a:lnTo>
                  <a:pt x="0" y="503"/>
                </a:lnTo>
                <a:lnTo>
                  <a:pt x="0" y="758"/>
                </a:lnTo>
                <a:lnTo>
                  <a:pt x="22" y="758"/>
                </a:lnTo>
                <a:lnTo>
                  <a:pt x="22" y="503"/>
                </a:lnTo>
                <a:moveTo>
                  <a:pt x="22" y="227"/>
                </a:moveTo>
                <a:lnTo>
                  <a:pt x="0" y="227"/>
                </a:lnTo>
                <a:lnTo>
                  <a:pt x="0" y="482"/>
                </a:lnTo>
                <a:lnTo>
                  <a:pt x="22" y="482"/>
                </a:lnTo>
                <a:lnTo>
                  <a:pt x="22" y="227"/>
                </a:lnTo>
                <a:moveTo>
                  <a:pt x="22" y="0"/>
                </a:moveTo>
                <a:lnTo>
                  <a:pt x="0" y="0"/>
                </a:lnTo>
                <a:lnTo>
                  <a:pt x="0" y="205"/>
                </a:lnTo>
                <a:lnTo>
                  <a:pt x="22" y="205"/>
                </a:lnTo>
                <a:lnTo>
                  <a:pt x="22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6" name="Freeform 20"/>
          <p:cNvSpPr>
            <a:spLocks noEditPoints="1"/>
          </p:cNvSpPr>
          <p:nvPr/>
        </p:nvSpPr>
        <p:spPr bwMode="auto">
          <a:xfrm>
            <a:off x="7758113" y="661988"/>
            <a:ext cx="33338" cy="3876675"/>
          </a:xfrm>
          <a:custGeom>
            <a:avLst/>
            <a:gdLst/>
            <a:ahLst/>
            <a:cxnLst>
              <a:cxn ang="0">
                <a:pos x="21" y="2164"/>
              </a:cxn>
              <a:cxn ang="0">
                <a:pos x="0" y="2164"/>
              </a:cxn>
              <a:cxn ang="0">
                <a:pos x="0" y="2442"/>
              </a:cxn>
              <a:cxn ang="0">
                <a:pos x="21" y="2442"/>
              </a:cxn>
              <a:cxn ang="0">
                <a:pos x="21" y="2164"/>
              </a:cxn>
              <a:cxn ang="0">
                <a:pos x="21" y="1887"/>
              </a:cxn>
              <a:cxn ang="0">
                <a:pos x="0" y="1887"/>
              </a:cxn>
              <a:cxn ang="0">
                <a:pos x="0" y="2140"/>
              </a:cxn>
              <a:cxn ang="0">
                <a:pos x="21" y="2140"/>
              </a:cxn>
              <a:cxn ang="0">
                <a:pos x="21" y="1887"/>
              </a:cxn>
              <a:cxn ang="0">
                <a:pos x="21" y="1611"/>
              </a:cxn>
              <a:cxn ang="0">
                <a:pos x="0" y="1611"/>
              </a:cxn>
              <a:cxn ang="0">
                <a:pos x="0" y="1864"/>
              </a:cxn>
              <a:cxn ang="0">
                <a:pos x="21" y="1864"/>
              </a:cxn>
              <a:cxn ang="0">
                <a:pos x="21" y="1611"/>
              </a:cxn>
              <a:cxn ang="0">
                <a:pos x="21" y="1334"/>
              </a:cxn>
              <a:cxn ang="0">
                <a:pos x="0" y="1334"/>
              </a:cxn>
              <a:cxn ang="0">
                <a:pos x="0" y="1587"/>
              </a:cxn>
              <a:cxn ang="0">
                <a:pos x="21" y="1587"/>
              </a:cxn>
              <a:cxn ang="0">
                <a:pos x="21" y="1334"/>
              </a:cxn>
              <a:cxn ang="0">
                <a:pos x="21" y="1058"/>
              </a:cxn>
              <a:cxn ang="0">
                <a:pos x="0" y="1058"/>
              </a:cxn>
              <a:cxn ang="0">
                <a:pos x="0" y="1311"/>
              </a:cxn>
              <a:cxn ang="0">
                <a:pos x="21" y="1311"/>
              </a:cxn>
              <a:cxn ang="0">
                <a:pos x="21" y="1058"/>
              </a:cxn>
              <a:cxn ang="0">
                <a:pos x="21" y="782"/>
              </a:cxn>
              <a:cxn ang="0">
                <a:pos x="0" y="782"/>
              </a:cxn>
              <a:cxn ang="0">
                <a:pos x="0" y="1035"/>
              </a:cxn>
              <a:cxn ang="0">
                <a:pos x="21" y="1035"/>
              </a:cxn>
              <a:cxn ang="0">
                <a:pos x="21" y="782"/>
              </a:cxn>
              <a:cxn ang="0">
                <a:pos x="21" y="503"/>
              </a:cxn>
              <a:cxn ang="0">
                <a:pos x="0" y="503"/>
              </a:cxn>
              <a:cxn ang="0">
                <a:pos x="0" y="758"/>
              </a:cxn>
              <a:cxn ang="0">
                <a:pos x="21" y="758"/>
              </a:cxn>
              <a:cxn ang="0">
                <a:pos x="21" y="503"/>
              </a:cxn>
              <a:cxn ang="0">
                <a:pos x="21" y="227"/>
              </a:cxn>
              <a:cxn ang="0">
                <a:pos x="0" y="227"/>
              </a:cxn>
              <a:cxn ang="0">
                <a:pos x="0" y="482"/>
              </a:cxn>
              <a:cxn ang="0">
                <a:pos x="21" y="482"/>
              </a:cxn>
              <a:cxn ang="0">
                <a:pos x="21" y="227"/>
              </a:cxn>
              <a:cxn ang="0">
                <a:pos x="21" y="0"/>
              </a:cxn>
              <a:cxn ang="0">
                <a:pos x="0" y="0"/>
              </a:cxn>
              <a:cxn ang="0">
                <a:pos x="0" y="205"/>
              </a:cxn>
              <a:cxn ang="0">
                <a:pos x="21" y="205"/>
              </a:cxn>
              <a:cxn ang="0">
                <a:pos x="21" y="0"/>
              </a:cxn>
            </a:cxnLst>
            <a:rect l="0" t="0" r="r" b="b"/>
            <a:pathLst>
              <a:path w="21" h="2442">
                <a:moveTo>
                  <a:pt x="21" y="2164"/>
                </a:moveTo>
                <a:lnTo>
                  <a:pt x="0" y="2164"/>
                </a:lnTo>
                <a:lnTo>
                  <a:pt x="0" y="2442"/>
                </a:lnTo>
                <a:lnTo>
                  <a:pt x="21" y="2442"/>
                </a:lnTo>
                <a:lnTo>
                  <a:pt x="21" y="2164"/>
                </a:lnTo>
                <a:close/>
                <a:moveTo>
                  <a:pt x="21" y="1887"/>
                </a:moveTo>
                <a:lnTo>
                  <a:pt x="0" y="1887"/>
                </a:lnTo>
                <a:lnTo>
                  <a:pt x="0" y="2140"/>
                </a:lnTo>
                <a:lnTo>
                  <a:pt x="21" y="2140"/>
                </a:lnTo>
                <a:lnTo>
                  <a:pt x="21" y="1887"/>
                </a:lnTo>
                <a:close/>
                <a:moveTo>
                  <a:pt x="21" y="1611"/>
                </a:moveTo>
                <a:lnTo>
                  <a:pt x="0" y="1611"/>
                </a:lnTo>
                <a:lnTo>
                  <a:pt x="0" y="1864"/>
                </a:lnTo>
                <a:lnTo>
                  <a:pt x="21" y="1864"/>
                </a:lnTo>
                <a:lnTo>
                  <a:pt x="21" y="1611"/>
                </a:lnTo>
                <a:close/>
                <a:moveTo>
                  <a:pt x="21" y="1334"/>
                </a:moveTo>
                <a:lnTo>
                  <a:pt x="0" y="1334"/>
                </a:lnTo>
                <a:lnTo>
                  <a:pt x="0" y="1587"/>
                </a:lnTo>
                <a:lnTo>
                  <a:pt x="21" y="1587"/>
                </a:lnTo>
                <a:lnTo>
                  <a:pt x="21" y="1334"/>
                </a:lnTo>
                <a:close/>
                <a:moveTo>
                  <a:pt x="21" y="1058"/>
                </a:moveTo>
                <a:lnTo>
                  <a:pt x="0" y="1058"/>
                </a:lnTo>
                <a:lnTo>
                  <a:pt x="0" y="1311"/>
                </a:lnTo>
                <a:lnTo>
                  <a:pt x="21" y="1311"/>
                </a:lnTo>
                <a:lnTo>
                  <a:pt x="21" y="1058"/>
                </a:lnTo>
                <a:close/>
                <a:moveTo>
                  <a:pt x="21" y="782"/>
                </a:moveTo>
                <a:lnTo>
                  <a:pt x="0" y="782"/>
                </a:lnTo>
                <a:lnTo>
                  <a:pt x="0" y="1035"/>
                </a:lnTo>
                <a:lnTo>
                  <a:pt x="21" y="1035"/>
                </a:lnTo>
                <a:lnTo>
                  <a:pt x="21" y="782"/>
                </a:lnTo>
                <a:close/>
                <a:moveTo>
                  <a:pt x="21" y="503"/>
                </a:moveTo>
                <a:lnTo>
                  <a:pt x="0" y="503"/>
                </a:lnTo>
                <a:lnTo>
                  <a:pt x="0" y="758"/>
                </a:lnTo>
                <a:lnTo>
                  <a:pt x="21" y="758"/>
                </a:lnTo>
                <a:lnTo>
                  <a:pt x="21" y="503"/>
                </a:lnTo>
                <a:close/>
                <a:moveTo>
                  <a:pt x="21" y="227"/>
                </a:moveTo>
                <a:lnTo>
                  <a:pt x="0" y="227"/>
                </a:lnTo>
                <a:lnTo>
                  <a:pt x="0" y="482"/>
                </a:lnTo>
                <a:lnTo>
                  <a:pt x="21" y="482"/>
                </a:lnTo>
                <a:lnTo>
                  <a:pt x="21" y="227"/>
                </a:lnTo>
                <a:close/>
                <a:moveTo>
                  <a:pt x="21" y="0"/>
                </a:moveTo>
                <a:lnTo>
                  <a:pt x="0" y="0"/>
                </a:lnTo>
                <a:lnTo>
                  <a:pt x="0" y="205"/>
                </a:lnTo>
                <a:lnTo>
                  <a:pt x="21" y="205"/>
                </a:lnTo>
                <a:lnTo>
                  <a:pt x="21" y="0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7" name="Freeform 21"/>
          <p:cNvSpPr>
            <a:spLocks noEditPoints="1"/>
          </p:cNvSpPr>
          <p:nvPr/>
        </p:nvSpPr>
        <p:spPr bwMode="auto">
          <a:xfrm>
            <a:off x="7758113" y="661988"/>
            <a:ext cx="33338" cy="3876675"/>
          </a:xfrm>
          <a:custGeom>
            <a:avLst/>
            <a:gdLst/>
            <a:ahLst/>
            <a:cxnLst>
              <a:cxn ang="0">
                <a:pos x="21" y="2164"/>
              </a:cxn>
              <a:cxn ang="0">
                <a:pos x="0" y="2164"/>
              </a:cxn>
              <a:cxn ang="0">
                <a:pos x="0" y="2442"/>
              </a:cxn>
              <a:cxn ang="0">
                <a:pos x="21" y="2442"/>
              </a:cxn>
              <a:cxn ang="0">
                <a:pos x="21" y="2164"/>
              </a:cxn>
              <a:cxn ang="0">
                <a:pos x="21" y="1887"/>
              </a:cxn>
              <a:cxn ang="0">
                <a:pos x="0" y="1887"/>
              </a:cxn>
              <a:cxn ang="0">
                <a:pos x="0" y="2140"/>
              </a:cxn>
              <a:cxn ang="0">
                <a:pos x="21" y="2140"/>
              </a:cxn>
              <a:cxn ang="0">
                <a:pos x="21" y="1887"/>
              </a:cxn>
              <a:cxn ang="0">
                <a:pos x="21" y="1611"/>
              </a:cxn>
              <a:cxn ang="0">
                <a:pos x="0" y="1611"/>
              </a:cxn>
              <a:cxn ang="0">
                <a:pos x="0" y="1864"/>
              </a:cxn>
              <a:cxn ang="0">
                <a:pos x="21" y="1864"/>
              </a:cxn>
              <a:cxn ang="0">
                <a:pos x="21" y="1611"/>
              </a:cxn>
              <a:cxn ang="0">
                <a:pos x="21" y="1334"/>
              </a:cxn>
              <a:cxn ang="0">
                <a:pos x="0" y="1334"/>
              </a:cxn>
              <a:cxn ang="0">
                <a:pos x="0" y="1587"/>
              </a:cxn>
              <a:cxn ang="0">
                <a:pos x="21" y="1587"/>
              </a:cxn>
              <a:cxn ang="0">
                <a:pos x="21" y="1334"/>
              </a:cxn>
              <a:cxn ang="0">
                <a:pos x="21" y="1058"/>
              </a:cxn>
              <a:cxn ang="0">
                <a:pos x="0" y="1058"/>
              </a:cxn>
              <a:cxn ang="0">
                <a:pos x="0" y="1311"/>
              </a:cxn>
              <a:cxn ang="0">
                <a:pos x="21" y="1311"/>
              </a:cxn>
              <a:cxn ang="0">
                <a:pos x="21" y="1058"/>
              </a:cxn>
              <a:cxn ang="0">
                <a:pos x="21" y="782"/>
              </a:cxn>
              <a:cxn ang="0">
                <a:pos x="0" y="782"/>
              </a:cxn>
              <a:cxn ang="0">
                <a:pos x="0" y="1035"/>
              </a:cxn>
              <a:cxn ang="0">
                <a:pos x="21" y="1035"/>
              </a:cxn>
              <a:cxn ang="0">
                <a:pos x="21" y="782"/>
              </a:cxn>
              <a:cxn ang="0">
                <a:pos x="21" y="503"/>
              </a:cxn>
              <a:cxn ang="0">
                <a:pos x="0" y="503"/>
              </a:cxn>
              <a:cxn ang="0">
                <a:pos x="0" y="758"/>
              </a:cxn>
              <a:cxn ang="0">
                <a:pos x="21" y="758"/>
              </a:cxn>
              <a:cxn ang="0">
                <a:pos x="21" y="503"/>
              </a:cxn>
              <a:cxn ang="0">
                <a:pos x="21" y="227"/>
              </a:cxn>
              <a:cxn ang="0">
                <a:pos x="0" y="227"/>
              </a:cxn>
              <a:cxn ang="0">
                <a:pos x="0" y="482"/>
              </a:cxn>
              <a:cxn ang="0">
                <a:pos x="21" y="482"/>
              </a:cxn>
              <a:cxn ang="0">
                <a:pos x="21" y="227"/>
              </a:cxn>
              <a:cxn ang="0">
                <a:pos x="21" y="0"/>
              </a:cxn>
              <a:cxn ang="0">
                <a:pos x="0" y="0"/>
              </a:cxn>
              <a:cxn ang="0">
                <a:pos x="0" y="205"/>
              </a:cxn>
              <a:cxn ang="0">
                <a:pos x="21" y="205"/>
              </a:cxn>
              <a:cxn ang="0">
                <a:pos x="21" y="0"/>
              </a:cxn>
            </a:cxnLst>
            <a:rect l="0" t="0" r="r" b="b"/>
            <a:pathLst>
              <a:path w="21" h="2442">
                <a:moveTo>
                  <a:pt x="21" y="2164"/>
                </a:moveTo>
                <a:lnTo>
                  <a:pt x="0" y="2164"/>
                </a:lnTo>
                <a:lnTo>
                  <a:pt x="0" y="2442"/>
                </a:lnTo>
                <a:lnTo>
                  <a:pt x="21" y="2442"/>
                </a:lnTo>
                <a:lnTo>
                  <a:pt x="21" y="2164"/>
                </a:lnTo>
                <a:moveTo>
                  <a:pt x="21" y="1887"/>
                </a:moveTo>
                <a:lnTo>
                  <a:pt x="0" y="1887"/>
                </a:lnTo>
                <a:lnTo>
                  <a:pt x="0" y="2140"/>
                </a:lnTo>
                <a:lnTo>
                  <a:pt x="21" y="2140"/>
                </a:lnTo>
                <a:lnTo>
                  <a:pt x="21" y="1887"/>
                </a:lnTo>
                <a:moveTo>
                  <a:pt x="21" y="1611"/>
                </a:moveTo>
                <a:lnTo>
                  <a:pt x="0" y="1611"/>
                </a:lnTo>
                <a:lnTo>
                  <a:pt x="0" y="1864"/>
                </a:lnTo>
                <a:lnTo>
                  <a:pt x="21" y="1864"/>
                </a:lnTo>
                <a:lnTo>
                  <a:pt x="21" y="1611"/>
                </a:lnTo>
                <a:moveTo>
                  <a:pt x="21" y="1334"/>
                </a:moveTo>
                <a:lnTo>
                  <a:pt x="0" y="1334"/>
                </a:lnTo>
                <a:lnTo>
                  <a:pt x="0" y="1587"/>
                </a:lnTo>
                <a:lnTo>
                  <a:pt x="21" y="1587"/>
                </a:lnTo>
                <a:lnTo>
                  <a:pt x="21" y="1334"/>
                </a:lnTo>
                <a:moveTo>
                  <a:pt x="21" y="1058"/>
                </a:moveTo>
                <a:lnTo>
                  <a:pt x="0" y="1058"/>
                </a:lnTo>
                <a:lnTo>
                  <a:pt x="0" y="1311"/>
                </a:lnTo>
                <a:lnTo>
                  <a:pt x="21" y="1311"/>
                </a:lnTo>
                <a:lnTo>
                  <a:pt x="21" y="1058"/>
                </a:lnTo>
                <a:moveTo>
                  <a:pt x="21" y="782"/>
                </a:moveTo>
                <a:lnTo>
                  <a:pt x="0" y="782"/>
                </a:lnTo>
                <a:lnTo>
                  <a:pt x="0" y="1035"/>
                </a:lnTo>
                <a:lnTo>
                  <a:pt x="21" y="1035"/>
                </a:lnTo>
                <a:lnTo>
                  <a:pt x="21" y="782"/>
                </a:lnTo>
                <a:moveTo>
                  <a:pt x="21" y="503"/>
                </a:moveTo>
                <a:lnTo>
                  <a:pt x="0" y="503"/>
                </a:lnTo>
                <a:lnTo>
                  <a:pt x="0" y="758"/>
                </a:lnTo>
                <a:lnTo>
                  <a:pt x="21" y="758"/>
                </a:lnTo>
                <a:lnTo>
                  <a:pt x="21" y="503"/>
                </a:lnTo>
                <a:moveTo>
                  <a:pt x="21" y="227"/>
                </a:moveTo>
                <a:lnTo>
                  <a:pt x="0" y="227"/>
                </a:lnTo>
                <a:lnTo>
                  <a:pt x="0" y="482"/>
                </a:lnTo>
                <a:lnTo>
                  <a:pt x="21" y="482"/>
                </a:lnTo>
                <a:lnTo>
                  <a:pt x="21" y="227"/>
                </a:lnTo>
                <a:moveTo>
                  <a:pt x="21" y="0"/>
                </a:moveTo>
                <a:lnTo>
                  <a:pt x="0" y="0"/>
                </a:lnTo>
                <a:lnTo>
                  <a:pt x="0" y="205"/>
                </a:lnTo>
                <a:lnTo>
                  <a:pt x="21" y="205"/>
                </a:lnTo>
                <a:lnTo>
                  <a:pt x="21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8" name="Freeform 22"/>
          <p:cNvSpPr/>
          <p:nvPr/>
        </p:nvSpPr>
        <p:spPr bwMode="auto">
          <a:xfrm>
            <a:off x="4248150" y="4059238"/>
            <a:ext cx="3881438" cy="38100"/>
          </a:xfrm>
          <a:custGeom>
            <a:avLst/>
            <a:gdLst/>
            <a:ahLst/>
            <a:cxnLst>
              <a:cxn ang="0">
                <a:pos x="2445" y="0"/>
              </a:cxn>
              <a:cxn ang="0">
                <a:pos x="2232" y="0"/>
              </a:cxn>
              <a:cxn ang="0">
                <a:pos x="2211" y="0"/>
              </a:cxn>
              <a:cxn ang="0">
                <a:pos x="1956" y="0"/>
              </a:cxn>
              <a:cxn ang="0">
                <a:pos x="1934" y="0"/>
              </a:cxn>
              <a:cxn ang="0">
                <a:pos x="1679" y="0"/>
              </a:cxn>
              <a:cxn ang="0">
                <a:pos x="1658" y="0"/>
              </a:cxn>
              <a:cxn ang="0">
                <a:pos x="1403" y="0"/>
              </a:cxn>
              <a:cxn ang="0">
                <a:pos x="1382" y="0"/>
              </a:cxn>
              <a:cxn ang="0">
                <a:pos x="1127" y="0"/>
              </a:cxn>
              <a:cxn ang="0">
                <a:pos x="1103" y="0"/>
              </a:cxn>
              <a:cxn ang="0">
                <a:pos x="850" y="0"/>
              </a:cxn>
              <a:cxn ang="0">
                <a:pos x="827" y="0"/>
              </a:cxn>
              <a:cxn ang="0">
                <a:pos x="574" y="0"/>
              </a:cxn>
              <a:cxn ang="0">
                <a:pos x="550" y="0"/>
              </a:cxn>
              <a:cxn ang="0">
                <a:pos x="298" y="0"/>
              </a:cxn>
              <a:cxn ang="0">
                <a:pos x="274" y="0"/>
              </a:cxn>
              <a:cxn ang="0">
                <a:pos x="0" y="0"/>
              </a:cxn>
              <a:cxn ang="0">
                <a:pos x="0" y="24"/>
              </a:cxn>
              <a:cxn ang="0">
                <a:pos x="274" y="24"/>
              </a:cxn>
              <a:cxn ang="0">
                <a:pos x="298" y="24"/>
              </a:cxn>
              <a:cxn ang="0">
                <a:pos x="550" y="24"/>
              </a:cxn>
              <a:cxn ang="0">
                <a:pos x="574" y="24"/>
              </a:cxn>
              <a:cxn ang="0">
                <a:pos x="827" y="24"/>
              </a:cxn>
              <a:cxn ang="0">
                <a:pos x="850" y="24"/>
              </a:cxn>
              <a:cxn ang="0">
                <a:pos x="1103" y="24"/>
              </a:cxn>
              <a:cxn ang="0">
                <a:pos x="1127" y="24"/>
              </a:cxn>
              <a:cxn ang="0">
                <a:pos x="1382" y="24"/>
              </a:cxn>
              <a:cxn ang="0">
                <a:pos x="1403" y="24"/>
              </a:cxn>
              <a:cxn ang="0">
                <a:pos x="1658" y="24"/>
              </a:cxn>
              <a:cxn ang="0">
                <a:pos x="1679" y="24"/>
              </a:cxn>
              <a:cxn ang="0">
                <a:pos x="1934" y="24"/>
              </a:cxn>
              <a:cxn ang="0">
                <a:pos x="1956" y="24"/>
              </a:cxn>
              <a:cxn ang="0">
                <a:pos x="2211" y="24"/>
              </a:cxn>
              <a:cxn ang="0">
                <a:pos x="2232" y="24"/>
              </a:cxn>
              <a:cxn ang="0">
                <a:pos x="2445" y="24"/>
              </a:cxn>
              <a:cxn ang="0">
                <a:pos x="2445" y="0"/>
              </a:cxn>
            </a:cxnLst>
            <a:rect l="0" t="0" r="r" b="b"/>
            <a:pathLst>
              <a:path w="2445" h="24">
                <a:moveTo>
                  <a:pt x="2445" y="0"/>
                </a:moveTo>
                <a:lnTo>
                  <a:pt x="2232" y="0"/>
                </a:lnTo>
                <a:lnTo>
                  <a:pt x="2211" y="0"/>
                </a:lnTo>
                <a:lnTo>
                  <a:pt x="1956" y="0"/>
                </a:lnTo>
                <a:lnTo>
                  <a:pt x="1934" y="0"/>
                </a:lnTo>
                <a:lnTo>
                  <a:pt x="1679" y="0"/>
                </a:lnTo>
                <a:lnTo>
                  <a:pt x="1658" y="0"/>
                </a:lnTo>
                <a:lnTo>
                  <a:pt x="1403" y="0"/>
                </a:lnTo>
                <a:lnTo>
                  <a:pt x="1382" y="0"/>
                </a:lnTo>
                <a:lnTo>
                  <a:pt x="1127" y="0"/>
                </a:lnTo>
                <a:lnTo>
                  <a:pt x="1103" y="0"/>
                </a:lnTo>
                <a:lnTo>
                  <a:pt x="850" y="0"/>
                </a:lnTo>
                <a:lnTo>
                  <a:pt x="827" y="0"/>
                </a:lnTo>
                <a:lnTo>
                  <a:pt x="574" y="0"/>
                </a:lnTo>
                <a:lnTo>
                  <a:pt x="550" y="0"/>
                </a:lnTo>
                <a:lnTo>
                  <a:pt x="298" y="0"/>
                </a:lnTo>
                <a:lnTo>
                  <a:pt x="274" y="0"/>
                </a:lnTo>
                <a:lnTo>
                  <a:pt x="0" y="0"/>
                </a:lnTo>
                <a:lnTo>
                  <a:pt x="0" y="24"/>
                </a:lnTo>
                <a:lnTo>
                  <a:pt x="274" y="24"/>
                </a:lnTo>
                <a:lnTo>
                  <a:pt x="298" y="24"/>
                </a:lnTo>
                <a:lnTo>
                  <a:pt x="550" y="24"/>
                </a:lnTo>
                <a:lnTo>
                  <a:pt x="574" y="24"/>
                </a:lnTo>
                <a:lnTo>
                  <a:pt x="827" y="24"/>
                </a:lnTo>
                <a:lnTo>
                  <a:pt x="850" y="24"/>
                </a:lnTo>
                <a:lnTo>
                  <a:pt x="1103" y="24"/>
                </a:lnTo>
                <a:lnTo>
                  <a:pt x="1127" y="24"/>
                </a:lnTo>
                <a:lnTo>
                  <a:pt x="1382" y="24"/>
                </a:lnTo>
                <a:lnTo>
                  <a:pt x="1403" y="24"/>
                </a:lnTo>
                <a:lnTo>
                  <a:pt x="1658" y="24"/>
                </a:lnTo>
                <a:lnTo>
                  <a:pt x="1679" y="24"/>
                </a:lnTo>
                <a:lnTo>
                  <a:pt x="1934" y="24"/>
                </a:lnTo>
                <a:lnTo>
                  <a:pt x="1956" y="24"/>
                </a:lnTo>
                <a:lnTo>
                  <a:pt x="2211" y="24"/>
                </a:lnTo>
                <a:lnTo>
                  <a:pt x="2232" y="24"/>
                </a:lnTo>
                <a:lnTo>
                  <a:pt x="2445" y="24"/>
                </a:lnTo>
                <a:lnTo>
                  <a:pt x="2445" y="0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9" name="Freeform 23"/>
          <p:cNvSpPr/>
          <p:nvPr/>
        </p:nvSpPr>
        <p:spPr bwMode="auto">
          <a:xfrm>
            <a:off x="4248150" y="4059238"/>
            <a:ext cx="3881438" cy="38100"/>
          </a:xfrm>
          <a:custGeom>
            <a:avLst/>
            <a:gdLst/>
            <a:ahLst/>
            <a:cxnLst>
              <a:cxn ang="0">
                <a:pos x="2445" y="0"/>
              </a:cxn>
              <a:cxn ang="0">
                <a:pos x="2232" y="0"/>
              </a:cxn>
              <a:cxn ang="0">
                <a:pos x="2211" y="0"/>
              </a:cxn>
              <a:cxn ang="0">
                <a:pos x="1956" y="0"/>
              </a:cxn>
              <a:cxn ang="0">
                <a:pos x="1934" y="0"/>
              </a:cxn>
              <a:cxn ang="0">
                <a:pos x="1679" y="0"/>
              </a:cxn>
              <a:cxn ang="0">
                <a:pos x="1658" y="0"/>
              </a:cxn>
              <a:cxn ang="0">
                <a:pos x="1403" y="0"/>
              </a:cxn>
              <a:cxn ang="0">
                <a:pos x="1382" y="0"/>
              </a:cxn>
              <a:cxn ang="0">
                <a:pos x="1127" y="0"/>
              </a:cxn>
              <a:cxn ang="0">
                <a:pos x="1103" y="0"/>
              </a:cxn>
              <a:cxn ang="0">
                <a:pos x="850" y="0"/>
              </a:cxn>
              <a:cxn ang="0">
                <a:pos x="827" y="0"/>
              </a:cxn>
              <a:cxn ang="0">
                <a:pos x="574" y="0"/>
              </a:cxn>
              <a:cxn ang="0">
                <a:pos x="550" y="0"/>
              </a:cxn>
              <a:cxn ang="0">
                <a:pos x="298" y="0"/>
              </a:cxn>
              <a:cxn ang="0">
                <a:pos x="274" y="0"/>
              </a:cxn>
              <a:cxn ang="0">
                <a:pos x="0" y="0"/>
              </a:cxn>
              <a:cxn ang="0">
                <a:pos x="0" y="24"/>
              </a:cxn>
              <a:cxn ang="0">
                <a:pos x="274" y="24"/>
              </a:cxn>
              <a:cxn ang="0">
                <a:pos x="298" y="24"/>
              </a:cxn>
              <a:cxn ang="0">
                <a:pos x="550" y="24"/>
              </a:cxn>
              <a:cxn ang="0">
                <a:pos x="574" y="24"/>
              </a:cxn>
              <a:cxn ang="0">
                <a:pos x="827" y="24"/>
              </a:cxn>
              <a:cxn ang="0">
                <a:pos x="850" y="24"/>
              </a:cxn>
              <a:cxn ang="0">
                <a:pos x="1103" y="24"/>
              </a:cxn>
              <a:cxn ang="0">
                <a:pos x="1127" y="24"/>
              </a:cxn>
              <a:cxn ang="0">
                <a:pos x="1382" y="24"/>
              </a:cxn>
              <a:cxn ang="0">
                <a:pos x="1403" y="24"/>
              </a:cxn>
              <a:cxn ang="0">
                <a:pos x="1658" y="24"/>
              </a:cxn>
              <a:cxn ang="0">
                <a:pos x="1679" y="24"/>
              </a:cxn>
              <a:cxn ang="0">
                <a:pos x="1934" y="24"/>
              </a:cxn>
              <a:cxn ang="0">
                <a:pos x="1956" y="24"/>
              </a:cxn>
              <a:cxn ang="0">
                <a:pos x="2211" y="24"/>
              </a:cxn>
              <a:cxn ang="0">
                <a:pos x="2232" y="24"/>
              </a:cxn>
              <a:cxn ang="0">
                <a:pos x="2445" y="24"/>
              </a:cxn>
              <a:cxn ang="0">
                <a:pos x="2445" y="0"/>
              </a:cxn>
            </a:cxnLst>
            <a:rect l="0" t="0" r="r" b="b"/>
            <a:pathLst>
              <a:path w="2445" h="24">
                <a:moveTo>
                  <a:pt x="2445" y="0"/>
                </a:moveTo>
                <a:lnTo>
                  <a:pt x="2232" y="0"/>
                </a:lnTo>
                <a:lnTo>
                  <a:pt x="2211" y="0"/>
                </a:lnTo>
                <a:lnTo>
                  <a:pt x="1956" y="0"/>
                </a:lnTo>
                <a:lnTo>
                  <a:pt x="1934" y="0"/>
                </a:lnTo>
                <a:lnTo>
                  <a:pt x="1679" y="0"/>
                </a:lnTo>
                <a:lnTo>
                  <a:pt x="1658" y="0"/>
                </a:lnTo>
                <a:lnTo>
                  <a:pt x="1403" y="0"/>
                </a:lnTo>
                <a:lnTo>
                  <a:pt x="1382" y="0"/>
                </a:lnTo>
                <a:lnTo>
                  <a:pt x="1127" y="0"/>
                </a:lnTo>
                <a:lnTo>
                  <a:pt x="1103" y="0"/>
                </a:lnTo>
                <a:lnTo>
                  <a:pt x="850" y="0"/>
                </a:lnTo>
                <a:lnTo>
                  <a:pt x="827" y="0"/>
                </a:lnTo>
                <a:lnTo>
                  <a:pt x="574" y="0"/>
                </a:lnTo>
                <a:lnTo>
                  <a:pt x="550" y="0"/>
                </a:lnTo>
                <a:lnTo>
                  <a:pt x="298" y="0"/>
                </a:lnTo>
                <a:lnTo>
                  <a:pt x="274" y="0"/>
                </a:lnTo>
                <a:lnTo>
                  <a:pt x="0" y="0"/>
                </a:lnTo>
                <a:lnTo>
                  <a:pt x="0" y="24"/>
                </a:lnTo>
                <a:lnTo>
                  <a:pt x="274" y="24"/>
                </a:lnTo>
                <a:lnTo>
                  <a:pt x="298" y="24"/>
                </a:lnTo>
                <a:lnTo>
                  <a:pt x="550" y="24"/>
                </a:lnTo>
                <a:lnTo>
                  <a:pt x="574" y="24"/>
                </a:lnTo>
                <a:lnTo>
                  <a:pt x="827" y="24"/>
                </a:lnTo>
                <a:lnTo>
                  <a:pt x="850" y="24"/>
                </a:lnTo>
                <a:lnTo>
                  <a:pt x="1103" y="24"/>
                </a:lnTo>
                <a:lnTo>
                  <a:pt x="1127" y="24"/>
                </a:lnTo>
                <a:lnTo>
                  <a:pt x="1382" y="24"/>
                </a:lnTo>
                <a:lnTo>
                  <a:pt x="1403" y="24"/>
                </a:lnTo>
                <a:lnTo>
                  <a:pt x="1658" y="24"/>
                </a:lnTo>
                <a:lnTo>
                  <a:pt x="1679" y="24"/>
                </a:lnTo>
                <a:lnTo>
                  <a:pt x="1934" y="24"/>
                </a:lnTo>
                <a:lnTo>
                  <a:pt x="1956" y="24"/>
                </a:lnTo>
                <a:lnTo>
                  <a:pt x="2211" y="24"/>
                </a:lnTo>
                <a:lnTo>
                  <a:pt x="2232" y="24"/>
                </a:lnTo>
                <a:lnTo>
                  <a:pt x="2445" y="24"/>
                </a:lnTo>
                <a:lnTo>
                  <a:pt x="2445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0" name="Freeform 24"/>
          <p:cNvSpPr/>
          <p:nvPr/>
        </p:nvSpPr>
        <p:spPr bwMode="auto">
          <a:xfrm>
            <a:off x="4248150" y="3621088"/>
            <a:ext cx="3881438" cy="36513"/>
          </a:xfrm>
          <a:custGeom>
            <a:avLst/>
            <a:gdLst/>
            <a:ahLst/>
            <a:cxnLst>
              <a:cxn ang="0">
                <a:pos x="2445" y="0"/>
              </a:cxn>
              <a:cxn ang="0">
                <a:pos x="2232" y="0"/>
              </a:cxn>
              <a:cxn ang="0">
                <a:pos x="2211" y="0"/>
              </a:cxn>
              <a:cxn ang="0">
                <a:pos x="1956" y="0"/>
              </a:cxn>
              <a:cxn ang="0">
                <a:pos x="1934" y="0"/>
              </a:cxn>
              <a:cxn ang="0">
                <a:pos x="1679" y="0"/>
              </a:cxn>
              <a:cxn ang="0">
                <a:pos x="1658" y="0"/>
              </a:cxn>
              <a:cxn ang="0">
                <a:pos x="1403" y="0"/>
              </a:cxn>
              <a:cxn ang="0">
                <a:pos x="1382" y="0"/>
              </a:cxn>
              <a:cxn ang="0">
                <a:pos x="1127" y="0"/>
              </a:cxn>
              <a:cxn ang="0">
                <a:pos x="1103" y="0"/>
              </a:cxn>
              <a:cxn ang="0">
                <a:pos x="850" y="0"/>
              </a:cxn>
              <a:cxn ang="0">
                <a:pos x="827" y="0"/>
              </a:cxn>
              <a:cxn ang="0">
                <a:pos x="574" y="0"/>
              </a:cxn>
              <a:cxn ang="0">
                <a:pos x="550" y="0"/>
              </a:cxn>
              <a:cxn ang="0">
                <a:pos x="298" y="0"/>
              </a:cxn>
              <a:cxn ang="0">
                <a:pos x="274" y="0"/>
              </a:cxn>
              <a:cxn ang="0">
                <a:pos x="0" y="0"/>
              </a:cxn>
              <a:cxn ang="0">
                <a:pos x="0" y="23"/>
              </a:cxn>
              <a:cxn ang="0">
                <a:pos x="274" y="23"/>
              </a:cxn>
              <a:cxn ang="0">
                <a:pos x="298" y="23"/>
              </a:cxn>
              <a:cxn ang="0">
                <a:pos x="550" y="23"/>
              </a:cxn>
              <a:cxn ang="0">
                <a:pos x="574" y="23"/>
              </a:cxn>
              <a:cxn ang="0">
                <a:pos x="827" y="23"/>
              </a:cxn>
              <a:cxn ang="0">
                <a:pos x="850" y="23"/>
              </a:cxn>
              <a:cxn ang="0">
                <a:pos x="1103" y="23"/>
              </a:cxn>
              <a:cxn ang="0">
                <a:pos x="1127" y="23"/>
              </a:cxn>
              <a:cxn ang="0">
                <a:pos x="1382" y="23"/>
              </a:cxn>
              <a:cxn ang="0">
                <a:pos x="1403" y="23"/>
              </a:cxn>
              <a:cxn ang="0">
                <a:pos x="1658" y="23"/>
              </a:cxn>
              <a:cxn ang="0">
                <a:pos x="1679" y="23"/>
              </a:cxn>
              <a:cxn ang="0">
                <a:pos x="1934" y="23"/>
              </a:cxn>
              <a:cxn ang="0">
                <a:pos x="1956" y="23"/>
              </a:cxn>
              <a:cxn ang="0">
                <a:pos x="2211" y="23"/>
              </a:cxn>
              <a:cxn ang="0">
                <a:pos x="2232" y="23"/>
              </a:cxn>
              <a:cxn ang="0">
                <a:pos x="2445" y="23"/>
              </a:cxn>
              <a:cxn ang="0">
                <a:pos x="2445" y="0"/>
              </a:cxn>
            </a:cxnLst>
            <a:rect l="0" t="0" r="r" b="b"/>
            <a:pathLst>
              <a:path w="2445" h="23">
                <a:moveTo>
                  <a:pt x="2445" y="0"/>
                </a:moveTo>
                <a:lnTo>
                  <a:pt x="2232" y="0"/>
                </a:lnTo>
                <a:lnTo>
                  <a:pt x="2211" y="0"/>
                </a:lnTo>
                <a:lnTo>
                  <a:pt x="1956" y="0"/>
                </a:lnTo>
                <a:lnTo>
                  <a:pt x="1934" y="0"/>
                </a:lnTo>
                <a:lnTo>
                  <a:pt x="1679" y="0"/>
                </a:lnTo>
                <a:lnTo>
                  <a:pt x="1658" y="0"/>
                </a:lnTo>
                <a:lnTo>
                  <a:pt x="1403" y="0"/>
                </a:lnTo>
                <a:lnTo>
                  <a:pt x="1382" y="0"/>
                </a:lnTo>
                <a:lnTo>
                  <a:pt x="1127" y="0"/>
                </a:lnTo>
                <a:lnTo>
                  <a:pt x="1103" y="0"/>
                </a:lnTo>
                <a:lnTo>
                  <a:pt x="850" y="0"/>
                </a:lnTo>
                <a:lnTo>
                  <a:pt x="827" y="0"/>
                </a:lnTo>
                <a:lnTo>
                  <a:pt x="574" y="0"/>
                </a:lnTo>
                <a:lnTo>
                  <a:pt x="550" y="0"/>
                </a:lnTo>
                <a:lnTo>
                  <a:pt x="298" y="0"/>
                </a:lnTo>
                <a:lnTo>
                  <a:pt x="274" y="0"/>
                </a:lnTo>
                <a:lnTo>
                  <a:pt x="0" y="0"/>
                </a:lnTo>
                <a:lnTo>
                  <a:pt x="0" y="23"/>
                </a:lnTo>
                <a:lnTo>
                  <a:pt x="274" y="23"/>
                </a:lnTo>
                <a:lnTo>
                  <a:pt x="298" y="23"/>
                </a:lnTo>
                <a:lnTo>
                  <a:pt x="550" y="23"/>
                </a:lnTo>
                <a:lnTo>
                  <a:pt x="574" y="23"/>
                </a:lnTo>
                <a:lnTo>
                  <a:pt x="827" y="23"/>
                </a:lnTo>
                <a:lnTo>
                  <a:pt x="850" y="23"/>
                </a:lnTo>
                <a:lnTo>
                  <a:pt x="1103" y="23"/>
                </a:lnTo>
                <a:lnTo>
                  <a:pt x="1127" y="23"/>
                </a:lnTo>
                <a:lnTo>
                  <a:pt x="1382" y="23"/>
                </a:lnTo>
                <a:lnTo>
                  <a:pt x="1403" y="23"/>
                </a:lnTo>
                <a:lnTo>
                  <a:pt x="1658" y="23"/>
                </a:lnTo>
                <a:lnTo>
                  <a:pt x="1679" y="23"/>
                </a:lnTo>
                <a:lnTo>
                  <a:pt x="1934" y="23"/>
                </a:lnTo>
                <a:lnTo>
                  <a:pt x="1956" y="23"/>
                </a:lnTo>
                <a:lnTo>
                  <a:pt x="2211" y="23"/>
                </a:lnTo>
                <a:lnTo>
                  <a:pt x="2232" y="23"/>
                </a:lnTo>
                <a:lnTo>
                  <a:pt x="2445" y="23"/>
                </a:lnTo>
                <a:lnTo>
                  <a:pt x="2445" y="0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1" name="Freeform 25"/>
          <p:cNvSpPr/>
          <p:nvPr/>
        </p:nvSpPr>
        <p:spPr bwMode="auto">
          <a:xfrm>
            <a:off x="4248150" y="3621088"/>
            <a:ext cx="3881438" cy="36513"/>
          </a:xfrm>
          <a:custGeom>
            <a:avLst/>
            <a:gdLst/>
            <a:ahLst/>
            <a:cxnLst>
              <a:cxn ang="0">
                <a:pos x="2445" y="0"/>
              </a:cxn>
              <a:cxn ang="0">
                <a:pos x="2232" y="0"/>
              </a:cxn>
              <a:cxn ang="0">
                <a:pos x="2211" y="0"/>
              </a:cxn>
              <a:cxn ang="0">
                <a:pos x="1956" y="0"/>
              </a:cxn>
              <a:cxn ang="0">
                <a:pos x="1934" y="0"/>
              </a:cxn>
              <a:cxn ang="0">
                <a:pos x="1679" y="0"/>
              </a:cxn>
              <a:cxn ang="0">
                <a:pos x="1658" y="0"/>
              </a:cxn>
              <a:cxn ang="0">
                <a:pos x="1403" y="0"/>
              </a:cxn>
              <a:cxn ang="0">
                <a:pos x="1382" y="0"/>
              </a:cxn>
              <a:cxn ang="0">
                <a:pos x="1127" y="0"/>
              </a:cxn>
              <a:cxn ang="0">
                <a:pos x="1103" y="0"/>
              </a:cxn>
              <a:cxn ang="0">
                <a:pos x="850" y="0"/>
              </a:cxn>
              <a:cxn ang="0">
                <a:pos x="827" y="0"/>
              </a:cxn>
              <a:cxn ang="0">
                <a:pos x="574" y="0"/>
              </a:cxn>
              <a:cxn ang="0">
                <a:pos x="550" y="0"/>
              </a:cxn>
              <a:cxn ang="0">
                <a:pos x="298" y="0"/>
              </a:cxn>
              <a:cxn ang="0">
                <a:pos x="274" y="0"/>
              </a:cxn>
              <a:cxn ang="0">
                <a:pos x="0" y="0"/>
              </a:cxn>
              <a:cxn ang="0">
                <a:pos x="0" y="23"/>
              </a:cxn>
              <a:cxn ang="0">
                <a:pos x="274" y="23"/>
              </a:cxn>
              <a:cxn ang="0">
                <a:pos x="298" y="23"/>
              </a:cxn>
              <a:cxn ang="0">
                <a:pos x="550" y="23"/>
              </a:cxn>
              <a:cxn ang="0">
                <a:pos x="574" y="23"/>
              </a:cxn>
              <a:cxn ang="0">
                <a:pos x="827" y="23"/>
              </a:cxn>
              <a:cxn ang="0">
                <a:pos x="850" y="23"/>
              </a:cxn>
              <a:cxn ang="0">
                <a:pos x="1103" y="23"/>
              </a:cxn>
              <a:cxn ang="0">
                <a:pos x="1127" y="23"/>
              </a:cxn>
              <a:cxn ang="0">
                <a:pos x="1382" y="23"/>
              </a:cxn>
              <a:cxn ang="0">
                <a:pos x="1403" y="23"/>
              </a:cxn>
              <a:cxn ang="0">
                <a:pos x="1658" y="23"/>
              </a:cxn>
              <a:cxn ang="0">
                <a:pos x="1679" y="23"/>
              </a:cxn>
              <a:cxn ang="0">
                <a:pos x="1934" y="23"/>
              </a:cxn>
              <a:cxn ang="0">
                <a:pos x="1956" y="23"/>
              </a:cxn>
              <a:cxn ang="0">
                <a:pos x="2211" y="23"/>
              </a:cxn>
              <a:cxn ang="0">
                <a:pos x="2232" y="23"/>
              </a:cxn>
              <a:cxn ang="0">
                <a:pos x="2445" y="23"/>
              </a:cxn>
              <a:cxn ang="0">
                <a:pos x="2445" y="0"/>
              </a:cxn>
            </a:cxnLst>
            <a:rect l="0" t="0" r="r" b="b"/>
            <a:pathLst>
              <a:path w="2445" h="23">
                <a:moveTo>
                  <a:pt x="2445" y="0"/>
                </a:moveTo>
                <a:lnTo>
                  <a:pt x="2232" y="0"/>
                </a:lnTo>
                <a:lnTo>
                  <a:pt x="2211" y="0"/>
                </a:lnTo>
                <a:lnTo>
                  <a:pt x="1956" y="0"/>
                </a:lnTo>
                <a:lnTo>
                  <a:pt x="1934" y="0"/>
                </a:lnTo>
                <a:lnTo>
                  <a:pt x="1679" y="0"/>
                </a:lnTo>
                <a:lnTo>
                  <a:pt x="1658" y="0"/>
                </a:lnTo>
                <a:lnTo>
                  <a:pt x="1403" y="0"/>
                </a:lnTo>
                <a:lnTo>
                  <a:pt x="1382" y="0"/>
                </a:lnTo>
                <a:lnTo>
                  <a:pt x="1127" y="0"/>
                </a:lnTo>
                <a:lnTo>
                  <a:pt x="1103" y="0"/>
                </a:lnTo>
                <a:lnTo>
                  <a:pt x="850" y="0"/>
                </a:lnTo>
                <a:lnTo>
                  <a:pt x="827" y="0"/>
                </a:lnTo>
                <a:lnTo>
                  <a:pt x="574" y="0"/>
                </a:lnTo>
                <a:lnTo>
                  <a:pt x="550" y="0"/>
                </a:lnTo>
                <a:lnTo>
                  <a:pt x="298" y="0"/>
                </a:lnTo>
                <a:lnTo>
                  <a:pt x="274" y="0"/>
                </a:lnTo>
                <a:lnTo>
                  <a:pt x="0" y="0"/>
                </a:lnTo>
                <a:lnTo>
                  <a:pt x="0" y="23"/>
                </a:lnTo>
                <a:lnTo>
                  <a:pt x="274" y="23"/>
                </a:lnTo>
                <a:lnTo>
                  <a:pt x="298" y="23"/>
                </a:lnTo>
                <a:lnTo>
                  <a:pt x="550" y="23"/>
                </a:lnTo>
                <a:lnTo>
                  <a:pt x="574" y="23"/>
                </a:lnTo>
                <a:lnTo>
                  <a:pt x="827" y="23"/>
                </a:lnTo>
                <a:lnTo>
                  <a:pt x="850" y="23"/>
                </a:lnTo>
                <a:lnTo>
                  <a:pt x="1103" y="23"/>
                </a:lnTo>
                <a:lnTo>
                  <a:pt x="1127" y="23"/>
                </a:lnTo>
                <a:lnTo>
                  <a:pt x="1382" y="23"/>
                </a:lnTo>
                <a:lnTo>
                  <a:pt x="1403" y="23"/>
                </a:lnTo>
                <a:lnTo>
                  <a:pt x="1658" y="23"/>
                </a:lnTo>
                <a:lnTo>
                  <a:pt x="1679" y="23"/>
                </a:lnTo>
                <a:lnTo>
                  <a:pt x="1934" y="23"/>
                </a:lnTo>
                <a:lnTo>
                  <a:pt x="1956" y="23"/>
                </a:lnTo>
                <a:lnTo>
                  <a:pt x="2211" y="23"/>
                </a:lnTo>
                <a:lnTo>
                  <a:pt x="2232" y="23"/>
                </a:lnTo>
                <a:lnTo>
                  <a:pt x="2445" y="23"/>
                </a:lnTo>
                <a:lnTo>
                  <a:pt x="2445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2" name="Freeform 26"/>
          <p:cNvSpPr/>
          <p:nvPr/>
        </p:nvSpPr>
        <p:spPr bwMode="auto">
          <a:xfrm>
            <a:off x="4248150" y="3181350"/>
            <a:ext cx="3881438" cy="38100"/>
          </a:xfrm>
          <a:custGeom>
            <a:avLst/>
            <a:gdLst/>
            <a:ahLst/>
            <a:cxnLst>
              <a:cxn ang="0">
                <a:pos x="2445" y="0"/>
              </a:cxn>
              <a:cxn ang="0">
                <a:pos x="2232" y="0"/>
              </a:cxn>
              <a:cxn ang="0">
                <a:pos x="2211" y="0"/>
              </a:cxn>
              <a:cxn ang="0">
                <a:pos x="1956" y="0"/>
              </a:cxn>
              <a:cxn ang="0">
                <a:pos x="1934" y="0"/>
              </a:cxn>
              <a:cxn ang="0">
                <a:pos x="1679" y="0"/>
              </a:cxn>
              <a:cxn ang="0">
                <a:pos x="1658" y="0"/>
              </a:cxn>
              <a:cxn ang="0">
                <a:pos x="1403" y="0"/>
              </a:cxn>
              <a:cxn ang="0">
                <a:pos x="1382" y="0"/>
              </a:cxn>
              <a:cxn ang="0">
                <a:pos x="1127" y="0"/>
              </a:cxn>
              <a:cxn ang="0">
                <a:pos x="1103" y="0"/>
              </a:cxn>
              <a:cxn ang="0">
                <a:pos x="850" y="0"/>
              </a:cxn>
              <a:cxn ang="0">
                <a:pos x="827" y="0"/>
              </a:cxn>
              <a:cxn ang="0">
                <a:pos x="574" y="0"/>
              </a:cxn>
              <a:cxn ang="0">
                <a:pos x="550" y="0"/>
              </a:cxn>
              <a:cxn ang="0">
                <a:pos x="298" y="0"/>
              </a:cxn>
              <a:cxn ang="0">
                <a:pos x="274" y="0"/>
              </a:cxn>
              <a:cxn ang="0">
                <a:pos x="0" y="0"/>
              </a:cxn>
              <a:cxn ang="0">
                <a:pos x="0" y="24"/>
              </a:cxn>
              <a:cxn ang="0">
                <a:pos x="274" y="24"/>
              </a:cxn>
              <a:cxn ang="0">
                <a:pos x="298" y="24"/>
              </a:cxn>
              <a:cxn ang="0">
                <a:pos x="550" y="24"/>
              </a:cxn>
              <a:cxn ang="0">
                <a:pos x="574" y="24"/>
              </a:cxn>
              <a:cxn ang="0">
                <a:pos x="827" y="24"/>
              </a:cxn>
              <a:cxn ang="0">
                <a:pos x="850" y="24"/>
              </a:cxn>
              <a:cxn ang="0">
                <a:pos x="1103" y="24"/>
              </a:cxn>
              <a:cxn ang="0">
                <a:pos x="1127" y="24"/>
              </a:cxn>
              <a:cxn ang="0">
                <a:pos x="1382" y="24"/>
              </a:cxn>
              <a:cxn ang="0">
                <a:pos x="1403" y="24"/>
              </a:cxn>
              <a:cxn ang="0">
                <a:pos x="1658" y="24"/>
              </a:cxn>
              <a:cxn ang="0">
                <a:pos x="1679" y="24"/>
              </a:cxn>
              <a:cxn ang="0">
                <a:pos x="1934" y="24"/>
              </a:cxn>
              <a:cxn ang="0">
                <a:pos x="1956" y="24"/>
              </a:cxn>
              <a:cxn ang="0">
                <a:pos x="2211" y="24"/>
              </a:cxn>
              <a:cxn ang="0">
                <a:pos x="2232" y="24"/>
              </a:cxn>
              <a:cxn ang="0">
                <a:pos x="2445" y="24"/>
              </a:cxn>
              <a:cxn ang="0">
                <a:pos x="2445" y="0"/>
              </a:cxn>
            </a:cxnLst>
            <a:rect l="0" t="0" r="r" b="b"/>
            <a:pathLst>
              <a:path w="2445" h="24">
                <a:moveTo>
                  <a:pt x="2445" y="0"/>
                </a:moveTo>
                <a:lnTo>
                  <a:pt x="2232" y="0"/>
                </a:lnTo>
                <a:lnTo>
                  <a:pt x="2211" y="0"/>
                </a:lnTo>
                <a:lnTo>
                  <a:pt x="1956" y="0"/>
                </a:lnTo>
                <a:lnTo>
                  <a:pt x="1934" y="0"/>
                </a:lnTo>
                <a:lnTo>
                  <a:pt x="1679" y="0"/>
                </a:lnTo>
                <a:lnTo>
                  <a:pt x="1658" y="0"/>
                </a:lnTo>
                <a:lnTo>
                  <a:pt x="1403" y="0"/>
                </a:lnTo>
                <a:lnTo>
                  <a:pt x="1382" y="0"/>
                </a:lnTo>
                <a:lnTo>
                  <a:pt x="1127" y="0"/>
                </a:lnTo>
                <a:lnTo>
                  <a:pt x="1103" y="0"/>
                </a:lnTo>
                <a:lnTo>
                  <a:pt x="850" y="0"/>
                </a:lnTo>
                <a:lnTo>
                  <a:pt x="827" y="0"/>
                </a:lnTo>
                <a:lnTo>
                  <a:pt x="574" y="0"/>
                </a:lnTo>
                <a:lnTo>
                  <a:pt x="550" y="0"/>
                </a:lnTo>
                <a:lnTo>
                  <a:pt x="298" y="0"/>
                </a:lnTo>
                <a:lnTo>
                  <a:pt x="274" y="0"/>
                </a:lnTo>
                <a:lnTo>
                  <a:pt x="0" y="0"/>
                </a:lnTo>
                <a:lnTo>
                  <a:pt x="0" y="24"/>
                </a:lnTo>
                <a:lnTo>
                  <a:pt x="274" y="24"/>
                </a:lnTo>
                <a:lnTo>
                  <a:pt x="298" y="24"/>
                </a:lnTo>
                <a:lnTo>
                  <a:pt x="550" y="24"/>
                </a:lnTo>
                <a:lnTo>
                  <a:pt x="574" y="24"/>
                </a:lnTo>
                <a:lnTo>
                  <a:pt x="827" y="24"/>
                </a:lnTo>
                <a:lnTo>
                  <a:pt x="850" y="24"/>
                </a:lnTo>
                <a:lnTo>
                  <a:pt x="1103" y="24"/>
                </a:lnTo>
                <a:lnTo>
                  <a:pt x="1127" y="24"/>
                </a:lnTo>
                <a:lnTo>
                  <a:pt x="1382" y="24"/>
                </a:lnTo>
                <a:lnTo>
                  <a:pt x="1403" y="24"/>
                </a:lnTo>
                <a:lnTo>
                  <a:pt x="1658" y="24"/>
                </a:lnTo>
                <a:lnTo>
                  <a:pt x="1679" y="24"/>
                </a:lnTo>
                <a:lnTo>
                  <a:pt x="1934" y="24"/>
                </a:lnTo>
                <a:lnTo>
                  <a:pt x="1956" y="24"/>
                </a:lnTo>
                <a:lnTo>
                  <a:pt x="2211" y="24"/>
                </a:lnTo>
                <a:lnTo>
                  <a:pt x="2232" y="24"/>
                </a:lnTo>
                <a:lnTo>
                  <a:pt x="2445" y="24"/>
                </a:lnTo>
                <a:lnTo>
                  <a:pt x="2445" y="0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3" name="Freeform 27"/>
          <p:cNvSpPr/>
          <p:nvPr/>
        </p:nvSpPr>
        <p:spPr bwMode="auto">
          <a:xfrm>
            <a:off x="4248150" y="3181350"/>
            <a:ext cx="3881438" cy="38100"/>
          </a:xfrm>
          <a:custGeom>
            <a:avLst/>
            <a:gdLst/>
            <a:ahLst/>
            <a:cxnLst>
              <a:cxn ang="0">
                <a:pos x="2445" y="0"/>
              </a:cxn>
              <a:cxn ang="0">
                <a:pos x="2232" y="0"/>
              </a:cxn>
              <a:cxn ang="0">
                <a:pos x="2211" y="0"/>
              </a:cxn>
              <a:cxn ang="0">
                <a:pos x="1956" y="0"/>
              </a:cxn>
              <a:cxn ang="0">
                <a:pos x="1934" y="0"/>
              </a:cxn>
              <a:cxn ang="0">
                <a:pos x="1679" y="0"/>
              </a:cxn>
              <a:cxn ang="0">
                <a:pos x="1658" y="0"/>
              </a:cxn>
              <a:cxn ang="0">
                <a:pos x="1403" y="0"/>
              </a:cxn>
              <a:cxn ang="0">
                <a:pos x="1382" y="0"/>
              </a:cxn>
              <a:cxn ang="0">
                <a:pos x="1127" y="0"/>
              </a:cxn>
              <a:cxn ang="0">
                <a:pos x="1103" y="0"/>
              </a:cxn>
              <a:cxn ang="0">
                <a:pos x="850" y="0"/>
              </a:cxn>
              <a:cxn ang="0">
                <a:pos x="827" y="0"/>
              </a:cxn>
              <a:cxn ang="0">
                <a:pos x="574" y="0"/>
              </a:cxn>
              <a:cxn ang="0">
                <a:pos x="550" y="0"/>
              </a:cxn>
              <a:cxn ang="0">
                <a:pos x="298" y="0"/>
              </a:cxn>
              <a:cxn ang="0">
                <a:pos x="274" y="0"/>
              </a:cxn>
              <a:cxn ang="0">
                <a:pos x="0" y="0"/>
              </a:cxn>
              <a:cxn ang="0">
                <a:pos x="0" y="24"/>
              </a:cxn>
              <a:cxn ang="0">
                <a:pos x="274" y="24"/>
              </a:cxn>
              <a:cxn ang="0">
                <a:pos x="298" y="24"/>
              </a:cxn>
              <a:cxn ang="0">
                <a:pos x="550" y="24"/>
              </a:cxn>
              <a:cxn ang="0">
                <a:pos x="574" y="24"/>
              </a:cxn>
              <a:cxn ang="0">
                <a:pos x="827" y="24"/>
              </a:cxn>
              <a:cxn ang="0">
                <a:pos x="850" y="24"/>
              </a:cxn>
              <a:cxn ang="0">
                <a:pos x="1103" y="24"/>
              </a:cxn>
              <a:cxn ang="0">
                <a:pos x="1127" y="24"/>
              </a:cxn>
              <a:cxn ang="0">
                <a:pos x="1382" y="24"/>
              </a:cxn>
              <a:cxn ang="0">
                <a:pos x="1403" y="24"/>
              </a:cxn>
              <a:cxn ang="0">
                <a:pos x="1658" y="24"/>
              </a:cxn>
              <a:cxn ang="0">
                <a:pos x="1679" y="24"/>
              </a:cxn>
              <a:cxn ang="0">
                <a:pos x="1934" y="24"/>
              </a:cxn>
              <a:cxn ang="0">
                <a:pos x="1956" y="24"/>
              </a:cxn>
              <a:cxn ang="0">
                <a:pos x="2211" y="24"/>
              </a:cxn>
              <a:cxn ang="0">
                <a:pos x="2232" y="24"/>
              </a:cxn>
              <a:cxn ang="0">
                <a:pos x="2445" y="24"/>
              </a:cxn>
              <a:cxn ang="0">
                <a:pos x="2445" y="0"/>
              </a:cxn>
            </a:cxnLst>
            <a:rect l="0" t="0" r="r" b="b"/>
            <a:pathLst>
              <a:path w="2445" h="24">
                <a:moveTo>
                  <a:pt x="2445" y="0"/>
                </a:moveTo>
                <a:lnTo>
                  <a:pt x="2232" y="0"/>
                </a:lnTo>
                <a:lnTo>
                  <a:pt x="2211" y="0"/>
                </a:lnTo>
                <a:lnTo>
                  <a:pt x="1956" y="0"/>
                </a:lnTo>
                <a:lnTo>
                  <a:pt x="1934" y="0"/>
                </a:lnTo>
                <a:lnTo>
                  <a:pt x="1679" y="0"/>
                </a:lnTo>
                <a:lnTo>
                  <a:pt x="1658" y="0"/>
                </a:lnTo>
                <a:lnTo>
                  <a:pt x="1403" y="0"/>
                </a:lnTo>
                <a:lnTo>
                  <a:pt x="1382" y="0"/>
                </a:lnTo>
                <a:lnTo>
                  <a:pt x="1127" y="0"/>
                </a:lnTo>
                <a:lnTo>
                  <a:pt x="1103" y="0"/>
                </a:lnTo>
                <a:lnTo>
                  <a:pt x="850" y="0"/>
                </a:lnTo>
                <a:lnTo>
                  <a:pt x="827" y="0"/>
                </a:lnTo>
                <a:lnTo>
                  <a:pt x="574" y="0"/>
                </a:lnTo>
                <a:lnTo>
                  <a:pt x="550" y="0"/>
                </a:lnTo>
                <a:lnTo>
                  <a:pt x="298" y="0"/>
                </a:lnTo>
                <a:lnTo>
                  <a:pt x="274" y="0"/>
                </a:lnTo>
                <a:lnTo>
                  <a:pt x="0" y="0"/>
                </a:lnTo>
                <a:lnTo>
                  <a:pt x="0" y="24"/>
                </a:lnTo>
                <a:lnTo>
                  <a:pt x="274" y="24"/>
                </a:lnTo>
                <a:lnTo>
                  <a:pt x="298" y="24"/>
                </a:lnTo>
                <a:lnTo>
                  <a:pt x="550" y="24"/>
                </a:lnTo>
                <a:lnTo>
                  <a:pt x="574" y="24"/>
                </a:lnTo>
                <a:lnTo>
                  <a:pt x="827" y="24"/>
                </a:lnTo>
                <a:lnTo>
                  <a:pt x="850" y="24"/>
                </a:lnTo>
                <a:lnTo>
                  <a:pt x="1103" y="24"/>
                </a:lnTo>
                <a:lnTo>
                  <a:pt x="1127" y="24"/>
                </a:lnTo>
                <a:lnTo>
                  <a:pt x="1382" y="24"/>
                </a:lnTo>
                <a:lnTo>
                  <a:pt x="1403" y="24"/>
                </a:lnTo>
                <a:lnTo>
                  <a:pt x="1658" y="24"/>
                </a:lnTo>
                <a:lnTo>
                  <a:pt x="1679" y="24"/>
                </a:lnTo>
                <a:lnTo>
                  <a:pt x="1934" y="24"/>
                </a:lnTo>
                <a:lnTo>
                  <a:pt x="1956" y="24"/>
                </a:lnTo>
                <a:lnTo>
                  <a:pt x="2211" y="24"/>
                </a:lnTo>
                <a:lnTo>
                  <a:pt x="2232" y="24"/>
                </a:lnTo>
                <a:lnTo>
                  <a:pt x="2445" y="24"/>
                </a:lnTo>
                <a:lnTo>
                  <a:pt x="2445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4" name="Freeform 28"/>
          <p:cNvSpPr/>
          <p:nvPr/>
        </p:nvSpPr>
        <p:spPr bwMode="auto">
          <a:xfrm>
            <a:off x="4248150" y="2743200"/>
            <a:ext cx="3881438" cy="36513"/>
          </a:xfrm>
          <a:custGeom>
            <a:avLst/>
            <a:gdLst/>
            <a:ahLst/>
            <a:cxnLst>
              <a:cxn ang="0">
                <a:pos x="2445" y="0"/>
              </a:cxn>
              <a:cxn ang="0">
                <a:pos x="2232" y="0"/>
              </a:cxn>
              <a:cxn ang="0">
                <a:pos x="2211" y="0"/>
              </a:cxn>
              <a:cxn ang="0">
                <a:pos x="1956" y="0"/>
              </a:cxn>
              <a:cxn ang="0">
                <a:pos x="1934" y="0"/>
              </a:cxn>
              <a:cxn ang="0">
                <a:pos x="1679" y="0"/>
              </a:cxn>
              <a:cxn ang="0">
                <a:pos x="1658" y="0"/>
              </a:cxn>
              <a:cxn ang="0">
                <a:pos x="1403" y="0"/>
              </a:cxn>
              <a:cxn ang="0">
                <a:pos x="1382" y="0"/>
              </a:cxn>
              <a:cxn ang="0">
                <a:pos x="1127" y="0"/>
              </a:cxn>
              <a:cxn ang="0">
                <a:pos x="1103" y="0"/>
              </a:cxn>
              <a:cxn ang="0">
                <a:pos x="850" y="0"/>
              </a:cxn>
              <a:cxn ang="0">
                <a:pos x="827" y="0"/>
              </a:cxn>
              <a:cxn ang="0">
                <a:pos x="574" y="0"/>
              </a:cxn>
              <a:cxn ang="0">
                <a:pos x="550" y="0"/>
              </a:cxn>
              <a:cxn ang="0">
                <a:pos x="298" y="0"/>
              </a:cxn>
              <a:cxn ang="0">
                <a:pos x="274" y="0"/>
              </a:cxn>
              <a:cxn ang="0">
                <a:pos x="0" y="0"/>
              </a:cxn>
              <a:cxn ang="0">
                <a:pos x="0" y="23"/>
              </a:cxn>
              <a:cxn ang="0">
                <a:pos x="274" y="23"/>
              </a:cxn>
              <a:cxn ang="0">
                <a:pos x="298" y="23"/>
              </a:cxn>
              <a:cxn ang="0">
                <a:pos x="550" y="23"/>
              </a:cxn>
              <a:cxn ang="0">
                <a:pos x="574" y="23"/>
              </a:cxn>
              <a:cxn ang="0">
                <a:pos x="827" y="23"/>
              </a:cxn>
              <a:cxn ang="0">
                <a:pos x="850" y="23"/>
              </a:cxn>
              <a:cxn ang="0">
                <a:pos x="1103" y="23"/>
              </a:cxn>
              <a:cxn ang="0">
                <a:pos x="1127" y="23"/>
              </a:cxn>
              <a:cxn ang="0">
                <a:pos x="1382" y="23"/>
              </a:cxn>
              <a:cxn ang="0">
                <a:pos x="1403" y="23"/>
              </a:cxn>
              <a:cxn ang="0">
                <a:pos x="1658" y="23"/>
              </a:cxn>
              <a:cxn ang="0">
                <a:pos x="1679" y="23"/>
              </a:cxn>
              <a:cxn ang="0">
                <a:pos x="1934" y="23"/>
              </a:cxn>
              <a:cxn ang="0">
                <a:pos x="1956" y="23"/>
              </a:cxn>
              <a:cxn ang="0">
                <a:pos x="2211" y="23"/>
              </a:cxn>
              <a:cxn ang="0">
                <a:pos x="2232" y="23"/>
              </a:cxn>
              <a:cxn ang="0">
                <a:pos x="2445" y="23"/>
              </a:cxn>
              <a:cxn ang="0">
                <a:pos x="2445" y="0"/>
              </a:cxn>
            </a:cxnLst>
            <a:rect l="0" t="0" r="r" b="b"/>
            <a:pathLst>
              <a:path w="2445" h="23">
                <a:moveTo>
                  <a:pt x="2445" y="0"/>
                </a:moveTo>
                <a:lnTo>
                  <a:pt x="2232" y="0"/>
                </a:lnTo>
                <a:lnTo>
                  <a:pt x="2211" y="0"/>
                </a:lnTo>
                <a:lnTo>
                  <a:pt x="1956" y="0"/>
                </a:lnTo>
                <a:lnTo>
                  <a:pt x="1934" y="0"/>
                </a:lnTo>
                <a:lnTo>
                  <a:pt x="1679" y="0"/>
                </a:lnTo>
                <a:lnTo>
                  <a:pt x="1658" y="0"/>
                </a:lnTo>
                <a:lnTo>
                  <a:pt x="1403" y="0"/>
                </a:lnTo>
                <a:lnTo>
                  <a:pt x="1382" y="0"/>
                </a:lnTo>
                <a:lnTo>
                  <a:pt x="1127" y="0"/>
                </a:lnTo>
                <a:lnTo>
                  <a:pt x="1103" y="0"/>
                </a:lnTo>
                <a:lnTo>
                  <a:pt x="850" y="0"/>
                </a:lnTo>
                <a:lnTo>
                  <a:pt x="827" y="0"/>
                </a:lnTo>
                <a:lnTo>
                  <a:pt x="574" y="0"/>
                </a:lnTo>
                <a:lnTo>
                  <a:pt x="550" y="0"/>
                </a:lnTo>
                <a:lnTo>
                  <a:pt x="298" y="0"/>
                </a:lnTo>
                <a:lnTo>
                  <a:pt x="274" y="0"/>
                </a:lnTo>
                <a:lnTo>
                  <a:pt x="0" y="0"/>
                </a:lnTo>
                <a:lnTo>
                  <a:pt x="0" y="23"/>
                </a:lnTo>
                <a:lnTo>
                  <a:pt x="274" y="23"/>
                </a:lnTo>
                <a:lnTo>
                  <a:pt x="298" y="23"/>
                </a:lnTo>
                <a:lnTo>
                  <a:pt x="550" y="23"/>
                </a:lnTo>
                <a:lnTo>
                  <a:pt x="574" y="23"/>
                </a:lnTo>
                <a:lnTo>
                  <a:pt x="827" y="23"/>
                </a:lnTo>
                <a:lnTo>
                  <a:pt x="850" y="23"/>
                </a:lnTo>
                <a:lnTo>
                  <a:pt x="1103" y="23"/>
                </a:lnTo>
                <a:lnTo>
                  <a:pt x="1127" y="23"/>
                </a:lnTo>
                <a:lnTo>
                  <a:pt x="1382" y="23"/>
                </a:lnTo>
                <a:lnTo>
                  <a:pt x="1403" y="23"/>
                </a:lnTo>
                <a:lnTo>
                  <a:pt x="1658" y="23"/>
                </a:lnTo>
                <a:lnTo>
                  <a:pt x="1679" y="23"/>
                </a:lnTo>
                <a:lnTo>
                  <a:pt x="1934" y="23"/>
                </a:lnTo>
                <a:lnTo>
                  <a:pt x="1956" y="23"/>
                </a:lnTo>
                <a:lnTo>
                  <a:pt x="2211" y="23"/>
                </a:lnTo>
                <a:lnTo>
                  <a:pt x="2232" y="23"/>
                </a:lnTo>
                <a:lnTo>
                  <a:pt x="2445" y="23"/>
                </a:lnTo>
                <a:lnTo>
                  <a:pt x="2445" y="0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5" name="Freeform 29"/>
          <p:cNvSpPr/>
          <p:nvPr/>
        </p:nvSpPr>
        <p:spPr bwMode="auto">
          <a:xfrm>
            <a:off x="4248150" y="2743200"/>
            <a:ext cx="3881438" cy="36513"/>
          </a:xfrm>
          <a:custGeom>
            <a:avLst/>
            <a:gdLst/>
            <a:ahLst/>
            <a:cxnLst>
              <a:cxn ang="0">
                <a:pos x="2445" y="0"/>
              </a:cxn>
              <a:cxn ang="0">
                <a:pos x="2232" y="0"/>
              </a:cxn>
              <a:cxn ang="0">
                <a:pos x="2211" y="0"/>
              </a:cxn>
              <a:cxn ang="0">
                <a:pos x="1956" y="0"/>
              </a:cxn>
              <a:cxn ang="0">
                <a:pos x="1934" y="0"/>
              </a:cxn>
              <a:cxn ang="0">
                <a:pos x="1679" y="0"/>
              </a:cxn>
              <a:cxn ang="0">
                <a:pos x="1658" y="0"/>
              </a:cxn>
              <a:cxn ang="0">
                <a:pos x="1403" y="0"/>
              </a:cxn>
              <a:cxn ang="0">
                <a:pos x="1382" y="0"/>
              </a:cxn>
              <a:cxn ang="0">
                <a:pos x="1127" y="0"/>
              </a:cxn>
              <a:cxn ang="0">
                <a:pos x="1103" y="0"/>
              </a:cxn>
              <a:cxn ang="0">
                <a:pos x="850" y="0"/>
              </a:cxn>
              <a:cxn ang="0">
                <a:pos x="827" y="0"/>
              </a:cxn>
              <a:cxn ang="0">
                <a:pos x="574" y="0"/>
              </a:cxn>
              <a:cxn ang="0">
                <a:pos x="550" y="0"/>
              </a:cxn>
              <a:cxn ang="0">
                <a:pos x="298" y="0"/>
              </a:cxn>
              <a:cxn ang="0">
                <a:pos x="274" y="0"/>
              </a:cxn>
              <a:cxn ang="0">
                <a:pos x="0" y="0"/>
              </a:cxn>
              <a:cxn ang="0">
                <a:pos x="0" y="23"/>
              </a:cxn>
              <a:cxn ang="0">
                <a:pos x="274" y="23"/>
              </a:cxn>
              <a:cxn ang="0">
                <a:pos x="298" y="23"/>
              </a:cxn>
              <a:cxn ang="0">
                <a:pos x="550" y="23"/>
              </a:cxn>
              <a:cxn ang="0">
                <a:pos x="574" y="23"/>
              </a:cxn>
              <a:cxn ang="0">
                <a:pos x="827" y="23"/>
              </a:cxn>
              <a:cxn ang="0">
                <a:pos x="850" y="23"/>
              </a:cxn>
              <a:cxn ang="0">
                <a:pos x="1103" y="23"/>
              </a:cxn>
              <a:cxn ang="0">
                <a:pos x="1127" y="23"/>
              </a:cxn>
              <a:cxn ang="0">
                <a:pos x="1382" y="23"/>
              </a:cxn>
              <a:cxn ang="0">
                <a:pos x="1403" y="23"/>
              </a:cxn>
              <a:cxn ang="0">
                <a:pos x="1658" y="23"/>
              </a:cxn>
              <a:cxn ang="0">
                <a:pos x="1679" y="23"/>
              </a:cxn>
              <a:cxn ang="0">
                <a:pos x="1934" y="23"/>
              </a:cxn>
              <a:cxn ang="0">
                <a:pos x="1956" y="23"/>
              </a:cxn>
              <a:cxn ang="0">
                <a:pos x="2211" y="23"/>
              </a:cxn>
              <a:cxn ang="0">
                <a:pos x="2232" y="23"/>
              </a:cxn>
              <a:cxn ang="0">
                <a:pos x="2445" y="23"/>
              </a:cxn>
              <a:cxn ang="0">
                <a:pos x="2445" y="0"/>
              </a:cxn>
            </a:cxnLst>
            <a:rect l="0" t="0" r="r" b="b"/>
            <a:pathLst>
              <a:path w="2445" h="23">
                <a:moveTo>
                  <a:pt x="2445" y="0"/>
                </a:moveTo>
                <a:lnTo>
                  <a:pt x="2232" y="0"/>
                </a:lnTo>
                <a:lnTo>
                  <a:pt x="2211" y="0"/>
                </a:lnTo>
                <a:lnTo>
                  <a:pt x="1956" y="0"/>
                </a:lnTo>
                <a:lnTo>
                  <a:pt x="1934" y="0"/>
                </a:lnTo>
                <a:lnTo>
                  <a:pt x="1679" y="0"/>
                </a:lnTo>
                <a:lnTo>
                  <a:pt x="1658" y="0"/>
                </a:lnTo>
                <a:lnTo>
                  <a:pt x="1403" y="0"/>
                </a:lnTo>
                <a:lnTo>
                  <a:pt x="1382" y="0"/>
                </a:lnTo>
                <a:lnTo>
                  <a:pt x="1127" y="0"/>
                </a:lnTo>
                <a:lnTo>
                  <a:pt x="1103" y="0"/>
                </a:lnTo>
                <a:lnTo>
                  <a:pt x="850" y="0"/>
                </a:lnTo>
                <a:lnTo>
                  <a:pt x="827" y="0"/>
                </a:lnTo>
                <a:lnTo>
                  <a:pt x="574" y="0"/>
                </a:lnTo>
                <a:lnTo>
                  <a:pt x="550" y="0"/>
                </a:lnTo>
                <a:lnTo>
                  <a:pt x="298" y="0"/>
                </a:lnTo>
                <a:lnTo>
                  <a:pt x="274" y="0"/>
                </a:lnTo>
                <a:lnTo>
                  <a:pt x="0" y="0"/>
                </a:lnTo>
                <a:lnTo>
                  <a:pt x="0" y="23"/>
                </a:lnTo>
                <a:lnTo>
                  <a:pt x="274" y="23"/>
                </a:lnTo>
                <a:lnTo>
                  <a:pt x="298" y="23"/>
                </a:lnTo>
                <a:lnTo>
                  <a:pt x="550" y="23"/>
                </a:lnTo>
                <a:lnTo>
                  <a:pt x="574" y="23"/>
                </a:lnTo>
                <a:lnTo>
                  <a:pt x="827" y="23"/>
                </a:lnTo>
                <a:lnTo>
                  <a:pt x="850" y="23"/>
                </a:lnTo>
                <a:lnTo>
                  <a:pt x="1103" y="23"/>
                </a:lnTo>
                <a:lnTo>
                  <a:pt x="1127" y="23"/>
                </a:lnTo>
                <a:lnTo>
                  <a:pt x="1382" y="23"/>
                </a:lnTo>
                <a:lnTo>
                  <a:pt x="1403" y="23"/>
                </a:lnTo>
                <a:lnTo>
                  <a:pt x="1658" y="23"/>
                </a:lnTo>
                <a:lnTo>
                  <a:pt x="1679" y="23"/>
                </a:lnTo>
                <a:lnTo>
                  <a:pt x="1934" y="23"/>
                </a:lnTo>
                <a:lnTo>
                  <a:pt x="1956" y="23"/>
                </a:lnTo>
                <a:lnTo>
                  <a:pt x="2211" y="23"/>
                </a:lnTo>
                <a:lnTo>
                  <a:pt x="2232" y="23"/>
                </a:lnTo>
                <a:lnTo>
                  <a:pt x="2445" y="23"/>
                </a:lnTo>
                <a:lnTo>
                  <a:pt x="2445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6" name="Freeform 30"/>
          <p:cNvSpPr/>
          <p:nvPr/>
        </p:nvSpPr>
        <p:spPr bwMode="auto">
          <a:xfrm>
            <a:off x="4248150" y="2305050"/>
            <a:ext cx="3881438" cy="36513"/>
          </a:xfrm>
          <a:custGeom>
            <a:avLst/>
            <a:gdLst/>
            <a:ahLst/>
            <a:cxnLst>
              <a:cxn ang="0">
                <a:pos x="2445" y="0"/>
              </a:cxn>
              <a:cxn ang="0">
                <a:pos x="2232" y="0"/>
              </a:cxn>
              <a:cxn ang="0">
                <a:pos x="2211" y="0"/>
              </a:cxn>
              <a:cxn ang="0">
                <a:pos x="1956" y="0"/>
              </a:cxn>
              <a:cxn ang="0">
                <a:pos x="1934" y="0"/>
              </a:cxn>
              <a:cxn ang="0">
                <a:pos x="1679" y="0"/>
              </a:cxn>
              <a:cxn ang="0">
                <a:pos x="1658" y="0"/>
              </a:cxn>
              <a:cxn ang="0">
                <a:pos x="1403" y="0"/>
              </a:cxn>
              <a:cxn ang="0">
                <a:pos x="1382" y="0"/>
              </a:cxn>
              <a:cxn ang="0">
                <a:pos x="1127" y="0"/>
              </a:cxn>
              <a:cxn ang="0">
                <a:pos x="1103" y="0"/>
              </a:cxn>
              <a:cxn ang="0">
                <a:pos x="850" y="0"/>
              </a:cxn>
              <a:cxn ang="0">
                <a:pos x="827" y="0"/>
              </a:cxn>
              <a:cxn ang="0">
                <a:pos x="574" y="0"/>
              </a:cxn>
              <a:cxn ang="0">
                <a:pos x="550" y="0"/>
              </a:cxn>
              <a:cxn ang="0">
                <a:pos x="298" y="0"/>
              </a:cxn>
              <a:cxn ang="0">
                <a:pos x="274" y="0"/>
              </a:cxn>
              <a:cxn ang="0">
                <a:pos x="0" y="0"/>
              </a:cxn>
              <a:cxn ang="0">
                <a:pos x="0" y="23"/>
              </a:cxn>
              <a:cxn ang="0">
                <a:pos x="274" y="23"/>
              </a:cxn>
              <a:cxn ang="0">
                <a:pos x="298" y="23"/>
              </a:cxn>
              <a:cxn ang="0">
                <a:pos x="550" y="23"/>
              </a:cxn>
              <a:cxn ang="0">
                <a:pos x="574" y="23"/>
              </a:cxn>
              <a:cxn ang="0">
                <a:pos x="827" y="23"/>
              </a:cxn>
              <a:cxn ang="0">
                <a:pos x="850" y="23"/>
              </a:cxn>
              <a:cxn ang="0">
                <a:pos x="1103" y="23"/>
              </a:cxn>
              <a:cxn ang="0">
                <a:pos x="1127" y="23"/>
              </a:cxn>
              <a:cxn ang="0">
                <a:pos x="1382" y="23"/>
              </a:cxn>
              <a:cxn ang="0">
                <a:pos x="1403" y="23"/>
              </a:cxn>
              <a:cxn ang="0">
                <a:pos x="1658" y="23"/>
              </a:cxn>
              <a:cxn ang="0">
                <a:pos x="1679" y="23"/>
              </a:cxn>
              <a:cxn ang="0">
                <a:pos x="1934" y="23"/>
              </a:cxn>
              <a:cxn ang="0">
                <a:pos x="1956" y="23"/>
              </a:cxn>
              <a:cxn ang="0">
                <a:pos x="2211" y="23"/>
              </a:cxn>
              <a:cxn ang="0">
                <a:pos x="2232" y="23"/>
              </a:cxn>
              <a:cxn ang="0">
                <a:pos x="2445" y="23"/>
              </a:cxn>
              <a:cxn ang="0">
                <a:pos x="2445" y="0"/>
              </a:cxn>
            </a:cxnLst>
            <a:rect l="0" t="0" r="r" b="b"/>
            <a:pathLst>
              <a:path w="2445" h="23">
                <a:moveTo>
                  <a:pt x="2445" y="0"/>
                </a:moveTo>
                <a:lnTo>
                  <a:pt x="2232" y="0"/>
                </a:lnTo>
                <a:lnTo>
                  <a:pt x="2211" y="0"/>
                </a:lnTo>
                <a:lnTo>
                  <a:pt x="1956" y="0"/>
                </a:lnTo>
                <a:lnTo>
                  <a:pt x="1934" y="0"/>
                </a:lnTo>
                <a:lnTo>
                  <a:pt x="1679" y="0"/>
                </a:lnTo>
                <a:lnTo>
                  <a:pt x="1658" y="0"/>
                </a:lnTo>
                <a:lnTo>
                  <a:pt x="1403" y="0"/>
                </a:lnTo>
                <a:lnTo>
                  <a:pt x="1382" y="0"/>
                </a:lnTo>
                <a:lnTo>
                  <a:pt x="1127" y="0"/>
                </a:lnTo>
                <a:lnTo>
                  <a:pt x="1103" y="0"/>
                </a:lnTo>
                <a:lnTo>
                  <a:pt x="850" y="0"/>
                </a:lnTo>
                <a:lnTo>
                  <a:pt x="827" y="0"/>
                </a:lnTo>
                <a:lnTo>
                  <a:pt x="574" y="0"/>
                </a:lnTo>
                <a:lnTo>
                  <a:pt x="550" y="0"/>
                </a:lnTo>
                <a:lnTo>
                  <a:pt x="298" y="0"/>
                </a:lnTo>
                <a:lnTo>
                  <a:pt x="274" y="0"/>
                </a:lnTo>
                <a:lnTo>
                  <a:pt x="0" y="0"/>
                </a:lnTo>
                <a:lnTo>
                  <a:pt x="0" y="23"/>
                </a:lnTo>
                <a:lnTo>
                  <a:pt x="274" y="23"/>
                </a:lnTo>
                <a:lnTo>
                  <a:pt x="298" y="23"/>
                </a:lnTo>
                <a:lnTo>
                  <a:pt x="550" y="23"/>
                </a:lnTo>
                <a:lnTo>
                  <a:pt x="574" y="23"/>
                </a:lnTo>
                <a:lnTo>
                  <a:pt x="827" y="23"/>
                </a:lnTo>
                <a:lnTo>
                  <a:pt x="850" y="23"/>
                </a:lnTo>
                <a:lnTo>
                  <a:pt x="1103" y="23"/>
                </a:lnTo>
                <a:lnTo>
                  <a:pt x="1127" y="23"/>
                </a:lnTo>
                <a:lnTo>
                  <a:pt x="1382" y="23"/>
                </a:lnTo>
                <a:lnTo>
                  <a:pt x="1403" y="23"/>
                </a:lnTo>
                <a:lnTo>
                  <a:pt x="1658" y="23"/>
                </a:lnTo>
                <a:lnTo>
                  <a:pt x="1679" y="23"/>
                </a:lnTo>
                <a:lnTo>
                  <a:pt x="1934" y="23"/>
                </a:lnTo>
                <a:lnTo>
                  <a:pt x="1956" y="23"/>
                </a:lnTo>
                <a:lnTo>
                  <a:pt x="2211" y="23"/>
                </a:lnTo>
                <a:lnTo>
                  <a:pt x="2232" y="23"/>
                </a:lnTo>
                <a:lnTo>
                  <a:pt x="2445" y="23"/>
                </a:lnTo>
                <a:lnTo>
                  <a:pt x="2445" y="0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7" name="Freeform 31"/>
          <p:cNvSpPr/>
          <p:nvPr/>
        </p:nvSpPr>
        <p:spPr bwMode="auto">
          <a:xfrm>
            <a:off x="4248150" y="2305050"/>
            <a:ext cx="3881438" cy="36513"/>
          </a:xfrm>
          <a:custGeom>
            <a:avLst/>
            <a:gdLst/>
            <a:ahLst/>
            <a:cxnLst>
              <a:cxn ang="0">
                <a:pos x="2445" y="0"/>
              </a:cxn>
              <a:cxn ang="0">
                <a:pos x="2232" y="0"/>
              </a:cxn>
              <a:cxn ang="0">
                <a:pos x="2211" y="0"/>
              </a:cxn>
              <a:cxn ang="0">
                <a:pos x="1956" y="0"/>
              </a:cxn>
              <a:cxn ang="0">
                <a:pos x="1934" y="0"/>
              </a:cxn>
              <a:cxn ang="0">
                <a:pos x="1679" y="0"/>
              </a:cxn>
              <a:cxn ang="0">
                <a:pos x="1658" y="0"/>
              </a:cxn>
              <a:cxn ang="0">
                <a:pos x="1403" y="0"/>
              </a:cxn>
              <a:cxn ang="0">
                <a:pos x="1382" y="0"/>
              </a:cxn>
              <a:cxn ang="0">
                <a:pos x="1127" y="0"/>
              </a:cxn>
              <a:cxn ang="0">
                <a:pos x="1103" y="0"/>
              </a:cxn>
              <a:cxn ang="0">
                <a:pos x="850" y="0"/>
              </a:cxn>
              <a:cxn ang="0">
                <a:pos x="827" y="0"/>
              </a:cxn>
              <a:cxn ang="0">
                <a:pos x="574" y="0"/>
              </a:cxn>
              <a:cxn ang="0">
                <a:pos x="550" y="0"/>
              </a:cxn>
              <a:cxn ang="0">
                <a:pos x="298" y="0"/>
              </a:cxn>
              <a:cxn ang="0">
                <a:pos x="274" y="0"/>
              </a:cxn>
              <a:cxn ang="0">
                <a:pos x="0" y="0"/>
              </a:cxn>
              <a:cxn ang="0">
                <a:pos x="0" y="23"/>
              </a:cxn>
              <a:cxn ang="0">
                <a:pos x="274" y="23"/>
              </a:cxn>
              <a:cxn ang="0">
                <a:pos x="298" y="23"/>
              </a:cxn>
              <a:cxn ang="0">
                <a:pos x="550" y="23"/>
              </a:cxn>
              <a:cxn ang="0">
                <a:pos x="574" y="23"/>
              </a:cxn>
              <a:cxn ang="0">
                <a:pos x="827" y="23"/>
              </a:cxn>
              <a:cxn ang="0">
                <a:pos x="850" y="23"/>
              </a:cxn>
              <a:cxn ang="0">
                <a:pos x="1103" y="23"/>
              </a:cxn>
              <a:cxn ang="0">
                <a:pos x="1127" y="23"/>
              </a:cxn>
              <a:cxn ang="0">
                <a:pos x="1382" y="23"/>
              </a:cxn>
              <a:cxn ang="0">
                <a:pos x="1403" y="23"/>
              </a:cxn>
              <a:cxn ang="0">
                <a:pos x="1658" y="23"/>
              </a:cxn>
              <a:cxn ang="0">
                <a:pos x="1679" y="23"/>
              </a:cxn>
              <a:cxn ang="0">
                <a:pos x="1934" y="23"/>
              </a:cxn>
              <a:cxn ang="0">
                <a:pos x="1956" y="23"/>
              </a:cxn>
              <a:cxn ang="0">
                <a:pos x="2211" y="23"/>
              </a:cxn>
              <a:cxn ang="0">
                <a:pos x="2232" y="23"/>
              </a:cxn>
              <a:cxn ang="0">
                <a:pos x="2445" y="23"/>
              </a:cxn>
              <a:cxn ang="0">
                <a:pos x="2445" y="0"/>
              </a:cxn>
            </a:cxnLst>
            <a:rect l="0" t="0" r="r" b="b"/>
            <a:pathLst>
              <a:path w="2445" h="23">
                <a:moveTo>
                  <a:pt x="2445" y="0"/>
                </a:moveTo>
                <a:lnTo>
                  <a:pt x="2232" y="0"/>
                </a:lnTo>
                <a:lnTo>
                  <a:pt x="2211" y="0"/>
                </a:lnTo>
                <a:lnTo>
                  <a:pt x="1956" y="0"/>
                </a:lnTo>
                <a:lnTo>
                  <a:pt x="1934" y="0"/>
                </a:lnTo>
                <a:lnTo>
                  <a:pt x="1679" y="0"/>
                </a:lnTo>
                <a:lnTo>
                  <a:pt x="1658" y="0"/>
                </a:lnTo>
                <a:lnTo>
                  <a:pt x="1403" y="0"/>
                </a:lnTo>
                <a:lnTo>
                  <a:pt x="1382" y="0"/>
                </a:lnTo>
                <a:lnTo>
                  <a:pt x="1127" y="0"/>
                </a:lnTo>
                <a:lnTo>
                  <a:pt x="1103" y="0"/>
                </a:lnTo>
                <a:lnTo>
                  <a:pt x="850" y="0"/>
                </a:lnTo>
                <a:lnTo>
                  <a:pt x="827" y="0"/>
                </a:lnTo>
                <a:lnTo>
                  <a:pt x="574" y="0"/>
                </a:lnTo>
                <a:lnTo>
                  <a:pt x="550" y="0"/>
                </a:lnTo>
                <a:lnTo>
                  <a:pt x="298" y="0"/>
                </a:lnTo>
                <a:lnTo>
                  <a:pt x="274" y="0"/>
                </a:lnTo>
                <a:lnTo>
                  <a:pt x="0" y="0"/>
                </a:lnTo>
                <a:lnTo>
                  <a:pt x="0" y="23"/>
                </a:lnTo>
                <a:lnTo>
                  <a:pt x="274" y="23"/>
                </a:lnTo>
                <a:lnTo>
                  <a:pt x="298" y="23"/>
                </a:lnTo>
                <a:lnTo>
                  <a:pt x="550" y="23"/>
                </a:lnTo>
                <a:lnTo>
                  <a:pt x="574" y="23"/>
                </a:lnTo>
                <a:lnTo>
                  <a:pt x="827" y="23"/>
                </a:lnTo>
                <a:lnTo>
                  <a:pt x="850" y="23"/>
                </a:lnTo>
                <a:lnTo>
                  <a:pt x="1103" y="23"/>
                </a:lnTo>
                <a:lnTo>
                  <a:pt x="1127" y="23"/>
                </a:lnTo>
                <a:lnTo>
                  <a:pt x="1382" y="23"/>
                </a:lnTo>
                <a:lnTo>
                  <a:pt x="1403" y="23"/>
                </a:lnTo>
                <a:lnTo>
                  <a:pt x="1658" y="23"/>
                </a:lnTo>
                <a:lnTo>
                  <a:pt x="1679" y="23"/>
                </a:lnTo>
                <a:lnTo>
                  <a:pt x="1934" y="23"/>
                </a:lnTo>
                <a:lnTo>
                  <a:pt x="1956" y="23"/>
                </a:lnTo>
                <a:lnTo>
                  <a:pt x="2211" y="23"/>
                </a:lnTo>
                <a:lnTo>
                  <a:pt x="2232" y="23"/>
                </a:lnTo>
                <a:lnTo>
                  <a:pt x="2445" y="23"/>
                </a:lnTo>
                <a:lnTo>
                  <a:pt x="2445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8" name="Freeform 32"/>
          <p:cNvSpPr/>
          <p:nvPr/>
        </p:nvSpPr>
        <p:spPr bwMode="auto">
          <a:xfrm>
            <a:off x="4262438" y="1865313"/>
            <a:ext cx="3881438" cy="38100"/>
          </a:xfrm>
          <a:custGeom>
            <a:avLst/>
            <a:gdLst/>
            <a:ahLst/>
            <a:cxnLst>
              <a:cxn ang="0">
                <a:pos x="2445" y="0"/>
              </a:cxn>
              <a:cxn ang="0">
                <a:pos x="2223" y="0"/>
              </a:cxn>
              <a:cxn ang="0">
                <a:pos x="2202" y="0"/>
              </a:cxn>
              <a:cxn ang="0">
                <a:pos x="1947" y="0"/>
              </a:cxn>
              <a:cxn ang="0">
                <a:pos x="1925" y="0"/>
              </a:cxn>
              <a:cxn ang="0">
                <a:pos x="1670" y="0"/>
              </a:cxn>
              <a:cxn ang="0">
                <a:pos x="1649" y="0"/>
              </a:cxn>
              <a:cxn ang="0">
                <a:pos x="1394" y="0"/>
              </a:cxn>
              <a:cxn ang="0">
                <a:pos x="1373" y="0"/>
              </a:cxn>
              <a:cxn ang="0">
                <a:pos x="1118" y="0"/>
              </a:cxn>
              <a:cxn ang="0">
                <a:pos x="1094" y="0"/>
              </a:cxn>
              <a:cxn ang="0">
                <a:pos x="841" y="0"/>
              </a:cxn>
              <a:cxn ang="0">
                <a:pos x="818" y="0"/>
              </a:cxn>
              <a:cxn ang="0">
                <a:pos x="565" y="0"/>
              </a:cxn>
              <a:cxn ang="0">
                <a:pos x="541" y="0"/>
              </a:cxn>
              <a:cxn ang="0">
                <a:pos x="289" y="0"/>
              </a:cxn>
              <a:cxn ang="0">
                <a:pos x="265" y="0"/>
              </a:cxn>
              <a:cxn ang="0">
                <a:pos x="0" y="0"/>
              </a:cxn>
              <a:cxn ang="0">
                <a:pos x="0" y="24"/>
              </a:cxn>
              <a:cxn ang="0">
                <a:pos x="265" y="24"/>
              </a:cxn>
              <a:cxn ang="0">
                <a:pos x="289" y="24"/>
              </a:cxn>
              <a:cxn ang="0">
                <a:pos x="541" y="24"/>
              </a:cxn>
              <a:cxn ang="0">
                <a:pos x="565" y="24"/>
              </a:cxn>
              <a:cxn ang="0">
                <a:pos x="818" y="24"/>
              </a:cxn>
              <a:cxn ang="0">
                <a:pos x="841" y="24"/>
              </a:cxn>
              <a:cxn ang="0">
                <a:pos x="1094" y="24"/>
              </a:cxn>
              <a:cxn ang="0">
                <a:pos x="1118" y="24"/>
              </a:cxn>
              <a:cxn ang="0">
                <a:pos x="1373" y="24"/>
              </a:cxn>
              <a:cxn ang="0">
                <a:pos x="1394" y="24"/>
              </a:cxn>
              <a:cxn ang="0">
                <a:pos x="1649" y="24"/>
              </a:cxn>
              <a:cxn ang="0">
                <a:pos x="1670" y="24"/>
              </a:cxn>
              <a:cxn ang="0">
                <a:pos x="1925" y="24"/>
              </a:cxn>
              <a:cxn ang="0">
                <a:pos x="1947" y="24"/>
              </a:cxn>
              <a:cxn ang="0">
                <a:pos x="2202" y="24"/>
              </a:cxn>
              <a:cxn ang="0">
                <a:pos x="2223" y="24"/>
              </a:cxn>
              <a:cxn ang="0">
                <a:pos x="2445" y="24"/>
              </a:cxn>
              <a:cxn ang="0">
                <a:pos x="2445" y="0"/>
              </a:cxn>
            </a:cxnLst>
            <a:rect l="0" t="0" r="r" b="b"/>
            <a:pathLst>
              <a:path w="2445" h="24">
                <a:moveTo>
                  <a:pt x="2445" y="0"/>
                </a:moveTo>
                <a:lnTo>
                  <a:pt x="2223" y="0"/>
                </a:lnTo>
                <a:lnTo>
                  <a:pt x="2202" y="0"/>
                </a:lnTo>
                <a:lnTo>
                  <a:pt x="1947" y="0"/>
                </a:lnTo>
                <a:lnTo>
                  <a:pt x="1925" y="0"/>
                </a:lnTo>
                <a:lnTo>
                  <a:pt x="1670" y="0"/>
                </a:lnTo>
                <a:lnTo>
                  <a:pt x="1649" y="0"/>
                </a:lnTo>
                <a:lnTo>
                  <a:pt x="1394" y="0"/>
                </a:lnTo>
                <a:lnTo>
                  <a:pt x="1373" y="0"/>
                </a:lnTo>
                <a:lnTo>
                  <a:pt x="1118" y="0"/>
                </a:lnTo>
                <a:lnTo>
                  <a:pt x="1094" y="0"/>
                </a:lnTo>
                <a:lnTo>
                  <a:pt x="841" y="0"/>
                </a:lnTo>
                <a:lnTo>
                  <a:pt x="818" y="0"/>
                </a:lnTo>
                <a:lnTo>
                  <a:pt x="565" y="0"/>
                </a:lnTo>
                <a:lnTo>
                  <a:pt x="541" y="0"/>
                </a:lnTo>
                <a:lnTo>
                  <a:pt x="289" y="0"/>
                </a:lnTo>
                <a:lnTo>
                  <a:pt x="265" y="0"/>
                </a:lnTo>
                <a:lnTo>
                  <a:pt x="0" y="0"/>
                </a:lnTo>
                <a:lnTo>
                  <a:pt x="0" y="24"/>
                </a:lnTo>
                <a:lnTo>
                  <a:pt x="265" y="24"/>
                </a:lnTo>
                <a:lnTo>
                  <a:pt x="289" y="24"/>
                </a:lnTo>
                <a:lnTo>
                  <a:pt x="541" y="24"/>
                </a:lnTo>
                <a:lnTo>
                  <a:pt x="565" y="24"/>
                </a:lnTo>
                <a:lnTo>
                  <a:pt x="818" y="24"/>
                </a:lnTo>
                <a:lnTo>
                  <a:pt x="841" y="24"/>
                </a:lnTo>
                <a:lnTo>
                  <a:pt x="1094" y="24"/>
                </a:lnTo>
                <a:lnTo>
                  <a:pt x="1118" y="24"/>
                </a:lnTo>
                <a:lnTo>
                  <a:pt x="1373" y="24"/>
                </a:lnTo>
                <a:lnTo>
                  <a:pt x="1394" y="24"/>
                </a:lnTo>
                <a:lnTo>
                  <a:pt x="1649" y="24"/>
                </a:lnTo>
                <a:lnTo>
                  <a:pt x="1670" y="24"/>
                </a:lnTo>
                <a:lnTo>
                  <a:pt x="1925" y="24"/>
                </a:lnTo>
                <a:lnTo>
                  <a:pt x="1947" y="24"/>
                </a:lnTo>
                <a:lnTo>
                  <a:pt x="2202" y="24"/>
                </a:lnTo>
                <a:lnTo>
                  <a:pt x="2223" y="24"/>
                </a:lnTo>
                <a:lnTo>
                  <a:pt x="2445" y="24"/>
                </a:lnTo>
                <a:lnTo>
                  <a:pt x="2445" y="0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9" name="Freeform 33"/>
          <p:cNvSpPr/>
          <p:nvPr/>
        </p:nvSpPr>
        <p:spPr bwMode="auto">
          <a:xfrm>
            <a:off x="4262438" y="1865313"/>
            <a:ext cx="3881438" cy="38100"/>
          </a:xfrm>
          <a:custGeom>
            <a:avLst/>
            <a:gdLst/>
            <a:ahLst/>
            <a:cxnLst>
              <a:cxn ang="0">
                <a:pos x="2445" y="0"/>
              </a:cxn>
              <a:cxn ang="0">
                <a:pos x="2223" y="0"/>
              </a:cxn>
              <a:cxn ang="0">
                <a:pos x="2202" y="0"/>
              </a:cxn>
              <a:cxn ang="0">
                <a:pos x="1947" y="0"/>
              </a:cxn>
              <a:cxn ang="0">
                <a:pos x="1925" y="0"/>
              </a:cxn>
              <a:cxn ang="0">
                <a:pos x="1670" y="0"/>
              </a:cxn>
              <a:cxn ang="0">
                <a:pos x="1649" y="0"/>
              </a:cxn>
              <a:cxn ang="0">
                <a:pos x="1394" y="0"/>
              </a:cxn>
              <a:cxn ang="0">
                <a:pos x="1373" y="0"/>
              </a:cxn>
              <a:cxn ang="0">
                <a:pos x="1118" y="0"/>
              </a:cxn>
              <a:cxn ang="0">
                <a:pos x="1094" y="0"/>
              </a:cxn>
              <a:cxn ang="0">
                <a:pos x="841" y="0"/>
              </a:cxn>
              <a:cxn ang="0">
                <a:pos x="818" y="0"/>
              </a:cxn>
              <a:cxn ang="0">
                <a:pos x="565" y="0"/>
              </a:cxn>
              <a:cxn ang="0">
                <a:pos x="541" y="0"/>
              </a:cxn>
              <a:cxn ang="0">
                <a:pos x="289" y="0"/>
              </a:cxn>
              <a:cxn ang="0">
                <a:pos x="265" y="0"/>
              </a:cxn>
              <a:cxn ang="0">
                <a:pos x="0" y="0"/>
              </a:cxn>
              <a:cxn ang="0">
                <a:pos x="0" y="24"/>
              </a:cxn>
              <a:cxn ang="0">
                <a:pos x="265" y="24"/>
              </a:cxn>
              <a:cxn ang="0">
                <a:pos x="289" y="24"/>
              </a:cxn>
              <a:cxn ang="0">
                <a:pos x="541" y="24"/>
              </a:cxn>
              <a:cxn ang="0">
                <a:pos x="565" y="24"/>
              </a:cxn>
              <a:cxn ang="0">
                <a:pos x="818" y="24"/>
              </a:cxn>
              <a:cxn ang="0">
                <a:pos x="841" y="24"/>
              </a:cxn>
              <a:cxn ang="0">
                <a:pos x="1094" y="24"/>
              </a:cxn>
              <a:cxn ang="0">
                <a:pos x="1118" y="24"/>
              </a:cxn>
              <a:cxn ang="0">
                <a:pos x="1373" y="24"/>
              </a:cxn>
              <a:cxn ang="0">
                <a:pos x="1394" y="24"/>
              </a:cxn>
              <a:cxn ang="0">
                <a:pos x="1649" y="24"/>
              </a:cxn>
              <a:cxn ang="0">
                <a:pos x="1670" y="24"/>
              </a:cxn>
              <a:cxn ang="0">
                <a:pos x="1925" y="24"/>
              </a:cxn>
              <a:cxn ang="0">
                <a:pos x="1947" y="24"/>
              </a:cxn>
              <a:cxn ang="0">
                <a:pos x="2202" y="24"/>
              </a:cxn>
              <a:cxn ang="0">
                <a:pos x="2223" y="24"/>
              </a:cxn>
              <a:cxn ang="0">
                <a:pos x="2445" y="24"/>
              </a:cxn>
              <a:cxn ang="0">
                <a:pos x="2445" y="0"/>
              </a:cxn>
            </a:cxnLst>
            <a:rect l="0" t="0" r="r" b="b"/>
            <a:pathLst>
              <a:path w="2445" h="24">
                <a:moveTo>
                  <a:pt x="2445" y="0"/>
                </a:moveTo>
                <a:lnTo>
                  <a:pt x="2223" y="0"/>
                </a:lnTo>
                <a:lnTo>
                  <a:pt x="2202" y="0"/>
                </a:lnTo>
                <a:lnTo>
                  <a:pt x="1947" y="0"/>
                </a:lnTo>
                <a:lnTo>
                  <a:pt x="1925" y="0"/>
                </a:lnTo>
                <a:lnTo>
                  <a:pt x="1670" y="0"/>
                </a:lnTo>
                <a:lnTo>
                  <a:pt x="1649" y="0"/>
                </a:lnTo>
                <a:lnTo>
                  <a:pt x="1394" y="0"/>
                </a:lnTo>
                <a:lnTo>
                  <a:pt x="1373" y="0"/>
                </a:lnTo>
                <a:lnTo>
                  <a:pt x="1118" y="0"/>
                </a:lnTo>
                <a:lnTo>
                  <a:pt x="1094" y="0"/>
                </a:lnTo>
                <a:lnTo>
                  <a:pt x="841" y="0"/>
                </a:lnTo>
                <a:lnTo>
                  <a:pt x="818" y="0"/>
                </a:lnTo>
                <a:lnTo>
                  <a:pt x="565" y="0"/>
                </a:lnTo>
                <a:lnTo>
                  <a:pt x="541" y="0"/>
                </a:lnTo>
                <a:lnTo>
                  <a:pt x="289" y="0"/>
                </a:lnTo>
                <a:lnTo>
                  <a:pt x="265" y="0"/>
                </a:lnTo>
                <a:lnTo>
                  <a:pt x="0" y="0"/>
                </a:lnTo>
                <a:lnTo>
                  <a:pt x="0" y="24"/>
                </a:lnTo>
                <a:lnTo>
                  <a:pt x="265" y="24"/>
                </a:lnTo>
                <a:lnTo>
                  <a:pt x="289" y="24"/>
                </a:lnTo>
                <a:lnTo>
                  <a:pt x="541" y="24"/>
                </a:lnTo>
                <a:lnTo>
                  <a:pt x="565" y="24"/>
                </a:lnTo>
                <a:lnTo>
                  <a:pt x="818" y="24"/>
                </a:lnTo>
                <a:lnTo>
                  <a:pt x="841" y="24"/>
                </a:lnTo>
                <a:lnTo>
                  <a:pt x="1094" y="24"/>
                </a:lnTo>
                <a:lnTo>
                  <a:pt x="1118" y="24"/>
                </a:lnTo>
                <a:lnTo>
                  <a:pt x="1373" y="24"/>
                </a:lnTo>
                <a:lnTo>
                  <a:pt x="1394" y="24"/>
                </a:lnTo>
                <a:lnTo>
                  <a:pt x="1649" y="24"/>
                </a:lnTo>
                <a:lnTo>
                  <a:pt x="1670" y="24"/>
                </a:lnTo>
                <a:lnTo>
                  <a:pt x="1925" y="24"/>
                </a:lnTo>
                <a:lnTo>
                  <a:pt x="1947" y="24"/>
                </a:lnTo>
                <a:lnTo>
                  <a:pt x="2202" y="24"/>
                </a:lnTo>
                <a:lnTo>
                  <a:pt x="2223" y="24"/>
                </a:lnTo>
                <a:lnTo>
                  <a:pt x="2445" y="24"/>
                </a:lnTo>
                <a:lnTo>
                  <a:pt x="2445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0" name="Freeform 34"/>
          <p:cNvSpPr/>
          <p:nvPr/>
        </p:nvSpPr>
        <p:spPr bwMode="auto">
          <a:xfrm>
            <a:off x="4262438" y="1427163"/>
            <a:ext cx="3881438" cy="33338"/>
          </a:xfrm>
          <a:custGeom>
            <a:avLst/>
            <a:gdLst/>
            <a:ahLst/>
            <a:cxnLst>
              <a:cxn ang="0">
                <a:pos x="2445" y="0"/>
              </a:cxn>
              <a:cxn ang="0">
                <a:pos x="2223" y="0"/>
              </a:cxn>
              <a:cxn ang="0">
                <a:pos x="2202" y="0"/>
              </a:cxn>
              <a:cxn ang="0">
                <a:pos x="1947" y="0"/>
              </a:cxn>
              <a:cxn ang="0">
                <a:pos x="1925" y="0"/>
              </a:cxn>
              <a:cxn ang="0">
                <a:pos x="1670" y="0"/>
              </a:cxn>
              <a:cxn ang="0">
                <a:pos x="1649" y="0"/>
              </a:cxn>
              <a:cxn ang="0">
                <a:pos x="1394" y="0"/>
              </a:cxn>
              <a:cxn ang="0">
                <a:pos x="1373" y="0"/>
              </a:cxn>
              <a:cxn ang="0">
                <a:pos x="1118" y="0"/>
              </a:cxn>
              <a:cxn ang="0">
                <a:pos x="1094" y="0"/>
              </a:cxn>
              <a:cxn ang="0">
                <a:pos x="841" y="0"/>
              </a:cxn>
              <a:cxn ang="0">
                <a:pos x="818" y="0"/>
              </a:cxn>
              <a:cxn ang="0">
                <a:pos x="565" y="0"/>
              </a:cxn>
              <a:cxn ang="0">
                <a:pos x="541" y="0"/>
              </a:cxn>
              <a:cxn ang="0">
                <a:pos x="289" y="0"/>
              </a:cxn>
              <a:cxn ang="0">
                <a:pos x="265" y="0"/>
              </a:cxn>
              <a:cxn ang="0">
                <a:pos x="0" y="0"/>
              </a:cxn>
              <a:cxn ang="0">
                <a:pos x="0" y="21"/>
              </a:cxn>
              <a:cxn ang="0">
                <a:pos x="265" y="21"/>
              </a:cxn>
              <a:cxn ang="0">
                <a:pos x="289" y="21"/>
              </a:cxn>
              <a:cxn ang="0">
                <a:pos x="541" y="21"/>
              </a:cxn>
              <a:cxn ang="0">
                <a:pos x="565" y="21"/>
              </a:cxn>
              <a:cxn ang="0">
                <a:pos x="818" y="21"/>
              </a:cxn>
              <a:cxn ang="0">
                <a:pos x="841" y="21"/>
              </a:cxn>
              <a:cxn ang="0">
                <a:pos x="1094" y="21"/>
              </a:cxn>
              <a:cxn ang="0">
                <a:pos x="1118" y="21"/>
              </a:cxn>
              <a:cxn ang="0">
                <a:pos x="1373" y="21"/>
              </a:cxn>
              <a:cxn ang="0">
                <a:pos x="1394" y="21"/>
              </a:cxn>
              <a:cxn ang="0">
                <a:pos x="1649" y="21"/>
              </a:cxn>
              <a:cxn ang="0">
                <a:pos x="1670" y="21"/>
              </a:cxn>
              <a:cxn ang="0">
                <a:pos x="1925" y="21"/>
              </a:cxn>
              <a:cxn ang="0">
                <a:pos x="1947" y="21"/>
              </a:cxn>
              <a:cxn ang="0">
                <a:pos x="2202" y="21"/>
              </a:cxn>
              <a:cxn ang="0">
                <a:pos x="2223" y="21"/>
              </a:cxn>
              <a:cxn ang="0">
                <a:pos x="2445" y="21"/>
              </a:cxn>
              <a:cxn ang="0">
                <a:pos x="2445" y="0"/>
              </a:cxn>
            </a:cxnLst>
            <a:rect l="0" t="0" r="r" b="b"/>
            <a:pathLst>
              <a:path w="2445" h="21">
                <a:moveTo>
                  <a:pt x="2445" y="0"/>
                </a:moveTo>
                <a:lnTo>
                  <a:pt x="2223" y="0"/>
                </a:lnTo>
                <a:lnTo>
                  <a:pt x="2202" y="0"/>
                </a:lnTo>
                <a:lnTo>
                  <a:pt x="1947" y="0"/>
                </a:lnTo>
                <a:lnTo>
                  <a:pt x="1925" y="0"/>
                </a:lnTo>
                <a:lnTo>
                  <a:pt x="1670" y="0"/>
                </a:lnTo>
                <a:lnTo>
                  <a:pt x="1649" y="0"/>
                </a:lnTo>
                <a:lnTo>
                  <a:pt x="1394" y="0"/>
                </a:lnTo>
                <a:lnTo>
                  <a:pt x="1373" y="0"/>
                </a:lnTo>
                <a:lnTo>
                  <a:pt x="1118" y="0"/>
                </a:lnTo>
                <a:lnTo>
                  <a:pt x="1094" y="0"/>
                </a:lnTo>
                <a:lnTo>
                  <a:pt x="841" y="0"/>
                </a:lnTo>
                <a:lnTo>
                  <a:pt x="818" y="0"/>
                </a:lnTo>
                <a:lnTo>
                  <a:pt x="565" y="0"/>
                </a:lnTo>
                <a:lnTo>
                  <a:pt x="541" y="0"/>
                </a:lnTo>
                <a:lnTo>
                  <a:pt x="289" y="0"/>
                </a:lnTo>
                <a:lnTo>
                  <a:pt x="265" y="0"/>
                </a:lnTo>
                <a:lnTo>
                  <a:pt x="0" y="0"/>
                </a:lnTo>
                <a:lnTo>
                  <a:pt x="0" y="21"/>
                </a:lnTo>
                <a:lnTo>
                  <a:pt x="265" y="21"/>
                </a:lnTo>
                <a:lnTo>
                  <a:pt x="289" y="21"/>
                </a:lnTo>
                <a:lnTo>
                  <a:pt x="541" y="21"/>
                </a:lnTo>
                <a:lnTo>
                  <a:pt x="565" y="21"/>
                </a:lnTo>
                <a:lnTo>
                  <a:pt x="818" y="21"/>
                </a:lnTo>
                <a:lnTo>
                  <a:pt x="841" y="21"/>
                </a:lnTo>
                <a:lnTo>
                  <a:pt x="1094" y="21"/>
                </a:lnTo>
                <a:lnTo>
                  <a:pt x="1118" y="21"/>
                </a:lnTo>
                <a:lnTo>
                  <a:pt x="1373" y="21"/>
                </a:lnTo>
                <a:lnTo>
                  <a:pt x="1394" y="21"/>
                </a:lnTo>
                <a:lnTo>
                  <a:pt x="1649" y="21"/>
                </a:lnTo>
                <a:lnTo>
                  <a:pt x="1670" y="21"/>
                </a:lnTo>
                <a:lnTo>
                  <a:pt x="1925" y="21"/>
                </a:lnTo>
                <a:lnTo>
                  <a:pt x="1947" y="21"/>
                </a:lnTo>
                <a:lnTo>
                  <a:pt x="2202" y="21"/>
                </a:lnTo>
                <a:lnTo>
                  <a:pt x="2223" y="21"/>
                </a:lnTo>
                <a:lnTo>
                  <a:pt x="2445" y="21"/>
                </a:lnTo>
                <a:lnTo>
                  <a:pt x="2445" y="0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1" name="Freeform 35"/>
          <p:cNvSpPr/>
          <p:nvPr/>
        </p:nvSpPr>
        <p:spPr bwMode="auto">
          <a:xfrm>
            <a:off x="4262438" y="1427163"/>
            <a:ext cx="3881438" cy="33338"/>
          </a:xfrm>
          <a:custGeom>
            <a:avLst/>
            <a:gdLst/>
            <a:ahLst/>
            <a:cxnLst>
              <a:cxn ang="0">
                <a:pos x="2445" y="0"/>
              </a:cxn>
              <a:cxn ang="0">
                <a:pos x="2223" y="0"/>
              </a:cxn>
              <a:cxn ang="0">
                <a:pos x="2202" y="0"/>
              </a:cxn>
              <a:cxn ang="0">
                <a:pos x="1947" y="0"/>
              </a:cxn>
              <a:cxn ang="0">
                <a:pos x="1925" y="0"/>
              </a:cxn>
              <a:cxn ang="0">
                <a:pos x="1670" y="0"/>
              </a:cxn>
              <a:cxn ang="0">
                <a:pos x="1649" y="0"/>
              </a:cxn>
              <a:cxn ang="0">
                <a:pos x="1394" y="0"/>
              </a:cxn>
              <a:cxn ang="0">
                <a:pos x="1373" y="0"/>
              </a:cxn>
              <a:cxn ang="0">
                <a:pos x="1118" y="0"/>
              </a:cxn>
              <a:cxn ang="0">
                <a:pos x="1094" y="0"/>
              </a:cxn>
              <a:cxn ang="0">
                <a:pos x="841" y="0"/>
              </a:cxn>
              <a:cxn ang="0">
                <a:pos x="818" y="0"/>
              </a:cxn>
              <a:cxn ang="0">
                <a:pos x="565" y="0"/>
              </a:cxn>
              <a:cxn ang="0">
                <a:pos x="541" y="0"/>
              </a:cxn>
              <a:cxn ang="0">
                <a:pos x="289" y="0"/>
              </a:cxn>
              <a:cxn ang="0">
                <a:pos x="265" y="0"/>
              </a:cxn>
              <a:cxn ang="0">
                <a:pos x="0" y="0"/>
              </a:cxn>
              <a:cxn ang="0">
                <a:pos x="0" y="21"/>
              </a:cxn>
              <a:cxn ang="0">
                <a:pos x="265" y="21"/>
              </a:cxn>
              <a:cxn ang="0">
                <a:pos x="289" y="21"/>
              </a:cxn>
              <a:cxn ang="0">
                <a:pos x="541" y="21"/>
              </a:cxn>
              <a:cxn ang="0">
                <a:pos x="565" y="21"/>
              </a:cxn>
              <a:cxn ang="0">
                <a:pos x="818" y="21"/>
              </a:cxn>
              <a:cxn ang="0">
                <a:pos x="841" y="21"/>
              </a:cxn>
              <a:cxn ang="0">
                <a:pos x="1094" y="21"/>
              </a:cxn>
              <a:cxn ang="0">
                <a:pos x="1118" y="21"/>
              </a:cxn>
              <a:cxn ang="0">
                <a:pos x="1373" y="21"/>
              </a:cxn>
              <a:cxn ang="0">
                <a:pos x="1394" y="21"/>
              </a:cxn>
              <a:cxn ang="0">
                <a:pos x="1649" y="21"/>
              </a:cxn>
              <a:cxn ang="0">
                <a:pos x="1670" y="21"/>
              </a:cxn>
              <a:cxn ang="0">
                <a:pos x="1925" y="21"/>
              </a:cxn>
              <a:cxn ang="0">
                <a:pos x="1947" y="21"/>
              </a:cxn>
              <a:cxn ang="0">
                <a:pos x="2202" y="21"/>
              </a:cxn>
              <a:cxn ang="0">
                <a:pos x="2223" y="21"/>
              </a:cxn>
              <a:cxn ang="0">
                <a:pos x="2445" y="21"/>
              </a:cxn>
              <a:cxn ang="0">
                <a:pos x="2445" y="0"/>
              </a:cxn>
            </a:cxnLst>
            <a:rect l="0" t="0" r="r" b="b"/>
            <a:pathLst>
              <a:path w="2445" h="21">
                <a:moveTo>
                  <a:pt x="2445" y="0"/>
                </a:moveTo>
                <a:lnTo>
                  <a:pt x="2223" y="0"/>
                </a:lnTo>
                <a:lnTo>
                  <a:pt x="2202" y="0"/>
                </a:lnTo>
                <a:lnTo>
                  <a:pt x="1947" y="0"/>
                </a:lnTo>
                <a:lnTo>
                  <a:pt x="1925" y="0"/>
                </a:lnTo>
                <a:lnTo>
                  <a:pt x="1670" y="0"/>
                </a:lnTo>
                <a:lnTo>
                  <a:pt x="1649" y="0"/>
                </a:lnTo>
                <a:lnTo>
                  <a:pt x="1394" y="0"/>
                </a:lnTo>
                <a:lnTo>
                  <a:pt x="1373" y="0"/>
                </a:lnTo>
                <a:lnTo>
                  <a:pt x="1118" y="0"/>
                </a:lnTo>
                <a:lnTo>
                  <a:pt x="1094" y="0"/>
                </a:lnTo>
                <a:lnTo>
                  <a:pt x="841" y="0"/>
                </a:lnTo>
                <a:lnTo>
                  <a:pt x="818" y="0"/>
                </a:lnTo>
                <a:lnTo>
                  <a:pt x="565" y="0"/>
                </a:lnTo>
                <a:lnTo>
                  <a:pt x="541" y="0"/>
                </a:lnTo>
                <a:lnTo>
                  <a:pt x="289" y="0"/>
                </a:lnTo>
                <a:lnTo>
                  <a:pt x="265" y="0"/>
                </a:lnTo>
                <a:lnTo>
                  <a:pt x="0" y="0"/>
                </a:lnTo>
                <a:lnTo>
                  <a:pt x="0" y="21"/>
                </a:lnTo>
                <a:lnTo>
                  <a:pt x="265" y="21"/>
                </a:lnTo>
                <a:lnTo>
                  <a:pt x="289" y="21"/>
                </a:lnTo>
                <a:lnTo>
                  <a:pt x="541" y="21"/>
                </a:lnTo>
                <a:lnTo>
                  <a:pt x="565" y="21"/>
                </a:lnTo>
                <a:lnTo>
                  <a:pt x="818" y="21"/>
                </a:lnTo>
                <a:lnTo>
                  <a:pt x="841" y="21"/>
                </a:lnTo>
                <a:lnTo>
                  <a:pt x="1094" y="21"/>
                </a:lnTo>
                <a:lnTo>
                  <a:pt x="1118" y="21"/>
                </a:lnTo>
                <a:lnTo>
                  <a:pt x="1373" y="21"/>
                </a:lnTo>
                <a:lnTo>
                  <a:pt x="1394" y="21"/>
                </a:lnTo>
                <a:lnTo>
                  <a:pt x="1649" y="21"/>
                </a:lnTo>
                <a:lnTo>
                  <a:pt x="1670" y="21"/>
                </a:lnTo>
                <a:lnTo>
                  <a:pt x="1925" y="21"/>
                </a:lnTo>
                <a:lnTo>
                  <a:pt x="1947" y="21"/>
                </a:lnTo>
                <a:lnTo>
                  <a:pt x="2202" y="21"/>
                </a:lnTo>
                <a:lnTo>
                  <a:pt x="2223" y="21"/>
                </a:lnTo>
                <a:lnTo>
                  <a:pt x="2445" y="21"/>
                </a:lnTo>
                <a:lnTo>
                  <a:pt x="2445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2" name="Freeform 36"/>
          <p:cNvSpPr/>
          <p:nvPr/>
        </p:nvSpPr>
        <p:spPr bwMode="auto">
          <a:xfrm>
            <a:off x="4262438" y="987425"/>
            <a:ext cx="3881438" cy="34925"/>
          </a:xfrm>
          <a:custGeom>
            <a:avLst/>
            <a:gdLst/>
            <a:ahLst/>
            <a:cxnLst>
              <a:cxn ang="0">
                <a:pos x="2445" y="0"/>
              </a:cxn>
              <a:cxn ang="0">
                <a:pos x="2223" y="0"/>
              </a:cxn>
              <a:cxn ang="0">
                <a:pos x="2202" y="0"/>
              </a:cxn>
              <a:cxn ang="0">
                <a:pos x="1947" y="0"/>
              </a:cxn>
              <a:cxn ang="0">
                <a:pos x="1925" y="0"/>
              </a:cxn>
              <a:cxn ang="0">
                <a:pos x="1670" y="0"/>
              </a:cxn>
              <a:cxn ang="0">
                <a:pos x="1649" y="0"/>
              </a:cxn>
              <a:cxn ang="0">
                <a:pos x="1394" y="0"/>
              </a:cxn>
              <a:cxn ang="0">
                <a:pos x="1373" y="0"/>
              </a:cxn>
              <a:cxn ang="0">
                <a:pos x="1118" y="0"/>
              </a:cxn>
              <a:cxn ang="0">
                <a:pos x="1094" y="0"/>
              </a:cxn>
              <a:cxn ang="0">
                <a:pos x="841" y="0"/>
              </a:cxn>
              <a:cxn ang="0">
                <a:pos x="818" y="0"/>
              </a:cxn>
              <a:cxn ang="0">
                <a:pos x="565" y="0"/>
              </a:cxn>
              <a:cxn ang="0">
                <a:pos x="541" y="0"/>
              </a:cxn>
              <a:cxn ang="0">
                <a:pos x="289" y="0"/>
              </a:cxn>
              <a:cxn ang="0">
                <a:pos x="265" y="0"/>
              </a:cxn>
              <a:cxn ang="0">
                <a:pos x="0" y="0"/>
              </a:cxn>
              <a:cxn ang="0">
                <a:pos x="0" y="22"/>
              </a:cxn>
              <a:cxn ang="0">
                <a:pos x="265" y="22"/>
              </a:cxn>
              <a:cxn ang="0">
                <a:pos x="289" y="22"/>
              </a:cxn>
              <a:cxn ang="0">
                <a:pos x="541" y="22"/>
              </a:cxn>
              <a:cxn ang="0">
                <a:pos x="565" y="22"/>
              </a:cxn>
              <a:cxn ang="0">
                <a:pos x="818" y="22"/>
              </a:cxn>
              <a:cxn ang="0">
                <a:pos x="841" y="22"/>
              </a:cxn>
              <a:cxn ang="0">
                <a:pos x="1094" y="22"/>
              </a:cxn>
              <a:cxn ang="0">
                <a:pos x="1118" y="22"/>
              </a:cxn>
              <a:cxn ang="0">
                <a:pos x="1373" y="22"/>
              </a:cxn>
              <a:cxn ang="0">
                <a:pos x="1394" y="22"/>
              </a:cxn>
              <a:cxn ang="0">
                <a:pos x="1649" y="22"/>
              </a:cxn>
              <a:cxn ang="0">
                <a:pos x="1670" y="22"/>
              </a:cxn>
              <a:cxn ang="0">
                <a:pos x="1925" y="22"/>
              </a:cxn>
              <a:cxn ang="0">
                <a:pos x="1947" y="22"/>
              </a:cxn>
              <a:cxn ang="0">
                <a:pos x="2202" y="22"/>
              </a:cxn>
              <a:cxn ang="0">
                <a:pos x="2223" y="22"/>
              </a:cxn>
              <a:cxn ang="0">
                <a:pos x="2445" y="22"/>
              </a:cxn>
              <a:cxn ang="0">
                <a:pos x="2445" y="0"/>
              </a:cxn>
            </a:cxnLst>
            <a:rect l="0" t="0" r="r" b="b"/>
            <a:pathLst>
              <a:path w="2445" h="22">
                <a:moveTo>
                  <a:pt x="2445" y="0"/>
                </a:moveTo>
                <a:lnTo>
                  <a:pt x="2223" y="0"/>
                </a:lnTo>
                <a:lnTo>
                  <a:pt x="2202" y="0"/>
                </a:lnTo>
                <a:lnTo>
                  <a:pt x="1947" y="0"/>
                </a:lnTo>
                <a:lnTo>
                  <a:pt x="1925" y="0"/>
                </a:lnTo>
                <a:lnTo>
                  <a:pt x="1670" y="0"/>
                </a:lnTo>
                <a:lnTo>
                  <a:pt x="1649" y="0"/>
                </a:lnTo>
                <a:lnTo>
                  <a:pt x="1394" y="0"/>
                </a:lnTo>
                <a:lnTo>
                  <a:pt x="1373" y="0"/>
                </a:lnTo>
                <a:lnTo>
                  <a:pt x="1118" y="0"/>
                </a:lnTo>
                <a:lnTo>
                  <a:pt x="1094" y="0"/>
                </a:lnTo>
                <a:lnTo>
                  <a:pt x="841" y="0"/>
                </a:lnTo>
                <a:lnTo>
                  <a:pt x="818" y="0"/>
                </a:lnTo>
                <a:lnTo>
                  <a:pt x="565" y="0"/>
                </a:lnTo>
                <a:lnTo>
                  <a:pt x="541" y="0"/>
                </a:lnTo>
                <a:lnTo>
                  <a:pt x="289" y="0"/>
                </a:lnTo>
                <a:lnTo>
                  <a:pt x="265" y="0"/>
                </a:lnTo>
                <a:lnTo>
                  <a:pt x="0" y="0"/>
                </a:lnTo>
                <a:lnTo>
                  <a:pt x="0" y="22"/>
                </a:lnTo>
                <a:lnTo>
                  <a:pt x="265" y="22"/>
                </a:lnTo>
                <a:lnTo>
                  <a:pt x="289" y="22"/>
                </a:lnTo>
                <a:lnTo>
                  <a:pt x="541" y="22"/>
                </a:lnTo>
                <a:lnTo>
                  <a:pt x="565" y="22"/>
                </a:lnTo>
                <a:lnTo>
                  <a:pt x="818" y="22"/>
                </a:lnTo>
                <a:lnTo>
                  <a:pt x="841" y="22"/>
                </a:lnTo>
                <a:lnTo>
                  <a:pt x="1094" y="22"/>
                </a:lnTo>
                <a:lnTo>
                  <a:pt x="1118" y="22"/>
                </a:lnTo>
                <a:lnTo>
                  <a:pt x="1373" y="22"/>
                </a:lnTo>
                <a:lnTo>
                  <a:pt x="1394" y="22"/>
                </a:lnTo>
                <a:lnTo>
                  <a:pt x="1649" y="22"/>
                </a:lnTo>
                <a:lnTo>
                  <a:pt x="1670" y="22"/>
                </a:lnTo>
                <a:lnTo>
                  <a:pt x="1925" y="22"/>
                </a:lnTo>
                <a:lnTo>
                  <a:pt x="1947" y="22"/>
                </a:lnTo>
                <a:lnTo>
                  <a:pt x="2202" y="22"/>
                </a:lnTo>
                <a:lnTo>
                  <a:pt x="2223" y="22"/>
                </a:lnTo>
                <a:lnTo>
                  <a:pt x="2445" y="22"/>
                </a:lnTo>
                <a:lnTo>
                  <a:pt x="2445" y="0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3" name="Freeform 37"/>
          <p:cNvSpPr/>
          <p:nvPr/>
        </p:nvSpPr>
        <p:spPr bwMode="auto">
          <a:xfrm>
            <a:off x="4262438" y="987425"/>
            <a:ext cx="3881438" cy="34925"/>
          </a:xfrm>
          <a:custGeom>
            <a:avLst/>
            <a:gdLst/>
            <a:ahLst/>
            <a:cxnLst>
              <a:cxn ang="0">
                <a:pos x="2445" y="0"/>
              </a:cxn>
              <a:cxn ang="0">
                <a:pos x="2223" y="0"/>
              </a:cxn>
              <a:cxn ang="0">
                <a:pos x="2202" y="0"/>
              </a:cxn>
              <a:cxn ang="0">
                <a:pos x="1947" y="0"/>
              </a:cxn>
              <a:cxn ang="0">
                <a:pos x="1925" y="0"/>
              </a:cxn>
              <a:cxn ang="0">
                <a:pos x="1670" y="0"/>
              </a:cxn>
              <a:cxn ang="0">
                <a:pos x="1649" y="0"/>
              </a:cxn>
              <a:cxn ang="0">
                <a:pos x="1394" y="0"/>
              </a:cxn>
              <a:cxn ang="0">
                <a:pos x="1373" y="0"/>
              </a:cxn>
              <a:cxn ang="0">
                <a:pos x="1118" y="0"/>
              </a:cxn>
              <a:cxn ang="0">
                <a:pos x="1094" y="0"/>
              </a:cxn>
              <a:cxn ang="0">
                <a:pos x="841" y="0"/>
              </a:cxn>
              <a:cxn ang="0">
                <a:pos x="818" y="0"/>
              </a:cxn>
              <a:cxn ang="0">
                <a:pos x="565" y="0"/>
              </a:cxn>
              <a:cxn ang="0">
                <a:pos x="541" y="0"/>
              </a:cxn>
              <a:cxn ang="0">
                <a:pos x="289" y="0"/>
              </a:cxn>
              <a:cxn ang="0">
                <a:pos x="265" y="0"/>
              </a:cxn>
              <a:cxn ang="0">
                <a:pos x="0" y="0"/>
              </a:cxn>
              <a:cxn ang="0">
                <a:pos x="0" y="22"/>
              </a:cxn>
              <a:cxn ang="0">
                <a:pos x="265" y="22"/>
              </a:cxn>
              <a:cxn ang="0">
                <a:pos x="289" y="22"/>
              </a:cxn>
              <a:cxn ang="0">
                <a:pos x="541" y="22"/>
              </a:cxn>
              <a:cxn ang="0">
                <a:pos x="565" y="22"/>
              </a:cxn>
              <a:cxn ang="0">
                <a:pos x="818" y="22"/>
              </a:cxn>
              <a:cxn ang="0">
                <a:pos x="841" y="22"/>
              </a:cxn>
              <a:cxn ang="0">
                <a:pos x="1094" y="22"/>
              </a:cxn>
              <a:cxn ang="0">
                <a:pos x="1118" y="22"/>
              </a:cxn>
              <a:cxn ang="0">
                <a:pos x="1373" y="22"/>
              </a:cxn>
              <a:cxn ang="0">
                <a:pos x="1394" y="22"/>
              </a:cxn>
              <a:cxn ang="0">
                <a:pos x="1649" y="22"/>
              </a:cxn>
              <a:cxn ang="0">
                <a:pos x="1670" y="22"/>
              </a:cxn>
              <a:cxn ang="0">
                <a:pos x="1925" y="22"/>
              </a:cxn>
              <a:cxn ang="0">
                <a:pos x="1947" y="22"/>
              </a:cxn>
              <a:cxn ang="0">
                <a:pos x="2202" y="22"/>
              </a:cxn>
              <a:cxn ang="0">
                <a:pos x="2223" y="22"/>
              </a:cxn>
              <a:cxn ang="0">
                <a:pos x="2445" y="22"/>
              </a:cxn>
              <a:cxn ang="0">
                <a:pos x="2445" y="0"/>
              </a:cxn>
            </a:cxnLst>
            <a:rect l="0" t="0" r="r" b="b"/>
            <a:pathLst>
              <a:path w="2445" h="22">
                <a:moveTo>
                  <a:pt x="2445" y="0"/>
                </a:moveTo>
                <a:lnTo>
                  <a:pt x="2223" y="0"/>
                </a:lnTo>
                <a:lnTo>
                  <a:pt x="2202" y="0"/>
                </a:lnTo>
                <a:lnTo>
                  <a:pt x="1947" y="0"/>
                </a:lnTo>
                <a:lnTo>
                  <a:pt x="1925" y="0"/>
                </a:lnTo>
                <a:lnTo>
                  <a:pt x="1670" y="0"/>
                </a:lnTo>
                <a:lnTo>
                  <a:pt x="1649" y="0"/>
                </a:lnTo>
                <a:lnTo>
                  <a:pt x="1394" y="0"/>
                </a:lnTo>
                <a:lnTo>
                  <a:pt x="1373" y="0"/>
                </a:lnTo>
                <a:lnTo>
                  <a:pt x="1118" y="0"/>
                </a:lnTo>
                <a:lnTo>
                  <a:pt x="1094" y="0"/>
                </a:lnTo>
                <a:lnTo>
                  <a:pt x="841" y="0"/>
                </a:lnTo>
                <a:lnTo>
                  <a:pt x="818" y="0"/>
                </a:lnTo>
                <a:lnTo>
                  <a:pt x="565" y="0"/>
                </a:lnTo>
                <a:lnTo>
                  <a:pt x="541" y="0"/>
                </a:lnTo>
                <a:lnTo>
                  <a:pt x="289" y="0"/>
                </a:lnTo>
                <a:lnTo>
                  <a:pt x="265" y="0"/>
                </a:lnTo>
                <a:lnTo>
                  <a:pt x="0" y="0"/>
                </a:lnTo>
                <a:lnTo>
                  <a:pt x="0" y="22"/>
                </a:lnTo>
                <a:lnTo>
                  <a:pt x="265" y="22"/>
                </a:lnTo>
                <a:lnTo>
                  <a:pt x="289" y="22"/>
                </a:lnTo>
                <a:lnTo>
                  <a:pt x="541" y="22"/>
                </a:lnTo>
                <a:lnTo>
                  <a:pt x="565" y="22"/>
                </a:lnTo>
                <a:lnTo>
                  <a:pt x="818" y="22"/>
                </a:lnTo>
                <a:lnTo>
                  <a:pt x="841" y="22"/>
                </a:lnTo>
                <a:lnTo>
                  <a:pt x="1094" y="22"/>
                </a:lnTo>
                <a:lnTo>
                  <a:pt x="1118" y="22"/>
                </a:lnTo>
                <a:lnTo>
                  <a:pt x="1373" y="22"/>
                </a:lnTo>
                <a:lnTo>
                  <a:pt x="1394" y="22"/>
                </a:lnTo>
                <a:lnTo>
                  <a:pt x="1649" y="22"/>
                </a:lnTo>
                <a:lnTo>
                  <a:pt x="1670" y="22"/>
                </a:lnTo>
                <a:lnTo>
                  <a:pt x="1925" y="22"/>
                </a:lnTo>
                <a:lnTo>
                  <a:pt x="1947" y="22"/>
                </a:lnTo>
                <a:lnTo>
                  <a:pt x="2202" y="22"/>
                </a:lnTo>
                <a:lnTo>
                  <a:pt x="2223" y="22"/>
                </a:lnTo>
                <a:lnTo>
                  <a:pt x="2445" y="22"/>
                </a:lnTo>
                <a:lnTo>
                  <a:pt x="2445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4" name="Rectangle 38"/>
          <p:cNvSpPr>
            <a:spLocks noChangeArrowheads="1"/>
          </p:cNvSpPr>
          <p:nvPr/>
        </p:nvSpPr>
        <p:spPr bwMode="auto">
          <a:xfrm>
            <a:off x="4244975" y="681038"/>
            <a:ext cx="36513" cy="4041775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5" name="Freeform 39"/>
          <p:cNvSpPr/>
          <p:nvPr/>
        </p:nvSpPr>
        <p:spPr bwMode="auto">
          <a:xfrm>
            <a:off x="4214813" y="523875"/>
            <a:ext cx="104775" cy="1905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33" y="0"/>
              </a:cxn>
              <a:cxn ang="0">
                <a:pos x="66" y="120"/>
              </a:cxn>
              <a:cxn ang="0">
                <a:pos x="0" y="120"/>
              </a:cxn>
            </a:cxnLst>
            <a:rect l="0" t="0" r="r" b="b"/>
            <a:pathLst>
              <a:path w="66" h="120">
                <a:moveTo>
                  <a:pt x="0" y="120"/>
                </a:moveTo>
                <a:lnTo>
                  <a:pt x="33" y="0"/>
                </a:lnTo>
                <a:lnTo>
                  <a:pt x="66" y="120"/>
                </a:lnTo>
                <a:lnTo>
                  <a:pt x="0" y="120"/>
                </a:ln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6" name="Rectangle 40"/>
          <p:cNvSpPr>
            <a:spLocks noChangeArrowheads="1"/>
          </p:cNvSpPr>
          <p:nvPr/>
        </p:nvSpPr>
        <p:spPr bwMode="auto">
          <a:xfrm>
            <a:off x="4060825" y="4497388"/>
            <a:ext cx="4038600" cy="38100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7" name="Freeform 41"/>
          <p:cNvSpPr/>
          <p:nvPr/>
        </p:nvSpPr>
        <p:spPr bwMode="auto">
          <a:xfrm>
            <a:off x="8064500" y="4467225"/>
            <a:ext cx="195263" cy="10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3" y="31"/>
              </a:cxn>
              <a:cxn ang="0">
                <a:pos x="0" y="64"/>
              </a:cxn>
              <a:cxn ang="0">
                <a:pos x="0" y="0"/>
              </a:cxn>
            </a:cxnLst>
            <a:rect l="0" t="0" r="r" b="b"/>
            <a:pathLst>
              <a:path w="123" h="64">
                <a:moveTo>
                  <a:pt x="0" y="0"/>
                </a:moveTo>
                <a:lnTo>
                  <a:pt x="123" y="31"/>
                </a:lnTo>
                <a:lnTo>
                  <a:pt x="0" y="64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8" name="Rectangle 42"/>
          <p:cNvSpPr>
            <a:spLocks noChangeArrowheads="1"/>
          </p:cNvSpPr>
          <p:nvPr/>
        </p:nvSpPr>
        <p:spPr bwMode="auto">
          <a:xfrm>
            <a:off x="4244975" y="4516438"/>
            <a:ext cx="36513" cy="198438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9" name="Rectangle 43"/>
          <p:cNvSpPr>
            <a:spLocks noChangeArrowheads="1"/>
          </p:cNvSpPr>
          <p:nvPr/>
        </p:nvSpPr>
        <p:spPr bwMode="auto">
          <a:xfrm>
            <a:off x="4683125" y="4516438"/>
            <a:ext cx="38100" cy="131763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0" name="Rectangle 44"/>
          <p:cNvSpPr>
            <a:spLocks noChangeArrowheads="1"/>
          </p:cNvSpPr>
          <p:nvPr/>
        </p:nvSpPr>
        <p:spPr bwMode="auto">
          <a:xfrm>
            <a:off x="5121275" y="4516438"/>
            <a:ext cx="38100" cy="131763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1" name="Rectangle 45"/>
          <p:cNvSpPr>
            <a:spLocks noChangeArrowheads="1"/>
          </p:cNvSpPr>
          <p:nvPr/>
        </p:nvSpPr>
        <p:spPr bwMode="auto">
          <a:xfrm>
            <a:off x="5561013" y="4516438"/>
            <a:ext cx="36513" cy="131763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2" name="Rectangle 46"/>
          <p:cNvSpPr>
            <a:spLocks noChangeArrowheads="1"/>
          </p:cNvSpPr>
          <p:nvPr/>
        </p:nvSpPr>
        <p:spPr bwMode="auto">
          <a:xfrm>
            <a:off x="5999163" y="4516438"/>
            <a:ext cx="38100" cy="131763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3" name="Rectangle 47"/>
          <p:cNvSpPr>
            <a:spLocks noChangeArrowheads="1"/>
          </p:cNvSpPr>
          <p:nvPr/>
        </p:nvSpPr>
        <p:spPr bwMode="auto">
          <a:xfrm>
            <a:off x="6437313" y="4516438"/>
            <a:ext cx="38100" cy="131763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4" name="Rectangle 48"/>
          <p:cNvSpPr>
            <a:spLocks noChangeArrowheads="1"/>
          </p:cNvSpPr>
          <p:nvPr/>
        </p:nvSpPr>
        <p:spPr bwMode="auto">
          <a:xfrm>
            <a:off x="6880225" y="4516438"/>
            <a:ext cx="33338" cy="131763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5" name="Rectangle 49"/>
          <p:cNvSpPr>
            <a:spLocks noChangeArrowheads="1"/>
          </p:cNvSpPr>
          <p:nvPr/>
        </p:nvSpPr>
        <p:spPr bwMode="auto">
          <a:xfrm>
            <a:off x="7318375" y="4516438"/>
            <a:ext cx="34925" cy="131763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6" name="Rectangle 50"/>
          <p:cNvSpPr>
            <a:spLocks noChangeArrowheads="1"/>
          </p:cNvSpPr>
          <p:nvPr/>
        </p:nvSpPr>
        <p:spPr bwMode="auto">
          <a:xfrm>
            <a:off x="7758113" y="4516438"/>
            <a:ext cx="33338" cy="131763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7" name="Rectangle 51"/>
          <p:cNvSpPr>
            <a:spLocks noChangeArrowheads="1"/>
          </p:cNvSpPr>
          <p:nvPr/>
        </p:nvSpPr>
        <p:spPr bwMode="auto">
          <a:xfrm>
            <a:off x="4132263" y="4059238"/>
            <a:ext cx="130175" cy="38100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8" name="Rectangle 52"/>
          <p:cNvSpPr>
            <a:spLocks noChangeArrowheads="1"/>
          </p:cNvSpPr>
          <p:nvPr/>
        </p:nvSpPr>
        <p:spPr bwMode="auto">
          <a:xfrm>
            <a:off x="4132263" y="3621088"/>
            <a:ext cx="130175" cy="36513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9" name="Rectangle 53"/>
          <p:cNvSpPr>
            <a:spLocks noChangeArrowheads="1"/>
          </p:cNvSpPr>
          <p:nvPr/>
        </p:nvSpPr>
        <p:spPr bwMode="auto">
          <a:xfrm>
            <a:off x="4132263" y="3181350"/>
            <a:ext cx="130175" cy="38100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0" name="Rectangle 54"/>
          <p:cNvSpPr>
            <a:spLocks noChangeArrowheads="1"/>
          </p:cNvSpPr>
          <p:nvPr/>
        </p:nvSpPr>
        <p:spPr bwMode="auto">
          <a:xfrm>
            <a:off x="4132263" y="2743200"/>
            <a:ext cx="130175" cy="36513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1" name="Rectangle 55"/>
          <p:cNvSpPr>
            <a:spLocks noChangeArrowheads="1"/>
          </p:cNvSpPr>
          <p:nvPr/>
        </p:nvSpPr>
        <p:spPr bwMode="auto">
          <a:xfrm>
            <a:off x="4132263" y="2305050"/>
            <a:ext cx="130175" cy="36513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2" name="Rectangle 56"/>
          <p:cNvSpPr>
            <a:spLocks noChangeArrowheads="1"/>
          </p:cNvSpPr>
          <p:nvPr/>
        </p:nvSpPr>
        <p:spPr bwMode="auto">
          <a:xfrm>
            <a:off x="4132263" y="1865313"/>
            <a:ext cx="130175" cy="38100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3" name="Rectangle 57"/>
          <p:cNvSpPr>
            <a:spLocks noChangeArrowheads="1"/>
          </p:cNvSpPr>
          <p:nvPr/>
        </p:nvSpPr>
        <p:spPr bwMode="auto">
          <a:xfrm>
            <a:off x="4132263" y="1427163"/>
            <a:ext cx="130175" cy="36513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4" name="Rectangle 58"/>
          <p:cNvSpPr>
            <a:spLocks noChangeArrowheads="1"/>
          </p:cNvSpPr>
          <p:nvPr/>
        </p:nvSpPr>
        <p:spPr bwMode="auto">
          <a:xfrm>
            <a:off x="4132263" y="987425"/>
            <a:ext cx="130175" cy="38100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5" name="Freeform 59"/>
          <p:cNvSpPr/>
          <p:nvPr/>
        </p:nvSpPr>
        <p:spPr bwMode="auto">
          <a:xfrm>
            <a:off x="4259263" y="995363"/>
            <a:ext cx="3551238" cy="3554413"/>
          </a:xfrm>
          <a:custGeom>
            <a:avLst/>
            <a:gdLst/>
            <a:ahLst/>
            <a:cxnLst>
              <a:cxn ang="0">
                <a:pos x="2" y="948"/>
              </a:cxn>
              <a:cxn ang="0">
                <a:pos x="0" y="929"/>
              </a:cxn>
              <a:cxn ang="0">
                <a:pos x="383" y="782"/>
              </a:cxn>
              <a:cxn ang="0">
                <a:pos x="928" y="0"/>
              </a:cxn>
              <a:cxn ang="0">
                <a:pos x="947" y="5"/>
              </a:cxn>
              <a:cxn ang="0">
                <a:pos x="393" y="799"/>
              </a:cxn>
              <a:cxn ang="0">
                <a:pos x="2" y="948"/>
              </a:cxn>
            </a:cxnLst>
            <a:rect l="0" t="0" r="r" b="b"/>
            <a:pathLst>
              <a:path w="947" h="948">
                <a:moveTo>
                  <a:pt x="2" y="948"/>
                </a:moveTo>
                <a:cubicBezTo>
                  <a:pt x="0" y="929"/>
                  <a:pt x="0" y="929"/>
                  <a:pt x="0" y="929"/>
                </a:cubicBezTo>
                <a:cubicBezTo>
                  <a:pt x="2" y="929"/>
                  <a:pt x="181" y="907"/>
                  <a:pt x="383" y="782"/>
                </a:cubicBezTo>
                <a:cubicBezTo>
                  <a:pt x="570" y="667"/>
                  <a:pt x="817" y="438"/>
                  <a:pt x="928" y="0"/>
                </a:cubicBezTo>
                <a:cubicBezTo>
                  <a:pt x="947" y="5"/>
                  <a:pt x="947" y="5"/>
                  <a:pt x="947" y="5"/>
                </a:cubicBezTo>
                <a:cubicBezTo>
                  <a:pt x="834" y="449"/>
                  <a:pt x="583" y="682"/>
                  <a:pt x="393" y="799"/>
                </a:cubicBezTo>
                <a:cubicBezTo>
                  <a:pt x="186" y="926"/>
                  <a:pt x="4" y="948"/>
                  <a:pt x="2" y="948"/>
                </a:cubicBezTo>
                <a:close/>
              </a:path>
            </a:pathLst>
          </a:custGeom>
          <a:solidFill>
            <a:srgbClr val="9BB3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6" name="Freeform 60"/>
          <p:cNvSpPr/>
          <p:nvPr/>
        </p:nvSpPr>
        <p:spPr bwMode="auto">
          <a:xfrm>
            <a:off x="4262438" y="2768600"/>
            <a:ext cx="3544888" cy="1781175"/>
          </a:xfrm>
          <a:custGeom>
            <a:avLst/>
            <a:gdLst/>
            <a:ahLst/>
            <a:cxnLst>
              <a:cxn ang="0">
                <a:pos x="0" y="475"/>
              </a:cxn>
              <a:cxn ang="0">
                <a:pos x="0" y="456"/>
              </a:cxn>
              <a:cxn ang="0">
                <a:pos x="928" y="0"/>
              </a:cxn>
              <a:cxn ang="0">
                <a:pos x="945" y="9"/>
              </a:cxn>
              <a:cxn ang="0">
                <a:pos x="0" y="475"/>
              </a:cxn>
            </a:cxnLst>
            <a:rect l="0" t="0" r="r" b="b"/>
            <a:pathLst>
              <a:path w="945" h="475">
                <a:moveTo>
                  <a:pt x="0" y="475"/>
                </a:moveTo>
                <a:cubicBezTo>
                  <a:pt x="0" y="456"/>
                  <a:pt x="0" y="456"/>
                  <a:pt x="0" y="456"/>
                </a:cubicBezTo>
                <a:cubicBezTo>
                  <a:pt x="7" y="456"/>
                  <a:pt x="682" y="437"/>
                  <a:pt x="928" y="0"/>
                </a:cubicBezTo>
                <a:cubicBezTo>
                  <a:pt x="945" y="9"/>
                  <a:pt x="945" y="9"/>
                  <a:pt x="945" y="9"/>
                </a:cubicBezTo>
                <a:cubicBezTo>
                  <a:pt x="693" y="456"/>
                  <a:pt x="7" y="475"/>
                  <a:pt x="0" y="475"/>
                </a:cubicBezTo>
                <a:close/>
              </a:path>
            </a:pathLst>
          </a:custGeom>
          <a:solidFill>
            <a:srgbClr val="A8A8A8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7" name="Freeform 61"/>
          <p:cNvSpPr/>
          <p:nvPr/>
        </p:nvSpPr>
        <p:spPr bwMode="auto">
          <a:xfrm>
            <a:off x="4256088" y="1427163"/>
            <a:ext cx="2676525" cy="3122613"/>
          </a:xfrm>
          <a:custGeom>
            <a:avLst/>
            <a:gdLst/>
            <a:ahLst/>
            <a:cxnLst>
              <a:cxn ang="0">
                <a:pos x="5" y="833"/>
              </a:cxn>
              <a:cxn ang="0">
                <a:pos x="0" y="815"/>
              </a:cxn>
              <a:cxn ang="0">
                <a:pos x="695" y="0"/>
              </a:cxn>
              <a:cxn ang="0">
                <a:pos x="714" y="5"/>
              </a:cxn>
              <a:cxn ang="0">
                <a:pos x="5" y="833"/>
              </a:cxn>
            </a:cxnLst>
            <a:rect l="0" t="0" r="r" b="b"/>
            <a:pathLst>
              <a:path w="714" h="833">
                <a:moveTo>
                  <a:pt x="5" y="833"/>
                </a:moveTo>
                <a:cubicBezTo>
                  <a:pt x="0" y="815"/>
                  <a:pt x="0" y="815"/>
                  <a:pt x="0" y="815"/>
                </a:cubicBezTo>
                <a:cubicBezTo>
                  <a:pt x="5" y="813"/>
                  <a:pt x="511" y="670"/>
                  <a:pt x="695" y="0"/>
                </a:cubicBezTo>
                <a:cubicBezTo>
                  <a:pt x="714" y="5"/>
                  <a:pt x="714" y="5"/>
                  <a:pt x="714" y="5"/>
                </a:cubicBezTo>
                <a:cubicBezTo>
                  <a:pt x="526" y="686"/>
                  <a:pt x="10" y="832"/>
                  <a:pt x="5" y="83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8" name="Freeform 62"/>
          <p:cNvSpPr/>
          <p:nvPr/>
        </p:nvSpPr>
        <p:spPr bwMode="auto">
          <a:xfrm>
            <a:off x="4248150" y="1876425"/>
            <a:ext cx="1806575" cy="2670175"/>
          </a:xfrm>
          <a:custGeom>
            <a:avLst/>
            <a:gdLst/>
            <a:ahLst/>
            <a:cxnLst>
              <a:cxn ang="0">
                <a:pos x="9" y="712"/>
              </a:cxn>
              <a:cxn ang="0">
                <a:pos x="0" y="695"/>
              </a:cxn>
              <a:cxn ang="0">
                <a:pos x="463" y="0"/>
              </a:cxn>
              <a:cxn ang="0">
                <a:pos x="482" y="4"/>
              </a:cxn>
              <a:cxn ang="0">
                <a:pos x="9" y="712"/>
              </a:cxn>
            </a:cxnLst>
            <a:rect l="0" t="0" r="r" b="b"/>
            <a:pathLst>
              <a:path w="482" h="712">
                <a:moveTo>
                  <a:pt x="9" y="712"/>
                </a:moveTo>
                <a:cubicBezTo>
                  <a:pt x="0" y="695"/>
                  <a:pt x="0" y="695"/>
                  <a:pt x="0" y="695"/>
                </a:cubicBezTo>
                <a:cubicBezTo>
                  <a:pt x="3" y="694"/>
                  <a:pt x="363" y="497"/>
                  <a:pt x="463" y="0"/>
                </a:cubicBezTo>
                <a:cubicBezTo>
                  <a:pt x="482" y="4"/>
                  <a:pt x="482" y="4"/>
                  <a:pt x="482" y="4"/>
                </a:cubicBezTo>
                <a:cubicBezTo>
                  <a:pt x="380" y="510"/>
                  <a:pt x="12" y="710"/>
                  <a:pt x="9" y="712"/>
                </a:cubicBez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9" name="Freeform 63"/>
          <p:cNvSpPr/>
          <p:nvPr/>
        </p:nvSpPr>
        <p:spPr bwMode="auto">
          <a:xfrm>
            <a:off x="4240213" y="1292225"/>
            <a:ext cx="938213" cy="3251200"/>
          </a:xfrm>
          <a:custGeom>
            <a:avLst/>
            <a:gdLst/>
            <a:ahLst/>
            <a:cxnLst>
              <a:cxn ang="0">
                <a:pos x="12" y="867"/>
              </a:cxn>
              <a:cxn ang="0">
                <a:pos x="0" y="853"/>
              </a:cxn>
              <a:cxn ang="0">
                <a:pos x="231" y="0"/>
              </a:cxn>
              <a:cxn ang="0">
                <a:pos x="250" y="0"/>
              </a:cxn>
              <a:cxn ang="0">
                <a:pos x="12" y="867"/>
              </a:cxn>
            </a:cxnLst>
            <a:rect l="0" t="0" r="r" b="b"/>
            <a:pathLst>
              <a:path w="250" h="867">
                <a:moveTo>
                  <a:pt x="12" y="867"/>
                </a:moveTo>
                <a:cubicBezTo>
                  <a:pt x="0" y="853"/>
                  <a:pt x="0" y="853"/>
                  <a:pt x="0" y="853"/>
                </a:cubicBezTo>
                <a:cubicBezTo>
                  <a:pt x="2" y="851"/>
                  <a:pt x="215" y="662"/>
                  <a:pt x="231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34" y="672"/>
                  <a:pt x="21" y="860"/>
                  <a:pt x="12" y="867"/>
                </a:cubicBezTo>
                <a:close/>
              </a:path>
            </a:pathLst>
          </a:custGeom>
          <a:solidFill>
            <a:srgbClr val="15BEC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0" name="Freeform 64"/>
          <p:cNvSpPr>
            <a:spLocks noEditPoints="1"/>
          </p:cNvSpPr>
          <p:nvPr/>
        </p:nvSpPr>
        <p:spPr bwMode="auto">
          <a:xfrm>
            <a:off x="4991100" y="868363"/>
            <a:ext cx="288925" cy="330200"/>
          </a:xfrm>
          <a:custGeom>
            <a:avLst/>
            <a:gdLst/>
            <a:ahLst/>
            <a:cxnLst>
              <a:cxn ang="0">
                <a:pos x="120" y="163"/>
              </a:cxn>
              <a:cxn ang="0">
                <a:pos x="56" y="163"/>
              </a:cxn>
              <a:cxn ang="0">
                <a:pos x="42" y="208"/>
              </a:cxn>
              <a:cxn ang="0">
                <a:pos x="0" y="208"/>
              </a:cxn>
              <a:cxn ang="0">
                <a:pos x="75" y="0"/>
              </a:cxn>
              <a:cxn ang="0">
                <a:pos x="106" y="0"/>
              </a:cxn>
              <a:cxn ang="0">
                <a:pos x="182" y="208"/>
              </a:cxn>
              <a:cxn ang="0">
                <a:pos x="137" y="208"/>
              </a:cxn>
              <a:cxn ang="0">
                <a:pos x="120" y="163"/>
              </a:cxn>
              <a:cxn ang="0">
                <a:pos x="68" y="130"/>
              </a:cxn>
              <a:cxn ang="0">
                <a:pos x="113" y="130"/>
              </a:cxn>
              <a:cxn ang="0">
                <a:pos x="97" y="83"/>
              </a:cxn>
              <a:cxn ang="0">
                <a:pos x="89" y="52"/>
              </a:cxn>
              <a:cxn ang="0">
                <a:pos x="89" y="52"/>
              </a:cxn>
              <a:cxn ang="0">
                <a:pos x="82" y="85"/>
              </a:cxn>
              <a:cxn ang="0">
                <a:pos x="68" y="130"/>
              </a:cxn>
            </a:cxnLst>
            <a:rect l="0" t="0" r="r" b="b"/>
            <a:pathLst>
              <a:path w="182" h="208">
                <a:moveTo>
                  <a:pt x="120" y="163"/>
                </a:moveTo>
                <a:lnTo>
                  <a:pt x="56" y="163"/>
                </a:lnTo>
                <a:lnTo>
                  <a:pt x="42" y="208"/>
                </a:lnTo>
                <a:lnTo>
                  <a:pt x="0" y="208"/>
                </a:lnTo>
                <a:lnTo>
                  <a:pt x="75" y="0"/>
                </a:lnTo>
                <a:lnTo>
                  <a:pt x="106" y="0"/>
                </a:lnTo>
                <a:lnTo>
                  <a:pt x="182" y="208"/>
                </a:lnTo>
                <a:lnTo>
                  <a:pt x="137" y="208"/>
                </a:lnTo>
                <a:lnTo>
                  <a:pt x="120" y="163"/>
                </a:lnTo>
                <a:close/>
                <a:moveTo>
                  <a:pt x="68" y="130"/>
                </a:moveTo>
                <a:lnTo>
                  <a:pt x="113" y="130"/>
                </a:lnTo>
                <a:lnTo>
                  <a:pt x="97" y="83"/>
                </a:lnTo>
                <a:lnTo>
                  <a:pt x="89" y="52"/>
                </a:lnTo>
                <a:lnTo>
                  <a:pt x="89" y="52"/>
                </a:lnTo>
                <a:lnTo>
                  <a:pt x="82" y="85"/>
                </a:lnTo>
                <a:lnTo>
                  <a:pt x="68" y="130"/>
                </a:ln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1" name="Freeform 65"/>
          <p:cNvSpPr>
            <a:spLocks noEditPoints="1"/>
          </p:cNvSpPr>
          <p:nvPr/>
        </p:nvSpPr>
        <p:spPr bwMode="auto">
          <a:xfrm>
            <a:off x="5943600" y="1389063"/>
            <a:ext cx="231775" cy="341313"/>
          </a:xfrm>
          <a:custGeom>
            <a:avLst/>
            <a:gdLst/>
            <a:ahLst/>
            <a:cxnLst>
              <a:cxn ang="0">
                <a:pos x="59" y="22"/>
              </a:cxn>
              <a:cxn ang="0">
                <a:pos x="58" y="29"/>
              </a:cxn>
              <a:cxn ang="0">
                <a:pos x="56" y="35"/>
              </a:cxn>
              <a:cxn ang="0">
                <a:pos x="51" y="39"/>
              </a:cxn>
              <a:cxn ang="0">
                <a:pos x="43" y="43"/>
              </a:cxn>
              <a:cxn ang="0">
                <a:pos x="43" y="43"/>
              </a:cxn>
              <a:cxn ang="0">
                <a:pos x="51" y="45"/>
              </a:cxn>
              <a:cxn ang="0">
                <a:pos x="57" y="50"/>
              </a:cxn>
              <a:cxn ang="0">
                <a:pos x="61" y="56"/>
              </a:cxn>
              <a:cxn ang="0">
                <a:pos x="62" y="65"/>
              </a:cxn>
              <a:cxn ang="0">
                <a:pos x="59" y="77"/>
              </a:cxn>
              <a:cxn ang="0">
                <a:pos x="51" y="85"/>
              </a:cxn>
              <a:cxn ang="0">
                <a:pos x="40" y="89"/>
              </a:cxn>
              <a:cxn ang="0">
                <a:pos x="28" y="91"/>
              </a:cxn>
              <a:cxn ang="0">
                <a:pos x="22" y="91"/>
              </a:cxn>
              <a:cxn ang="0">
                <a:pos x="15" y="91"/>
              </a:cxn>
              <a:cxn ang="0">
                <a:pos x="7" y="90"/>
              </a:cxn>
              <a:cxn ang="0">
                <a:pos x="0" y="89"/>
              </a:cxn>
              <a:cxn ang="0">
                <a:pos x="0" y="2"/>
              </a:cxn>
              <a:cxn ang="0">
                <a:pos x="5" y="1"/>
              </a:cxn>
              <a:cxn ang="0">
                <a:pos x="12" y="1"/>
              </a:cxn>
              <a:cxn ang="0">
                <a:pos x="19" y="0"/>
              </a:cxn>
              <a:cxn ang="0">
                <a:pos x="27" y="0"/>
              </a:cxn>
              <a:cxn ang="0">
                <a:pos x="39" y="1"/>
              </a:cxn>
              <a:cxn ang="0">
                <a:pos x="49" y="5"/>
              </a:cxn>
              <a:cxn ang="0">
                <a:pos x="56" y="11"/>
              </a:cxn>
              <a:cxn ang="0">
                <a:pos x="59" y="22"/>
              </a:cxn>
              <a:cxn ang="0">
                <a:pos x="22" y="39"/>
              </a:cxn>
              <a:cxn ang="0">
                <a:pos x="26" y="38"/>
              </a:cxn>
              <a:cxn ang="0">
                <a:pos x="30" y="38"/>
              </a:cxn>
              <a:cxn ang="0">
                <a:pos x="38" y="34"/>
              </a:cxn>
              <a:cxn ang="0">
                <a:pos x="42" y="26"/>
              </a:cxn>
              <a:cxn ang="0">
                <a:pos x="40" y="20"/>
              </a:cxn>
              <a:cxn ang="0">
                <a:pos x="37" y="17"/>
              </a:cxn>
              <a:cxn ang="0">
                <a:pos x="32" y="15"/>
              </a:cxn>
              <a:cxn ang="0">
                <a:pos x="27" y="15"/>
              </a:cxn>
              <a:cxn ang="0">
                <a:pos x="21" y="15"/>
              </a:cxn>
              <a:cxn ang="0">
                <a:pos x="17" y="15"/>
              </a:cxn>
              <a:cxn ang="0">
                <a:pos x="17" y="39"/>
              </a:cxn>
              <a:cxn ang="0">
                <a:pos x="22" y="39"/>
              </a:cxn>
              <a:cxn ang="0">
                <a:pos x="28" y="76"/>
              </a:cxn>
              <a:cxn ang="0">
                <a:pos x="34" y="76"/>
              </a:cxn>
              <a:cxn ang="0">
                <a:pos x="39" y="73"/>
              </a:cxn>
              <a:cxn ang="0">
                <a:pos x="43" y="70"/>
              </a:cxn>
              <a:cxn ang="0">
                <a:pos x="44" y="64"/>
              </a:cxn>
              <a:cxn ang="0">
                <a:pos x="42" y="57"/>
              </a:cxn>
              <a:cxn ang="0">
                <a:pos x="38" y="54"/>
              </a:cxn>
              <a:cxn ang="0">
                <a:pos x="32" y="52"/>
              </a:cxn>
              <a:cxn ang="0">
                <a:pos x="26" y="52"/>
              </a:cxn>
              <a:cxn ang="0">
                <a:pos x="17" y="52"/>
              </a:cxn>
              <a:cxn ang="0">
                <a:pos x="17" y="76"/>
              </a:cxn>
              <a:cxn ang="0">
                <a:pos x="19" y="76"/>
              </a:cxn>
              <a:cxn ang="0">
                <a:pos x="22" y="76"/>
              </a:cxn>
              <a:cxn ang="0">
                <a:pos x="25" y="76"/>
              </a:cxn>
              <a:cxn ang="0">
                <a:pos x="28" y="76"/>
              </a:cxn>
            </a:cxnLst>
            <a:rect l="0" t="0" r="r" b="b"/>
            <a:pathLst>
              <a:path w="62" h="91">
                <a:moveTo>
                  <a:pt x="59" y="22"/>
                </a:moveTo>
                <a:cubicBezTo>
                  <a:pt x="59" y="24"/>
                  <a:pt x="59" y="26"/>
                  <a:pt x="58" y="29"/>
                </a:cubicBezTo>
                <a:cubicBezTo>
                  <a:pt x="58" y="31"/>
                  <a:pt x="57" y="33"/>
                  <a:pt x="56" y="35"/>
                </a:cubicBezTo>
                <a:cubicBezTo>
                  <a:pt x="54" y="36"/>
                  <a:pt x="53" y="38"/>
                  <a:pt x="51" y="39"/>
                </a:cubicBezTo>
                <a:cubicBezTo>
                  <a:pt x="49" y="41"/>
                  <a:pt x="46" y="42"/>
                  <a:pt x="43" y="43"/>
                </a:cubicBezTo>
                <a:cubicBezTo>
                  <a:pt x="43" y="43"/>
                  <a:pt x="43" y="43"/>
                  <a:pt x="43" y="43"/>
                </a:cubicBezTo>
                <a:cubicBezTo>
                  <a:pt x="46" y="44"/>
                  <a:pt x="48" y="44"/>
                  <a:pt x="51" y="45"/>
                </a:cubicBezTo>
                <a:cubicBezTo>
                  <a:pt x="53" y="46"/>
                  <a:pt x="55" y="48"/>
                  <a:pt x="57" y="50"/>
                </a:cubicBezTo>
                <a:cubicBezTo>
                  <a:pt x="58" y="51"/>
                  <a:pt x="60" y="53"/>
                  <a:pt x="61" y="56"/>
                </a:cubicBezTo>
                <a:cubicBezTo>
                  <a:pt x="62" y="59"/>
                  <a:pt x="62" y="61"/>
                  <a:pt x="62" y="65"/>
                </a:cubicBezTo>
                <a:cubicBezTo>
                  <a:pt x="62" y="69"/>
                  <a:pt x="61" y="73"/>
                  <a:pt x="59" y="77"/>
                </a:cubicBezTo>
                <a:cubicBezTo>
                  <a:pt x="57" y="80"/>
                  <a:pt x="55" y="83"/>
                  <a:pt x="51" y="85"/>
                </a:cubicBezTo>
                <a:cubicBezTo>
                  <a:pt x="48" y="87"/>
                  <a:pt x="44" y="88"/>
                  <a:pt x="40" y="89"/>
                </a:cubicBezTo>
                <a:cubicBezTo>
                  <a:pt x="36" y="90"/>
                  <a:pt x="32" y="91"/>
                  <a:pt x="28" y="91"/>
                </a:cubicBezTo>
                <a:cubicBezTo>
                  <a:pt x="26" y="91"/>
                  <a:pt x="24" y="91"/>
                  <a:pt x="22" y="91"/>
                </a:cubicBezTo>
                <a:cubicBezTo>
                  <a:pt x="20" y="91"/>
                  <a:pt x="18" y="91"/>
                  <a:pt x="15" y="91"/>
                </a:cubicBezTo>
                <a:cubicBezTo>
                  <a:pt x="12" y="91"/>
                  <a:pt x="10" y="90"/>
                  <a:pt x="7" y="90"/>
                </a:cubicBezTo>
                <a:cubicBezTo>
                  <a:pt x="5" y="90"/>
                  <a:pt x="2" y="90"/>
                  <a:pt x="0" y="89"/>
                </a:cubicBezTo>
                <a:cubicBezTo>
                  <a:pt x="0" y="2"/>
                  <a:pt x="0" y="2"/>
                  <a:pt x="0" y="2"/>
                </a:cubicBezTo>
                <a:cubicBezTo>
                  <a:pt x="2" y="2"/>
                  <a:pt x="3" y="2"/>
                  <a:pt x="5" y="1"/>
                </a:cubicBezTo>
                <a:cubicBezTo>
                  <a:pt x="7" y="1"/>
                  <a:pt x="10" y="1"/>
                  <a:pt x="12" y="1"/>
                </a:cubicBezTo>
                <a:cubicBezTo>
                  <a:pt x="14" y="1"/>
                  <a:pt x="17" y="1"/>
                  <a:pt x="19" y="0"/>
                </a:cubicBezTo>
                <a:cubicBezTo>
                  <a:pt x="22" y="0"/>
                  <a:pt x="24" y="0"/>
                  <a:pt x="27" y="0"/>
                </a:cubicBezTo>
                <a:cubicBezTo>
                  <a:pt x="31" y="0"/>
                  <a:pt x="35" y="1"/>
                  <a:pt x="39" y="1"/>
                </a:cubicBezTo>
                <a:cubicBezTo>
                  <a:pt x="43" y="2"/>
                  <a:pt x="46" y="3"/>
                  <a:pt x="49" y="5"/>
                </a:cubicBezTo>
                <a:cubicBezTo>
                  <a:pt x="52" y="6"/>
                  <a:pt x="55" y="8"/>
                  <a:pt x="56" y="11"/>
                </a:cubicBezTo>
                <a:cubicBezTo>
                  <a:pt x="58" y="14"/>
                  <a:pt x="59" y="18"/>
                  <a:pt x="59" y="22"/>
                </a:cubicBezTo>
                <a:close/>
                <a:moveTo>
                  <a:pt x="22" y="39"/>
                </a:moveTo>
                <a:cubicBezTo>
                  <a:pt x="23" y="39"/>
                  <a:pt x="25" y="39"/>
                  <a:pt x="26" y="38"/>
                </a:cubicBezTo>
                <a:cubicBezTo>
                  <a:pt x="28" y="38"/>
                  <a:pt x="29" y="38"/>
                  <a:pt x="30" y="38"/>
                </a:cubicBezTo>
                <a:cubicBezTo>
                  <a:pt x="33" y="37"/>
                  <a:pt x="36" y="36"/>
                  <a:pt x="38" y="34"/>
                </a:cubicBezTo>
                <a:cubicBezTo>
                  <a:pt x="41" y="32"/>
                  <a:pt x="42" y="29"/>
                  <a:pt x="42" y="26"/>
                </a:cubicBezTo>
                <a:cubicBezTo>
                  <a:pt x="42" y="24"/>
                  <a:pt x="41" y="22"/>
                  <a:pt x="40" y="20"/>
                </a:cubicBezTo>
                <a:cubicBezTo>
                  <a:pt x="40" y="19"/>
                  <a:pt x="39" y="18"/>
                  <a:pt x="37" y="17"/>
                </a:cubicBezTo>
                <a:cubicBezTo>
                  <a:pt x="36" y="16"/>
                  <a:pt x="34" y="16"/>
                  <a:pt x="32" y="15"/>
                </a:cubicBezTo>
                <a:cubicBezTo>
                  <a:pt x="31" y="15"/>
                  <a:pt x="29" y="15"/>
                  <a:pt x="27" y="15"/>
                </a:cubicBezTo>
                <a:cubicBezTo>
                  <a:pt x="25" y="15"/>
                  <a:pt x="23" y="15"/>
                  <a:pt x="21" y="15"/>
                </a:cubicBezTo>
                <a:cubicBezTo>
                  <a:pt x="19" y="15"/>
                  <a:pt x="18" y="15"/>
                  <a:pt x="17" y="15"/>
                </a:cubicBezTo>
                <a:cubicBezTo>
                  <a:pt x="17" y="39"/>
                  <a:pt x="17" y="39"/>
                  <a:pt x="17" y="39"/>
                </a:cubicBezTo>
                <a:lnTo>
                  <a:pt x="22" y="39"/>
                </a:lnTo>
                <a:close/>
                <a:moveTo>
                  <a:pt x="28" y="76"/>
                </a:moveTo>
                <a:cubicBezTo>
                  <a:pt x="30" y="76"/>
                  <a:pt x="32" y="76"/>
                  <a:pt x="34" y="76"/>
                </a:cubicBezTo>
                <a:cubicBezTo>
                  <a:pt x="36" y="75"/>
                  <a:pt x="38" y="75"/>
                  <a:pt x="39" y="73"/>
                </a:cubicBezTo>
                <a:cubicBezTo>
                  <a:pt x="41" y="72"/>
                  <a:pt x="42" y="71"/>
                  <a:pt x="43" y="70"/>
                </a:cubicBezTo>
                <a:cubicBezTo>
                  <a:pt x="44" y="68"/>
                  <a:pt x="44" y="66"/>
                  <a:pt x="44" y="64"/>
                </a:cubicBezTo>
                <a:cubicBezTo>
                  <a:pt x="44" y="61"/>
                  <a:pt x="44" y="59"/>
                  <a:pt x="42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2" y="52"/>
                </a:cubicBezTo>
                <a:cubicBezTo>
                  <a:pt x="30" y="52"/>
                  <a:pt x="28" y="52"/>
                  <a:pt x="26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8" y="76"/>
                  <a:pt x="19" y="76"/>
                </a:cubicBezTo>
                <a:cubicBezTo>
                  <a:pt x="19" y="76"/>
                  <a:pt x="20" y="76"/>
                  <a:pt x="22" y="76"/>
                </a:cubicBezTo>
                <a:cubicBezTo>
                  <a:pt x="23" y="76"/>
                  <a:pt x="24" y="76"/>
                  <a:pt x="25" y="76"/>
                </a:cubicBezTo>
                <a:cubicBezTo>
                  <a:pt x="26" y="76"/>
                  <a:pt x="27" y="76"/>
                  <a:pt x="28" y="76"/>
                </a:cubicBez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2" name="Freeform 66"/>
          <p:cNvSpPr/>
          <p:nvPr/>
        </p:nvSpPr>
        <p:spPr bwMode="auto">
          <a:xfrm>
            <a:off x="6783388" y="954088"/>
            <a:ext cx="231775" cy="346075"/>
          </a:xfrm>
          <a:custGeom>
            <a:avLst/>
            <a:gdLst/>
            <a:ahLst/>
            <a:cxnLst>
              <a:cxn ang="0">
                <a:pos x="62" y="87"/>
              </a:cxn>
              <a:cxn ang="0">
                <a:pos x="52" y="91"/>
              </a:cxn>
              <a:cxn ang="0">
                <a:pos x="39" y="92"/>
              </a:cxn>
              <a:cxn ang="0">
                <a:pos x="24" y="90"/>
              </a:cxn>
              <a:cxn ang="0">
                <a:pos x="12" y="82"/>
              </a:cxn>
              <a:cxn ang="0">
                <a:pos x="3" y="67"/>
              </a:cxn>
              <a:cxn ang="0">
                <a:pos x="0" y="46"/>
              </a:cxn>
              <a:cxn ang="0">
                <a:pos x="4" y="24"/>
              </a:cxn>
              <a:cxn ang="0">
                <a:pos x="13" y="10"/>
              </a:cxn>
              <a:cxn ang="0">
                <a:pos x="26" y="3"/>
              </a:cxn>
              <a:cxn ang="0">
                <a:pos x="40" y="0"/>
              </a:cxn>
              <a:cxn ang="0">
                <a:pos x="53" y="1"/>
              </a:cxn>
              <a:cxn ang="0">
                <a:pos x="61" y="4"/>
              </a:cxn>
              <a:cxn ang="0">
                <a:pos x="58" y="18"/>
              </a:cxn>
              <a:cxn ang="0">
                <a:pos x="51" y="16"/>
              </a:cxn>
              <a:cxn ang="0">
                <a:pos x="41" y="16"/>
              </a:cxn>
              <a:cxn ang="0">
                <a:pos x="25" y="23"/>
              </a:cxn>
              <a:cxn ang="0">
                <a:pos x="18" y="46"/>
              </a:cxn>
              <a:cxn ang="0">
                <a:pos x="20" y="59"/>
              </a:cxn>
              <a:cxn ang="0">
                <a:pos x="24" y="68"/>
              </a:cxn>
              <a:cxn ang="0">
                <a:pos x="32" y="74"/>
              </a:cxn>
              <a:cxn ang="0">
                <a:pos x="43" y="77"/>
              </a:cxn>
              <a:cxn ang="0">
                <a:pos x="52" y="76"/>
              </a:cxn>
              <a:cxn ang="0">
                <a:pos x="59" y="73"/>
              </a:cxn>
              <a:cxn ang="0">
                <a:pos x="62" y="87"/>
              </a:cxn>
            </a:cxnLst>
            <a:rect l="0" t="0" r="r" b="b"/>
            <a:pathLst>
              <a:path w="62" h="92">
                <a:moveTo>
                  <a:pt x="62" y="87"/>
                </a:moveTo>
                <a:cubicBezTo>
                  <a:pt x="60" y="89"/>
                  <a:pt x="56" y="90"/>
                  <a:pt x="52" y="91"/>
                </a:cubicBezTo>
                <a:cubicBezTo>
                  <a:pt x="48" y="92"/>
                  <a:pt x="44" y="92"/>
                  <a:pt x="39" y="92"/>
                </a:cubicBezTo>
                <a:cubicBezTo>
                  <a:pt x="34" y="92"/>
                  <a:pt x="29" y="91"/>
                  <a:pt x="24" y="90"/>
                </a:cubicBezTo>
                <a:cubicBezTo>
                  <a:pt x="20" y="88"/>
                  <a:pt x="15" y="85"/>
                  <a:pt x="12" y="82"/>
                </a:cubicBezTo>
                <a:cubicBezTo>
                  <a:pt x="8" y="78"/>
                  <a:pt x="5" y="73"/>
                  <a:pt x="3" y="67"/>
                </a:cubicBezTo>
                <a:cubicBezTo>
                  <a:pt x="1" y="62"/>
                  <a:pt x="0" y="55"/>
                  <a:pt x="0" y="46"/>
                </a:cubicBezTo>
                <a:cubicBezTo>
                  <a:pt x="0" y="38"/>
                  <a:pt x="1" y="30"/>
                  <a:pt x="4" y="24"/>
                </a:cubicBezTo>
                <a:cubicBezTo>
                  <a:pt x="6" y="19"/>
                  <a:pt x="9" y="14"/>
                  <a:pt x="13" y="10"/>
                </a:cubicBezTo>
                <a:cubicBezTo>
                  <a:pt x="17" y="7"/>
                  <a:pt x="21" y="4"/>
                  <a:pt x="26" y="3"/>
                </a:cubicBezTo>
                <a:cubicBezTo>
                  <a:pt x="30" y="1"/>
                  <a:pt x="35" y="0"/>
                  <a:pt x="40" y="0"/>
                </a:cubicBezTo>
                <a:cubicBezTo>
                  <a:pt x="45" y="0"/>
                  <a:pt x="49" y="1"/>
                  <a:pt x="53" y="1"/>
                </a:cubicBezTo>
                <a:cubicBezTo>
                  <a:pt x="56" y="2"/>
                  <a:pt x="59" y="3"/>
                  <a:pt x="61" y="4"/>
                </a:cubicBezTo>
                <a:cubicBezTo>
                  <a:pt x="58" y="18"/>
                  <a:pt x="58" y="18"/>
                  <a:pt x="58" y="18"/>
                </a:cubicBezTo>
                <a:cubicBezTo>
                  <a:pt x="56" y="17"/>
                  <a:pt x="54" y="17"/>
                  <a:pt x="51" y="16"/>
                </a:cubicBezTo>
                <a:cubicBezTo>
                  <a:pt x="48" y="16"/>
                  <a:pt x="45" y="16"/>
                  <a:pt x="41" y="16"/>
                </a:cubicBezTo>
                <a:cubicBezTo>
                  <a:pt x="34" y="16"/>
                  <a:pt x="29" y="18"/>
                  <a:pt x="25" y="23"/>
                </a:cubicBezTo>
                <a:cubicBezTo>
                  <a:pt x="20" y="28"/>
                  <a:pt x="18" y="36"/>
                  <a:pt x="18" y="46"/>
                </a:cubicBezTo>
                <a:cubicBezTo>
                  <a:pt x="18" y="51"/>
                  <a:pt x="19" y="55"/>
                  <a:pt x="20" y="59"/>
                </a:cubicBezTo>
                <a:cubicBezTo>
                  <a:pt x="21" y="62"/>
                  <a:pt x="22" y="66"/>
                  <a:pt x="24" y="68"/>
                </a:cubicBezTo>
                <a:cubicBezTo>
                  <a:pt x="26" y="71"/>
                  <a:pt x="29" y="73"/>
                  <a:pt x="32" y="74"/>
                </a:cubicBezTo>
                <a:cubicBezTo>
                  <a:pt x="35" y="76"/>
                  <a:pt x="39" y="77"/>
                  <a:pt x="43" y="77"/>
                </a:cubicBezTo>
                <a:cubicBezTo>
                  <a:pt x="46" y="77"/>
                  <a:pt x="50" y="76"/>
                  <a:pt x="52" y="76"/>
                </a:cubicBezTo>
                <a:cubicBezTo>
                  <a:pt x="55" y="75"/>
                  <a:pt x="57" y="74"/>
                  <a:pt x="59" y="73"/>
                </a:cubicBezTo>
                <a:lnTo>
                  <a:pt x="62" y="87"/>
                </a:ln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3" name="Freeform 67"/>
          <p:cNvSpPr>
            <a:spLocks noEditPoints="1"/>
          </p:cNvSpPr>
          <p:nvPr/>
        </p:nvSpPr>
        <p:spPr bwMode="auto">
          <a:xfrm>
            <a:off x="7720013" y="560388"/>
            <a:ext cx="258763" cy="341313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6" y="1"/>
              </a:cxn>
              <a:cxn ang="0">
                <a:pos x="13" y="1"/>
              </a:cxn>
              <a:cxn ang="0">
                <a:pos x="20" y="0"/>
              </a:cxn>
              <a:cxn ang="0">
                <a:pos x="26" y="0"/>
              </a:cxn>
              <a:cxn ang="0">
                <a:pos x="46" y="4"/>
              </a:cxn>
              <a:cxn ang="0">
                <a:pos x="59" y="13"/>
              </a:cxn>
              <a:cxn ang="0">
                <a:pos x="67" y="27"/>
              </a:cxn>
              <a:cxn ang="0">
                <a:pos x="69" y="45"/>
              </a:cxn>
              <a:cxn ang="0">
                <a:pos x="67" y="62"/>
              </a:cxn>
              <a:cxn ang="0">
                <a:pos x="59" y="77"/>
              </a:cxn>
              <a:cxn ang="0">
                <a:pos x="45" y="87"/>
              </a:cxn>
              <a:cxn ang="0">
                <a:pos x="24" y="91"/>
              </a:cxn>
              <a:cxn ang="0">
                <a:pos x="19" y="91"/>
              </a:cxn>
              <a:cxn ang="0">
                <a:pos x="12" y="91"/>
              </a:cxn>
              <a:cxn ang="0">
                <a:pos x="5" y="90"/>
              </a:cxn>
              <a:cxn ang="0">
                <a:pos x="0" y="90"/>
              </a:cxn>
              <a:cxn ang="0">
                <a:pos x="0" y="2"/>
              </a:cxn>
              <a:cxn ang="0">
                <a:pos x="27" y="16"/>
              </a:cxn>
              <a:cxn ang="0">
                <a:pos x="21" y="16"/>
              </a:cxn>
              <a:cxn ang="0">
                <a:pos x="17" y="16"/>
              </a:cxn>
              <a:cxn ang="0">
                <a:pos x="17" y="75"/>
              </a:cxn>
              <a:cxn ang="0">
                <a:pos x="19" y="75"/>
              </a:cxn>
              <a:cxn ang="0">
                <a:pos x="21" y="76"/>
              </a:cxn>
              <a:cxn ang="0">
                <a:pos x="24" y="76"/>
              </a:cxn>
              <a:cxn ang="0">
                <a:pos x="26" y="76"/>
              </a:cxn>
              <a:cxn ang="0">
                <a:pos x="38" y="73"/>
              </a:cxn>
              <a:cxn ang="0">
                <a:pos x="46" y="66"/>
              </a:cxn>
              <a:cxn ang="0">
                <a:pos x="50" y="56"/>
              </a:cxn>
              <a:cxn ang="0">
                <a:pos x="51" y="45"/>
              </a:cxn>
              <a:cxn ang="0">
                <a:pos x="50" y="34"/>
              </a:cxn>
              <a:cxn ang="0">
                <a:pos x="46" y="25"/>
              </a:cxn>
              <a:cxn ang="0">
                <a:pos x="39" y="18"/>
              </a:cxn>
              <a:cxn ang="0">
                <a:pos x="27" y="16"/>
              </a:cxn>
            </a:cxnLst>
            <a:rect l="0" t="0" r="r" b="b"/>
            <a:pathLst>
              <a:path w="69" h="91">
                <a:moveTo>
                  <a:pt x="0" y="2"/>
                </a:moveTo>
                <a:cubicBezTo>
                  <a:pt x="2" y="1"/>
                  <a:pt x="4" y="1"/>
                  <a:pt x="6" y="1"/>
                </a:cubicBezTo>
                <a:cubicBezTo>
                  <a:pt x="8" y="1"/>
                  <a:pt x="10" y="1"/>
                  <a:pt x="13" y="1"/>
                </a:cubicBezTo>
                <a:cubicBezTo>
                  <a:pt x="15" y="0"/>
                  <a:pt x="17" y="0"/>
                  <a:pt x="20" y="0"/>
                </a:cubicBezTo>
                <a:cubicBezTo>
                  <a:pt x="22" y="0"/>
                  <a:pt x="24" y="0"/>
                  <a:pt x="26" y="0"/>
                </a:cubicBezTo>
                <a:cubicBezTo>
                  <a:pt x="33" y="0"/>
                  <a:pt x="40" y="1"/>
                  <a:pt x="46" y="4"/>
                </a:cubicBezTo>
                <a:cubicBezTo>
                  <a:pt x="51" y="6"/>
                  <a:pt x="56" y="9"/>
                  <a:pt x="59" y="13"/>
                </a:cubicBezTo>
                <a:cubicBezTo>
                  <a:pt x="62" y="17"/>
                  <a:pt x="65" y="21"/>
                  <a:pt x="67" y="27"/>
                </a:cubicBezTo>
                <a:cubicBezTo>
                  <a:pt x="68" y="32"/>
                  <a:pt x="69" y="38"/>
                  <a:pt x="69" y="45"/>
                </a:cubicBezTo>
                <a:cubicBezTo>
                  <a:pt x="69" y="51"/>
                  <a:pt x="68" y="57"/>
                  <a:pt x="67" y="62"/>
                </a:cubicBezTo>
                <a:cubicBezTo>
                  <a:pt x="65" y="68"/>
                  <a:pt x="63" y="73"/>
                  <a:pt x="59" y="77"/>
                </a:cubicBezTo>
                <a:cubicBezTo>
                  <a:pt x="56" y="81"/>
                  <a:pt x="51" y="85"/>
                  <a:pt x="45" y="87"/>
                </a:cubicBezTo>
                <a:cubicBezTo>
                  <a:pt x="39" y="90"/>
                  <a:pt x="32" y="91"/>
                  <a:pt x="24" y="91"/>
                </a:cubicBezTo>
                <a:cubicBezTo>
                  <a:pt x="23" y="91"/>
                  <a:pt x="21" y="91"/>
                  <a:pt x="19" y="91"/>
                </a:cubicBezTo>
                <a:cubicBezTo>
                  <a:pt x="16" y="91"/>
                  <a:pt x="14" y="91"/>
                  <a:pt x="12" y="91"/>
                </a:cubicBezTo>
                <a:cubicBezTo>
                  <a:pt x="9" y="90"/>
                  <a:pt x="7" y="90"/>
                  <a:pt x="5" y="90"/>
                </a:cubicBezTo>
                <a:cubicBezTo>
                  <a:pt x="3" y="90"/>
                  <a:pt x="1" y="90"/>
                  <a:pt x="0" y="90"/>
                </a:cubicBezTo>
                <a:lnTo>
                  <a:pt x="0" y="2"/>
                </a:lnTo>
                <a:close/>
                <a:moveTo>
                  <a:pt x="27" y="16"/>
                </a:moveTo>
                <a:cubicBezTo>
                  <a:pt x="25" y="16"/>
                  <a:pt x="23" y="16"/>
                  <a:pt x="21" y="16"/>
                </a:cubicBezTo>
                <a:cubicBezTo>
                  <a:pt x="19" y="16"/>
                  <a:pt x="18" y="16"/>
                  <a:pt x="17" y="16"/>
                </a:cubicBezTo>
                <a:cubicBezTo>
                  <a:pt x="17" y="75"/>
                  <a:pt x="17" y="75"/>
                  <a:pt x="17" y="75"/>
                </a:cubicBezTo>
                <a:cubicBezTo>
                  <a:pt x="17" y="75"/>
                  <a:pt x="18" y="75"/>
                  <a:pt x="19" y="75"/>
                </a:cubicBezTo>
                <a:cubicBezTo>
                  <a:pt x="20" y="75"/>
                  <a:pt x="20" y="75"/>
                  <a:pt x="21" y="76"/>
                </a:cubicBezTo>
                <a:cubicBezTo>
                  <a:pt x="22" y="76"/>
                  <a:pt x="23" y="76"/>
                  <a:pt x="24" y="76"/>
                </a:cubicBezTo>
                <a:cubicBezTo>
                  <a:pt x="25" y="76"/>
                  <a:pt x="25" y="76"/>
                  <a:pt x="26" y="76"/>
                </a:cubicBezTo>
                <a:cubicBezTo>
                  <a:pt x="31" y="76"/>
                  <a:pt x="35" y="75"/>
                  <a:pt x="38" y="73"/>
                </a:cubicBezTo>
                <a:cubicBezTo>
                  <a:pt x="41" y="71"/>
                  <a:pt x="44" y="69"/>
                  <a:pt x="46" y="66"/>
                </a:cubicBezTo>
                <a:cubicBezTo>
                  <a:pt x="48" y="63"/>
                  <a:pt x="49" y="60"/>
                  <a:pt x="50" y="56"/>
                </a:cubicBezTo>
                <a:cubicBezTo>
                  <a:pt x="50" y="53"/>
                  <a:pt x="51" y="49"/>
                  <a:pt x="51" y="45"/>
                </a:cubicBezTo>
                <a:cubicBezTo>
                  <a:pt x="51" y="41"/>
                  <a:pt x="50" y="38"/>
                  <a:pt x="50" y="34"/>
                </a:cubicBezTo>
                <a:cubicBezTo>
                  <a:pt x="49" y="31"/>
                  <a:pt x="48" y="28"/>
                  <a:pt x="46" y="25"/>
                </a:cubicBezTo>
                <a:cubicBezTo>
                  <a:pt x="44" y="22"/>
                  <a:pt x="42" y="20"/>
                  <a:pt x="39" y="18"/>
                </a:cubicBezTo>
                <a:cubicBezTo>
                  <a:pt x="36" y="17"/>
                  <a:pt x="32" y="16"/>
                  <a:pt x="27" y="16"/>
                </a:cubicBez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4" name="Freeform 68"/>
          <p:cNvSpPr/>
          <p:nvPr/>
        </p:nvSpPr>
        <p:spPr bwMode="auto">
          <a:xfrm>
            <a:off x="7720013" y="2330450"/>
            <a:ext cx="198438" cy="33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3" y="0"/>
              </a:cxn>
              <a:cxn ang="0">
                <a:pos x="123" y="35"/>
              </a:cxn>
              <a:cxn ang="0">
                <a:pos x="40" y="35"/>
              </a:cxn>
              <a:cxn ang="0">
                <a:pos x="40" y="83"/>
              </a:cxn>
              <a:cxn ang="0">
                <a:pos x="116" y="83"/>
              </a:cxn>
              <a:cxn ang="0">
                <a:pos x="116" y="121"/>
              </a:cxn>
              <a:cxn ang="0">
                <a:pos x="40" y="121"/>
              </a:cxn>
              <a:cxn ang="0">
                <a:pos x="40" y="170"/>
              </a:cxn>
              <a:cxn ang="0">
                <a:pos x="125" y="170"/>
              </a:cxn>
              <a:cxn ang="0">
                <a:pos x="125" y="208"/>
              </a:cxn>
              <a:cxn ang="0">
                <a:pos x="0" y="208"/>
              </a:cxn>
              <a:cxn ang="0">
                <a:pos x="0" y="0"/>
              </a:cxn>
            </a:cxnLst>
            <a:rect l="0" t="0" r="r" b="b"/>
            <a:pathLst>
              <a:path w="125" h="208">
                <a:moveTo>
                  <a:pt x="0" y="0"/>
                </a:moveTo>
                <a:lnTo>
                  <a:pt x="123" y="0"/>
                </a:lnTo>
                <a:lnTo>
                  <a:pt x="123" y="35"/>
                </a:lnTo>
                <a:lnTo>
                  <a:pt x="40" y="35"/>
                </a:lnTo>
                <a:lnTo>
                  <a:pt x="40" y="83"/>
                </a:lnTo>
                <a:lnTo>
                  <a:pt x="116" y="83"/>
                </a:lnTo>
                <a:lnTo>
                  <a:pt x="116" y="121"/>
                </a:lnTo>
                <a:lnTo>
                  <a:pt x="40" y="121"/>
                </a:lnTo>
                <a:lnTo>
                  <a:pt x="40" y="170"/>
                </a:lnTo>
                <a:lnTo>
                  <a:pt x="125" y="170"/>
                </a:lnTo>
                <a:lnTo>
                  <a:pt x="125" y="208"/>
                </a:lnTo>
                <a:lnTo>
                  <a:pt x="0" y="208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100392" y="4798382"/>
            <a:ext cx="3991216" cy="1948648"/>
            <a:chOff x="8386921" y="2138442"/>
            <a:chExt cx="2501951" cy="1401105"/>
          </a:xfrm>
        </p:grpSpPr>
        <p:sp>
          <p:nvSpPr>
            <p:cNvPr id="5" name="矩形 4"/>
            <p:cNvSpPr/>
            <p:nvPr/>
          </p:nvSpPr>
          <p:spPr>
            <a:xfrm>
              <a:off x="8386921" y="2138442"/>
              <a:ext cx="2501951" cy="5757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504910" y="2542351"/>
              <a:ext cx="2265974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5124" name="AutoShape 4"/>
          <p:cNvSpPr>
            <a:spLocks noChangeAspect="1" noChangeArrowheads="1" noTextEdit="1"/>
          </p:cNvSpPr>
          <p:nvPr/>
        </p:nvSpPr>
        <p:spPr bwMode="auto">
          <a:xfrm>
            <a:off x="3973513" y="484188"/>
            <a:ext cx="4195762" cy="41957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598988" y="619125"/>
            <a:ext cx="34925" cy="3881437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5038725" y="619125"/>
            <a:ext cx="33337" cy="3881437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5476875" y="619125"/>
            <a:ext cx="38100" cy="3881437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916613" y="619125"/>
            <a:ext cx="36512" cy="3881437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6354763" y="619125"/>
            <a:ext cx="36512" cy="3881437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6792913" y="619125"/>
            <a:ext cx="38100" cy="3881437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7232650" y="619125"/>
            <a:ext cx="36512" cy="3881437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7670800" y="619125"/>
            <a:ext cx="38100" cy="3881437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4164013" y="4019550"/>
            <a:ext cx="3878262" cy="33337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4164013" y="3581400"/>
            <a:ext cx="3878262" cy="33337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4164013" y="3143250"/>
            <a:ext cx="3878262" cy="33337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4164013" y="2703513"/>
            <a:ext cx="3878262" cy="33337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4164013" y="2262188"/>
            <a:ext cx="3878262" cy="36512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4179888" y="1822450"/>
            <a:ext cx="3876675" cy="38100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4179888" y="1384300"/>
            <a:ext cx="3876675" cy="38100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4179888" y="946150"/>
            <a:ext cx="3876675" cy="36512"/>
          </a:xfrm>
          <a:prstGeom prst="rect">
            <a:avLst/>
          </a:prstGeom>
          <a:solidFill>
            <a:srgbClr val="E0E0E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2" name="Freeform 22"/>
          <p:cNvSpPr/>
          <p:nvPr/>
        </p:nvSpPr>
        <p:spPr bwMode="auto">
          <a:xfrm>
            <a:off x="4179888" y="1028700"/>
            <a:ext cx="3509962" cy="2049462"/>
          </a:xfrm>
          <a:custGeom>
            <a:avLst/>
            <a:gdLst/>
            <a:ahLst/>
            <a:cxnLst>
              <a:cxn ang="0">
                <a:pos x="0" y="684"/>
              </a:cxn>
              <a:cxn ang="0">
                <a:pos x="276" y="588"/>
              </a:cxn>
              <a:cxn ang="0">
                <a:pos x="553" y="670"/>
              </a:cxn>
              <a:cxn ang="0">
                <a:pos x="829" y="236"/>
              </a:cxn>
              <a:cxn ang="0">
                <a:pos x="1101" y="512"/>
              </a:cxn>
              <a:cxn ang="0">
                <a:pos x="1382" y="323"/>
              </a:cxn>
              <a:cxn ang="0">
                <a:pos x="1658" y="616"/>
              </a:cxn>
              <a:cxn ang="0">
                <a:pos x="1934" y="252"/>
              </a:cxn>
              <a:cxn ang="0">
                <a:pos x="2211" y="0"/>
              </a:cxn>
              <a:cxn ang="0">
                <a:pos x="2211" y="1291"/>
              </a:cxn>
              <a:cxn ang="0">
                <a:pos x="0" y="1291"/>
              </a:cxn>
              <a:cxn ang="0">
                <a:pos x="0" y="684"/>
              </a:cxn>
            </a:cxnLst>
            <a:rect l="0" t="0" r="r" b="b"/>
            <a:pathLst>
              <a:path w="2211" h="1291">
                <a:moveTo>
                  <a:pt x="0" y="684"/>
                </a:moveTo>
                <a:lnTo>
                  <a:pt x="276" y="588"/>
                </a:lnTo>
                <a:lnTo>
                  <a:pt x="553" y="670"/>
                </a:lnTo>
                <a:lnTo>
                  <a:pt x="829" y="236"/>
                </a:lnTo>
                <a:lnTo>
                  <a:pt x="1101" y="512"/>
                </a:lnTo>
                <a:lnTo>
                  <a:pt x="1382" y="323"/>
                </a:lnTo>
                <a:lnTo>
                  <a:pt x="1658" y="616"/>
                </a:lnTo>
                <a:lnTo>
                  <a:pt x="1934" y="252"/>
                </a:lnTo>
                <a:lnTo>
                  <a:pt x="2211" y="0"/>
                </a:lnTo>
                <a:lnTo>
                  <a:pt x="2211" y="1291"/>
                </a:lnTo>
                <a:lnTo>
                  <a:pt x="0" y="1291"/>
                </a:lnTo>
                <a:lnTo>
                  <a:pt x="0" y="68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3" name="Freeform 23"/>
          <p:cNvSpPr/>
          <p:nvPr/>
        </p:nvSpPr>
        <p:spPr bwMode="auto">
          <a:xfrm>
            <a:off x="4179888" y="2089150"/>
            <a:ext cx="3509962" cy="1712912"/>
          </a:xfrm>
          <a:custGeom>
            <a:avLst/>
            <a:gdLst/>
            <a:ahLst/>
            <a:cxnLst>
              <a:cxn ang="0">
                <a:pos x="0" y="534"/>
              </a:cxn>
              <a:cxn ang="0">
                <a:pos x="276" y="340"/>
              </a:cxn>
              <a:cxn ang="0">
                <a:pos x="553" y="255"/>
              </a:cxn>
              <a:cxn ang="0">
                <a:pos x="1101" y="397"/>
              </a:cxn>
              <a:cxn ang="0">
                <a:pos x="1658" y="120"/>
              </a:cxn>
              <a:cxn ang="0">
                <a:pos x="1934" y="257"/>
              </a:cxn>
              <a:cxn ang="0">
                <a:pos x="2211" y="0"/>
              </a:cxn>
              <a:cxn ang="0">
                <a:pos x="2211" y="1079"/>
              </a:cxn>
              <a:cxn ang="0">
                <a:pos x="0" y="1079"/>
              </a:cxn>
              <a:cxn ang="0">
                <a:pos x="0" y="534"/>
              </a:cxn>
            </a:cxnLst>
            <a:rect l="0" t="0" r="r" b="b"/>
            <a:pathLst>
              <a:path w="2211" h="1079">
                <a:moveTo>
                  <a:pt x="0" y="534"/>
                </a:moveTo>
                <a:lnTo>
                  <a:pt x="276" y="340"/>
                </a:lnTo>
                <a:lnTo>
                  <a:pt x="553" y="255"/>
                </a:lnTo>
                <a:lnTo>
                  <a:pt x="1101" y="397"/>
                </a:lnTo>
                <a:lnTo>
                  <a:pt x="1658" y="120"/>
                </a:lnTo>
                <a:lnTo>
                  <a:pt x="1934" y="257"/>
                </a:lnTo>
                <a:lnTo>
                  <a:pt x="2211" y="0"/>
                </a:lnTo>
                <a:lnTo>
                  <a:pt x="2211" y="1079"/>
                </a:lnTo>
                <a:lnTo>
                  <a:pt x="0" y="1079"/>
                </a:lnTo>
                <a:lnTo>
                  <a:pt x="0" y="534"/>
                </a:ln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4" name="Freeform 24"/>
          <p:cNvSpPr/>
          <p:nvPr/>
        </p:nvSpPr>
        <p:spPr bwMode="auto">
          <a:xfrm>
            <a:off x="4179888" y="2579688"/>
            <a:ext cx="3509962" cy="1357312"/>
          </a:xfrm>
          <a:custGeom>
            <a:avLst/>
            <a:gdLst/>
            <a:ahLst/>
            <a:cxnLst>
              <a:cxn ang="0">
                <a:pos x="0" y="461"/>
              </a:cxn>
              <a:cxn ang="0">
                <a:pos x="276" y="225"/>
              </a:cxn>
              <a:cxn ang="0">
                <a:pos x="397" y="364"/>
              </a:cxn>
              <a:cxn ang="0">
                <a:pos x="692" y="88"/>
              </a:cxn>
              <a:cxn ang="0">
                <a:pos x="1101" y="270"/>
              </a:cxn>
              <a:cxn ang="0">
                <a:pos x="1512" y="85"/>
              </a:cxn>
              <a:cxn ang="0">
                <a:pos x="1658" y="222"/>
              </a:cxn>
              <a:cxn ang="0">
                <a:pos x="1934" y="88"/>
              </a:cxn>
              <a:cxn ang="0">
                <a:pos x="2211" y="0"/>
              </a:cxn>
              <a:cxn ang="0">
                <a:pos x="2211" y="855"/>
              </a:cxn>
              <a:cxn ang="0">
                <a:pos x="0" y="855"/>
              </a:cxn>
              <a:cxn ang="0">
                <a:pos x="0" y="461"/>
              </a:cxn>
            </a:cxnLst>
            <a:rect l="0" t="0" r="r" b="b"/>
            <a:pathLst>
              <a:path w="2211" h="855">
                <a:moveTo>
                  <a:pt x="0" y="461"/>
                </a:moveTo>
                <a:lnTo>
                  <a:pt x="276" y="225"/>
                </a:lnTo>
                <a:lnTo>
                  <a:pt x="397" y="364"/>
                </a:lnTo>
                <a:lnTo>
                  <a:pt x="692" y="88"/>
                </a:lnTo>
                <a:lnTo>
                  <a:pt x="1101" y="270"/>
                </a:lnTo>
                <a:lnTo>
                  <a:pt x="1512" y="85"/>
                </a:lnTo>
                <a:lnTo>
                  <a:pt x="1658" y="222"/>
                </a:lnTo>
                <a:lnTo>
                  <a:pt x="1934" y="88"/>
                </a:lnTo>
                <a:lnTo>
                  <a:pt x="2211" y="0"/>
                </a:lnTo>
                <a:lnTo>
                  <a:pt x="2211" y="855"/>
                </a:lnTo>
                <a:lnTo>
                  <a:pt x="0" y="855"/>
                </a:lnTo>
                <a:lnTo>
                  <a:pt x="0" y="461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5" name="Freeform 25"/>
          <p:cNvSpPr/>
          <p:nvPr/>
        </p:nvSpPr>
        <p:spPr bwMode="auto">
          <a:xfrm>
            <a:off x="4164013" y="3157538"/>
            <a:ext cx="3525837" cy="1343025"/>
          </a:xfrm>
          <a:custGeom>
            <a:avLst/>
            <a:gdLst/>
            <a:ahLst/>
            <a:cxnLst>
              <a:cxn ang="0">
                <a:pos x="10" y="309"/>
              </a:cxn>
              <a:cxn ang="0">
                <a:pos x="286" y="364"/>
              </a:cxn>
              <a:cxn ang="0">
                <a:pos x="563" y="189"/>
              </a:cxn>
              <a:cxn ang="0">
                <a:pos x="839" y="97"/>
              </a:cxn>
              <a:cxn ang="0">
                <a:pos x="1115" y="187"/>
              </a:cxn>
              <a:cxn ang="0">
                <a:pos x="1392" y="0"/>
              </a:cxn>
              <a:cxn ang="0">
                <a:pos x="1944" y="227"/>
              </a:cxn>
              <a:cxn ang="0">
                <a:pos x="2221" y="61"/>
              </a:cxn>
              <a:cxn ang="0">
                <a:pos x="2221" y="846"/>
              </a:cxn>
              <a:cxn ang="0">
                <a:pos x="0" y="846"/>
              </a:cxn>
              <a:cxn ang="0">
                <a:pos x="10" y="309"/>
              </a:cxn>
            </a:cxnLst>
            <a:rect l="0" t="0" r="r" b="b"/>
            <a:pathLst>
              <a:path w="2221" h="846">
                <a:moveTo>
                  <a:pt x="10" y="309"/>
                </a:moveTo>
                <a:lnTo>
                  <a:pt x="286" y="364"/>
                </a:lnTo>
                <a:lnTo>
                  <a:pt x="563" y="189"/>
                </a:lnTo>
                <a:lnTo>
                  <a:pt x="839" y="97"/>
                </a:lnTo>
                <a:lnTo>
                  <a:pt x="1115" y="187"/>
                </a:lnTo>
                <a:lnTo>
                  <a:pt x="1392" y="0"/>
                </a:lnTo>
                <a:lnTo>
                  <a:pt x="1944" y="227"/>
                </a:lnTo>
                <a:lnTo>
                  <a:pt x="2221" y="61"/>
                </a:lnTo>
                <a:lnTo>
                  <a:pt x="2221" y="846"/>
                </a:lnTo>
                <a:lnTo>
                  <a:pt x="0" y="846"/>
                </a:lnTo>
                <a:lnTo>
                  <a:pt x="10" y="309"/>
                </a:lnTo>
                <a:close/>
              </a:path>
            </a:pathLst>
          </a:custGeom>
          <a:solidFill>
            <a:srgbClr val="A8A8A8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6" name="Freeform 26"/>
          <p:cNvSpPr/>
          <p:nvPr/>
        </p:nvSpPr>
        <p:spPr bwMode="auto">
          <a:xfrm>
            <a:off x="4179888" y="3402013"/>
            <a:ext cx="3509962" cy="1071562"/>
          </a:xfrm>
          <a:custGeom>
            <a:avLst/>
            <a:gdLst/>
            <a:ahLst/>
            <a:cxnLst>
              <a:cxn ang="0">
                <a:pos x="2211" y="675"/>
              </a:cxn>
              <a:cxn ang="0">
                <a:pos x="2211" y="257"/>
              </a:cxn>
              <a:cxn ang="0">
                <a:pos x="1934" y="328"/>
              </a:cxn>
              <a:cxn ang="0">
                <a:pos x="1658" y="498"/>
              </a:cxn>
              <a:cxn ang="0">
                <a:pos x="1382" y="0"/>
              </a:cxn>
              <a:cxn ang="0">
                <a:pos x="1105" y="399"/>
              </a:cxn>
              <a:cxn ang="0">
                <a:pos x="829" y="122"/>
              </a:cxn>
              <a:cxn ang="0">
                <a:pos x="553" y="531"/>
              </a:cxn>
              <a:cxn ang="0">
                <a:pos x="276" y="399"/>
              </a:cxn>
              <a:cxn ang="0">
                <a:pos x="0" y="675"/>
              </a:cxn>
              <a:cxn ang="0">
                <a:pos x="2211" y="675"/>
              </a:cxn>
            </a:cxnLst>
            <a:rect l="0" t="0" r="r" b="b"/>
            <a:pathLst>
              <a:path w="2211" h="675">
                <a:moveTo>
                  <a:pt x="2211" y="675"/>
                </a:moveTo>
                <a:lnTo>
                  <a:pt x="2211" y="257"/>
                </a:lnTo>
                <a:lnTo>
                  <a:pt x="1934" y="328"/>
                </a:lnTo>
                <a:lnTo>
                  <a:pt x="1658" y="498"/>
                </a:lnTo>
                <a:lnTo>
                  <a:pt x="1382" y="0"/>
                </a:lnTo>
                <a:lnTo>
                  <a:pt x="1105" y="399"/>
                </a:lnTo>
                <a:lnTo>
                  <a:pt x="829" y="122"/>
                </a:lnTo>
                <a:lnTo>
                  <a:pt x="553" y="531"/>
                </a:lnTo>
                <a:lnTo>
                  <a:pt x="276" y="399"/>
                </a:lnTo>
                <a:lnTo>
                  <a:pt x="0" y="675"/>
                </a:lnTo>
                <a:lnTo>
                  <a:pt x="2211" y="675"/>
                </a:lnTo>
                <a:close/>
              </a:path>
            </a:pathLst>
          </a:custGeom>
          <a:solidFill>
            <a:srgbClr val="15BEC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4160838" y="638175"/>
            <a:ext cx="33337" cy="4041775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8" name="Freeform 28"/>
          <p:cNvSpPr/>
          <p:nvPr/>
        </p:nvSpPr>
        <p:spPr bwMode="auto">
          <a:xfrm>
            <a:off x="4127500" y="481013"/>
            <a:ext cx="104775" cy="195262"/>
          </a:xfrm>
          <a:custGeom>
            <a:avLst/>
            <a:gdLst/>
            <a:ahLst/>
            <a:cxnLst>
              <a:cxn ang="0">
                <a:pos x="0" y="123"/>
              </a:cxn>
              <a:cxn ang="0">
                <a:pos x="33" y="0"/>
              </a:cxn>
              <a:cxn ang="0">
                <a:pos x="66" y="123"/>
              </a:cxn>
              <a:cxn ang="0">
                <a:pos x="0" y="123"/>
              </a:cxn>
            </a:cxnLst>
            <a:rect l="0" t="0" r="r" b="b"/>
            <a:pathLst>
              <a:path w="66" h="123">
                <a:moveTo>
                  <a:pt x="0" y="123"/>
                </a:moveTo>
                <a:lnTo>
                  <a:pt x="33" y="0"/>
                </a:lnTo>
                <a:lnTo>
                  <a:pt x="66" y="123"/>
                </a:lnTo>
                <a:lnTo>
                  <a:pt x="0" y="123"/>
                </a:ln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3973513" y="4459288"/>
            <a:ext cx="4041775" cy="33337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0" name="Freeform 30"/>
          <p:cNvSpPr/>
          <p:nvPr/>
        </p:nvSpPr>
        <p:spPr bwMode="auto">
          <a:xfrm>
            <a:off x="7978775" y="4424363"/>
            <a:ext cx="193675" cy="10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" y="33"/>
              </a:cxn>
              <a:cxn ang="0">
                <a:pos x="0" y="66"/>
              </a:cxn>
              <a:cxn ang="0">
                <a:pos x="0" y="0"/>
              </a:cxn>
            </a:cxnLst>
            <a:rect l="0" t="0" r="r" b="b"/>
            <a:pathLst>
              <a:path w="122" h="66">
                <a:moveTo>
                  <a:pt x="0" y="0"/>
                </a:moveTo>
                <a:lnTo>
                  <a:pt x="122" y="33"/>
                </a:lnTo>
                <a:lnTo>
                  <a:pt x="0" y="66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1" name="Rectangle 31"/>
          <p:cNvSpPr>
            <a:spLocks noChangeArrowheads="1"/>
          </p:cNvSpPr>
          <p:nvPr/>
        </p:nvSpPr>
        <p:spPr bwMode="auto">
          <a:xfrm>
            <a:off x="4598988" y="4473575"/>
            <a:ext cx="34925" cy="134937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2" name="Rectangle 32"/>
          <p:cNvSpPr>
            <a:spLocks noChangeArrowheads="1"/>
          </p:cNvSpPr>
          <p:nvPr/>
        </p:nvSpPr>
        <p:spPr bwMode="auto">
          <a:xfrm>
            <a:off x="5038725" y="4473575"/>
            <a:ext cx="33337" cy="134937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3" name="Rectangle 33"/>
          <p:cNvSpPr>
            <a:spLocks noChangeArrowheads="1"/>
          </p:cNvSpPr>
          <p:nvPr/>
        </p:nvSpPr>
        <p:spPr bwMode="auto">
          <a:xfrm>
            <a:off x="5476875" y="4473575"/>
            <a:ext cx="33337" cy="134937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4" name="Rectangle 34"/>
          <p:cNvSpPr>
            <a:spLocks noChangeArrowheads="1"/>
          </p:cNvSpPr>
          <p:nvPr/>
        </p:nvSpPr>
        <p:spPr bwMode="auto">
          <a:xfrm>
            <a:off x="5916613" y="4473575"/>
            <a:ext cx="36512" cy="134937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5" name="Rectangle 35"/>
          <p:cNvSpPr>
            <a:spLocks noChangeArrowheads="1"/>
          </p:cNvSpPr>
          <p:nvPr/>
        </p:nvSpPr>
        <p:spPr bwMode="auto">
          <a:xfrm>
            <a:off x="6354763" y="4473575"/>
            <a:ext cx="36512" cy="134937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6" name="Rectangle 36"/>
          <p:cNvSpPr>
            <a:spLocks noChangeArrowheads="1"/>
          </p:cNvSpPr>
          <p:nvPr/>
        </p:nvSpPr>
        <p:spPr bwMode="auto">
          <a:xfrm>
            <a:off x="6792913" y="4473575"/>
            <a:ext cx="38100" cy="134937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7" name="Rectangle 37"/>
          <p:cNvSpPr>
            <a:spLocks noChangeArrowheads="1"/>
          </p:cNvSpPr>
          <p:nvPr/>
        </p:nvSpPr>
        <p:spPr bwMode="auto">
          <a:xfrm>
            <a:off x="7232650" y="4473575"/>
            <a:ext cx="36512" cy="134937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8" name="Rectangle 38"/>
          <p:cNvSpPr>
            <a:spLocks noChangeArrowheads="1"/>
          </p:cNvSpPr>
          <p:nvPr/>
        </p:nvSpPr>
        <p:spPr bwMode="auto">
          <a:xfrm>
            <a:off x="7670800" y="4473575"/>
            <a:ext cx="38100" cy="134937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9" name="Rectangle 39"/>
          <p:cNvSpPr>
            <a:spLocks noChangeArrowheads="1"/>
          </p:cNvSpPr>
          <p:nvPr/>
        </p:nvSpPr>
        <p:spPr bwMode="auto">
          <a:xfrm>
            <a:off x="4044950" y="4019550"/>
            <a:ext cx="134937" cy="33337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0" name="Rectangle 40"/>
          <p:cNvSpPr>
            <a:spLocks noChangeArrowheads="1"/>
          </p:cNvSpPr>
          <p:nvPr/>
        </p:nvSpPr>
        <p:spPr bwMode="auto">
          <a:xfrm>
            <a:off x="4044950" y="3581400"/>
            <a:ext cx="134937" cy="33337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1" name="Rectangle 41"/>
          <p:cNvSpPr>
            <a:spLocks noChangeArrowheads="1"/>
          </p:cNvSpPr>
          <p:nvPr/>
        </p:nvSpPr>
        <p:spPr bwMode="auto">
          <a:xfrm>
            <a:off x="4044950" y="3143250"/>
            <a:ext cx="134937" cy="33337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2" name="Rectangle 42"/>
          <p:cNvSpPr>
            <a:spLocks noChangeArrowheads="1"/>
          </p:cNvSpPr>
          <p:nvPr/>
        </p:nvSpPr>
        <p:spPr bwMode="auto">
          <a:xfrm>
            <a:off x="4044950" y="2703513"/>
            <a:ext cx="134937" cy="33337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4044950" y="2265363"/>
            <a:ext cx="134937" cy="33337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4" name="Rectangle 44"/>
          <p:cNvSpPr>
            <a:spLocks noChangeArrowheads="1"/>
          </p:cNvSpPr>
          <p:nvPr/>
        </p:nvSpPr>
        <p:spPr bwMode="auto">
          <a:xfrm>
            <a:off x="4044950" y="1822450"/>
            <a:ext cx="134937" cy="38100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5" name="Rectangle 45"/>
          <p:cNvSpPr>
            <a:spLocks noChangeArrowheads="1"/>
          </p:cNvSpPr>
          <p:nvPr/>
        </p:nvSpPr>
        <p:spPr bwMode="auto">
          <a:xfrm>
            <a:off x="4044950" y="1384300"/>
            <a:ext cx="134937" cy="38100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6" name="Rectangle 46"/>
          <p:cNvSpPr>
            <a:spLocks noChangeArrowheads="1"/>
          </p:cNvSpPr>
          <p:nvPr/>
        </p:nvSpPr>
        <p:spPr bwMode="auto">
          <a:xfrm>
            <a:off x="4044950" y="946150"/>
            <a:ext cx="134937" cy="36512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100392" y="4798382"/>
            <a:ext cx="3991216" cy="1948648"/>
            <a:chOff x="8386921" y="2138442"/>
            <a:chExt cx="2501951" cy="1401105"/>
          </a:xfrm>
        </p:grpSpPr>
        <p:sp>
          <p:nvSpPr>
            <p:cNvPr id="5" name="矩形 4"/>
            <p:cNvSpPr/>
            <p:nvPr/>
          </p:nvSpPr>
          <p:spPr>
            <a:xfrm>
              <a:off x="8386921" y="2138442"/>
              <a:ext cx="2501951" cy="5757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504910" y="2542351"/>
              <a:ext cx="2265974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6148" name="AutoShape 4"/>
          <p:cNvSpPr>
            <a:spLocks noChangeAspect="1" noChangeArrowheads="1" noTextEdit="1"/>
          </p:cNvSpPr>
          <p:nvPr/>
        </p:nvSpPr>
        <p:spPr bwMode="auto">
          <a:xfrm>
            <a:off x="4102100" y="574675"/>
            <a:ext cx="3983038" cy="4208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50" name="Freeform 6"/>
          <p:cNvSpPr/>
          <p:nvPr/>
        </p:nvSpPr>
        <p:spPr bwMode="auto">
          <a:xfrm>
            <a:off x="6623050" y="585788"/>
            <a:ext cx="168275" cy="261938"/>
          </a:xfrm>
          <a:custGeom>
            <a:avLst/>
            <a:gdLst/>
            <a:ahLst/>
            <a:cxnLst>
              <a:cxn ang="0">
                <a:pos x="9" y="165"/>
              </a:cxn>
              <a:cxn ang="0">
                <a:pos x="63" y="38"/>
              </a:cxn>
              <a:cxn ang="0">
                <a:pos x="73" y="26"/>
              </a:cxn>
              <a:cxn ang="0">
                <a:pos x="59" y="28"/>
              </a:cxn>
              <a:cxn ang="0">
                <a:pos x="0" y="28"/>
              </a:cxn>
              <a:cxn ang="0">
                <a:pos x="0" y="0"/>
              </a:cxn>
              <a:cxn ang="0">
                <a:pos x="106" y="0"/>
              </a:cxn>
              <a:cxn ang="0">
                <a:pos x="106" y="10"/>
              </a:cxn>
              <a:cxn ang="0">
                <a:pos x="40" y="165"/>
              </a:cxn>
              <a:cxn ang="0">
                <a:pos x="9" y="165"/>
              </a:cxn>
            </a:cxnLst>
            <a:rect l="0" t="0" r="r" b="b"/>
            <a:pathLst>
              <a:path w="106" h="165">
                <a:moveTo>
                  <a:pt x="9" y="165"/>
                </a:moveTo>
                <a:lnTo>
                  <a:pt x="63" y="38"/>
                </a:lnTo>
                <a:lnTo>
                  <a:pt x="73" y="26"/>
                </a:lnTo>
                <a:lnTo>
                  <a:pt x="59" y="28"/>
                </a:lnTo>
                <a:lnTo>
                  <a:pt x="0" y="28"/>
                </a:lnTo>
                <a:lnTo>
                  <a:pt x="0" y="0"/>
                </a:lnTo>
                <a:lnTo>
                  <a:pt x="106" y="0"/>
                </a:lnTo>
                <a:lnTo>
                  <a:pt x="106" y="10"/>
                </a:lnTo>
                <a:lnTo>
                  <a:pt x="40" y="165"/>
                </a:lnTo>
                <a:lnTo>
                  <a:pt x="9" y="165"/>
                </a:ln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51" name="Freeform 7"/>
          <p:cNvSpPr/>
          <p:nvPr/>
        </p:nvSpPr>
        <p:spPr bwMode="auto">
          <a:xfrm>
            <a:off x="6835775" y="585788"/>
            <a:ext cx="157163" cy="266700"/>
          </a:xfrm>
          <a:custGeom>
            <a:avLst/>
            <a:gdLst/>
            <a:ahLst/>
            <a:cxnLst>
              <a:cxn ang="0">
                <a:pos x="15" y="60"/>
              </a:cxn>
              <a:cxn ang="0">
                <a:pos x="25" y="56"/>
              </a:cxn>
              <a:cxn ang="0">
                <a:pos x="29" y="48"/>
              </a:cxn>
              <a:cxn ang="0">
                <a:pos x="25" y="39"/>
              </a:cxn>
              <a:cxn ang="0">
                <a:pos x="13" y="36"/>
              </a:cxn>
              <a:cxn ang="0">
                <a:pos x="5" y="36"/>
              </a:cxn>
              <a:cxn ang="0">
                <a:pos x="5" y="0"/>
              </a:cxn>
              <a:cxn ang="0">
                <a:pos x="40" y="0"/>
              </a:cxn>
              <a:cxn ang="0">
                <a:pos x="40" y="12"/>
              </a:cxn>
              <a:cxn ang="0">
                <a:pos x="16" y="12"/>
              </a:cxn>
              <a:cxn ang="0">
                <a:pos x="16" y="25"/>
              </a:cxn>
              <a:cxn ang="0">
                <a:pos x="21" y="25"/>
              </a:cxn>
              <a:cxn ang="0">
                <a:pos x="29" y="27"/>
              </a:cxn>
              <a:cxn ang="0">
                <a:pos x="36" y="31"/>
              </a:cxn>
              <a:cxn ang="0">
                <a:pos x="40" y="38"/>
              </a:cxn>
              <a:cxn ang="0">
                <a:pos x="42" y="47"/>
              </a:cxn>
              <a:cxn ang="0">
                <a:pos x="40" y="58"/>
              </a:cxn>
              <a:cxn ang="0">
                <a:pos x="34" y="65"/>
              </a:cxn>
              <a:cxn ang="0">
                <a:pos x="26" y="70"/>
              </a:cxn>
              <a:cxn ang="0">
                <a:pos x="16" y="71"/>
              </a:cxn>
              <a:cxn ang="0">
                <a:pos x="7" y="70"/>
              </a:cxn>
              <a:cxn ang="0">
                <a:pos x="0" y="68"/>
              </a:cxn>
              <a:cxn ang="0">
                <a:pos x="4" y="57"/>
              </a:cxn>
              <a:cxn ang="0">
                <a:pos x="9" y="59"/>
              </a:cxn>
              <a:cxn ang="0">
                <a:pos x="15" y="60"/>
              </a:cxn>
            </a:cxnLst>
            <a:rect l="0" t="0" r="r" b="b"/>
            <a:pathLst>
              <a:path w="42" h="71">
                <a:moveTo>
                  <a:pt x="15" y="60"/>
                </a:moveTo>
                <a:cubicBezTo>
                  <a:pt x="20" y="60"/>
                  <a:pt x="23" y="58"/>
                  <a:pt x="25" y="56"/>
                </a:cubicBezTo>
                <a:cubicBezTo>
                  <a:pt x="28" y="54"/>
                  <a:pt x="29" y="51"/>
                  <a:pt x="29" y="48"/>
                </a:cubicBezTo>
                <a:cubicBezTo>
                  <a:pt x="29" y="44"/>
                  <a:pt x="28" y="41"/>
                  <a:pt x="25" y="39"/>
                </a:cubicBezTo>
                <a:cubicBezTo>
                  <a:pt x="22" y="37"/>
                  <a:pt x="18" y="36"/>
                  <a:pt x="13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0"/>
                  <a:pt x="5" y="0"/>
                  <a:pt x="5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2"/>
                  <a:pt x="40" y="12"/>
                  <a:pt x="40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25"/>
                  <a:pt x="16" y="25"/>
                  <a:pt x="16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4" y="25"/>
                  <a:pt x="27" y="26"/>
                  <a:pt x="29" y="27"/>
                </a:cubicBezTo>
                <a:cubicBezTo>
                  <a:pt x="32" y="28"/>
                  <a:pt x="34" y="29"/>
                  <a:pt x="36" y="31"/>
                </a:cubicBezTo>
                <a:cubicBezTo>
                  <a:pt x="38" y="33"/>
                  <a:pt x="39" y="35"/>
                  <a:pt x="40" y="38"/>
                </a:cubicBezTo>
                <a:cubicBezTo>
                  <a:pt x="41" y="41"/>
                  <a:pt x="42" y="44"/>
                  <a:pt x="42" y="47"/>
                </a:cubicBezTo>
                <a:cubicBezTo>
                  <a:pt x="42" y="51"/>
                  <a:pt x="41" y="55"/>
                  <a:pt x="40" y="58"/>
                </a:cubicBezTo>
                <a:cubicBezTo>
                  <a:pt x="39" y="61"/>
                  <a:pt x="37" y="63"/>
                  <a:pt x="34" y="65"/>
                </a:cubicBezTo>
                <a:cubicBezTo>
                  <a:pt x="32" y="67"/>
                  <a:pt x="29" y="68"/>
                  <a:pt x="26" y="70"/>
                </a:cubicBezTo>
                <a:cubicBezTo>
                  <a:pt x="23" y="71"/>
                  <a:pt x="19" y="71"/>
                  <a:pt x="16" y="71"/>
                </a:cubicBezTo>
                <a:cubicBezTo>
                  <a:pt x="12" y="71"/>
                  <a:pt x="10" y="71"/>
                  <a:pt x="7" y="70"/>
                </a:cubicBezTo>
                <a:cubicBezTo>
                  <a:pt x="4" y="70"/>
                  <a:pt x="2" y="69"/>
                  <a:pt x="0" y="68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8"/>
                  <a:pt x="7" y="59"/>
                  <a:pt x="9" y="59"/>
                </a:cubicBezTo>
                <a:cubicBezTo>
                  <a:pt x="10" y="59"/>
                  <a:pt x="13" y="60"/>
                  <a:pt x="15" y="60"/>
                </a:cubicBez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52" name="Freeform 8"/>
          <p:cNvSpPr>
            <a:spLocks noEditPoints="1"/>
          </p:cNvSpPr>
          <p:nvPr/>
        </p:nvSpPr>
        <p:spPr bwMode="auto">
          <a:xfrm>
            <a:off x="7042150" y="577850"/>
            <a:ext cx="285750" cy="274638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1" y="10"/>
              </a:cxn>
              <a:cxn ang="0">
                <a:pos x="5" y="5"/>
              </a:cxn>
              <a:cxn ang="0">
                <a:pos x="10" y="1"/>
              </a:cxn>
              <a:cxn ang="0">
                <a:pos x="17" y="1"/>
              </a:cxn>
              <a:cxn ang="0">
                <a:pos x="24" y="1"/>
              </a:cxn>
              <a:cxn ang="0">
                <a:pos x="30" y="4"/>
              </a:cxn>
              <a:cxn ang="0">
                <a:pos x="34" y="10"/>
              </a:cxn>
              <a:cxn ang="0">
                <a:pos x="35" y="17"/>
              </a:cxn>
              <a:cxn ang="0">
                <a:pos x="34" y="25"/>
              </a:cxn>
              <a:cxn ang="0">
                <a:pos x="30" y="31"/>
              </a:cxn>
              <a:cxn ang="0">
                <a:pos x="24" y="34"/>
              </a:cxn>
              <a:cxn ang="0">
                <a:pos x="17" y="34"/>
              </a:cxn>
              <a:cxn ang="0">
                <a:pos x="10" y="34"/>
              </a:cxn>
              <a:cxn ang="0">
                <a:pos x="5" y="31"/>
              </a:cxn>
              <a:cxn ang="0">
                <a:pos x="1" y="25"/>
              </a:cxn>
              <a:cxn ang="0">
                <a:pos x="0" y="17"/>
              </a:cxn>
              <a:cxn ang="0">
                <a:pos x="63" y="0"/>
              </a:cxn>
              <a:cxn ang="0">
                <a:pos x="70" y="7"/>
              </a:cxn>
              <a:cxn ang="0">
                <a:pos x="12" y="73"/>
              </a:cxn>
              <a:cxn ang="0">
                <a:pos x="5" y="66"/>
              </a:cxn>
              <a:cxn ang="0">
                <a:pos x="63" y="0"/>
              </a:cxn>
              <a:cxn ang="0">
                <a:pos x="12" y="17"/>
              </a:cxn>
              <a:cxn ang="0">
                <a:pos x="17" y="26"/>
              </a:cxn>
              <a:cxn ang="0">
                <a:pos x="22" y="24"/>
              </a:cxn>
              <a:cxn ang="0">
                <a:pos x="23" y="17"/>
              </a:cxn>
              <a:cxn ang="0">
                <a:pos x="22" y="11"/>
              </a:cxn>
              <a:cxn ang="0">
                <a:pos x="17" y="9"/>
              </a:cxn>
              <a:cxn ang="0">
                <a:pos x="13" y="11"/>
              </a:cxn>
              <a:cxn ang="0">
                <a:pos x="12" y="17"/>
              </a:cxn>
              <a:cxn ang="0">
                <a:pos x="41" y="55"/>
              </a:cxn>
              <a:cxn ang="0">
                <a:pos x="42" y="47"/>
              </a:cxn>
              <a:cxn ang="0">
                <a:pos x="45" y="42"/>
              </a:cxn>
              <a:cxn ang="0">
                <a:pos x="51" y="39"/>
              </a:cxn>
              <a:cxn ang="0">
                <a:pos x="58" y="38"/>
              </a:cxn>
              <a:cxn ang="0">
                <a:pos x="65" y="38"/>
              </a:cxn>
              <a:cxn ang="0">
                <a:pos x="71" y="41"/>
              </a:cxn>
              <a:cxn ang="0">
                <a:pos x="74" y="47"/>
              </a:cxn>
              <a:cxn ang="0">
                <a:pos x="76" y="55"/>
              </a:cxn>
              <a:cxn ang="0">
                <a:pos x="74" y="62"/>
              </a:cxn>
              <a:cxn ang="0">
                <a:pos x="71" y="68"/>
              </a:cxn>
              <a:cxn ang="0">
                <a:pos x="65" y="71"/>
              </a:cxn>
              <a:cxn ang="0">
                <a:pos x="58" y="72"/>
              </a:cxn>
              <a:cxn ang="0">
                <a:pos x="51" y="71"/>
              </a:cxn>
              <a:cxn ang="0">
                <a:pos x="45" y="68"/>
              </a:cxn>
              <a:cxn ang="0">
                <a:pos x="42" y="62"/>
              </a:cxn>
              <a:cxn ang="0">
                <a:pos x="41" y="55"/>
              </a:cxn>
              <a:cxn ang="0">
                <a:pos x="52" y="55"/>
              </a:cxn>
              <a:cxn ang="0">
                <a:pos x="58" y="63"/>
              </a:cxn>
              <a:cxn ang="0">
                <a:pos x="62" y="61"/>
              </a:cxn>
              <a:cxn ang="0">
                <a:pos x="64" y="55"/>
              </a:cxn>
              <a:cxn ang="0">
                <a:pos x="62" y="48"/>
              </a:cxn>
              <a:cxn ang="0">
                <a:pos x="58" y="46"/>
              </a:cxn>
              <a:cxn ang="0">
                <a:pos x="54" y="48"/>
              </a:cxn>
              <a:cxn ang="0">
                <a:pos x="52" y="55"/>
              </a:cxn>
            </a:cxnLst>
            <a:rect l="0" t="0" r="r" b="b"/>
            <a:pathLst>
              <a:path w="76" h="73">
                <a:moveTo>
                  <a:pt x="0" y="17"/>
                </a:moveTo>
                <a:cubicBezTo>
                  <a:pt x="0" y="15"/>
                  <a:pt x="0" y="12"/>
                  <a:pt x="1" y="10"/>
                </a:cubicBezTo>
                <a:cubicBezTo>
                  <a:pt x="2" y="8"/>
                  <a:pt x="3" y="6"/>
                  <a:pt x="5" y="5"/>
                </a:cubicBezTo>
                <a:cubicBezTo>
                  <a:pt x="6" y="3"/>
                  <a:pt x="8" y="2"/>
                  <a:pt x="10" y="1"/>
                </a:cubicBezTo>
                <a:cubicBezTo>
                  <a:pt x="13" y="1"/>
                  <a:pt x="15" y="1"/>
                  <a:pt x="17" y="1"/>
                </a:cubicBezTo>
                <a:cubicBezTo>
                  <a:pt x="20" y="1"/>
                  <a:pt x="22" y="1"/>
                  <a:pt x="24" y="1"/>
                </a:cubicBezTo>
                <a:cubicBezTo>
                  <a:pt x="27" y="2"/>
                  <a:pt x="28" y="3"/>
                  <a:pt x="30" y="4"/>
                </a:cubicBezTo>
                <a:cubicBezTo>
                  <a:pt x="32" y="6"/>
                  <a:pt x="33" y="7"/>
                  <a:pt x="34" y="10"/>
                </a:cubicBezTo>
                <a:cubicBezTo>
                  <a:pt x="35" y="12"/>
                  <a:pt x="35" y="14"/>
                  <a:pt x="35" y="17"/>
                </a:cubicBezTo>
                <a:cubicBezTo>
                  <a:pt x="35" y="21"/>
                  <a:pt x="35" y="23"/>
                  <a:pt x="34" y="25"/>
                </a:cubicBezTo>
                <a:cubicBezTo>
                  <a:pt x="33" y="28"/>
                  <a:pt x="32" y="29"/>
                  <a:pt x="30" y="31"/>
                </a:cubicBezTo>
                <a:cubicBezTo>
                  <a:pt x="28" y="32"/>
                  <a:pt x="27" y="33"/>
                  <a:pt x="24" y="34"/>
                </a:cubicBezTo>
                <a:cubicBezTo>
                  <a:pt x="22" y="34"/>
                  <a:pt x="20" y="34"/>
                  <a:pt x="17" y="34"/>
                </a:cubicBezTo>
                <a:cubicBezTo>
                  <a:pt x="15" y="34"/>
                  <a:pt x="13" y="34"/>
                  <a:pt x="10" y="34"/>
                </a:cubicBezTo>
                <a:cubicBezTo>
                  <a:pt x="8" y="33"/>
                  <a:pt x="6" y="32"/>
                  <a:pt x="5" y="31"/>
                </a:cubicBezTo>
                <a:cubicBezTo>
                  <a:pt x="3" y="29"/>
                  <a:pt x="2" y="28"/>
                  <a:pt x="1" y="25"/>
                </a:cubicBezTo>
                <a:cubicBezTo>
                  <a:pt x="0" y="23"/>
                  <a:pt x="0" y="21"/>
                  <a:pt x="0" y="17"/>
                </a:cubicBezTo>
                <a:close/>
                <a:moveTo>
                  <a:pt x="63" y="0"/>
                </a:moveTo>
                <a:cubicBezTo>
                  <a:pt x="70" y="7"/>
                  <a:pt x="70" y="7"/>
                  <a:pt x="70" y="7"/>
                </a:cubicBezTo>
                <a:cubicBezTo>
                  <a:pt x="12" y="73"/>
                  <a:pt x="12" y="73"/>
                  <a:pt x="12" y="73"/>
                </a:cubicBezTo>
                <a:cubicBezTo>
                  <a:pt x="5" y="66"/>
                  <a:pt x="5" y="66"/>
                  <a:pt x="5" y="66"/>
                </a:cubicBezTo>
                <a:lnTo>
                  <a:pt x="63" y="0"/>
                </a:lnTo>
                <a:close/>
                <a:moveTo>
                  <a:pt x="12" y="17"/>
                </a:moveTo>
                <a:cubicBezTo>
                  <a:pt x="12" y="23"/>
                  <a:pt x="14" y="26"/>
                  <a:pt x="17" y="26"/>
                </a:cubicBezTo>
                <a:cubicBezTo>
                  <a:pt x="20" y="26"/>
                  <a:pt x="21" y="25"/>
                  <a:pt x="22" y="24"/>
                </a:cubicBezTo>
                <a:cubicBezTo>
                  <a:pt x="23" y="23"/>
                  <a:pt x="23" y="21"/>
                  <a:pt x="23" y="17"/>
                </a:cubicBezTo>
                <a:cubicBezTo>
                  <a:pt x="23" y="14"/>
                  <a:pt x="23" y="12"/>
                  <a:pt x="22" y="11"/>
                </a:cubicBezTo>
                <a:cubicBezTo>
                  <a:pt x="21" y="10"/>
                  <a:pt x="20" y="9"/>
                  <a:pt x="17" y="9"/>
                </a:cubicBezTo>
                <a:cubicBezTo>
                  <a:pt x="15" y="9"/>
                  <a:pt x="14" y="10"/>
                  <a:pt x="13" y="11"/>
                </a:cubicBezTo>
                <a:cubicBezTo>
                  <a:pt x="12" y="12"/>
                  <a:pt x="12" y="14"/>
                  <a:pt x="12" y="17"/>
                </a:cubicBezTo>
                <a:close/>
                <a:moveTo>
                  <a:pt x="41" y="55"/>
                </a:moveTo>
                <a:cubicBezTo>
                  <a:pt x="41" y="52"/>
                  <a:pt x="41" y="49"/>
                  <a:pt x="42" y="47"/>
                </a:cubicBezTo>
                <a:cubicBezTo>
                  <a:pt x="43" y="45"/>
                  <a:pt x="44" y="43"/>
                  <a:pt x="45" y="42"/>
                </a:cubicBezTo>
                <a:cubicBezTo>
                  <a:pt x="47" y="40"/>
                  <a:pt x="49" y="39"/>
                  <a:pt x="51" y="39"/>
                </a:cubicBezTo>
                <a:cubicBezTo>
                  <a:pt x="53" y="38"/>
                  <a:pt x="55" y="38"/>
                  <a:pt x="58" y="38"/>
                </a:cubicBezTo>
                <a:cubicBezTo>
                  <a:pt x="61" y="38"/>
                  <a:pt x="63" y="38"/>
                  <a:pt x="65" y="38"/>
                </a:cubicBezTo>
                <a:cubicBezTo>
                  <a:pt x="67" y="39"/>
                  <a:pt x="69" y="40"/>
                  <a:pt x="71" y="41"/>
                </a:cubicBezTo>
                <a:cubicBezTo>
                  <a:pt x="72" y="43"/>
                  <a:pt x="73" y="44"/>
                  <a:pt x="74" y="47"/>
                </a:cubicBezTo>
                <a:cubicBezTo>
                  <a:pt x="75" y="49"/>
                  <a:pt x="76" y="51"/>
                  <a:pt x="76" y="55"/>
                </a:cubicBezTo>
                <a:cubicBezTo>
                  <a:pt x="76" y="58"/>
                  <a:pt x="75" y="60"/>
                  <a:pt x="74" y="62"/>
                </a:cubicBezTo>
                <a:cubicBezTo>
                  <a:pt x="73" y="65"/>
                  <a:pt x="72" y="66"/>
                  <a:pt x="71" y="68"/>
                </a:cubicBezTo>
                <a:cubicBezTo>
                  <a:pt x="69" y="69"/>
                  <a:pt x="67" y="70"/>
                  <a:pt x="65" y="71"/>
                </a:cubicBezTo>
                <a:cubicBezTo>
                  <a:pt x="63" y="71"/>
                  <a:pt x="61" y="72"/>
                  <a:pt x="58" y="72"/>
                </a:cubicBezTo>
                <a:cubicBezTo>
                  <a:pt x="55" y="72"/>
                  <a:pt x="53" y="71"/>
                  <a:pt x="51" y="71"/>
                </a:cubicBezTo>
                <a:cubicBezTo>
                  <a:pt x="49" y="70"/>
                  <a:pt x="47" y="69"/>
                  <a:pt x="45" y="68"/>
                </a:cubicBezTo>
                <a:cubicBezTo>
                  <a:pt x="44" y="66"/>
                  <a:pt x="43" y="65"/>
                  <a:pt x="42" y="62"/>
                </a:cubicBezTo>
                <a:cubicBezTo>
                  <a:pt x="41" y="60"/>
                  <a:pt x="41" y="58"/>
                  <a:pt x="41" y="55"/>
                </a:cubicBezTo>
                <a:close/>
                <a:moveTo>
                  <a:pt x="52" y="55"/>
                </a:moveTo>
                <a:cubicBezTo>
                  <a:pt x="52" y="60"/>
                  <a:pt x="54" y="63"/>
                  <a:pt x="58" y="63"/>
                </a:cubicBezTo>
                <a:cubicBezTo>
                  <a:pt x="60" y="63"/>
                  <a:pt x="62" y="63"/>
                  <a:pt x="62" y="61"/>
                </a:cubicBezTo>
                <a:cubicBezTo>
                  <a:pt x="63" y="60"/>
                  <a:pt x="64" y="58"/>
                  <a:pt x="64" y="55"/>
                </a:cubicBezTo>
                <a:cubicBezTo>
                  <a:pt x="64" y="51"/>
                  <a:pt x="63" y="49"/>
                  <a:pt x="62" y="48"/>
                </a:cubicBezTo>
                <a:cubicBezTo>
                  <a:pt x="62" y="47"/>
                  <a:pt x="60" y="46"/>
                  <a:pt x="58" y="46"/>
                </a:cubicBezTo>
                <a:cubicBezTo>
                  <a:pt x="56" y="46"/>
                  <a:pt x="54" y="47"/>
                  <a:pt x="54" y="48"/>
                </a:cubicBezTo>
                <a:cubicBezTo>
                  <a:pt x="53" y="49"/>
                  <a:pt x="52" y="51"/>
                  <a:pt x="52" y="55"/>
                </a:cubicBez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53" name="Freeform 9"/>
          <p:cNvSpPr>
            <a:spLocks noEditPoints="1"/>
          </p:cNvSpPr>
          <p:nvPr/>
        </p:nvSpPr>
        <p:spPr bwMode="auto">
          <a:xfrm>
            <a:off x="4983163" y="954088"/>
            <a:ext cx="176213" cy="273050"/>
          </a:xfrm>
          <a:custGeom>
            <a:avLst/>
            <a:gdLst/>
            <a:ahLst/>
            <a:cxnLst>
              <a:cxn ang="0">
                <a:pos x="47" y="50"/>
              </a:cxn>
              <a:cxn ang="0">
                <a:pos x="46" y="59"/>
              </a:cxn>
              <a:cxn ang="0">
                <a:pos x="41" y="66"/>
              </a:cxn>
              <a:cxn ang="0">
                <a:pos x="34" y="71"/>
              </a:cxn>
              <a:cxn ang="0">
                <a:pos x="24" y="73"/>
              </a:cxn>
              <a:cxn ang="0">
                <a:pos x="15" y="71"/>
              </a:cxn>
              <a:cxn ang="0">
                <a:pos x="7" y="66"/>
              </a:cxn>
              <a:cxn ang="0">
                <a:pos x="2" y="58"/>
              </a:cxn>
              <a:cxn ang="0">
                <a:pos x="0" y="46"/>
              </a:cxn>
              <a:cxn ang="0">
                <a:pos x="3" y="29"/>
              </a:cxn>
              <a:cxn ang="0">
                <a:pos x="11" y="15"/>
              </a:cxn>
              <a:cxn ang="0">
                <a:pos x="22" y="5"/>
              </a:cxn>
              <a:cxn ang="0">
                <a:pos x="36" y="0"/>
              </a:cxn>
              <a:cxn ang="0">
                <a:pos x="39" y="10"/>
              </a:cxn>
              <a:cxn ang="0">
                <a:pos x="30" y="14"/>
              </a:cxn>
              <a:cxn ang="0">
                <a:pos x="22" y="19"/>
              </a:cxn>
              <a:cxn ang="0">
                <a:pos x="17" y="26"/>
              </a:cxn>
              <a:cxn ang="0">
                <a:pos x="14" y="34"/>
              </a:cxn>
              <a:cxn ang="0">
                <a:pos x="19" y="30"/>
              </a:cxn>
              <a:cxn ang="0">
                <a:pos x="27" y="28"/>
              </a:cxn>
              <a:cxn ang="0">
                <a:pos x="35" y="30"/>
              </a:cxn>
              <a:cxn ang="0">
                <a:pos x="42" y="34"/>
              </a:cxn>
              <a:cxn ang="0">
                <a:pos x="46" y="41"/>
              </a:cxn>
              <a:cxn ang="0">
                <a:pos x="47" y="50"/>
              </a:cxn>
              <a:cxn ang="0">
                <a:pos x="35" y="50"/>
              </a:cxn>
              <a:cxn ang="0">
                <a:pos x="24" y="39"/>
              </a:cxn>
              <a:cxn ang="0">
                <a:pos x="17" y="41"/>
              </a:cxn>
              <a:cxn ang="0">
                <a:pos x="13" y="45"/>
              </a:cxn>
              <a:cxn ang="0">
                <a:pos x="13" y="47"/>
              </a:cxn>
              <a:cxn ang="0">
                <a:pos x="13" y="49"/>
              </a:cxn>
              <a:cxn ang="0">
                <a:pos x="14" y="54"/>
              </a:cxn>
              <a:cxn ang="0">
                <a:pos x="16" y="58"/>
              </a:cxn>
              <a:cxn ang="0">
                <a:pos x="19" y="61"/>
              </a:cxn>
              <a:cxn ang="0">
                <a:pos x="24" y="62"/>
              </a:cxn>
              <a:cxn ang="0">
                <a:pos x="32" y="59"/>
              </a:cxn>
              <a:cxn ang="0">
                <a:pos x="35" y="50"/>
              </a:cxn>
            </a:cxnLst>
            <a:rect l="0" t="0" r="r" b="b"/>
            <a:pathLst>
              <a:path w="47" h="73">
                <a:moveTo>
                  <a:pt x="47" y="50"/>
                </a:moveTo>
                <a:cubicBezTo>
                  <a:pt x="47" y="53"/>
                  <a:pt x="47" y="56"/>
                  <a:pt x="46" y="59"/>
                </a:cubicBezTo>
                <a:cubicBezTo>
                  <a:pt x="44" y="62"/>
                  <a:pt x="43" y="64"/>
                  <a:pt x="41" y="66"/>
                </a:cubicBezTo>
                <a:cubicBezTo>
                  <a:pt x="39" y="68"/>
                  <a:pt x="36" y="70"/>
                  <a:pt x="34" y="71"/>
                </a:cubicBezTo>
                <a:cubicBezTo>
                  <a:pt x="31" y="72"/>
                  <a:pt x="28" y="73"/>
                  <a:pt x="24" y="73"/>
                </a:cubicBezTo>
                <a:cubicBezTo>
                  <a:pt x="21" y="73"/>
                  <a:pt x="18" y="72"/>
                  <a:pt x="15" y="71"/>
                </a:cubicBezTo>
                <a:cubicBezTo>
                  <a:pt x="12" y="70"/>
                  <a:pt x="9" y="68"/>
                  <a:pt x="7" y="66"/>
                </a:cubicBezTo>
                <a:cubicBezTo>
                  <a:pt x="5" y="64"/>
                  <a:pt x="3" y="61"/>
                  <a:pt x="2" y="58"/>
                </a:cubicBezTo>
                <a:cubicBezTo>
                  <a:pt x="1" y="55"/>
                  <a:pt x="0" y="51"/>
                  <a:pt x="0" y="46"/>
                </a:cubicBezTo>
                <a:cubicBezTo>
                  <a:pt x="0" y="40"/>
                  <a:pt x="1" y="34"/>
                  <a:pt x="3" y="29"/>
                </a:cubicBezTo>
                <a:cubicBezTo>
                  <a:pt x="5" y="23"/>
                  <a:pt x="8" y="19"/>
                  <a:pt x="11" y="15"/>
                </a:cubicBezTo>
                <a:cubicBezTo>
                  <a:pt x="14" y="11"/>
                  <a:pt x="18" y="7"/>
                  <a:pt x="22" y="5"/>
                </a:cubicBezTo>
                <a:cubicBezTo>
                  <a:pt x="27" y="3"/>
                  <a:pt x="31" y="1"/>
                  <a:pt x="36" y="0"/>
                </a:cubicBezTo>
                <a:cubicBezTo>
                  <a:pt x="39" y="10"/>
                  <a:pt x="39" y="10"/>
                  <a:pt x="39" y="10"/>
                </a:cubicBezTo>
                <a:cubicBezTo>
                  <a:pt x="35" y="11"/>
                  <a:pt x="32" y="12"/>
                  <a:pt x="30" y="14"/>
                </a:cubicBezTo>
                <a:cubicBezTo>
                  <a:pt x="27" y="15"/>
                  <a:pt x="24" y="17"/>
                  <a:pt x="22" y="19"/>
                </a:cubicBezTo>
                <a:cubicBezTo>
                  <a:pt x="20" y="21"/>
                  <a:pt x="18" y="24"/>
                  <a:pt x="17" y="26"/>
                </a:cubicBezTo>
                <a:cubicBezTo>
                  <a:pt x="15" y="29"/>
                  <a:pt x="14" y="32"/>
                  <a:pt x="14" y="34"/>
                </a:cubicBezTo>
                <a:cubicBezTo>
                  <a:pt x="15" y="33"/>
                  <a:pt x="17" y="31"/>
                  <a:pt x="19" y="30"/>
                </a:cubicBezTo>
                <a:cubicBezTo>
                  <a:pt x="21" y="29"/>
                  <a:pt x="24" y="28"/>
                  <a:pt x="27" y="28"/>
                </a:cubicBezTo>
                <a:cubicBezTo>
                  <a:pt x="30" y="28"/>
                  <a:pt x="32" y="29"/>
                  <a:pt x="35" y="30"/>
                </a:cubicBezTo>
                <a:cubicBezTo>
                  <a:pt x="38" y="31"/>
                  <a:pt x="40" y="32"/>
                  <a:pt x="42" y="34"/>
                </a:cubicBezTo>
                <a:cubicBezTo>
                  <a:pt x="43" y="36"/>
                  <a:pt x="45" y="38"/>
                  <a:pt x="46" y="41"/>
                </a:cubicBezTo>
                <a:cubicBezTo>
                  <a:pt x="47" y="43"/>
                  <a:pt x="47" y="46"/>
                  <a:pt x="47" y="50"/>
                </a:cubicBezTo>
                <a:close/>
                <a:moveTo>
                  <a:pt x="35" y="50"/>
                </a:moveTo>
                <a:cubicBezTo>
                  <a:pt x="35" y="43"/>
                  <a:pt x="31" y="39"/>
                  <a:pt x="24" y="39"/>
                </a:cubicBezTo>
                <a:cubicBezTo>
                  <a:pt x="21" y="39"/>
                  <a:pt x="19" y="40"/>
                  <a:pt x="17" y="41"/>
                </a:cubicBezTo>
                <a:cubicBezTo>
                  <a:pt x="15" y="42"/>
                  <a:pt x="14" y="44"/>
                  <a:pt x="13" y="45"/>
                </a:cubicBezTo>
                <a:cubicBezTo>
                  <a:pt x="13" y="46"/>
                  <a:pt x="13" y="47"/>
                  <a:pt x="13" y="47"/>
                </a:cubicBezTo>
                <a:cubicBezTo>
                  <a:pt x="13" y="48"/>
                  <a:pt x="13" y="48"/>
                  <a:pt x="13" y="49"/>
                </a:cubicBezTo>
                <a:cubicBezTo>
                  <a:pt x="13" y="50"/>
                  <a:pt x="13" y="52"/>
                  <a:pt x="14" y="54"/>
                </a:cubicBezTo>
                <a:cubicBezTo>
                  <a:pt x="14" y="55"/>
                  <a:pt x="15" y="56"/>
                  <a:pt x="16" y="58"/>
                </a:cubicBezTo>
                <a:cubicBezTo>
                  <a:pt x="16" y="59"/>
                  <a:pt x="18" y="60"/>
                  <a:pt x="19" y="61"/>
                </a:cubicBezTo>
                <a:cubicBezTo>
                  <a:pt x="20" y="61"/>
                  <a:pt x="22" y="62"/>
                  <a:pt x="24" y="62"/>
                </a:cubicBezTo>
                <a:cubicBezTo>
                  <a:pt x="27" y="62"/>
                  <a:pt x="30" y="61"/>
                  <a:pt x="32" y="59"/>
                </a:cubicBezTo>
                <a:cubicBezTo>
                  <a:pt x="34" y="57"/>
                  <a:pt x="35" y="54"/>
                  <a:pt x="35" y="50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54" name="Freeform 10"/>
          <p:cNvSpPr/>
          <p:nvPr/>
        </p:nvSpPr>
        <p:spPr bwMode="auto">
          <a:xfrm>
            <a:off x="5208588" y="960438"/>
            <a:ext cx="157163" cy="266700"/>
          </a:xfrm>
          <a:custGeom>
            <a:avLst/>
            <a:gdLst/>
            <a:ahLst/>
            <a:cxnLst>
              <a:cxn ang="0">
                <a:pos x="16" y="60"/>
              </a:cxn>
              <a:cxn ang="0">
                <a:pos x="25" y="57"/>
              </a:cxn>
              <a:cxn ang="0">
                <a:pos x="29" y="49"/>
              </a:cxn>
              <a:cxn ang="0">
                <a:pos x="25" y="40"/>
              </a:cxn>
              <a:cxn ang="0">
                <a:pos x="15" y="38"/>
              </a:cxn>
              <a:cxn ang="0">
                <a:pos x="7" y="38"/>
              </a:cxn>
              <a:cxn ang="0">
                <a:pos x="7" y="31"/>
              </a:cxn>
              <a:cxn ang="0">
                <a:pos x="19" y="14"/>
              </a:cxn>
              <a:cxn ang="0">
                <a:pos x="25" y="10"/>
              </a:cxn>
              <a:cxn ang="0">
                <a:pos x="17" y="11"/>
              </a:cxn>
              <a:cxn ang="0">
                <a:pos x="0" y="11"/>
              </a:cxn>
              <a:cxn ang="0">
                <a:pos x="0" y="0"/>
              </a:cxn>
              <a:cxn ang="0">
                <a:pos x="39" y="0"/>
              </a:cxn>
              <a:cxn ang="0">
                <a:pos x="39" y="7"/>
              </a:cxn>
              <a:cxn ang="0">
                <a:pos x="24" y="26"/>
              </a:cxn>
              <a:cxn ang="0">
                <a:pos x="20" y="28"/>
              </a:cxn>
              <a:cxn ang="0">
                <a:pos x="20" y="29"/>
              </a:cxn>
              <a:cxn ang="0">
                <a:pos x="24" y="28"/>
              </a:cxn>
              <a:cxn ang="0">
                <a:pos x="31" y="30"/>
              </a:cxn>
              <a:cxn ang="0">
                <a:pos x="36" y="33"/>
              </a:cxn>
              <a:cxn ang="0">
                <a:pos x="40" y="40"/>
              </a:cxn>
              <a:cxn ang="0">
                <a:pos x="42" y="48"/>
              </a:cxn>
              <a:cxn ang="0">
                <a:pos x="40" y="58"/>
              </a:cxn>
              <a:cxn ang="0">
                <a:pos x="34" y="65"/>
              </a:cxn>
              <a:cxn ang="0">
                <a:pos x="26" y="69"/>
              </a:cxn>
              <a:cxn ang="0">
                <a:pos x="16" y="71"/>
              </a:cxn>
              <a:cxn ang="0">
                <a:pos x="7" y="70"/>
              </a:cxn>
              <a:cxn ang="0">
                <a:pos x="0" y="68"/>
              </a:cxn>
              <a:cxn ang="0">
                <a:pos x="3" y="57"/>
              </a:cxn>
              <a:cxn ang="0">
                <a:pos x="9" y="59"/>
              </a:cxn>
              <a:cxn ang="0">
                <a:pos x="16" y="60"/>
              </a:cxn>
            </a:cxnLst>
            <a:rect l="0" t="0" r="r" b="b"/>
            <a:pathLst>
              <a:path w="42" h="71">
                <a:moveTo>
                  <a:pt x="16" y="60"/>
                </a:moveTo>
                <a:cubicBezTo>
                  <a:pt x="20" y="60"/>
                  <a:pt x="23" y="59"/>
                  <a:pt x="25" y="57"/>
                </a:cubicBezTo>
                <a:cubicBezTo>
                  <a:pt x="28" y="54"/>
                  <a:pt x="29" y="52"/>
                  <a:pt x="29" y="49"/>
                </a:cubicBezTo>
                <a:cubicBezTo>
                  <a:pt x="29" y="45"/>
                  <a:pt x="27" y="42"/>
                  <a:pt x="25" y="40"/>
                </a:cubicBezTo>
                <a:cubicBezTo>
                  <a:pt x="23" y="38"/>
                  <a:pt x="19" y="38"/>
                  <a:pt x="15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1"/>
                  <a:pt x="7" y="31"/>
                  <a:pt x="7" y="31"/>
                </a:cubicBezTo>
                <a:cubicBezTo>
                  <a:pt x="19" y="14"/>
                  <a:pt x="19" y="14"/>
                  <a:pt x="19" y="14"/>
                </a:cubicBezTo>
                <a:cubicBezTo>
                  <a:pt x="25" y="10"/>
                  <a:pt x="25" y="10"/>
                  <a:pt x="25" y="10"/>
                </a:cubicBezTo>
                <a:cubicBezTo>
                  <a:pt x="17" y="11"/>
                  <a:pt x="17" y="11"/>
                  <a:pt x="17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0"/>
                  <a:pt x="0" y="0"/>
                  <a:pt x="0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7"/>
                  <a:pt x="39" y="7"/>
                  <a:pt x="39" y="7"/>
                </a:cubicBezTo>
                <a:cubicBezTo>
                  <a:pt x="24" y="26"/>
                  <a:pt x="24" y="26"/>
                  <a:pt x="24" y="26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9"/>
                  <a:pt x="20" y="29"/>
                  <a:pt x="20" y="29"/>
                </a:cubicBezTo>
                <a:cubicBezTo>
                  <a:pt x="24" y="28"/>
                  <a:pt x="24" y="28"/>
                  <a:pt x="24" y="28"/>
                </a:cubicBezTo>
                <a:cubicBezTo>
                  <a:pt x="27" y="28"/>
                  <a:pt x="29" y="29"/>
                  <a:pt x="31" y="30"/>
                </a:cubicBezTo>
                <a:cubicBezTo>
                  <a:pt x="33" y="31"/>
                  <a:pt x="35" y="32"/>
                  <a:pt x="36" y="33"/>
                </a:cubicBezTo>
                <a:cubicBezTo>
                  <a:pt x="38" y="35"/>
                  <a:pt x="39" y="37"/>
                  <a:pt x="40" y="40"/>
                </a:cubicBezTo>
                <a:cubicBezTo>
                  <a:pt x="41" y="42"/>
                  <a:pt x="42" y="45"/>
                  <a:pt x="42" y="48"/>
                </a:cubicBezTo>
                <a:cubicBezTo>
                  <a:pt x="42" y="52"/>
                  <a:pt x="41" y="55"/>
                  <a:pt x="40" y="58"/>
                </a:cubicBezTo>
                <a:cubicBezTo>
                  <a:pt x="38" y="61"/>
                  <a:pt x="37" y="63"/>
                  <a:pt x="34" y="65"/>
                </a:cubicBezTo>
                <a:cubicBezTo>
                  <a:pt x="32" y="67"/>
                  <a:pt x="29" y="69"/>
                  <a:pt x="26" y="69"/>
                </a:cubicBezTo>
                <a:cubicBezTo>
                  <a:pt x="23" y="70"/>
                  <a:pt x="20" y="71"/>
                  <a:pt x="16" y="71"/>
                </a:cubicBezTo>
                <a:cubicBezTo>
                  <a:pt x="13" y="71"/>
                  <a:pt x="10" y="71"/>
                  <a:pt x="7" y="70"/>
                </a:cubicBezTo>
                <a:cubicBezTo>
                  <a:pt x="4" y="70"/>
                  <a:pt x="2" y="69"/>
                  <a:pt x="0" y="68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58"/>
                  <a:pt x="7" y="59"/>
                  <a:pt x="9" y="59"/>
                </a:cubicBezTo>
                <a:cubicBezTo>
                  <a:pt x="11" y="60"/>
                  <a:pt x="13" y="60"/>
                  <a:pt x="16" y="60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55" name="Freeform 11"/>
          <p:cNvSpPr>
            <a:spLocks noEditPoints="1"/>
          </p:cNvSpPr>
          <p:nvPr/>
        </p:nvSpPr>
        <p:spPr bwMode="auto">
          <a:xfrm>
            <a:off x="5411788" y="954088"/>
            <a:ext cx="280988" cy="273050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1" y="10"/>
              </a:cxn>
              <a:cxn ang="0">
                <a:pos x="4" y="4"/>
              </a:cxn>
              <a:cxn ang="0">
                <a:pos x="10" y="1"/>
              </a:cxn>
              <a:cxn ang="0">
                <a:pos x="17" y="0"/>
              </a:cxn>
              <a:cxn ang="0">
                <a:pos x="24" y="1"/>
              </a:cxn>
              <a:cxn ang="0">
                <a:pos x="30" y="4"/>
              </a:cxn>
              <a:cxn ang="0">
                <a:pos x="33" y="9"/>
              </a:cxn>
              <a:cxn ang="0">
                <a:pos x="35" y="17"/>
              </a:cxn>
              <a:cxn ang="0">
                <a:pos x="33" y="25"/>
              </a:cxn>
              <a:cxn ang="0">
                <a:pos x="30" y="31"/>
              </a:cxn>
              <a:cxn ang="0">
                <a:pos x="24" y="33"/>
              </a:cxn>
              <a:cxn ang="0">
                <a:pos x="17" y="34"/>
              </a:cxn>
              <a:cxn ang="0">
                <a:pos x="10" y="33"/>
              </a:cxn>
              <a:cxn ang="0">
                <a:pos x="4" y="31"/>
              </a:cxn>
              <a:cxn ang="0">
                <a:pos x="1" y="25"/>
              </a:cxn>
              <a:cxn ang="0">
                <a:pos x="0" y="17"/>
              </a:cxn>
              <a:cxn ang="0">
                <a:pos x="62" y="0"/>
              </a:cxn>
              <a:cxn ang="0">
                <a:pos x="69" y="7"/>
              </a:cxn>
              <a:cxn ang="0">
                <a:pos x="12" y="73"/>
              </a:cxn>
              <a:cxn ang="0">
                <a:pos x="5" y="66"/>
              </a:cxn>
              <a:cxn ang="0">
                <a:pos x="62" y="0"/>
              </a:cxn>
              <a:cxn ang="0">
                <a:pos x="11" y="17"/>
              </a:cxn>
              <a:cxn ang="0">
                <a:pos x="17" y="26"/>
              </a:cxn>
              <a:cxn ang="0">
                <a:pos x="21" y="24"/>
              </a:cxn>
              <a:cxn ang="0">
                <a:pos x="23" y="17"/>
              </a:cxn>
              <a:cxn ang="0">
                <a:pos x="21" y="11"/>
              </a:cxn>
              <a:cxn ang="0">
                <a:pos x="17" y="9"/>
              </a:cxn>
              <a:cxn ang="0">
                <a:pos x="13" y="11"/>
              </a:cxn>
              <a:cxn ang="0">
                <a:pos x="11" y="17"/>
              </a:cxn>
              <a:cxn ang="0">
                <a:pos x="40" y="54"/>
              </a:cxn>
              <a:cxn ang="0">
                <a:pos x="41" y="47"/>
              </a:cxn>
              <a:cxn ang="0">
                <a:pos x="45" y="41"/>
              </a:cxn>
              <a:cxn ang="0">
                <a:pos x="50" y="38"/>
              </a:cxn>
              <a:cxn ang="0">
                <a:pos x="58" y="37"/>
              </a:cxn>
              <a:cxn ang="0">
                <a:pos x="65" y="38"/>
              </a:cxn>
              <a:cxn ang="0">
                <a:pos x="70" y="41"/>
              </a:cxn>
              <a:cxn ang="0">
                <a:pos x="74" y="46"/>
              </a:cxn>
              <a:cxn ang="0">
                <a:pos x="75" y="54"/>
              </a:cxn>
              <a:cxn ang="0">
                <a:pos x="74" y="62"/>
              </a:cxn>
              <a:cxn ang="0">
                <a:pos x="70" y="68"/>
              </a:cxn>
              <a:cxn ang="0">
                <a:pos x="65" y="70"/>
              </a:cxn>
              <a:cxn ang="0">
                <a:pos x="58" y="71"/>
              </a:cxn>
              <a:cxn ang="0">
                <a:pos x="50" y="70"/>
              </a:cxn>
              <a:cxn ang="0">
                <a:pos x="45" y="68"/>
              </a:cxn>
              <a:cxn ang="0">
                <a:pos x="41" y="62"/>
              </a:cxn>
              <a:cxn ang="0">
                <a:pos x="40" y="54"/>
              </a:cxn>
              <a:cxn ang="0">
                <a:pos x="52" y="54"/>
              </a:cxn>
              <a:cxn ang="0">
                <a:pos x="58" y="63"/>
              </a:cxn>
              <a:cxn ang="0">
                <a:pos x="62" y="61"/>
              </a:cxn>
              <a:cxn ang="0">
                <a:pos x="63" y="54"/>
              </a:cxn>
              <a:cxn ang="0">
                <a:pos x="62" y="48"/>
              </a:cxn>
              <a:cxn ang="0">
                <a:pos x="58" y="46"/>
              </a:cxn>
              <a:cxn ang="0">
                <a:pos x="53" y="48"/>
              </a:cxn>
              <a:cxn ang="0">
                <a:pos x="52" y="54"/>
              </a:cxn>
            </a:cxnLst>
            <a:rect l="0" t="0" r="r" b="b"/>
            <a:pathLst>
              <a:path w="75" h="73">
                <a:moveTo>
                  <a:pt x="0" y="17"/>
                </a:moveTo>
                <a:cubicBezTo>
                  <a:pt x="0" y="14"/>
                  <a:pt x="0" y="12"/>
                  <a:pt x="1" y="10"/>
                </a:cubicBezTo>
                <a:cubicBezTo>
                  <a:pt x="2" y="8"/>
                  <a:pt x="3" y="6"/>
                  <a:pt x="4" y="4"/>
                </a:cubicBezTo>
                <a:cubicBezTo>
                  <a:pt x="6" y="3"/>
                  <a:pt x="8" y="2"/>
                  <a:pt x="10" y="1"/>
                </a:cubicBezTo>
                <a:cubicBezTo>
                  <a:pt x="12" y="1"/>
                  <a:pt x="14" y="0"/>
                  <a:pt x="17" y="0"/>
                </a:cubicBezTo>
                <a:cubicBezTo>
                  <a:pt x="20" y="0"/>
                  <a:pt x="22" y="1"/>
                  <a:pt x="24" y="1"/>
                </a:cubicBezTo>
                <a:cubicBezTo>
                  <a:pt x="26" y="2"/>
                  <a:pt x="28" y="3"/>
                  <a:pt x="30" y="4"/>
                </a:cubicBezTo>
                <a:cubicBezTo>
                  <a:pt x="31" y="6"/>
                  <a:pt x="32" y="7"/>
                  <a:pt x="33" y="9"/>
                </a:cubicBezTo>
                <a:cubicBezTo>
                  <a:pt x="34" y="12"/>
                  <a:pt x="35" y="14"/>
                  <a:pt x="35" y="17"/>
                </a:cubicBezTo>
                <a:cubicBezTo>
                  <a:pt x="35" y="20"/>
                  <a:pt x="34" y="23"/>
                  <a:pt x="33" y="25"/>
                </a:cubicBezTo>
                <a:cubicBezTo>
                  <a:pt x="32" y="27"/>
                  <a:pt x="31" y="29"/>
                  <a:pt x="30" y="31"/>
                </a:cubicBezTo>
                <a:cubicBezTo>
                  <a:pt x="28" y="32"/>
                  <a:pt x="26" y="33"/>
                  <a:pt x="24" y="33"/>
                </a:cubicBezTo>
                <a:cubicBezTo>
                  <a:pt x="22" y="34"/>
                  <a:pt x="20" y="34"/>
                  <a:pt x="17" y="34"/>
                </a:cubicBezTo>
                <a:cubicBezTo>
                  <a:pt x="14" y="34"/>
                  <a:pt x="12" y="34"/>
                  <a:pt x="10" y="33"/>
                </a:cubicBezTo>
                <a:cubicBezTo>
                  <a:pt x="8" y="33"/>
                  <a:pt x="6" y="32"/>
                  <a:pt x="4" y="31"/>
                </a:cubicBezTo>
                <a:cubicBezTo>
                  <a:pt x="3" y="29"/>
                  <a:pt x="2" y="27"/>
                  <a:pt x="1" y="25"/>
                </a:cubicBezTo>
                <a:cubicBezTo>
                  <a:pt x="0" y="23"/>
                  <a:pt x="0" y="20"/>
                  <a:pt x="0" y="17"/>
                </a:cubicBezTo>
                <a:close/>
                <a:moveTo>
                  <a:pt x="62" y="0"/>
                </a:moveTo>
                <a:cubicBezTo>
                  <a:pt x="69" y="7"/>
                  <a:pt x="69" y="7"/>
                  <a:pt x="69" y="7"/>
                </a:cubicBezTo>
                <a:cubicBezTo>
                  <a:pt x="12" y="73"/>
                  <a:pt x="12" y="73"/>
                  <a:pt x="12" y="73"/>
                </a:cubicBezTo>
                <a:cubicBezTo>
                  <a:pt x="5" y="66"/>
                  <a:pt x="5" y="66"/>
                  <a:pt x="5" y="66"/>
                </a:cubicBezTo>
                <a:lnTo>
                  <a:pt x="62" y="0"/>
                </a:lnTo>
                <a:close/>
                <a:moveTo>
                  <a:pt x="11" y="17"/>
                </a:moveTo>
                <a:cubicBezTo>
                  <a:pt x="11" y="23"/>
                  <a:pt x="13" y="26"/>
                  <a:pt x="17" y="26"/>
                </a:cubicBezTo>
                <a:cubicBezTo>
                  <a:pt x="19" y="26"/>
                  <a:pt x="21" y="25"/>
                  <a:pt x="21" y="24"/>
                </a:cubicBezTo>
                <a:cubicBezTo>
                  <a:pt x="22" y="23"/>
                  <a:pt x="23" y="21"/>
                  <a:pt x="23" y="17"/>
                </a:cubicBezTo>
                <a:cubicBezTo>
                  <a:pt x="23" y="14"/>
                  <a:pt x="22" y="12"/>
                  <a:pt x="21" y="11"/>
                </a:cubicBezTo>
                <a:cubicBezTo>
                  <a:pt x="21" y="9"/>
                  <a:pt x="19" y="9"/>
                  <a:pt x="17" y="9"/>
                </a:cubicBezTo>
                <a:cubicBezTo>
                  <a:pt x="15" y="9"/>
                  <a:pt x="13" y="9"/>
                  <a:pt x="13" y="11"/>
                </a:cubicBezTo>
                <a:cubicBezTo>
                  <a:pt x="12" y="12"/>
                  <a:pt x="11" y="14"/>
                  <a:pt x="11" y="17"/>
                </a:cubicBezTo>
                <a:close/>
                <a:moveTo>
                  <a:pt x="40" y="54"/>
                </a:moveTo>
                <a:cubicBezTo>
                  <a:pt x="40" y="51"/>
                  <a:pt x="41" y="49"/>
                  <a:pt x="41" y="47"/>
                </a:cubicBezTo>
                <a:cubicBezTo>
                  <a:pt x="42" y="45"/>
                  <a:pt x="43" y="43"/>
                  <a:pt x="45" y="41"/>
                </a:cubicBezTo>
                <a:cubicBezTo>
                  <a:pt x="46" y="40"/>
                  <a:pt x="48" y="39"/>
                  <a:pt x="50" y="38"/>
                </a:cubicBezTo>
                <a:cubicBezTo>
                  <a:pt x="53" y="38"/>
                  <a:pt x="55" y="37"/>
                  <a:pt x="58" y="37"/>
                </a:cubicBezTo>
                <a:cubicBezTo>
                  <a:pt x="60" y="37"/>
                  <a:pt x="62" y="38"/>
                  <a:pt x="65" y="38"/>
                </a:cubicBezTo>
                <a:cubicBezTo>
                  <a:pt x="67" y="39"/>
                  <a:pt x="69" y="40"/>
                  <a:pt x="70" y="41"/>
                </a:cubicBezTo>
                <a:cubicBezTo>
                  <a:pt x="72" y="43"/>
                  <a:pt x="73" y="44"/>
                  <a:pt x="74" y="46"/>
                </a:cubicBezTo>
                <a:cubicBezTo>
                  <a:pt x="75" y="49"/>
                  <a:pt x="75" y="51"/>
                  <a:pt x="75" y="54"/>
                </a:cubicBezTo>
                <a:cubicBezTo>
                  <a:pt x="75" y="58"/>
                  <a:pt x="75" y="60"/>
                  <a:pt x="74" y="62"/>
                </a:cubicBezTo>
                <a:cubicBezTo>
                  <a:pt x="73" y="64"/>
                  <a:pt x="72" y="66"/>
                  <a:pt x="70" y="68"/>
                </a:cubicBezTo>
                <a:cubicBezTo>
                  <a:pt x="69" y="69"/>
                  <a:pt x="67" y="70"/>
                  <a:pt x="65" y="70"/>
                </a:cubicBezTo>
                <a:cubicBezTo>
                  <a:pt x="62" y="71"/>
                  <a:pt x="60" y="71"/>
                  <a:pt x="58" y="71"/>
                </a:cubicBezTo>
                <a:cubicBezTo>
                  <a:pt x="55" y="71"/>
                  <a:pt x="53" y="71"/>
                  <a:pt x="50" y="70"/>
                </a:cubicBezTo>
                <a:cubicBezTo>
                  <a:pt x="48" y="70"/>
                  <a:pt x="46" y="69"/>
                  <a:pt x="45" y="68"/>
                </a:cubicBezTo>
                <a:cubicBezTo>
                  <a:pt x="43" y="66"/>
                  <a:pt x="42" y="64"/>
                  <a:pt x="41" y="62"/>
                </a:cubicBezTo>
                <a:cubicBezTo>
                  <a:pt x="41" y="60"/>
                  <a:pt x="40" y="58"/>
                  <a:pt x="40" y="54"/>
                </a:cubicBezTo>
                <a:close/>
                <a:moveTo>
                  <a:pt x="52" y="54"/>
                </a:moveTo>
                <a:cubicBezTo>
                  <a:pt x="52" y="60"/>
                  <a:pt x="54" y="63"/>
                  <a:pt x="58" y="63"/>
                </a:cubicBezTo>
                <a:cubicBezTo>
                  <a:pt x="60" y="63"/>
                  <a:pt x="61" y="62"/>
                  <a:pt x="62" y="61"/>
                </a:cubicBezTo>
                <a:cubicBezTo>
                  <a:pt x="63" y="60"/>
                  <a:pt x="63" y="58"/>
                  <a:pt x="63" y="54"/>
                </a:cubicBezTo>
                <a:cubicBezTo>
                  <a:pt x="63" y="51"/>
                  <a:pt x="63" y="49"/>
                  <a:pt x="62" y="48"/>
                </a:cubicBezTo>
                <a:cubicBezTo>
                  <a:pt x="61" y="46"/>
                  <a:pt x="60" y="46"/>
                  <a:pt x="58" y="46"/>
                </a:cubicBezTo>
                <a:cubicBezTo>
                  <a:pt x="55" y="46"/>
                  <a:pt x="54" y="46"/>
                  <a:pt x="53" y="48"/>
                </a:cubicBezTo>
                <a:cubicBezTo>
                  <a:pt x="52" y="49"/>
                  <a:pt x="52" y="51"/>
                  <a:pt x="52" y="54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56" name="Freeform 12"/>
          <p:cNvSpPr/>
          <p:nvPr/>
        </p:nvSpPr>
        <p:spPr bwMode="auto">
          <a:xfrm>
            <a:off x="4195763" y="2349500"/>
            <a:ext cx="157163" cy="269875"/>
          </a:xfrm>
          <a:custGeom>
            <a:avLst/>
            <a:gdLst/>
            <a:ahLst/>
            <a:cxnLst>
              <a:cxn ang="0">
                <a:pos x="16" y="61"/>
              </a:cxn>
              <a:cxn ang="0">
                <a:pos x="26" y="57"/>
              </a:cxn>
              <a:cxn ang="0">
                <a:pos x="29" y="49"/>
              </a:cxn>
              <a:cxn ang="0">
                <a:pos x="26" y="41"/>
              </a:cxn>
              <a:cxn ang="0">
                <a:pos x="15" y="38"/>
              </a:cxn>
              <a:cxn ang="0">
                <a:pos x="8" y="38"/>
              </a:cxn>
              <a:cxn ang="0">
                <a:pos x="8" y="31"/>
              </a:cxn>
              <a:cxn ang="0">
                <a:pos x="20" y="15"/>
              </a:cxn>
              <a:cxn ang="0">
                <a:pos x="25" y="10"/>
              </a:cxn>
              <a:cxn ang="0">
                <a:pos x="18" y="11"/>
              </a:cxn>
              <a:cxn ang="0">
                <a:pos x="1" y="11"/>
              </a:cxn>
              <a:cxn ang="0">
                <a:pos x="1" y="0"/>
              </a:cxn>
              <a:cxn ang="0">
                <a:pos x="39" y="0"/>
              </a:cxn>
              <a:cxn ang="0">
                <a:pos x="39" y="7"/>
              </a:cxn>
              <a:cxn ang="0">
                <a:pos x="25" y="26"/>
              </a:cxn>
              <a:cxn ang="0">
                <a:pos x="20" y="29"/>
              </a:cxn>
              <a:cxn ang="0">
                <a:pos x="20" y="29"/>
              </a:cxn>
              <a:cxn ang="0">
                <a:pos x="25" y="29"/>
              </a:cxn>
              <a:cxn ang="0">
                <a:pos x="31" y="30"/>
              </a:cxn>
              <a:cxn ang="0">
                <a:pos x="37" y="34"/>
              </a:cxn>
              <a:cxn ang="0">
                <a:pos x="40" y="40"/>
              </a:cxn>
              <a:cxn ang="0">
                <a:pos x="42" y="48"/>
              </a:cxn>
              <a:cxn ang="0">
                <a:pos x="40" y="59"/>
              </a:cxn>
              <a:cxn ang="0">
                <a:pos x="35" y="66"/>
              </a:cxn>
              <a:cxn ang="0">
                <a:pos x="27" y="70"/>
              </a:cxn>
              <a:cxn ang="0">
                <a:pos x="17" y="72"/>
              </a:cxn>
              <a:cxn ang="0">
                <a:pos x="8" y="71"/>
              </a:cxn>
              <a:cxn ang="0">
                <a:pos x="0" y="68"/>
              </a:cxn>
              <a:cxn ang="0">
                <a:pos x="3" y="58"/>
              </a:cxn>
              <a:cxn ang="0">
                <a:pos x="9" y="60"/>
              </a:cxn>
              <a:cxn ang="0">
                <a:pos x="16" y="61"/>
              </a:cxn>
            </a:cxnLst>
            <a:rect l="0" t="0" r="r" b="b"/>
            <a:pathLst>
              <a:path w="42" h="72">
                <a:moveTo>
                  <a:pt x="16" y="61"/>
                </a:moveTo>
                <a:cubicBezTo>
                  <a:pt x="20" y="61"/>
                  <a:pt x="24" y="59"/>
                  <a:pt x="26" y="57"/>
                </a:cubicBezTo>
                <a:cubicBezTo>
                  <a:pt x="28" y="55"/>
                  <a:pt x="29" y="52"/>
                  <a:pt x="29" y="49"/>
                </a:cubicBezTo>
                <a:cubicBezTo>
                  <a:pt x="29" y="45"/>
                  <a:pt x="28" y="43"/>
                  <a:pt x="26" y="41"/>
                </a:cubicBezTo>
                <a:cubicBezTo>
                  <a:pt x="23" y="39"/>
                  <a:pt x="20" y="38"/>
                  <a:pt x="15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1"/>
                  <a:pt x="8" y="31"/>
                  <a:pt x="8" y="31"/>
                </a:cubicBezTo>
                <a:cubicBezTo>
                  <a:pt x="20" y="15"/>
                  <a:pt x="20" y="15"/>
                  <a:pt x="20" y="15"/>
                </a:cubicBezTo>
                <a:cubicBezTo>
                  <a:pt x="25" y="10"/>
                  <a:pt x="25" y="10"/>
                  <a:pt x="25" y="10"/>
                </a:cubicBezTo>
                <a:cubicBezTo>
                  <a:pt x="18" y="11"/>
                  <a:pt x="18" y="11"/>
                  <a:pt x="18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0"/>
                  <a:pt x="1" y="0"/>
                  <a:pt x="1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7"/>
                  <a:pt x="39" y="7"/>
                  <a:pt x="39" y="7"/>
                </a:cubicBezTo>
                <a:cubicBezTo>
                  <a:pt x="25" y="26"/>
                  <a:pt x="25" y="26"/>
                  <a:pt x="25" y="26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7" y="29"/>
                  <a:pt x="29" y="30"/>
                  <a:pt x="31" y="30"/>
                </a:cubicBezTo>
                <a:cubicBezTo>
                  <a:pt x="33" y="31"/>
                  <a:pt x="35" y="32"/>
                  <a:pt x="37" y="34"/>
                </a:cubicBezTo>
                <a:cubicBezTo>
                  <a:pt x="38" y="36"/>
                  <a:pt x="40" y="38"/>
                  <a:pt x="40" y="40"/>
                </a:cubicBezTo>
                <a:cubicBezTo>
                  <a:pt x="41" y="43"/>
                  <a:pt x="42" y="45"/>
                  <a:pt x="42" y="48"/>
                </a:cubicBezTo>
                <a:cubicBezTo>
                  <a:pt x="42" y="52"/>
                  <a:pt x="41" y="56"/>
                  <a:pt x="40" y="59"/>
                </a:cubicBezTo>
                <a:cubicBezTo>
                  <a:pt x="39" y="62"/>
                  <a:pt x="37" y="64"/>
                  <a:pt x="35" y="66"/>
                </a:cubicBezTo>
                <a:cubicBezTo>
                  <a:pt x="32" y="68"/>
                  <a:pt x="30" y="69"/>
                  <a:pt x="27" y="70"/>
                </a:cubicBezTo>
                <a:cubicBezTo>
                  <a:pt x="23" y="71"/>
                  <a:pt x="20" y="72"/>
                  <a:pt x="17" y="72"/>
                </a:cubicBezTo>
                <a:cubicBezTo>
                  <a:pt x="14" y="72"/>
                  <a:pt x="11" y="71"/>
                  <a:pt x="8" y="71"/>
                </a:cubicBezTo>
                <a:cubicBezTo>
                  <a:pt x="4" y="70"/>
                  <a:pt x="2" y="69"/>
                  <a:pt x="0" y="68"/>
                </a:cubicBezTo>
                <a:cubicBezTo>
                  <a:pt x="3" y="58"/>
                  <a:pt x="3" y="58"/>
                  <a:pt x="3" y="58"/>
                </a:cubicBezTo>
                <a:cubicBezTo>
                  <a:pt x="5" y="59"/>
                  <a:pt x="7" y="59"/>
                  <a:pt x="9" y="60"/>
                </a:cubicBezTo>
                <a:cubicBezTo>
                  <a:pt x="11" y="60"/>
                  <a:pt x="14" y="61"/>
                  <a:pt x="16" y="61"/>
                </a:cubicBezTo>
                <a:close/>
              </a:path>
            </a:pathLst>
          </a:custGeom>
          <a:solidFill>
            <a:srgbClr val="A8A8A8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57" name="Freeform 13"/>
          <p:cNvSpPr>
            <a:spLocks noEditPoints="1"/>
          </p:cNvSpPr>
          <p:nvPr/>
        </p:nvSpPr>
        <p:spPr bwMode="auto">
          <a:xfrm>
            <a:off x="4402138" y="2344738"/>
            <a:ext cx="165100" cy="274638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1" y="48"/>
              </a:cxn>
              <a:cxn ang="0">
                <a:pos x="3" y="43"/>
              </a:cxn>
              <a:cxn ang="0">
                <a:pos x="7" y="39"/>
              </a:cxn>
              <a:cxn ang="0">
                <a:pos x="12" y="36"/>
              </a:cxn>
              <a:cxn ang="0">
                <a:pos x="4" y="28"/>
              </a:cxn>
              <a:cxn ang="0">
                <a:pos x="2" y="18"/>
              </a:cxn>
              <a:cxn ang="0">
                <a:pos x="3" y="11"/>
              </a:cxn>
              <a:cxn ang="0">
                <a:pos x="7" y="5"/>
              </a:cxn>
              <a:cxn ang="0">
                <a:pos x="14" y="1"/>
              </a:cxn>
              <a:cxn ang="0">
                <a:pos x="23" y="0"/>
              </a:cxn>
              <a:cxn ang="0">
                <a:pos x="31" y="1"/>
              </a:cxn>
              <a:cxn ang="0">
                <a:pos x="37" y="4"/>
              </a:cxn>
              <a:cxn ang="0">
                <a:pos x="41" y="10"/>
              </a:cxn>
              <a:cxn ang="0">
                <a:pos x="43" y="17"/>
              </a:cxn>
              <a:cxn ang="0">
                <a:pos x="40" y="27"/>
              </a:cxn>
              <a:cxn ang="0">
                <a:pos x="32" y="34"/>
              </a:cxn>
              <a:cxn ang="0">
                <a:pos x="41" y="42"/>
              </a:cxn>
              <a:cxn ang="0">
                <a:pos x="44" y="53"/>
              </a:cxn>
              <a:cxn ang="0">
                <a:pos x="43" y="61"/>
              </a:cxn>
              <a:cxn ang="0">
                <a:pos x="38" y="67"/>
              </a:cxn>
              <a:cxn ang="0">
                <a:pos x="31" y="71"/>
              </a:cxn>
              <a:cxn ang="0">
                <a:pos x="22" y="73"/>
              </a:cxn>
              <a:cxn ang="0">
                <a:pos x="13" y="71"/>
              </a:cxn>
              <a:cxn ang="0">
                <a:pos x="6" y="67"/>
              </a:cxn>
              <a:cxn ang="0">
                <a:pos x="1" y="62"/>
              </a:cxn>
              <a:cxn ang="0">
                <a:pos x="0" y="54"/>
              </a:cxn>
              <a:cxn ang="0">
                <a:pos x="32" y="53"/>
              </a:cxn>
              <a:cxn ang="0">
                <a:pos x="31" y="49"/>
              </a:cxn>
              <a:cxn ang="0">
                <a:pos x="28" y="45"/>
              </a:cxn>
              <a:cxn ang="0">
                <a:pos x="24" y="42"/>
              </a:cxn>
              <a:cxn ang="0">
                <a:pos x="20" y="40"/>
              </a:cxn>
              <a:cxn ang="0">
                <a:pos x="13" y="46"/>
              </a:cxn>
              <a:cxn ang="0">
                <a:pos x="12" y="52"/>
              </a:cxn>
              <a:cxn ang="0">
                <a:pos x="14" y="59"/>
              </a:cxn>
              <a:cxn ang="0">
                <a:pos x="22" y="62"/>
              </a:cxn>
              <a:cxn ang="0">
                <a:pos x="29" y="59"/>
              </a:cxn>
              <a:cxn ang="0">
                <a:pos x="32" y="53"/>
              </a:cxn>
              <a:cxn ang="0">
                <a:pos x="14" y="19"/>
              </a:cxn>
              <a:cxn ang="0">
                <a:pos x="15" y="23"/>
              </a:cxn>
              <a:cxn ang="0">
                <a:pos x="17" y="26"/>
              </a:cxn>
              <a:cxn ang="0">
                <a:pos x="21" y="28"/>
              </a:cxn>
              <a:cxn ang="0">
                <a:pos x="25" y="31"/>
              </a:cxn>
              <a:cxn ang="0">
                <a:pos x="31" y="19"/>
              </a:cxn>
              <a:cxn ang="0">
                <a:pos x="28" y="13"/>
              </a:cxn>
              <a:cxn ang="0">
                <a:pos x="22" y="11"/>
              </a:cxn>
              <a:cxn ang="0">
                <a:pos x="16" y="13"/>
              </a:cxn>
              <a:cxn ang="0">
                <a:pos x="14" y="19"/>
              </a:cxn>
            </a:cxnLst>
            <a:rect l="0" t="0" r="r" b="b"/>
            <a:pathLst>
              <a:path w="44" h="73">
                <a:moveTo>
                  <a:pt x="0" y="54"/>
                </a:moveTo>
                <a:cubicBezTo>
                  <a:pt x="0" y="52"/>
                  <a:pt x="0" y="50"/>
                  <a:pt x="1" y="48"/>
                </a:cubicBezTo>
                <a:cubicBezTo>
                  <a:pt x="1" y="46"/>
                  <a:pt x="2" y="44"/>
                  <a:pt x="3" y="43"/>
                </a:cubicBezTo>
                <a:cubicBezTo>
                  <a:pt x="4" y="41"/>
                  <a:pt x="6" y="40"/>
                  <a:pt x="7" y="39"/>
                </a:cubicBezTo>
                <a:cubicBezTo>
                  <a:pt x="9" y="38"/>
                  <a:pt x="10" y="37"/>
                  <a:pt x="12" y="36"/>
                </a:cubicBezTo>
                <a:cubicBezTo>
                  <a:pt x="9" y="33"/>
                  <a:pt x="6" y="31"/>
                  <a:pt x="4" y="28"/>
                </a:cubicBezTo>
                <a:cubicBezTo>
                  <a:pt x="2" y="26"/>
                  <a:pt x="2" y="22"/>
                  <a:pt x="2" y="18"/>
                </a:cubicBezTo>
                <a:cubicBezTo>
                  <a:pt x="2" y="16"/>
                  <a:pt x="2" y="13"/>
                  <a:pt x="3" y="11"/>
                </a:cubicBezTo>
                <a:cubicBezTo>
                  <a:pt x="4" y="9"/>
                  <a:pt x="5" y="7"/>
                  <a:pt x="7" y="5"/>
                </a:cubicBezTo>
                <a:cubicBezTo>
                  <a:pt x="9" y="3"/>
                  <a:pt x="11" y="2"/>
                  <a:pt x="14" y="1"/>
                </a:cubicBezTo>
                <a:cubicBezTo>
                  <a:pt x="16" y="0"/>
                  <a:pt x="19" y="0"/>
                  <a:pt x="23" y="0"/>
                </a:cubicBezTo>
                <a:cubicBezTo>
                  <a:pt x="26" y="0"/>
                  <a:pt x="28" y="0"/>
                  <a:pt x="31" y="1"/>
                </a:cubicBezTo>
                <a:cubicBezTo>
                  <a:pt x="33" y="2"/>
                  <a:pt x="35" y="3"/>
                  <a:pt x="37" y="4"/>
                </a:cubicBezTo>
                <a:cubicBezTo>
                  <a:pt x="39" y="6"/>
                  <a:pt x="40" y="8"/>
                  <a:pt x="41" y="10"/>
                </a:cubicBezTo>
                <a:cubicBezTo>
                  <a:pt x="42" y="12"/>
                  <a:pt x="43" y="14"/>
                  <a:pt x="43" y="17"/>
                </a:cubicBezTo>
                <a:cubicBezTo>
                  <a:pt x="43" y="21"/>
                  <a:pt x="42" y="24"/>
                  <a:pt x="40" y="27"/>
                </a:cubicBezTo>
                <a:cubicBezTo>
                  <a:pt x="38" y="29"/>
                  <a:pt x="36" y="32"/>
                  <a:pt x="32" y="34"/>
                </a:cubicBezTo>
                <a:cubicBezTo>
                  <a:pt x="36" y="37"/>
                  <a:pt x="39" y="39"/>
                  <a:pt x="41" y="42"/>
                </a:cubicBezTo>
                <a:cubicBezTo>
                  <a:pt x="43" y="45"/>
                  <a:pt x="44" y="48"/>
                  <a:pt x="44" y="53"/>
                </a:cubicBezTo>
                <a:cubicBezTo>
                  <a:pt x="44" y="56"/>
                  <a:pt x="44" y="58"/>
                  <a:pt x="43" y="61"/>
                </a:cubicBezTo>
                <a:cubicBezTo>
                  <a:pt x="42" y="63"/>
                  <a:pt x="40" y="65"/>
                  <a:pt x="38" y="67"/>
                </a:cubicBezTo>
                <a:cubicBezTo>
                  <a:pt x="36" y="69"/>
                  <a:pt x="34" y="70"/>
                  <a:pt x="31" y="71"/>
                </a:cubicBezTo>
                <a:cubicBezTo>
                  <a:pt x="28" y="72"/>
                  <a:pt x="25" y="73"/>
                  <a:pt x="22" y="73"/>
                </a:cubicBezTo>
                <a:cubicBezTo>
                  <a:pt x="18" y="73"/>
                  <a:pt x="15" y="72"/>
                  <a:pt x="13" y="71"/>
                </a:cubicBezTo>
                <a:cubicBezTo>
                  <a:pt x="10" y="70"/>
                  <a:pt x="8" y="69"/>
                  <a:pt x="6" y="67"/>
                </a:cubicBezTo>
                <a:cubicBezTo>
                  <a:pt x="4" y="66"/>
                  <a:pt x="2" y="64"/>
                  <a:pt x="1" y="62"/>
                </a:cubicBezTo>
                <a:cubicBezTo>
                  <a:pt x="0" y="59"/>
                  <a:pt x="0" y="57"/>
                  <a:pt x="0" y="54"/>
                </a:cubicBezTo>
                <a:close/>
                <a:moveTo>
                  <a:pt x="32" y="53"/>
                </a:moveTo>
                <a:cubicBezTo>
                  <a:pt x="32" y="51"/>
                  <a:pt x="32" y="50"/>
                  <a:pt x="31" y="49"/>
                </a:cubicBezTo>
                <a:cubicBezTo>
                  <a:pt x="30" y="47"/>
                  <a:pt x="29" y="46"/>
                  <a:pt x="28" y="45"/>
                </a:cubicBezTo>
                <a:cubicBezTo>
                  <a:pt x="27" y="44"/>
                  <a:pt x="26" y="43"/>
                  <a:pt x="24" y="42"/>
                </a:cubicBezTo>
                <a:cubicBezTo>
                  <a:pt x="23" y="41"/>
                  <a:pt x="21" y="41"/>
                  <a:pt x="20" y="40"/>
                </a:cubicBezTo>
                <a:cubicBezTo>
                  <a:pt x="17" y="42"/>
                  <a:pt x="15" y="44"/>
                  <a:pt x="13" y="46"/>
                </a:cubicBezTo>
                <a:cubicBezTo>
                  <a:pt x="12" y="48"/>
                  <a:pt x="12" y="50"/>
                  <a:pt x="12" y="52"/>
                </a:cubicBezTo>
                <a:cubicBezTo>
                  <a:pt x="12" y="55"/>
                  <a:pt x="13" y="57"/>
                  <a:pt x="14" y="59"/>
                </a:cubicBezTo>
                <a:cubicBezTo>
                  <a:pt x="16" y="61"/>
                  <a:pt x="19" y="62"/>
                  <a:pt x="22" y="62"/>
                </a:cubicBezTo>
                <a:cubicBezTo>
                  <a:pt x="25" y="62"/>
                  <a:pt x="27" y="61"/>
                  <a:pt x="29" y="59"/>
                </a:cubicBezTo>
                <a:cubicBezTo>
                  <a:pt x="31" y="58"/>
                  <a:pt x="32" y="56"/>
                  <a:pt x="32" y="53"/>
                </a:cubicBezTo>
                <a:close/>
                <a:moveTo>
                  <a:pt x="14" y="19"/>
                </a:moveTo>
                <a:cubicBezTo>
                  <a:pt x="14" y="20"/>
                  <a:pt x="14" y="22"/>
                  <a:pt x="15" y="23"/>
                </a:cubicBezTo>
                <a:cubicBezTo>
                  <a:pt x="15" y="24"/>
                  <a:pt x="16" y="25"/>
                  <a:pt x="17" y="26"/>
                </a:cubicBezTo>
                <a:cubicBezTo>
                  <a:pt x="18" y="27"/>
                  <a:pt x="20" y="28"/>
                  <a:pt x="21" y="28"/>
                </a:cubicBezTo>
                <a:cubicBezTo>
                  <a:pt x="22" y="29"/>
                  <a:pt x="23" y="30"/>
                  <a:pt x="25" y="31"/>
                </a:cubicBezTo>
                <a:cubicBezTo>
                  <a:pt x="29" y="27"/>
                  <a:pt x="31" y="23"/>
                  <a:pt x="31" y="19"/>
                </a:cubicBezTo>
                <a:cubicBezTo>
                  <a:pt x="31" y="17"/>
                  <a:pt x="30" y="14"/>
                  <a:pt x="28" y="13"/>
                </a:cubicBezTo>
                <a:cubicBezTo>
                  <a:pt x="27" y="12"/>
                  <a:pt x="25" y="11"/>
                  <a:pt x="22" y="11"/>
                </a:cubicBezTo>
                <a:cubicBezTo>
                  <a:pt x="20" y="11"/>
                  <a:pt x="17" y="12"/>
                  <a:pt x="16" y="13"/>
                </a:cubicBezTo>
                <a:cubicBezTo>
                  <a:pt x="15" y="15"/>
                  <a:pt x="14" y="16"/>
                  <a:pt x="14" y="19"/>
                </a:cubicBezTo>
                <a:close/>
              </a:path>
            </a:pathLst>
          </a:custGeom>
          <a:solidFill>
            <a:srgbClr val="A8A8A8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58" name="Freeform 14"/>
          <p:cNvSpPr>
            <a:spLocks noEditPoints="1"/>
          </p:cNvSpPr>
          <p:nvPr/>
        </p:nvSpPr>
        <p:spPr bwMode="auto">
          <a:xfrm>
            <a:off x="4608513" y="2344738"/>
            <a:ext cx="285750" cy="274638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2" y="9"/>
              </a:cxn>
              <a:cxn ang="0">
                <a:pos x="5" y="4"/>
              </a:cxn>
              <a:cxn ang="0">
                <a:pos x="11" y="1"/>
              </a:cxn>
              <a:cxn ang="0">
                <a:pos x="18" y="0"/>
              </a:cxn>
              <a:cxn ang="0">
                <a:pos x="25" y="1"/>
              </a:cxn>
              <a:cxn ang="0">
                <a:pos x="30" y="4"/>
              </a:cxn>
              <a:cxn ang="0">
                <a:pos x="34" y="9"/>
              </a:cxn>
              <a:cxn ang="0">
                <a:pos x="35" y="17"/>
              </a:cxn>
              <a:cxn ang="0">
                <a:pos x="34" y="25"/>
              </a:cxn>
              <a:cxn ang="0">
                <a:pos x="30" y="30"/>
              </a:cxn>
              <a:cxn ang="0">
                <a:pos x="25" y="33"/>
              </a:cxn>
              <a:cxn ang="0">
                <a:pos x="18" y="34"/>
              </a:cxn>
              <a:cxn ang="0">
                <a:pos x="11" y="33"/>
              </a:cxn>
              <a:cxn ang="0">
                <a:pos x="5" y="30"/>
              </a:cxn>
              <a:cxn ang="0">
                <a:pos x="2" y="25"/>
              </a:cxn>
              <a:cxn ang="0">
                <a:pos x="0" y="17"/>
              </a:cxn>
              <a:cxn ang="0">
                <a:pos x="63" y="0"/>
              </a:cxn>
              <a:cxn ang="0">
                <a:pos x="70" y="6"/>
              </a:cxn>
              <a:cxn ang="0">
                <a:pos x="13" y="73"/>
              </a:cxn>
              <a:cxn ang="0">
                <a:pos x="5" y="66"/>
              </a:cxn>
              <a:cxn ang="0">
                <a:pos x="63" y="0"/>
              </a:cxn>
              <a:cxn ang="0">
                <a:pos x="12" y="17"/>
              </a:cxn>
              <a:cxn ang="0">
                <a:pos x="18" y="26"/>
              </a:cxn>
              <a:cxn ang="0">
                <a:pos x="22" y="24"/>
              </a:cxn>
              <a:cxn ang="0">
                <a:pos x="24" y="17"/>
              </a:cxn>
              <a:cxn ang="0">
                <a:pos x="22" y="10"/>
              </a:cxn>
              <a:cxn ang="0">
                <a:pos x="18" y="8"/>
              </a:cxn>
              <a:cxn ang="0">
                <a:pos x="13" y="10"/>
              </a:cxn>
              <a:cxn ang="0">
                <a:pos x="12" y="17"/>
              </a:cxn>
              <a:cxn ang="0">
                <a:pos x="41" y="54"/>
              </a:cxn>
              <a:cxn ang="0">
                <a:pos x="42" y="46"/>
              </a:cxn>
              <a:cxn ang="0">
                <a:pos x="46" y="41"/>
              </a:cxn>
              <a:cxn ang="0">
                <a:pos x="51" y="38"/>
              </a:cxn>
              <a:cxn ang="0">
                <a:pos x="58" y="37"/>
              </a:cxn>
              <a:cxn ang="0">
                <a:pos x="65" y="38"/>
              </a:cxn>
              <a:cxn ang="0">
                <a:pos x="71" y="41"/>
              </a:cxn>
              <a:cxn ang="0">
                <a:pos x="75" y="46"/>
              </a:cxn>
              <a:cxn ang="0">
                <a:pos x="76" y="54"/>
              </a:cxn>
              <a:cxn ang="0">
                <a:pos x="75" y="62"/>
              </a:cxn>
              <a:cxn ang="0">
                <a:pos x="71" y="67"/>
              </a:cxn>
              <a:cxn ang="0">
                <a:pos x="65" y="70"/>
              </a:cxn>
              <a:cxn ang="0">
                <a:pos x="58" y="71"/>
              </a:cxn>
              <a:cxn ang="0">
                <a:pos x="51" y="70"/>
              </a:cxn>
              <a:cxn ang="0">
                <a:pos x="46" y="67"/>
              </a:cxn>
              <a:cxn ang="0">
                <a:pos x="42" y="62"/>
              </a:cxn>
              <a:cxn ang="0">
                <a:pos x="41" y="54"/>
              </a:cxn>
              <a:cxn ang="0">
                <a:pos x="53" y="54"/>
              </a:cxn>
              <a:cxn ang="0">
                <a:pos x="58" y="63"/>
              </a:cxn>
              <a:cxn ang="0">
                <a:pos x="63" y="61"/>
              </a:cxn>
              <a:cxn ang="0">
                <a:pos x="64" y="54"/>
              </a:cxn>
              <a:cxn ang="0">
                <a:pos x="63" y="47"/>
              </a:cxn>
              <a:cxn ang="0">
                <a:pos x="58" y="45"/>
              </a:cxn>
              <a:cxn ang="0">
                <a:pos x="54" y="47"/>
              </a:cxn>
              <a:cxn ang="0">
                <a:pos x="53" y="54"/>
              </a:cxn>
            </a:cxnLst>
            <a:rect l="0" t="0" r="r" b="b"/>
            <a:pathLst>
              <a:path w="76" h="73">
                <a:moveTo>
                  <a:pt x="0" y="17"/>
                </a:moveTo>
                <a:cubicBezTo>
                  <a:pt x="0" y="14"/>
                  <a:pt x="1" y="11"/>
                  <a:pt x="2" y="9"/>
                </a:cubicBezTo>
                <a:cubicBezTo>
                  <a:pt x="3" y="7"/>
                  <a:pt x="4" y="5"/>
                  <a:pt x="5" y="4"/>
                </a:cubicBezTo>
                <a:cubicBezTo>
                  <a:pt x="7" y="3"/>
                  <a:pt x="9" y="2"/>
                  <a:pt x="11" y="1"/>
                </a:cubicBezTo>
                <a:cubicBezTo>
                  <a:pt x="13" y="0"/>
                  <a:pt x="15" y="0"/>
                  <a:pt x="18" y="0"/>
                </a:cubicBezTo>
                <a:cubicBezTo>
                  <a:pt x="20" y="0"/>
                  <a:pt x="23" y="0"/>
                  <a:pt x="25" y="1"/>
                </a:cubicBezTo>
                <a:cubicBezTo>
                  <a:pt x="27" y="2"/>
                  <a:pt x="29" y="3"/>
                  <a:pt x="30" y="4"/>
                </a:cubicBezTo>
                <a:cubicBezTo>
                  <a:pt x="32" y="5"/>
                  <a:pt x="33" y="7"/>
                  <a:pt x="34" y="9"/>
                </a:cubicBezTo>
                <a:cubicBezTo>
                  <a:pt x="35" y="11"/>
                  <a:pt x="35" y="14"/>
                  <a:pt x="35" y="17"/>
                </a:cubicBezTo>
                <a:cubicBezTo>
                  <a:pt x="35" y="20"/>
                  <a:pt x="35" y="23"/>
                  <a:pt x="34" y="25"/>
                </a:cubicBezTo>
                <a:cubicBezTo>
                  <a:pt x="33" y="27"/>
                  <a:pt x="32" y="29"/>
                  <a:pt x="30" y="30"/>
                </a:cubicBezTo>
                <a:cubicBezTo>
                  <a:pt x="29" y="32"/>
                  <a:pt x="27" y="32"/>
                  <a:pt x="25" y="33"/>
                </a:cubicBezTo>
                <a:cubicBezTo>
                  <a:pt x="23" y="34"/>
                  <a:pt x="20" y="34"/>
                  <a:pt x="18" y="34"/>
                </a:cubicBezTo>
                <a:cubicBezTo>
                  <a:pt x="15" y="34"/>
                  <a:pt x="13" y="34"/>
                  <a:pt x="11" y="33"/>
                </a:cubicBezTo>
                <a:cubicBezTo>
                  <a:pt x="9" y="32"/>
                  <a:pt x="7" y="32"/>
                  <a:pt x="5" y="30"/>
                </a:cubicBezTo>
                <a:cubicBezTo>
                  <a:pt x="4" y="29"/>
                  <a:pt x="3" y="27"/>
                  <a:pt x="2" y="25"/>
                </a:cubicBezTo>
                <a:cubicBezTo>
                  <a:pt x="1" y="23"/>
                  <a:pt x="0" y="20"/>
                  <a:pt x="0" y="17"/>
                </a:cubicBezTo>
                <a:close/>
                <a:moveTo>
                  <a:pt x="63" y="0"/>
                </a:moveTo>
                <a:cubicBezTo>
                  <a:pt x="70" y="6"/>
                  <a:pt x="70" y="6"/>
                  <a:pt x="70" y="6"/>
                </a:cubicBezTo>
                <a:cubicBezTo>
                  <a:pt x="13" y="73"/>
                  <a:pt x="13" y="73"/>
                  <a:pt x="13" y="73"/>
                </a:cubicBezTo>
                <a:cubicBezTo>
                  <a:pt x="5" y="66"/>
                  <a:pt x="5" y="66"/>
                  <a:pt x="5" y="66"/>
                </a:cubicBezTo>
                <a:lnTo>
                  <a:pt x="63" y="0"/>
                </a:lnTo>
                <a:close/>
                <a:moveTo>
                  <a:pt x="12" y="17"/>
                </a:moveTo>
                <a:cubicBezTo>
                  <a:pt x="12" y="23"/>
                  <a:pt x="14" y="26"/>
                  <a:pt x="18" y="26"/>
                </a:cubicBezTo>
                <a:cubicBezTo>
                  <a:pt x="20" y="26"/>
                  <a:pt x="21" y="25"/>
                  <a:pt x="22" y="24"/>
                </a:cubicBezTo>
                <a:cubicBezTo>
                  <a:pt x="23" y="23"/>
                  <a:pt x="24" y="20"/>
                  <a:pt x="24" y="17"/>
                </a:cubicBezTo>
                <a:cubicBezTo>
                  <a:pt x="24" y="14"/>
                  <a:pt x="23" y="12"/>
                  <a:pt x="22" y="10"/>
                </a:cubicBezTo>
                <a:cubicBezTo>
                  <a:pt x="21" y="9"/>
                  <a:pt x="20" y="8"/>
                  <a:pt x="18" y="8"/>
                </a:cubicBezTo>
                <a:cubicBezTo>
                  <a:pt x="16" y="8"/>
                  <a:pt x="14" y="9"/>
                  <a:pt x="13" y="10"/>
                </a:cubicBezTo>
                <a:cubicBezTo>
                  <a:pt x="13" y="12"/>
                  <a:pt x="12" y="14"/>
                  <a:pt x="12" y="17"/>
                </a:cubicBezTo>
                <a:close/>
                <a:moveTo>
                  <a:pt x="41" y="54"/>
                </a:moveTo>
                <a:cubicBezTo>
                  <a:pt x="41" y="51"/>
                  <a:pt x="41" y="49"/>
                  <a:pt x="42" y="46"/>
                </a:cubicBezTo>
                <a:cubicBezTo>
                  <a:pt x="43" y="44"/>
                  <a:pt x="44" y="42"/>
                  <a:pt x="46" y="41"/>
                </a:cubicBezTo>
                <a:cubicBezTo>
                  <a:pt x="47" y="40"/>
                  <a:pt x="49" y="39"/>
                  <a:pt x="51" y="38"/>
                </a:cubicBezTo>
                <a:cubicBezTo>
                  <a:pt x="54" y="37"/>
                  <a:pt x="56" y="37"/>
                  <a:pt x="58" y="37"/>
                </a:cubicBezTo>
                <a:cubicBezTo>
                  <a:pt x="61" y="37"/>
                  <a:pt x="63" y="37"/>
                  <a:pt x="65" y="38"/>
                </a:cubicBezTo>
                <a:cubicBezTo>
                  <a:pt x="68" y="39"/>
                  <a:pt x="69" y="40"/>
                  <a:pt x="71" y="41"/>
                </a:cubicBezTo>
                <a:cubicBezTo>
                  <a:pt x="73" y="42"/>
                  <a:pt x="74" y="44"/>
                  <a:pt x="75" y="46"/>
                </a:cubicBezTo>
                <a:cubicBezTo>
                  <a:pt x="75" y="48"/>
                  <a:pt x="76" y="51"/>
                  <a:pt x="76" y="54"/>
                </a:cubicBezTo>
                <a:cubicBezTo>
                  <a:pt x="76" y="57"/>
                  <a:pt x="75" y="60"/>
                  <a:pt x="75" y="62"/>
                </a:cubicBezTo>
                <a:cubicBezTo>
                  <a:pt x="74" y="64"/>
                  <a:pt x="73" y="66"/>
                  <a:pt x="71" y="67"/>
                </a:cubicBezTo>
                <a:cubicBezTo>
                  <a:pt x="69" y="69"/>
                  <a:pt x="68" y="70"/>
                  <a:pt x="65" y="70"/>
                </a:cubicBezTo>
                <a:cubicBezTo>
                  <a:pt x="63" y="71"/>
                  <a:pt x="61" y="71"/>
                  <a:pt x="58" y="71"/>
                </a:cubicBezTo>
                <a:cubicBezTo>
                  <a:pt x="56" y="71"/>
                  <a:pt x="54" y="71"/>
                  <a:pt x="51" y="70"/>
                </a:cubicBezTo>
                <a:cubicBezTo>
                  <a:pt x="49" y="70"/>
                  <a:pt x="47" y="69"/>
                  <a:pt x="46" y="67"/>
                </a:cubicBezTo>
                <a:cubicBezTo>
                  <a:pt x="44" y="66"/>
                  <a:pt x="43" y="64"/>
                  <a:pt x="42" y="62"/>
                </a:cubicBezTo>
                <a:cubicBezTo>
                  <a:pt x="41" y="60"/>
                  <a:pt x="41" y="57"/>
                  <a:pt x="41" y="54"/>
                </a:cubicBezTo>
                <a:close/>
                <a:moveTo>
                  <a:pt x="53" y="54"/>
                </a:moveTo>
                <a:cubicBezTo>
                  <a:pt x="53" y="60"/>
                  <a:pt x="55" y="63"/>
                  <a:pt x="58" y="63"/>
                </a:cubicBezTo>
                <a:cubicBezTo>
                  <a:pt x="61" y="63"/>
                  <a:pt x="62" y="62"/>
                  <a:pt x="63" y="61"/>
                </a:cubicBezTo>
                <a:cubicBezTo>
                  <a:pt x="64" y="60"/>
                  <a:pt x="64" y="57"/>
                  <a:pt x="64" y="54"/>
                </a:cubicBezTo>
                <a:cubicBezTo>
                  <a:pt x="64" y="51"/>
                  <a:pt x="64" y="49"/>
                  <a:pt x="63" y="47"/>
                </a:cubicBezTo>
                <a:cubicBezTo>
                  <a:pt x="62" y="46"/>
                  <a:pt x="61" y="45"/>
                  <a:pt x="58" y="45"/>
                </a:cubicBezTo>
                <a:cubicBezTo>
                  <a:pt x="56" y="45"/>
                  <a:pt x="55" y="46"/>
                  <a:pt x="54" y="47"/>
                </a:cubicBezTo>
                <a:cubicBezTo>
                  <a:pt x="53" y="49"/>
                  <a:pt x="53" y="51"/>
                  <a:pt x="53" y="54"/>
                </a:cubicBezTo>
                <a:close/>
              </a:path>
            </a:pathLst>
          </a:custGeom>
          <a:solidFill>
            <a:srgbClr val="A8A8A8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59" name="Freeform 15"/>
          <p:cNvSpPr/>
          <p:nvPr/>
        </p:nvSpPr>
        <p:spPr bwMode="auto">
          <a:xfrm>
            <a:off x="5789613" y="1954213"/>
            <a:ext cx="157163" cy="266700"/>
          </a:xfrm>
          <a:custGeom>
            <a:avLst/>
            <a:gdLst/>
            <a:ahLst/>
            <a:cxnLst>
              <a:cxn ang="0">
                <a:pos x="15" y="60"/>
              </a:cxn>
              <a:cxn ang="0">
                <a:pos x="25" y="57"/>
              </a:cxn>
              <a:cxn ang="0">
                <a:pos x="29" y="48"/>
              </a:cxn>
              <a:cxn ang="0">
                <a:pos x="25" y="39"/>
              </a:cxn>
              <a:cxn ang="0">
                <a:pos x="13" y="36"/>
              </a:cxn>
              <a:cxn ang="0">
                <a:pos x="5" y="37"/>
              </a:cxn>
              <a:cxn ang="0">
                <a:pos x="5" y="0"/>
              </a:cxn>
              <a:cxn ang="0">
                <a:pos x="39" y="0"/>
              </a:cxn>
              <a:cxn ang="0">
                <a:pos x="39" y="12"/>
              </a:cxn>
              <a:cxn ang="0">
                <a:pos x="16" y="12"/>
              </a:cxn>
              <a:cxn ang="0">
                <a:pos x="16" y="26"/>
              </a:cxn>
              <a:cxn ang="0">
                <a:pos x="20" y="25"/>
              </a:cxn>
              <a:cxn ang="0">
                <a:pos x="29" y="27"/>
              </a:cxn>
              <a:cxn ang="0">
                <a:pos x="36" y="32"/>
              </a:cxn>
              <a:cxn ang="0">
                <a:pos x="40" y="39"/>
              </a:cxn>
              <a:cxn ang="0">
                <a:pos x="42" y="48"/>
              </a:cxn>
              <a:cxn ang="0">
                <a:pos x="40" y="58"/>
              </a:cxn>
              <a:cxn ang="0">
                <a:pos x="34" y="65"/>
              </a:cxn>
              <a:cxn ang="0">
                <a:pos x="26" y="70"/>
              </a:cxn>
              <a:cxn ang="0">
                <a:pos x="15" y="71"/>
              </a:cxn>
              <a:cxn ang="0">
                <a:pos x="7" y="71"/>
              </a:cxn>
              <a:cxn ang="0">
                <a:pos x="0" y="69"/>
              </a:cxn>
              <a:cxn ang="0">
                <a:pos x="4" y="58"/>
              </a:cxn>
              <a:cxn ang="0">
                <a:pos x="9" y="59"/>
              </a:cxn>
              <a:cxn ang="0">
                <a:pos x="15" y="60"/>
              </a:cxn>
            </a:cxnLst>
            <a:rect l="0" t="0" r="r" b="b"/>
            <a:pathLst>
              <a:path w="42" h="71">
                <a:moveTo>
                  <a:pt x="15" y="60"/>
                </a:moveTo>
                <a:cubicBezTo>
                  <a:pt x="20" y="60"/>
                  <a:pt x="23" y="59"/>
                  <a:pt x="25" y="57"/>
                </a:cubicBezTo>
                <a:cubicBezTo>
                  <a:pt x="28" y="55"/>
                  <a:pt x="29" y="52"/>
                  <a:pt x="29" y="48"/>
                </a:cubicBezTo>
                <a:cubicBezTo>
                  <a:pt x="29" y="44"/>
                  <a:pt x="27" y="41"/>
                  <a:pt x="25" y="39"/>
                </a:cubicBezTo>
                <a:cubicBezTo>
                  <a:pt x="22" y="37"/>
                  <a:pt x="18" y="36"/>
                  <a:pt x="13" y="3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0"/>
                  <a:pt x="5" y="0"/>
                  <a:pt x="5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12"/>
                  <a:pt x="39" y="12"/>
                  <a:pt x="39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26"/>
                  <a:pt x="16" y="26"/>
                  <a:pt x="16" y="26"/>
                </a:cubicBezTo>
                <a:cubicBezTo>
                  <a:pt x="20" y="25"/>
                  <a:pt x="20" y="25"/>
                  <a:pt x="20" y="25"/>
                </a:cubicBezTo>
                <a:cubicBezTo>
                  <a:pt x="24" y="26"/>
                  <a:pt x="27" y="26"/>
                  <a:pt x="29" y="27"/>
                </a:cubicBezTo>
                <a:cubicBezTo>
                  <a:pt x="32" y="28"/>
                  <a:pt x="34" y="30"/>
                  <a:pt x="36" y="32"/>
                </a:cubicBezTo>
                <a:cubicBezTo>
                  <a:pt x="38" y="34"/>
                  <a:pt x="39" y="36"/>
                  <a:pt x="40" y="39"/>
                </a:cubicBezTo>
                <a:cubicBezTo>
                  <a:pt x="41" y="41"/>
                  <a:pt x="42" y="44"/>
                  <a:pt x="42" y="48"/>
                </a:cubicBezTo>
                <a:cubicBezTo>
                  <a:pt x="42" y="51"/>
                  <a:pt x="41" y="55"/>
                  <a:pt x="40" y="58"/>
                </a:cubicBezTo>
                <a:cubicBezTo>
                  <a:pt x="38" y="61"/>
                  <a:pt x="37" y="63"/>
                  <a:pt x="34" y="65"/>
                </a:cubicBezTo>
                <a:cubicBezTo>
                  <a:pt x="32" y="67"/>
                  <a:pt x="29" y="69"/>
                  <a:pt x="26" y="70"/>
                </a:cubicBezTo>
                <a:cubicBezTo>
                  <a:pt x="23" y="71"/>
                  <a:pt x="19" y="71"/>
                  <a:pt x="15" y="71"/>
                </a:cubicBezTo>
                <a:cubicBezTo>
                  <a:pt x="12" y="71"/>
                  <a:pt x="10" y="71"/>
                  <a:pt x="7" y="71"/>
                </a:cubicBezTo>
                <a:cubicBezTo>
                  <a:pt x="4" y="70"/>
                  <a:pt x="2" y="69"/>
                  <a:pt x="0" y="69"/>
                </a:cubicBezTo>
                <a:cubicBezTo>
                  <a:pt x="4" y="58"/>
                  <a:pt x="4" y="58"/>
                  <a:pt x="4" y="58"/>
                </a:cubicBezTo>
                <a:cubicBezTo>
                  <a:pt x="5" y="59"/>
                  <a:pt x="7" y="59"/>
                  <a:pt x="9" y="59"/>
                </a:cubicBezTo>
                <a:cubicBezTo>
                  <a:pt x="10" y="60"/>
                  <a:pt x="13" y="60"/>
                  <a:pt x="15" y="60"/>
                </a:cubicBezTo>
                <a:close/>
              </a:path>
            </a:pathLst>
          </a:custGeom>
          <a:solidFill>
            <a:srgbClr val="15BEC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60" name="Freeform 16"/>
          <p:cNvSpPr>
            <a:spLocks noEditPoints="1"/>
          </p:cNvSpPr>
          <p:nvPr/>
        </p:nvSpPr>
        <p:spPr bwMode="auto">
          <a:xfrm>
            <a:off x="5992813" y="1951038"/>
            <a:ext cx="182563" cy="269875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6" y="9"/>
              </a:cxn>
              <a:cxn ang="0">
                <a:pos x="24" y="0"/>
              </a:cxn>
              <a:cxn ang="0">
                <a:pos x="43" y="9"/>
              </a:cxn>
              <a:cxn ang="0">
                <a:pos x="49" y="36"/>
              </a:cxn>
              <a:cxn ang="0">
                <a:pos x="42" y="63"/>
              </a:cxn>
              <a:cxn ang="0">
                <a:pos x="24" y="72"/>
              </a:cxn>
              <a:cxn ang="0">
                <a:pos x="6" y="63"/>
              </a:cxn>
              <a:cxn ang="0">
                <a:pos x="0" y="36"/>
              </a:cxn>
              <a:cxn ang="0">
                <a:pos x="13" y="36"/>
              </a:cxn>
              <a:cxn ang="0">
                <a:pos x="15" y="55"/>
              </a:cxn>
              <a:cxn ang="0">
                <a:pos x="24" y="61"/>
              </a:cxn>
              <a:cxn ang="0">
                <a:pos x="33" y="55"/>
              </a:cxn>
              <a:cxn ang="0">
                <a:pos x="36" y="36"/>
              </a:cxn>
              <a:cxn ang="0">
                <a:pos x="33" y="17"/>
              </a:cxn>
              <a:cxn ang="0">
                <a:pos x="24" y="11"/>
              </a:cxn>
              <a:cxn ang="0">
                <a:pos x="15" y="17"/>
              </a:cxn>
              <a:cxn ang="0">
                <a:pos x="13" y="36"/>
              </a:cxn>
            </a:cxnLst>
            <a:rect l="0" t="0" r="r" b="b"/>
            <a:pathLst>
              <a:path w="49" h="72">
                <a:moveTo>
                  <a:pt x="0" y="36"/>
                </a:moveTo>
                <a:cubicBezTo>
                  <a:pt x="0" y="24"/>
                  <a:pt x="2" y="15"/>
                  <a:pt x="6" y="9"/>
                </a:cubicBezTo>
                <a:cubicBezTo>
                  <a:pt x="10" y="3"/>
                  <a:pt x="16" y="0"/>
                  <a:pt x="24" y="0"/>
                </a:cubicBezTo>
                <a:cubicBezTo>
                  <a:pt x="33" y="0"/>
                  <a:pt x="39" y="3"/>
                  <a:pt x="43" y="9"/>
                </a:cubicBezTo>
                <a:cubicBezTo>
                  <a:pt x="47" y="14"/>
                  <a:pt x="49" y="24"/>
                  <a:pt x="49" y="36"/>
                </a:cubicBezTo>
                <a:cubicBezTo>
                  <a:pt x="49" y="48"/>
                  <a:pt x="46" y="57"/>
                  <a:pt x="42" y="63"/>
                </a:cubicBezTo>
                <a:cubicBezTo>
                  <a:pt x="38" y="69"/>
                  <a:pt x="32" y="72"/>
                  <a:pt x="24" y="72"/>
                </a:cubicBezTo>
                <a:cubicBezTo>
                  <a:pt x="16" y="72"/>
                  <a:pt x="10" y="69"/>
                  <a:pt x="6" y="63"/>
                </a:cubicBezTo>
                <a:cubicBezTo>
                  <a:pt x="2" y="57"/>
                  <a:pt x="0" y="48"/>
                  <a:pt x="0" y="36"/>
                </a:cubicBezTo>
                <a:close/>
                <a:moveTo>
                  <a:pt x="13" y="36"/>
                </a:moveTo>
                <a:cubicBezTo>
                  <a:pt x="13" y="44"/>
                  <a:pt x="14" y="50"/>
                  <a:pt x="15" y="55"/>
                </a:cubicBezTo>
                <a:cubicBezTo>
                  <a:pt x="17" y="59"/>
                  <a:pt x="20" y="61"/>
                  <a:pt x="24" y="61"/>
                </a:cubicBezTo>
                <a:cubicBezTo>
                  <a:pt x="28" y="61"/>
                  <a:pt x="31" y="59"/>
                  <a:pt x="33" y="55"/>
                </a:cubicBezTo>
                <a:cubicBezTo>
                  <a:pt x="35" y="51"/>
                  <a:pt x="36" y="45"/>
                  <a:pt x="36" y="36"/>
                </a:cubicBezTo>
                <a:cubicBezTo>
                  <a:pt x="36" y="28"/>
                  <a:pt x="35" y="22"/>
                  <a:pt x="33" y="17"/>
                </a:cubicBezTo>
                <a:cubicBezTo>
                  <a:pt x="31" y="13"/>
                  <a:pt x="28" y="11"/>
                  <a:pt x="24" y="11"/>
                </a:cubicBezTo>
                <a:cubicBezTo>
                  <a:pt x="20" y="11"/>
                  <a:pt x="17" y="13"/>
                  <a:pt x="15" y="17"/>
                </a:cubicBezTo>
                <a:cubicBezTo>
                  <a:pt x="14" y="21"/>
                  <a:pt x="13" y="27"/>
                  <a:pt x="13" y="36"/>
                </a:cubicBezTo>
                <a:close/>
              </a:path>
            </a:pathLst>
          </a:custGeom>
          <a:solidFill>
            <a:srgbClr val="15BEC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61" name="Freeform 17"/>
          <p:cNvSpPr>
            <a:spLocks noEditPoints="1"/>
          </p:cNvSpPr>
          <p:nvPr/>
        </p:nvSpPr>
        <p:spPr bwMode="auto">
          <a:xfrm>
            <a:off x="6210300" y="1951038"/>
            <a:ext cx="280988" cy="269875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1" y="9"/>
              </a:cxn>
              <a:cxn ang="0">
                <a:pos x="4" y="4"/>
              </a:cxn>
              <a:cxn ang="0">
                <a:pos x="10" y="1"/>
              </a:cxn>
              <a:cxn ang="0">
                <a:pos x="17" y="0"/>
              </a:cxn>
              <a:cxn ang="0">
                <a:pos x="24" y="1"/>
              </a:cxn>
              <a:cxn ang="0">
                <a:pos x="30" y="4"/>
              </a:cxn>
              <a:cxn ang="0">
                <a:pos x="33" y="9"/>
              </a:cxn>
              <a:cxn ang="0">
                <a:pos x="35" y="17"/>
              </a:cxn>
              <a:cxn ang="0">
                <a:pos x="33" y="25"/>
              </a:cxn>
              <a:cxn ang="0">
                <a:pos x="30" y="30"/>
              </a:cxn>
              <a:cxn ang="0">
                <a:pos x="24" y="33"/>
              </a:cxn>
              <a:cxn ang="0">
                <a:pos x="17" y="34"/>
              </a:cxn>
              <a:cxn ang="0">
                <a:pos x="10" y="33"/>
              </a:cxn>
              <a:cxn ang="0">
                <a:pos x="4" y="30"/>
              </a:cxn>
              <a:cxn ang="0">
                <a:pos x="1" y="25"/>
              </a:cxn>
              <a:cxn ang="0">
                <a:pos x="0" y="17"/>
              </a:cxn>
              <a:cxn ang="0">
                <a:pos x="62" y="0"/>
              </a:cxn>
              <a:cxn ang="0">
                <a:pos x="69" y="6"/>
              </a:cxn>
              <a:cxn ang="0">
                <a:pos x="12" y="72"/>
              </a:cxn>
              <a:cxn ang="0">
                <a:pos x="5" y="66"/>
              </a:cxn>
              <a:cxn ang="0">
                <a:pos x="62" y="0"/>
              </a:cxn>
              <a:cxn ang="0">
                <a:pos x="11" y="17"/>
              </a:cxn>
              <a:cxn ang="0">
                <a:pos x="17" y="25"/>
              </a:cxn>
              <a:cxn ang="0">
                <a:pos x="21" y="24"/>
              </a:cxn>
              <a:cxn ang="0">
                <a:pos x="23" y="17"/>
              </a:cxn>
              <a:cxn ang="0">
                <a:pos x="21" y="10"/>
              </a:cxn>
              <a:cxn ang="0">
                <a:pos x="17" y="8"/>
              </a:cxn>
              <a:cxn ang="0">
                <a:pos x="12" y="10"/>
              </a:cxn>
              <a:cxn ang="0">
                <a:pos x="11" y="17"/>
              </a:cxn>
              <a:cxn ang="0">
                <a:pos x="40" y="54"/>
              </a:cxn>
              <a:cxn ang="0">
                <a:pos x="41" y="46"/>
              </a:cxn>
              <a:cxn ang="0">
                <a:pos x="45" y="41"/>
              </a:cxn>
              <a:cxn ang="0">
                <a:pos x="50" y="38"/>
              </a:cxn>
              <a:cxn ang="0">
                <a:pos x="58" y="37"/>
              </a:cxn>
              <a:cxn ang="0">
                <a:pos x="65" y="38"/>
              </a:cxn>
              <a:cxn ang="0">
                <a:pos x="70" y="41"/>
              </a:cxn>
              <a:cxn ang="0">
                <a:pos x="74" y="46"/>
              </a:cxn>
              <a:cxn ang="0">
                <a:pos x="75" y="54"/>
              </a:cxn>
              <a:cxn ang="0">
                <a:pos x="74" y="62"/>
              </a:cxn>
              <a:cxn ang="0">
                <a:pos x="70" y="67"/>
              </a:cxn>
              <a:cxn ang="0">
                <a:pos x="65" y="70"/>
              </a:cxn>
              <a:cxn ang="0">
                <a:pos x="58" y="71"/>
              </a:cxn>
              <a:cxn ang="0">
                <a:pos x="50" y="70"/>
              </a:cxn>
              <a:cxn ang="0">
                <a:pos x="45" y="67"/>
              </a:cxn>
              <a:cxn ang="0">
                <a:pos x="41" y="62"/>
              </a:cxn>
              <a:cxn ang="0">
                <a:pos x="40" y="54"/>
              </a:cxn>
              <a:cxn ang="0">
                <a:pos x="52" y="54"/>
              </a:cxn>
              <a:cxn ang="0">
                <a:pos x="58" y="63"/>
              </a:cxn>
              <a:cxn ang="0">
                <a:pos x="62" y="61"/>
              </a:cxn>
              <a:cxn ang="0">
                <a:pos x="63" y="54"/>
              </a:cxn>
              <a:cxn ang="0">
                <a:pos x="62" y="47"/>
              </a:cxn>
              <a:cxn ang="0">
                <a:pos x="58" y="45"/>
              </a:cxn>
              <a:cxn ang="0">
                <a:pos x="53" y="47"/>
              </a:cxn>
              <a:cxn ang="0">
                <a:pos x="52" y="54"/>
              </a:cxn>
            </a:cxnLst>
            <a:rect l="0" t="0" r="r" b="b"/>
            <a:pathLst>
              <a:path w="75" h="72">
                <a:moveTo>
                  <a:pt x="0" y="17"/>
                </a:moveTo>
                <a:cubicBezTo>
                  <a:pt x="0" y="14"/>
                  <a:pt x="0" y="11"/>
                  <a:pt x="1" y="9"/>
                </a:cubicBezTo>
                <a:cubicBezTo>
                  <a:pt x="2" y="7"/>
                  <a:pt x="3" y="5"/>
                  <a:pt x="4" y="4"/>
                </a:cubicBezTo>
                <a:cubicBezTo>
                  <a:pt x="6" y="3"/>
                  <a:pt x="8" y="2"/>
                  <a:pt x="10" y="1"/>
                </a:cubicBezTo>
                <a:cubicBezTo>
                  <a:pt x="12" y="0"/>
                  <a:pt x="14" y="0"/>
                  <a:pt x="17" y="0"/>
                </a:cubicBezTo>
                <a:cubicBezTo>
                  <a:pt x="20" y="0"/>
                  <a:pt x="22" y="0"/>
                  <a:pt x="24" y="1"/>
                </a:cubicBezTo>
                <a:cubicBezTo>
                  <a:pt x="26" y="1"/>
                  <a:pt x="28" y="2"/>
                  <a:pt x="30" y="4"/>
                </a:cubicBezTo>
                <a:cubicBezTo>
                  <a:pt x="31" y="5"/>
                  <a:pt x="32" y="7"/>
                  <a:pt x="33" y="9"/>
                </a:cubicBezTo>
                <a:cubicBezTo>
                  <a:pt x="34" y="11"/>
                  <a:pt x="35" y="14"/>
                  <a:pt x="35" y="17"/>
                </a:cubicBezTo>
                <a:cubicBezTo>
                  <a:pt x="35" y="20"/>
                  <a:pt x="34" y="23"/>
                  <a:pt x="33" y="25"/>
                </a:cubicBezTo>
                <a:cubicBezTo>
                  <a:pt x="32" y="27"/>
                  <a:pt x="31" y="29"/>
                  <a:pt x="30" y="30"/>
                </a:cubicBezTo>
                <a:cubicBezTo>
                  <a:pt x="28" y="31"/>
                  <a:pt x="26" y="32"/>
                  <a:pt x="24" y="33"/>
                </a:cubicBezTo>
                <a:cubicBezTo>
                  <a:pt x="22" y="34"/>
                  <a:pt x="20" y="34"/>
                  <a:pt x="17" y="34"/>
                </a:cubicBezTo>
                <a:cubicBezTo>
                  <a:pt x="14" y="34"/>
                  <a:pt x="12" y="34"/>
                  <a:pt x="10" y="33"/>
                </a:cubicBezTo>
                <a:cubicBezTo>
                  <a:pt x="8" y="32"/>
                  <a:pt x="6" y="31"/>
                  <a:pt x="4" y="30"/>
                </a:cubicBezTo>
                <a:cubicBezTo>
                  <a:pt x="3" y="29"/>
                  <a:pt x="2" y="27"/>
                  <a:pt x="1" y="25"/>
                </a:cubicBezTo>
                <a:cubicBezTo>
                  <a:pt x="0" y="23"/>
                  <a:pt x="0" y="20"/>
                  <a:pt x="0" y="17"/>
                </a:cubicBezTo>
                <a:close/>
                <a:moveTo>
                  <a:pt x="62" y="0"/>
                </a:moveTo>
                <a:cubicBezTo>
                  <a:pt x="69" y="6"/>
                  <a:pt x="69" y="6"/>
                  <a:pt x="69" y="6"/>
                </a:cubicBezTo>
                <a:cubicBezTo>
                  <a:pt x="12" y="72"/>
                  <a:pt x="12" y="72"/>
                  <a:pt x="12" y="72"/>
                </a:cubicBezTo>
                <a:cubicBezTo>
                  <a:pt x="5" y="66"/>
                  <a:pt x="5" y="66"/>
                  <a:pt x="5" y="66"/>
                </a:cubicBezTo>
                <a:lnTo>
                  <a:pt x="62" y="0"/>
                </a:lnTo>
                <a:close/>
                <a:moveTo>
                  <a:pt x="11" y="17"/>
                </a:moveTo>
                <a:cubicBezTo>
                  <a:pt x="11" y="23"/>
                  <a:pt x="13" y="25"/>
                  <a:pt x="17" y="25"/>
                </a:cubicBezTo>
                <a:cubicBezTo>
                  <a:pt x="19" y="25"/>
                  <a:pt x="21" y="25"/>
                  <a:pt x="21" y="24"/>
                </a:cubicBezTo>
                <a:cubicBezTo>
                  <a:pt x="22" y="22"/>
                  <a:pt x="23" y="20"/>
                  <a:pt x="23" y="17"/>
                </a:cubicBezTo>
                <a:cubicBezTo>
                  <a:pt x="23" y="14"/>
                  <a:pt x="22" y="11"/>
                  <a:pt x="21" y="10"/>
                </a:cubicBezTo>
                <a:cubicBezTo>
                  <a:pt x="21" y="9"/>
                  <a:pt x="19" y="8"/>
                  <a:pt x="17" y="8"/>
                </a:cubicBezTo>
                <a:cubicBezTo>
                  <a:pt x="15" y="8"/>
                  <a:pt x="13" y="9"/>
                  <a:pt x="12" y="10"/>
                </a:cubicBezTo>
                <a:cubicBezTo>
                  <a:pt x="12" y="11"/>
                  <a:pt x="11" y="14"/>
                  <a:pt x="11" y="17"/>
                </a:cubicBezTo>
                <a:close/>
                <a:moveTo>
                  <a:pt x="40" y="54"/>
                </a:moveTo>
                <a:cubicBezTo>
                  <a:pt x="40" y="51"/>
                  <a:pt x="41" y="48"/>
                  <a:pt x="41" y="46"/>
                </a:cubicBezTo>
                <a:cubicBezTo>
                  <a:pt x="42" y="44"/>
                  <a:pt x="43" y="42"/>
                  <a:pt x="45" y="41"/>
                </a:cubicBezTo>
                <a:cubicBezTo>
                  <a:pt x="46" y="40"/>
                  <a:pt x="48" y="39"/>
                  <a:pt x="50" y="38"/>
                </a:cubicBezTo>
                <a:cubicBezTo>
                  <a:pt x="53" y="37"/>
                  <a:pt x="55" y="37"/>
                  <a:pt x="58" y="37"/>
                </a:cubicBezTo>
                <a:cubicBezTo>
                  <a:pt x="60" y="37"/>
                  <a:pt x="62" y="37"/>
                  <a:pt x="65" y="38"/>
                </a:cubicBezTo>
                <a:cubicBezTo>
                  <a:pt x="67" y="38"/>
                  <a:pt x="68" y="39"/>
                  <a:pt x="70" y="41"/>
                </a:cubicBezTo>
                <a:cubicBezTo>
                  <a:pt x="72" y="42"/>
                  <a:pt x="73" y="44"/>
                  <a:pt x="74" y="46"/>
                </a:cubicBezTo>
                <a:cubicBezTo>
                  <a:pt x="75" y="48"/>
                  <a:pt x="75" y="51"/>
                  <a:pt x="75" y="54"/>
                </a:cubicBezTo>
                <a:cubicBezTo>
                  <a:pt x="75" y="57"/>
                  <a:pt x="75" y="60"/>
                  <a:pt x="74" y="62"/>
                </a:cubicBezTo>
                <a:cubicBezTo>
                  <a:pt x="73" y="64"/>
                  <a:pt x="72" y="66"/>
                  <a:pt x="70" y="67"/>
                </a:cubicBezTo>
                <a:cubicBezTo>
                  <a:pt x="68" y="68"/>
                  <a:pt x="67" y="69"/>
                  <a:pt x="65" y="70"/>
                </a:cubicBezTo>
                <a:cubicBezTo>
                  <a:pt x="62" y="71"/>
                  <a:pt x="60" y="71"/>
                  <a:pt x="58" y="71"/>
                </a:cubicBezTo>
                <a:cubicBezTo>
                  <a:pt x="55" y="71"/>
                  <a:pt x="53" y="71"/>
                  <a:pt x="50" y="70"/>
                </a:cubicBezTo>
                <a:cubicBezTo>
                  <a:pt x="48" y="69"/>
                  <a:pt x="46" y="68"/>
                  <a:pt x="45" y="67"/>
                </a:cubicBezTo>
                <a:cubicBezTo>
                  <a:pt x="43" y="66"/>
                  <a:pt x="42" y="64"/>
                  <a:pt x="41" y="62"/>
                </a:cubicBezTo>
                <a:cubicBezTo>
                  <a:pt x="41" y="60"/>
                  <a:pt x="40" y="57"/>
                  <a:pt x="40" y="54"/>
                </a:cubicBezTo>
                <a:close/>
                <a:moveTo>
                  <a:pt x="52" y="54"/>
                </a:moveTo>
                <a:cubicBezTo>
                  <a:pt x="52" y="60"/>
                  <a:pt x="54" y="63"/>
                  <a:pt x="58" y="63"/>
                </a:cubicBezTo>
                <a:cubicBezTo>
                  <a:pt x="60" y="63"/>
                  <a:pt x="61" y="62"/>
                  <a:pt x="62" y="61"/>
                </a:cubicBezTo>
                <a:cubicBezTo>
                  <a:pt x="63" y="59"/>
                  <a:pt x="63" y="57"/>
                  <a:pt x="63" y="54"/>
                </a:cubicBezTo>
                <a:cubicBezTo>
                  <a:pt x="63" y="51"/>
                  <a:pt x="63" y="49"/>
                  <a:pt x="62" y="47"/>
                </a:cubicBezTo>
                <a:cubicBezTo>
                  <a:pt x="61" y="46"/>
                  <a:pt x="60" y="45"/>
                  <a:pt x="58" y="45"/>
                </a:cubicBezTo>
                <a:cubicBezTo>
                  <a:pt x="55" y="45"/>
                  <a:pt x="54" y="46"/>
                  <a:pt x="53" y="47"/>
                </a:cubicBezTo>
                <a:cubicBezTo>
                  <a:pt x="52" y="49"/>
                  <a:pt x="52" y="51"/>
                  <a:pt x="52" y="54"/>
                </a:cubicBezTo>
                <a:close/>
              </a:path>
            </a:pathLst>
          </a:custGeom>
          <a:solidFill>
            <a:srgbClr val="15BEC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62" name="Freeform 18"/>
          <p:cNvSpPr/>
          <p:nvPr/>
        </p:nvSpPr>
        <p:spPr bwMode="auto">
          <a:xfrm>
            <a:off x="7388225" y="2713038"/>
            <a:ext cx="157163" cy="265113"/>
          </a:xfrm>
          <a:custGeom>
            <a:avLst/>
            <a:gdLst/>
            <a:ahLst/>
            <a:cxnLst>
              <a:cxn ang="0">
                <a:pos x="41" y="18"/>
              </a:cxn>
              <a:cxn ang="0">
                <a:pos x="39" y="29"/>
              </a:cxn>
              <a:cxn ang="0">
                <a:pos x="34" y="39"/>
              </a:cxn>
              <a:cxn ang="0">
                <a:pos x="28" y="48"/>
              </a:cxn>
              <a:cxn ang="0">
                <a:pos x="21" y="57"/>
              </a:cxn>
              <a:cxn ang="0">
                <a:pos x="16" y="61"/>
              </a:cxn>
              <a:cxn ang="0">
                <a:pos x="16" y="62"/>
              </a:cxn>
              <a:cxn ang="0">
                <a:pos x="23" y="60"/>
              </a:cxn>
              <a:cxn ang="0">
                <a:pos x="42" y="60"/>
              </a:cxn>
              <a:cxn ang="0">
                <a:pos x="42" y="71"/>
              </a:cxn>
              <a:cxn ang="0">
                <a:pos x="0" y="71"/>
              </a:cxn>
              <a:cxn ang="0">
                <a:pos x="0" y="64"/>
              </a:cxn>
              <a:cxn ang="0">
                <a:pos x="6" y="59"/>
              </a:cxn>
              <a:cxn ang="0">
                <a:pos x="12" y="52"/>
              </a:cxn>
              <a:cxn ang="0">
                <a:pos x="18" y="44"/>
              </a:cxn>
              <a:cxn ang="0">
                <a:pos x="23" y="36"/>
              </a:cxn>
              <a:cxn ang="0">
                <a:pos x="26" y="28"/>
              </a:cxn>
              <a:cxn ang="0">
                <a:pos x="28" y="21"/>
              </a:cxn>
              <a:cxn ang="0">
                <a:pos x="25" y="14"/>
              </a:cxn>
              <a:cxn ang="0">
                <a:pos x="18" y="11"/>
              </a:cxn>
              <a:cxn ang="0">
                <a:pos x="11" y="13"/>
              </a:cxn>
              <a:cxn ang="0">
                <a:pos x="6" y="16"/>
              </a:cxn>
              <a:cxn ang="0">
                <a:pos x="1" y="7"/>
              </a:cxn>
              <a:cxn ang="0">
                <a:pos x="9" y="2"/>
              </a:cxn>
              <a:cxn ang="0">
                <a:pos x="21" y="0"/>
              </a:cxn>
              <a:cxn ang="0">
                <a:pos x="29" y="1"/>
              </a:cxn>
              <a:cxn ang="0">
                <a:pos x="35" y="5"/>
              </a:cxn>
              <a:cxn ang="0">
                <a:pos x="39" y="10"/>
              </a:cxn>
              <a:cxn ang="0">
                <a:pos x="41" y="18"/>
              </a:cxn>
            </a:cxnLst>
            <a:rect l="0" t="0" r="r" b="b"/>
            <a:pathLst>
              <a:path w="42" h="71">
                <a:moveTo>
                  <a:pt x="41" y="18"/>
                </a:moveTo>
                <a:cubicBezTo>
                  <a:pt x="41" y="22"/>
                  <a:pt x="40" y="25"/>
                  <a:pt x="39" y="29"/>
                </a:cubicBezTo>
                <a:cubicBezTo>
                  <a:pt x="38" y="32"/>
                  <a:pt x="36" y="35"/>
                  <a:pt x="34" y="39"/>
                </a:cubicBezTo>
                <a:cubicBezTo>
                  <a:pt x="32" y="42"/>
                  <a:pt x="30" y="45"/>
                  <a:pt x="28" y="48"/>
                </a:cubicBezTo>
                <a:cubicBezTo>
                  <a:pt x="26" y="52"/>
                  <a:pt x="23" y="54"/>
                  <a:pt x="21" y="57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62"/>
                  <a:pt x="16" y="62"/>
                  <a:pt x="16" y="62"/>
                </a:cubicBezTo>
                <a:cubicBezTo>
                  <a:pt x="23" y="60"/>
                  <a:pt x="23" y="60"/>
                  <a:pt x="23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71"/>
                  <a:pt x="42" y="71"/>
                  <a:pt x="42" y="71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64"/>
                  <a:pt x="0" y="64"/>
                  <a:pt x="0" y="64"/>
                </a:cubicBezTo>
                <a:cubicBezTo>
                  <a:pt x="2" y="63"/>
                  <a:pt x="4" y="61"/>
                  <a:pt x="6" y="59"/>
                </a:cubicBezTo>
                <a:cubicBezTo>
                  <a:pt x="8" y="56"/>
                  <a:pt x="10" y="54"/>
                  <a:pt x="12" y="52"/>
                </a:cubicBezTo>
                <a:cubicBezTo>
                  <a:pt x="14" y="49"/>
                  <a:pt x="16" y="46"/>
                  <a:pt x="18" y="44"/>
                </a:cubicBezTo>
                <a:cubicBezTo>
                  <a:pt x="20" y="41"/>
                  <a:pt x="21" y="38"/>
                  <a:pt x="23" y="36"/>
                </a:cubicBezTo>
                <a:cubicBezTo>
                  <a:pt x="24" y="33"/>
                  <a:pt x="26" y="30"/>
                  <a:pt x="26" y="28"/>
                </a:cubicBezTo>
                <a:cubicBezTo>
                  <a:pt x="27" y="25"/>
                  <a:pt x="28" y="23"/>
                  <a:pt x="28" y="21"/>
                </a:cubicBezTo>
                <a:cubicBezTo>
                  <a:pt x="28" y="18"/>
                  <a:pt x="27" y="16"/>
                  <a:pt x="25" y="14"/>
                </a:cubicBezTo>
                <a:cubicBezTo>
                  <a:pt x="24" y="12"/>
                  <a:pt x="21" y="11"/>
                  <a:pt x="18" y="11"/>
                </a:cubicBezTo>
                <a:cubicBezTo>
                  <a:pt x="16" y="11"/>
                  <a:pt x="14" y="12"/>
                  <a:pt x="11" y="13"/>
                </a:cubicBezTo>
                <a:cubicBezTo>
                  <a:pt x="9" y="14"/>
                  <a:pt x="7" y="15"/>
                  <a:pt x="6" y="16"/>
                </a:cubicBezTo>
                <a:cubicBezTo>
                  <a:pt x="1" y="7"/>
                  <a:pt x="1" y="7"/>
                  <a:pt x="1" y="7"/>
                </a:cubicBezTo>
                <a:cubicBezTo>
                  <a:pt x="3" y="5"/>
                  <a:pt x="6" y="3"/>
                  <a:pt x="9" y="2"/>
                </a:cubicBezTo>
                <a:cubicBezTo>
                  <a:pt x="13" y="1"/>
                  <a:pt x="17" y="0"/>
                  <a:pt x="21" y="0"/>
                </a:cubicBezTo>
                <a:cubicBezTo>
                  <a:pt x="24" y="0"/>
                  <a:pt x="27" y="0"/>
                  <a:pt x="29" y="1"/>
                </a:cubicBezTo>
                <a:cubicBezTo>
                  <a:pt x="31" y="2"/>
                  <a:pt x="33" y="3"/>
                  <a:pt x="35" y="5"/>
                </a:cubicBezTo>
                <a:cubicBezTo>
                  <a:pt x="37" y="6"/>
                  <a:pt x="38" y="8"/>
                  <a:pt x="39" y="10"/>
                </a:cubicBezTo>
                <a:cubicBezTo>
                  <a:pt x="40" y="13"/>
                  <a:pt x="41" y="15"/>
                  <a:pt x="41" y="18"/>
                </a:cubicBezTo>
                <a:close/>
              </a:path>
            </a:pathLst>
          </a:custGeom>
          <a:solidFill>
            <a:srgbClr val="9BB3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63" name="Freeform 19"/>
          <p:cNvSpPr/>
          <p:nvPr/>
        </p:nvSpPr>
        <p:spPr bwMode="auto">
          <a:xfrm>
            <a:off x="7600950" y="2716213"/>
            <a:ext cx="153988" cy="269875"/>
          </a:xfrm>
          <a:custGeom>
            <a:avLst/>
            <a:gdLst/>
            <a:ahLst/>
            <a:cxnLst>
              <a:cxn ang="0">
                <a:pos x="15" y="60"/>
              </a:cxn>
              <a:cxn ang="0">
                <a:pos x="25" y="57"/>
              </a:cxn>
              <a:cxn ang="0">
                <a:pos x="28" y="48"/>
              </a:cxn>
              <a:cxn ang="0">
                <a:pos x="24" y="39"/>
              </a:cxn>
              <a:cxn ang="0">
                <a:pos x="13" y="36"/>
              </a:cxn>
              <a:cxn ang="0">
                <a:pos x="5" y="37"/>
              </a:cxn>
              <a:cxn ang="0">
                <a:pos x="5" y="0"/>
              </a:cxn>
              <a:cxn ang="0">
                <a:pos x="39" y="0"/>
              </a:cxn>
              <a:cxn ang="0">
                <a:pos x="39" y="12"/>
              </a:cxn>
              <a:cxn ang="0">
                <a:pos x="16" y="12"/>
              </a:cxn>
              <a:cxn ang="0">
                <a:pos x="16" y="26"/>
              </a:cxn>
              <a:cxn ang="0">
                <a:pos x="20" y="26"/>
              </a:cxn>
              <a:cxn ang="0">
                <a:pos x="29" y="27"/>
              </a:cxn>
              <a:cxn ang="0">
                <a:pos x="36" y="32"/>
              </a:cxn>
              <a:cxn ang="0">
                <a:pos x="40" y="39"/>
              </a:cxn>
              <a:cxn ang="0">
                <a:pos x="41" y="48"/>
              </a:cxn>
              <a:cxn ang="0">
                <a:pos x="39" y="58"/>
              </a:cxn>
              <a:cxn ang="0">
                <a:pos x="34" y="66"/>
              </a:cxn>
              <a:cxn ang="0">
                <a:pos x="26" y="70"/>
              </a:cxn>
              <a:cxn ang="0">
                <a:pos x="15" y="72"/>
              </a:cxn>
              <a:cxn ang="0">
                <a:pos x="7" y="71"/>
              </a:cxn>
              <a:cxn ang="0">
                <a:pos x="0" y="69"/>
              </a:cxn>
              <a:cxn ang="0">
                <a:pos x="3" y="58"/>
              </a:cxn>
              <a:cxn ang="0">
                <a:pos x="8" y="59"/>
              </a:cxn>
              <a:cxn ang="0">
                <a:pos x="15" y="60"/>
              </a:cxn>
            </a:cxnLst>
            <a:rect l="0" t="0" r="r" b="b"/>
            <a:pathLst>
              <a:path w="41" h="72">
                <a:moveTo>
                  <a:pt x="15" y="60"/>
                </a:moveTo>
                <a:cubicBezTo>
                  <a:pt x="19" y="60"/>
                  <a:pt x="23" y="59"/>
                  <a:pt x="25" y="57"/>
                </a:cubicBezTo>
                <a:cubicBezTo>
                  <a:pt x="27" y="55"/>
                  <a:pt x="28" y="52"/>
                  <a:pt x="28" y="48"/>
                </a:cubicBezTo>
                <a:cubicBezTo>
                  <a:pt x="28" y="44"/>
                  <a:pt x="27" y="41"/>
                  <a:pt x="24" y="39"/>
                </a:cubicBezTo>
                <a:cubicBezTo>
                  <a:pt x="22" y="37"/>
                  <a:pt x="18" y="36"/>
                  <a:pt x="13" y="3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0"/>
                  <a:pt x="5" y="0"/>
                  <a:pt x="5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12"/>
                  <a:pt x="39" y="12"/>
                  <a:pt x="39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26"/>
                  <a:pt x="16" y="26"/>
                  <a:pt x="16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3" y="26"/>
                  <a:pt x="26" y="26"/>
                  <a:pt x="29" y="27"/>
                </a:cubicBezTo>
                <a:cubicBezTo>
                  <a:pt x="32" y="28"/>
                  <a:pt x="34" y="30"/>
                  <a:pt x="36" y="32"/>
                </a:cubicBezTo>
                <a:cubicBezTo>
                  <a:pt x="38" y="34"/>
                  <a:pt x="39" y="36"/>
                  <a:pt x="40" y="39"/>
                </a:cubicBezTo>
                <a:cubicBezTo>
                  <a:pt x="41" y="41"/>
                  <a:pt x="41" y="44"/>
                  <a:pt x="41" y="48"/>
                </a:cubicBezTo>
                <a:cubicBezTo>
                  <a:pt x="41" y="52"/>
                  <a:pt x="41" y="55"/>
                  <a:pt x="39" y="58"/>
                </a:cubicBezTo>
                <a:cubicBezTo>
                  <a:pt x="38" y="61"/>
                  <a:pt x="36" y="64"/>
                  <a:pt x="34" y="66"/>
                </a:cubicBezTo>
                <a:cubicBezTo>
                  <a:pt x="32" y="68"/>
                  <a:pt x="29" y="69"/>
                  <a:pt x="26" y="70"/>
                </a:cubicBezTo>
                <a:cubicBezTo>
                  <a:pt x="22" y="71"/>
                  <a:pt x="19" y="72"/>
                  <a:pt x="15" y="72"/>
                </a:cubicBezTo>
                <a:cubicBezTo>
                  <a:pt x="12" y="72"/>
                  <a:pt x="9" y="71"/>
                  <a:pt x="7" y="71"/>
                </a:cubicBezTo>
                <a:cubicBezTo>
                  <a:pt x="4" y="70"/>
                  <a:pt x="2" y="70"/>
                  <a:pt x="0" y="69"/>
                </a:cubicBezTo>
                <a:cubicBezTo>
                  <a:pt x="3" y="58"/>
                  <a:pt x="3" y="58"/>
                  <a:pt x="3" y="58"/>
                </a:cubicBezTo>
                <a:cubicBezTo>
                  <a:pt x="5" y="59"/>
                  <a:pt x="6" y="59"/>
                  <a:pt x="8" y="59"/>
                </a:cubicBezTo>
                <a:cubicBezTo>
                  <a:pt x="10" y="60"/>
                  <a:pt x="12" y="60"/>
                  <a:pt x="15" y="60"/>
                </a:cubicBezTo>
                <a:close/>
              </a:path>
            </a:pathLst>
          </a:custGeom>
          <a:solidFill>
            <a:srgbClr val="9BB3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64" name="Freeform 20"/>
          <p:cNvSpPr>
            <a:spLocks noEditPoints="1"/>
          </p:cNvSpPr>
          <p:nvPr/>
        </p:nvSpPr>
        <p:spPr bwMode="auto">
          <a:xfrm>
            <a:off x="7807325" y="2713038"/>
            <a:ext cx="280988" cy="273050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1" y="9"/>
              </a:cxn>
              <a:cxn ang="0">
                <a:pos x="5" y="4"/>
              </a:cxn>
              <a:cxn ang="0">
                <a:pos x="10" y="1"/>
              </a:cxn>
              <a:cxn ang="0">
                <a:pos x="17" y="0"/>
              </a:cxn>
              <a:cxn ang="0">
                <a:pos x="24" y="1"/>
              </a:cxn>
              <a:cxn ang="0">
                <a:pos x="30" y="4"/>
              </a:cxn>
              <a:cxn ang="0">
                <a:pos x="33" y="9"/>
              </a:cxn>
              <a:cxn ang="0">
                <a:pos x="35" y="17"/>
              </a:cxn>
              <a:cxn ang="0">
                <a:pos x="33" y="25"/>
              </a:cxn>
              <a:cxn ang="0">
                <a:pos x="30" y="30"/>
              </a:cxn>
              <a:cxn ang="0">
                <a:pos x="24" y="33"/>
              </a:cxn>
              <a:cxn ang="0">
                <a:pos x="17" y="34"/>
              </a:cxn>
              <a:cxn ang="0">
                <a:pos x="10" y="33"/>
              </a:cxn>
              <a:cxn ang="0">
                <a:pos x="5" y="30"/>
              </a:cxn>
              <a:cxn ang="0">
                <a:pos x="1" y="25"/>
              </a:cxn>
              <a:cxn ang="0">
                <a:pos x="0" y="17"/>
              </a:cxn>
              <a:cxn ang="0">
                <a:pos x="62" y="0"/>
              </a:cxn>
              <a:cxn ang="0">
                <a:pos x="69" y="6"/>
              </a:cxn>
              <a:cxn ang="0">
                <a:pos x="12" y="73"/>
              </a:cxn>
              <a:cxn ang="0">
                <a:pos x="5" y="66"/>
              </a:cxn>
              <a:cxn ang="0">
                <a:pos x="62" y="0"/>
              </a:cxn>
              <a:cxn ang="0">
                <a:pos x="11" y="17"/>
              </a:cxn>
              <a:cxn ang="0">
                <a:pos x="17" y="26"/>
              </a:cxn>
              <a:cxn ang="0">
                <a:pos x="22" y="24"/>
              </a:cxn>
              <a:cxn ang="0">
                <a:pos x="23" y="17"/>
              </a:cxn>
              <a:cxn ang="0">
                <a:pos x="22" y="10"/>
              </a:cxn>
              <a:cxn ang="0">
                <a:pos x="17" y="8"/>
              </a:cxn>
              <a:cxn ang="0">
                <a:pos x="13" y="10"/>
              </a:cxn>
              <a:cxn ang="0">
                <a:pos x="11" y="17"/>
              </a:cxn>
              <a:cxn ang="0">
                <a:pos x="40" y="54"/>
              </a:cxn>
              <a:cxn ang="0">
                <a:pos x="41" y="46"/>
              </a:cxn>
              <a:cxn ang="0">
                <a:pos x="45" y="41"/>
              </a:cxn>
              <a:cxn ang="0">
                <a:pos x="51" y="38"/>
              </a:cxn>
              <a:cxn ang="0">
                <a:pos x="58" y="37"/>
              </a:cxn>
              <a:cxn ang="0">
                <a:pos x="65" y="38"/>
              </a:cxn>
              <a:cxn ang="0">
                <a:pos x="70" y="41"/>
              </a:cxn>
              <a:cxn ang="0">
                <a:pos x="74" y="46"/>
              </a:cxn>
              <a:cxn ang="0">
                <a:pos x="75" y="54"/>
              </a:cxn>
              <a:cxn ang="0">
                <a:pos x="74" y="62"/>
              </a:cxn>
              <a:cxn ang="0">
                <a:pos x="70" y="67"/>
              </a:cxn>
              <a:cxn ang="0">
                <a:pos x="65" y="70"/>
              </a:cxn>
              <a:cxn ang="0">
                <a:pos x="58" y="71"/>
              </a:cxn>
              <a:cxn ang="0">
                <a:pos x="51" y="70"/>
              </a:cxn>
              <a:cxn ang="0">
                <a:pos x="45" y="67"/>
              </a:cxn>
              <a:cxn ang="0">
                <a:pos x="41" y="62"/>
              </a:cxn>
              <a:cxn ang="0">
                <a:pos x="40" y="54"/>
              </a:cxn>
              <a:cxn ang="0">
                <a:pos x="52" y="54"/>
              </a:cxn>
              <a:cxn ang="0">
                <a:pos x="58" y="63"/>
              </a:cxn>
              <a:cxn ang="0">
                <a:pos x="62" y="61"/>
              </a:cxn>
              <a:cxn ang="0">
                <a:pos x="64" y="54"/>
              </a:cxn>
              <a:cxn ang="0">
                <a:pos x="62" y="47"/>
              </a:cxn>
              <a:cxn ang="0">
                <a:pos x="58" y="45"/>
              </a:cxn>
              <a:cxn ang="0">
                <a:pos x="53" y="47"/>
              </a:cxn>
              <a:cxn ang="0">
                <a:pos x="52" y="54"/>
              </a:cxn>
            </a:cxnLst>
            <a:rect l="0" t="0" r="r" b="b"/>
            <a:pathLst>
              <a:path w="75" h="73">
                <a:moveTo>
                  <a:pt x="0" y="17"/>
                </a:moveTo>
                <a:cubicBezTo>
                  <a:pt x="0" y="14"/>
                  <a:pt x="0" y="11"/>
                  <a:pt x="1" y="9"/>
                </a:cubicBezTo>
                <a:cubicBezTo>
                  <a:pt x="2" y="7"/>
                  <a:pt x="3" y="5"/>
                  <a:pt x="5" y="4"/>
                </a:cubicBezTo>
                <a:cubicBezTo>
                  <a:pt x="6" y="3"/>
                  <a:pt x="8" y="2"/>
                  <a:pt x="10" y="1"/>
                </a:cubicBezTo>
                <a:cubicBezTo>
                  <a:pt x="12" y="0"/>
                  <a:pt x="15" y="0"/>
                  <a:pt x="17" y="0"/>
                </a:cubicBezTo>
                <a:cubicBezTo>
                  <a:pt x="20" y="0"/>
                  <a:pt x="22" y="0"/>
                  <a:pt x="24" y="1"/>
                </a:cubicBezTo>
                <a:cubicBezTo>
                  <a:pt x="26" y="2"/>
                  <a:pt x="28" y="3"/>
                  <a:pt x="30" y="4"/>
                </a:cubicBezTo>
                <a:cubicBezTo>
                  <a:pt x="31" y="5"/>
                  <a:pt x="32" y="7"/>
                  <a:pt x="33" y="9"/>
                </a:cubicBezTo>
                <a:cubicBezTo>
                  <a:pt x="34" y="11"/>
                  <a:pt x="35" y="14"/>
                  <a:pt x="35" y="17"/>
                </a:cubicBezTo>
                <a:cubicBezTo>
                  <a:pt x="35" y="20"/>
                  <a:pt x="34" y="23"/>
                  <a:pt x="33" y="25"/>
                </a:cubicBezTo>
                <a:cubicBezTo>
                  <a:pt x="32" y="27"/>
                  <a:pt x="31" y="29"/>
                  <a:pt x="30" y="30"/>
                </a:cubicBezTo>
                <a:cubicBezTo>
                  <a:pt x="28" y="32"/>
                  <a:pt x="26" y="32"/>
                  <a:pt x="24" y="33"/>
                </a:cubicBezTo>
                <a:cubicBezTo>
                  <a:pt x="22" y="34"/>
                  <a:pt x="20" y="34"/>
                  <a:pt x="17" y="34"/>
                </a:cubicBezTo>
                <a:cubicBezTo>
                  <a:pt x="15" y="34"/>
                  <a:pt x="12" y="34"/>
                  <a:pt x="10" y="33"/>
                </a:cubicBezTo>
                <a:cubicBezTo>
                  <a:pt x="8" y="32"/>
                  <a:pt x="6" y="32"/>
                  <a:pt x="5" y="30"/>
                </a:cubicBezTo>
                <a:cubicBezTo>
                  <a:pt x="3" y="29"/>
                  <a:pt x="2" y="27"/>
                  <a:pt x="1" y="25"/>
                </a:cubicBezTo>
                <a:cubicBezTo>
                  <a:pt x="0" y="23"/>
                  <a:pt x="0" y="20"/>
                  <a:pt x="0" y="17"/>
                </a:cubicBezTo>
                <a:close/>
                <a:moveTo>
                  <a:pt x="62" y="0"/>
                </a:moveTo>
                <a:cubicBezTo>
                  <a:pt x="69" y="6"/>
                  <a:pt x="69" y="6"/>
                  <a:pt x="69" y="6"/>
                </a:cubicBezTo>
                <a:cubicBezTo>
                  <a:pt x="12" y="73"/>
                  <a:pt x="12" y="73"/>
                  <a:pt x="12" y="73"/>
                </a:cubicBezTo>
                <a:cubicBezTo>
                  <a:pt x="5" y="66"/>
                  <a:pt x="5" y="66"/>
                  <a:pt x="5" y="66"/>
                </a:cubicBezTo>
                <a:lnTo>
                  <a:pt x="62" y="0"/>
                </a:lnTo>
                <a:close/>
                <a:moveTo>
                  <a:pt x="11" y="17"/>
                </a:moveTo>
                <a:cubicBezTo>
                  <a:pt x="11" y="23"/>
                  <a:pt x="13" y="26"/>
                  <a:pt x="17" y="26"/>
                </a:cubicBezTo>
                <a:cubicBezTo>
                  <a:pt x="19" y="26"/>
                  <a:pt x="21" y="25"/>
                  <a:pt x="22" y="24"/>
                </a:cubicBezTo>
                <a:cubicBezTo>
                  <a:pt x="22" y="23"/>
                  <a:pt x="23" y="20"/>
                  <a:pt x="23" y="17"/>
                </a:cubicBezTo>
                <a:cubicBezTo>
                  <a:pt x="23" y="14"/>
                  <a:pt x="22" y="12"/>
                  <a:pt x="22" y="10"/>
                </a:cubicBezTo>
                <a:cubicBezTo>
                  <a:pt x="21" y="9"/>
                  <a:pt x="19" y="8"/>
                  <a:pt x="17" y="8"/>
                </a:cubicBezTo>
                <a:cubicBezTo>
                  <a:pt x="15" y="8"/>
                  <a:pt x="14" y="9"/>
                  <a:pt x="13" y="10"/>
                </a:cubicBezTo>
                <a:cubicBezTo>
                  <a:pt x="12" y="12"/>
                  <a:pt x="11" y="14"/>
                  <a:pt x="11" y="17"/>
                </a:cubicBezTo>
                <a:close/>
                <a:moveTo>
                  <a:pt x="40" y="54"/>
                </a:moveTo>
                <a:cubicBezTo>
                  <a:pt x="40" y="51"/>
                  <a:pt x="41" y="48"/>
                  <a:pt x="41" y="46"/>
                </a:cubicBezTo>
                <a:cubicBezTo>
                  <a:pt x="42" y="44"/>
                  <a:pt x="43" y="42"/>
                  <a:pt x="45" y="41"/>
                </a:cubicBezTo>
                <a:cubicBezTo>
                  <a:pt x="47" y="40"/>
                  <a:pt x="48" y="39"/>
                  <a:pt x="51" y="38"/>
                </a:cubicBezTo>
                <a:cubicBezTo>
                  <a:pt x="53" y="37"/>
                  <a:pt x="55" y="37"/>
                  <a:pt x="58" y="37"/>
                </a:cubicBezTo>
                <a:cubicBezTo>
                  <a:pt x="60" y="37"/>
                  <a:pt x="62" y="37"/>
                  <a:pt x="65" y="38"/>
                </a:cubicBezTo>
                <a:cubicBezTo>
                  <a:pt x="67" y="39"/>
                  <a:pt x="69" y="40"/>
                  <a:pt x="70" y="41"/>
                </a:cubicBezTo>
                <a:cubicBezTo>
                  <a:pt x="72" y="42"/>
                  <a:pt x="73" y="44"/>
                  <a:pt x="74" y="46"/>
                </a:cubicBezTo>
                <a:cubicBezTo>
                  <a:pt x="75" y="48"/>
                  <a:pt x="75" y="51"/>
                  <a:pt x="75" y="54"/>
                </a:cubicBezTo>
                <a:cubicBezTo>
                  <a:pt x="75" y="57"/>
                  <a:pt x="75" y="60"/>
                  <a:pt x="74" y="62"/>
                </a:cubicBezTo>
                <a:cubicBezTo>
                  <a:pt x="73" y="64"/>
                  <a:pt x="72" y="66"/>
                  <a:pt x="70" y="67"/>
                </a:cubicBezTo>
                <a:cubicBezTo>
                  <a:pt x="69" y="69"/>
                  <a:pt x="67" y="70"/>
                  <a:pt x="65" y="70"/>
                </a:cubicBezTo>
                <a:cubicBezTo>
                  <a:pt x="62" y="71"/>
                  <a:pt x="60" y="71"/>
                  <a:pt x="58" y="71"/>
                </a:cubicBezTo>
                <a:cubicBezTo>
                  <a:pt x="55" y="71"/>
                  <a:pt x="53" y="71"/>
                  <a:pt x="51" y="70"/>
                </a:cubicBezTo>
                <a:cubicBezTo>
                  <a:pt x="48" y="70"/>
                  <a:pt x="47" y="69"/>
                  <a:pt x="45" y="67"/>
                </a:cubicBezTo>
                <a:cubicBezTo>
                  <a:pt x="43" y="66"/>
                  <a:pt x="42" y="64"/>
                  <a:pt x="41" y="62"/>
                </a:cubicBezTo>
                <a:cubicBezTo>
                  <a:pt x="41" y="60"/>
                  <a:pt x="40" y="57"/>
                  <a:pt x="40" y="54"/>
                </a:cubicBezTo>
                <a:close/>
                <a:moveTo>
                  <a:pt x="52" y="54"/>
                </a:moveTo>
                <a:cubicBezTo>
                  <a:pt x="52" y="60"/>
                  <a:pt x="54" y="63"/>
                  <a:pt x="58" y="63"/>
                </a:cubicBezTo>
                <a:cubicBezTo>
                  <a:pt x="60" y="63"/>
                  <a:pt x="61" y="62"/>
                  <a:pt x="62" y="61"/>
                </a:cubicBezTo>
                <a:cubicBezTo>
                  <a:pt x="63" y="60"/>
                  <a:pt x="63" y="57"/>
                  <a:pt x="64" y="54"/>
                </a:cubicBezTo>
                <a:cubicBezTo>
                  <a:pt x="63" y="51"/>
                  <a:pt x="63" y="49"/>
                  <a:pt x="62" y="47"/>
                </a:cubicBezTo>
                <a:cubicBezTo>
                  <a:pt x="61" y="46"/>
                  <a:pt x="60" y="45"/>
                  <a:pt x="58" y="45"/>
                </a:cubicBezTo>
                <a:cubicBezTo>
                  <a:pt x="56" y="45"/>
                  <a:pt x="54" y="46"/>
                  <a:pt x="53" y="47"/>
                </a:cubicBezTo>
                <a:cubicBezTo>
                  <a:pt x="52" y="49"/>
                  <a:pt x="52" y="51"/>
                  <a:pt x="52" y="54"/>
                </a:cubicBezTo>
                <a:close/>
              </a:path>
            </a:pathLst>
          </a:custGeom>
          <a:solidFill>
            <a:srgbClr val="9BB3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4233863" y="3184525"/>
            <a:ext cx="501650" cy="1595438"/>
          </a:xfrm>
          <a:prstGeom prst="rect">
            <a:avLst/>
          </a:prstGeom>
          <a:solidFill>
            <a:srgbClr val="A8A8A8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4233863" y="3184525"/>
            <a:ext cx="501650" cy="1595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67" name="Freeform 23"/>
          <p:cNvSpPr/>
          <p:nvPr/>
        </p:nvSpPr>
        <p:spPr bwMode="auto">
          <a:xfrm>
            <a:off x="4105275" y="2732088"/>
            <a:ext cx="758825" cy="531813"/>
          </a:xfrm>
          <a:custGeom>
            <a:avLst/>
            <a:gdLst/>
            <a:ahLst/>
            <a:cxnLst>
              <a:cxn ang="0">
                <a:pos x="0" y="335"/>
              </a:cxn>
              <a:cxn ang="0">
                <a:pos x="478" y="335"/>
              </a:cxn>
              <a:cxn ang="0">
                <a:pos x="239" y="0"/>
              </a:cxn>
              <a:cxn ang="0">
                <a:pos x="0" y="335"/>
              </a:cxn>
            </a:cxnLst>
            <a:rect l="0" t="0" r="r" b="b"/>
            <a:pathLst>
              <a:path w="478" h="335">
                <a:moveTo>
                  <a:pt x="0" y="335"/>
                </a:moveTo>
                <a:lnTo>
                  <a:pt x="478" y="335"/>
                </a:lnTo>
                <a:lnTo>
                  <a:pt x="239" y="0"/>
                </a:lnTo>
                <a:lnTo>
                  <a:pt x="0" y="335"/>
                </a:lnTo>
                <a:close/>
              </a:path>
            </a:pathLst>
          </a:custGeom>
          <a:solidFill>
            <a:srgbClr val="A8A8A8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5032375" y="1824038"/>
            <a:ext cx="503238" cy="29559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5032375" y="1824038"/>
            <a:ext cx="503238" cy="2955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70" name="Freeform 26"/>
          <p:cNvSpPr/>
          <p:nvPr/>
        </p:nvSpPr>
        <p:spPr bwMode="auto">
          <a:xfrm>
            <a:off x="4905375" y="1370013"/>
            <a:ext cx="757238" cy="531813"/>
          </a:xfrm>
          <a:custGeom>
            <a:avLst/>
            <a:gdLst/>
            <a:ahLst/>
            <a:cxnLst>
              <a:cxn ang="0">
                <a:pos x="0" y="335"/>
              </a:cxn>
              <a:cxn ang="0">
                <a:pos x="477" y="335"/>
              </a:cxn>
              <a:cxn ang="0">
                <a:pos x="238" y="0"/>
              </a:cxn>
              <a:cxn ang="0">
                <a:pos x="0" y="335"/>
              </a:cxn>
            </a:cxnLst>
            <a:rect l="0" t="0" r="r" b="b"/>
            <a:pathLst>
              <a:path w="477" h="335">
                <a:moveTo>
                  <a:pt x="0" y="335"/>
                </a:moveTo>
                <a:lnTo>
                  <a:pt x="477" y="335"/>
                </a:lnTo>
                <a:lnTo>
                  <a:pt x="238" y="0"/>
                </a:lnTo>
                <a:lnTo>
                  <a:pt x="0" y="335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5830888" y="2787650"/>
            <a:ext cx="503238" cy="1992313"/>
          </a:xfrm>
          <a:prstGeom prst="rect">
            <a:avLst/>
          </a:prstGeom>
          <a:solidFill>
            <a:srgbClr val="15BEC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5830888" y="2787650"/>
            <a:ext cx="503238" cy="1992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73" name="Freeform 29"/>
          <p:cNvSpPr/>
          <p:nvPr/>
        </p:nvSpPr>
        <p:spPr bwMode="auto">
          <a:xfrm>
            <a:off x="5703888" y="2333625"/>
            <a:ext cx="757238" cy="533400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477" y="336"/>
              </a:cxn>
              <a:cxn ang="0">
                <a:pos x="238" y="0"/>
              </a:cxn>
              <a:cxn ang="0">
                <a:pos x="0" y="336"/>
              </a:cxn>
            </a:cxnLst>
            <a:rect l="0" t="0" r="r" b="b"/>
            <a:pathLst>
              <a:path w="477" h="336">
                <a:moveTo>
                  <a:pt x="0" y="336"/>
                </a:moveTo>
                <a:lnTo>
                  <a:pt x="477" y="336"/>
                </a:lnTo>
                <a:lnTo>
                  <a:pt x="238" y="0"/>
                </a:lnTo>
                <a:lnTo>
                  <a:pt x="0" y="336"/>
                </a:lnTo>
                <a:close/>
              </a:path>
            </a:pathLst>
          </a:custGeom>
          <a:solidFill>
            <a:srgbClr val="15BEC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6629400" y="1425575"/>
            <a:ext cx="503238" cy="3354388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6629400" y="1425575"/>
            <a:ext cx="503238" cy="3354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76" name="Freeform 32"/>
          <p:cNvSpPr/>
          <p:nvPr/>
        </p:nvSpPr>
        <p:spPr bwMode="auto">
          <a:xfrm>
            <a:off x="6502400" y="971550"/>
            <a:ext cx="757238" cy="533400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477" y="336"/>
              </a:cxn>
              <a:cxn ang="0">
                <a:pos x="239" y="0"/>
              </a:cxn>
              <a:cxn ang="0">
                <a:pos x="0" y="336"/>
              </a:cxn>
            </a:cxnLst>
            <a:rect l="0" t="0" r="r" b="b"/>
            <a:pathLst>
              <a:path w="477" h="336">
                <a:moveTo>
                  <a:pt x="0" y="336"/>
                </a:moveTo>
                <a:lnTo>
                  <a:pt x="477" y="336"/>
                </a:lnTo>
                <a:lnTo>
                  <a:pt x="239" y="0"/>
                </a:lnTo>
                <a:lnTo>
                  <a:pt x="0" y="336"/>
                </a:ln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7429500" y="3522663"/>
            <a:ext cx="501650" cy="1257300"/>
          </a:xfrm>
          <a:prstGeom prst="rect">
            <a:avLst/>
          </a:prstGeom>
          <a:solidFill>
            <a:srgbClr val="9BB30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78" name="Rectangle 34"/>
          <p:cNvSpPr>
            <a:spLocks noChangeArrowheads="1"/>
          </p:cNvSpPr>
          <p:nvPr/>
        </p:nvSpPr>
        <p:spPr bwMode="auto">
          <a:xfrm>
            <a:off x="7429500" y="3522663"/>
            <a:ext cx="501650" cy="1257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79" name="Freeform 35"/>
          <p:cNvSpPr/>
          <p:nvPr/>
        </p:nvSpPr>
        <p:spPr bwMode="auto">
          <a:xfrm>
            <a:off x="7300913" y="3073400"/>
            <a:ext cx="757238" cy="528638"/>
          </a:xfrm>
          <a:custGeom>
            <a:avLst/>
            <a:gdLst/>
            <a:ahLst/>
            <a:cxnLst>
              <a:cxn ang="0">
                <a:pos x="0" y="333"/>
              </a:cxn>
              <a:cxn ang="0">
                <a:pos x="477" y="333"/>
              </a:cxn>
              <a:cxn ang="0">
                <a:pos x="239" y="0"/>
              </a:cxn>
              <a:cxn ang="0">
                <a:pos x="0" y="333"/>
              </a:cxn>
            </a:cxnLst>
            <a:rect l="0" t="0" r="r" b="b"/>
            <a:pathLst>
              <a:path w="477" h="333">
                <a:moveTo>
                  <a:pt x="0" y="333"/>
                </a:moveTo>
                <a:lnTo>
                  <a:pt x="477" y="333"/>
                </a:lnTo>
                <a:lnTo>
                  <a:pt x="239" y="0"/>
                </a:lnTo>
                <a:lnTo>
                  <a:pt x="0" y="333"/>
                </a:lnTo>
                <a:close/>
              </a:path>
            </a:pathLst>
          </a:custGeom>
          <a:solidFill>
            <a:srgbClr val="9BB3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7429500" y="4160838"/>
            <a:ext cx="501650" cy="619125"/>
          </a:xfrm>
          <a:prstGeom prst="rect">
            <a:avLst/>
          </a:prstGeom>
          <a:solidFill>
            <a:srgbClr val="5E7E0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81" name="Rectangle 37"/>
          <p:cNvSpPr>
            <a:spLocks noChangeArrowheads="1"/>
          </p:cNvSpPr>
          <p:nvPr/>
        </p:nvSpPr>
        <p:spPr bwMode="auto">
          <a:xfrm>
            <a:off x="7429500" y="4160838"/>
            <a:ext cx="501650" cy="619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6629400" y="2630488"/>
            <a:ext cx="503238" cy="2149475"/>
          </a:xfrm>
          <a:prstGeom prst="rect">
            <a:avLst/>
          </a:prstGeom>
          <a:solidFill>
            <a:srgbClr val="10101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83" name="Rectangle 39"/>
          <p:cNvSpPr>
            <a:spLocks noChangeArrowheads="1"/>
          </p:cNvSpPr>
          <p:nvPr/>
        </p:nvSpPr>
        <p:spPr bwMode="auto">
          <a:xfrm>
            <a:off x="6629400" y="2630488"/>
            <a:ext cx="503238" cy="2149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84" name="Rectangle 40"/>
          <p:cNvSpPr>
            <a:spLocks noChangeArrowheads="1"/>
          </p:cNvSpPr>
          <p:nvPr/>
        </p:nvSpPr>
        <p:spPr bwMode="auto">
          <a:xfrm>
            <a:off x="5830888" y="3602038"/>
            <a:ext cx="503238" cy="1177925"/>
          </a:xfrm>
          <a:prstGeom prst="rect">
            <a:avLst/>
          </a:prstGeom>
          <a:solidFill>
            <a:srgbClr val="028EA8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85" name="Rectangle 41"/>
          <p:cNvSpPr>
            <a:spLocks noChangeArrowheads="1"/>
          </p:cNvSpPr>
          <p:nvPr/>
        </p:nvSpPr>
        <p:spPr bwMode="auto">
          <a:xfrm>
            <a:off x="5830888" y="3602038"/>
            <a:ext cx="503238" cy="1177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86" name="Rectangle 42"/>
          <p:cNvSpPr>
            <a:spLocks noChangeArrowheads="1"/>
          </p:cNvSpPr>
          <p:nvPr/>
        </p:nvSpPr>
        <p:spPr bwMode="auto">
          <a:xfrm>
            <a:off x="5032375" y="3101975"/>
            <a:ext cx="503238" cy="1677988"/>
          </a:xfrm>
          <a:prstGeom prst="rect">
            <a:avLst/>
          </a:prstGeom>
          <a:solidFill>
            <a:srgbClr val="FF5C0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87" name="Rectangle 43"/>
          <p:cNvSpPr>
            <a:spLocks noChangeArrowheads="1"/>
          </p:cNvSpPr>
          <p:nvPr/>
        </p:nvSpPr>
        <p:spPr bwMode="auto">
          <a:xfrm>
            <a:off x="5032375" y="3101975"/>
            <a:ext cx="503238" cy="1677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88" name="Rectangle 44"/>
          <p:cNvSpPr>
            <a:spLocks noChangeArrowheads="1"/>
          </p:cNvSpPr>
          <p:nvPr/>
        </p:nvSpPr>
        <p:spPr bwMode="auto">
          <a:xfrm>
            <a:off x="4233863" y="3979863"/>
            <a:ext cx="501650" cy="800100"/>
          </a:xfrm>
          <a:prstGeom prst="rect">
            <a:avLst/>
          </a:prstGeom>
          <a:solidFill>
            <a:srgbClr val="6F6F6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89" name="Rectangle 45"/>
          <p:cNvSpPr>
            <a:spLocks noChangeArrowheads="1"/>
          </p:cNvSpPr>
          <p:nvPr/>
        </p:nvSpPr>
        <p:spPr bwMode="auto">
          <a:xfrm>
            <a:off x="4233863" y="3979863"/>
            <a:ext cx="501650" cy="800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100392" y="4798382"/>
            <a:ext cx="3991216" cy="1948648"/>
            <a:chOff x="8386921" y="2138442"/>
            <a:chExt cx="2501951" cy="1401105"/>
          </a:xfrm>
        </p:grpSpPr>
        <p:sp>
          <p:nvSpPr>
            <p:cNvPr id="4" name="矩形 3"/>
            <p:cNvSpPr/>
            <p:nvPr/>
          </p:nvSpPr>
          <p:spPr>
            <a:xfrm>
              <a:off x="8386921" y="2138442"/>
              <a:ext cx="2501951" cy="5757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504910" y="2542351"/>
              <a:ext cx="2265974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1028" name="AutoShape 4"/>
          <p:cNvSpPr>
            <a:spLocks noChangeAspect="1" noChangeArrowheads="1" noTextEdit="1"/>
          </p:cNvSpPr>
          <p:nvPr/>
        </p:nvSpPr>
        <p:spPr bwMode="auto">
          <a:xfrm>
            <a:off x="2943225" y="581025"/>
            <a:ext cx="6300788" cy="4195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0" name="Freeform 6"/>
          <p:cNvSpPr/>
          <p:nvPr/>
        </p:nvSpPr>
        <p:spPr bwMode="auto">
          <a:xfrm>
            <a:off x="7388225" y="693738"/>
            <a:ext cx="1746250" cy="1855788"/>
          </a:xfrm>
          <a:custGeom>
            <a:avLst/>
            <a:gdLst/>
            <a:ahLst/>
            <a:cxnLst>
              <a:cxn ang="0">
                <a:pos x="383" y="407"/>
              </a:cxn>
              <a:cxn ang="0">
                <a:pos x="83" y="407"/>
              </a:cxn>
              <a:cxn ang="0">
                <a:pos x="83" y="88"/>
              </a:cxn>
              <a:cxn ang="0">
                <a:pos x="383" y="88"/>
              </a:cxn>
              <a:cxn ang="0">
                <a:pos x="383" y="407"/>
              </a:cxn>
            </a:cxnLst>
            <a:rect l="0" t="0" r="r" b="b"/>
            <a:pathLst>
              <a:path w="466" h="495">
                <a:moveTo>
                  <a:pt x="383" y="407"/>
                </a:moveTo>
                <a:cubicBezTo>
                  <a:pt x="300" y="495"/>
                  <a:pt x="166" y="495"/>
                  <a:pt x="83" y="407"/>
                </a:cubicBezTo>
                <a:cubicBezTo>
                  <a:pt x="0" y="319"/>
                  <a:pt x="0" y="176"/>
                  <a:pt x="83" y="88"/>
                </a:cubicBezTo>
                <a:cubicBezTo>
                  <a:pt x="166" y="0"/>
                  <a:pt x="300" y="0"/>
                  <a:pt x="383" y="88"/>
                </a:cubicBezTo>
                <a:cubicBezTo>
                  <a:pt x="466" y="176"/>
                  <a:pt x="466" y="319"/>
                  <a:pt x="383" y="40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1" name="Freeform 7"/>
          <p:cNvSpPr/>
          <p:nvPr/>
        </p:nvSpPr>
        <p:spPr bwMode="auto">
          <a:xfrm>
            <a:off x="7593013" y="1016000"/>
            <a:ext cx="150813" cy="195263"/>
          </a:xfrm>
          <a:custGeom>
            <a:avLst/>
            <a:gdLst/>
            <a:ahLst/>
            <a:cxnLst>
              <a:cxn ang="0">
                <a:pos x="40" y="2"/>
              </a:cxn>
              <a:cxn ang="0">
                <a:pos x="39" y="0"/>
              </a:cxn>
              <a:cxn ang="0">
                <a:pos x="32" y="7"/>
              </a:cxn>
              <a:cxn ang="0">
                <a:pos x="27" y="12"/>
              </a:cxn>
              <a:cxn ang="0">
                <a:pos x="9" y="43"/>
              </a:cxn>
              <a:cxn ang="0">
                <a:pos x="5" y="42"/>
              </a:cxn>
              <a:cxn ang="0">
                <a:pos x="0" y="51"/>
              </a:cxn>
              <a:cxn ang="0">
                <a:pos x="9" y="52"/>
              </a:cxn>
              <a:cxn ang="0">
                <a:pos x="40" y="2"/>
              </a:cxn>
            </a:cxnLst>
            <a:rect l="0" t="0" r="r" b="b"/>
            <a:pathLst>
              <a:path w="40" h="52">
                <a:moveTo>
                  <a:pt x="40" y="2"/>
                </a:moveTo>
                <a:cubicBezTo>
                  <a:pt x="40" y="1"/>
                  <a:pt x="39" y="0"/>
                  <a:pt x="39" y="0"/>
                </a:cubicBezTo>
                <a:cubicBezTo>
                  <a:pt x="37" y="2"/>
                  <a:pt x="34" y="4"/>
                  <a:pt x="32" y="7"/>
                </a:cubicBezTo>
                <a:cubicBezTo>
                  <a:pt x="30" y="9"/>
                  <a:pt x="29" y="11"/>
                  <a:pt x="27" y="12"/>
                </a:cubicBezTo>
                <a:cubicBezTo>
                  <a:pt x="26" y="34"/>
                  <a:pt x="19" y="43"/>
                  <a:pt x="9" y="43"/>
                </a:cubicBezTo>
                <a:cubicBezTo>
                  <a:pt x="8" y="43"/>
                  <a:pt x="6" y="42"/>
                  <a:pt x="5" y="42"/>
                </a:cubicBezTo>
                <a:cubicBezTo>
                  <a:pt x="3" y="45"/>
                  <a:pt x="2" y="48"/>
                  <a:pt x="0" y="51"/>
                </a:cubicBezTo>
                <a:cubicBezTo>
                  <a:pt x="3" y="52"/>
                  <a:pt x="6" y="52"/>
                  <a:pt x="9" y="52"/>
                </a:cubicBezTo>
                <a:cubicBezTo>
                  <a:pt x="29" y="52"/>
                  <a:pt x="40" y="34"/>
                  <a:pt x="40" y="2"/>
                </a:cubicBez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2" name="Freeform 8"/>
          <p:cNvSpPr/>
          <p:nvPr/>
        </p:nvSpPr>
        <p:spPr bwMode="auto">
          <a:xfrm>
            <a:off x="7804150" y="858838"/>
            <a:ext cx="225425" cy="352425"/>
          </a:xfrm>
          <a:custGeom>
            <a:avLst/>
            <a:gdLst/>
            <a:ahLst/>
            <a:cxnLst>
              <a:cxn ang="0">
                <a:pos x="30" y="94"/>
              </a:cxn>
              <a:cxn ang="0">
                <a:pos x="60" y="44"/>
              </a:cxn>
              <a:cxn ang="0">
                <a:pos x="48" y="0"/>
              </a:cxn>
              <a:cxn ang="0">
                <a:pos x="37" y="5"/>
              </a:cxn>
              <a:cxn ang="0">
                <a:pos x="48" y="44"/>
              </a:cxn>
              <a:cxn ang="0">
                <a:pos x="30" y="85"/>
              </a:cxn>
              <a:cxn ang="0">
                <a:pos x="12" y="44"/>
              </a:cxn>
              <a:cxn ang="0">
                <a:pos x="15" y="17"/>
              </a:cxn>
              <a:cxn ang="0">
                <a:pos x="1" y="27"/>
              </a:cxn>
              <a:cxn ang="0">
                <a:pos x="0" y="44"/>
              </a:cxn>
              <a:cxn ang="0">
                <a:pos x="30" y="94"/>
              </a:cxn>
            </a:cxnLst>
            <a:rect l="0" t="0" r="r" b="b"/>
            <a:pathLst>
              <a:path w="60" h="94">
                <a:moveTo>
                  <a:pt x="30" y="94"/>
                </a:moveTo>
                <a:cubicBezTo>
                  <a:pt x="50" y="94"/>
                  <a:pt x="60" y="76"/>
                  <a:pt x="60" y="44"/>
                </a:cubicBezTo>
                <a:cubicBezTo>
                  <a:pt x="60" y="23"/>
                  <a:pt x="56" y="8"/>
                  <a:pt x="48" y="0"/>
                </a:cubicBezTo>
                <a:cubicBezTo>
                  <a:pt x="44" y="1"/>
                  <a:pt x="40" y="3"/>
                  <a:pt x="37" y="5"/>
                </a:cubicBezTo>
                <a:cubicBezTo>
                  <a:pt x="44" y="9"/>
                  <a:pt x="48" y="21"/>
                  <a:pt x="48" y="44"/>
                </a:cubicBezTo>
                <a:cubicBezTo>
                  <a:pt x="48" y="73"/>
                  <a:pt x="42" y="85"/>
                  <a:pt x="30" y="85"/>
                </a:cubicBezTo>
                <a:cubicBezTo>
                  <a:pt x="18" y="85"/>
                  <a:pt x="12" y="73"/>
                  <a:pt x="12" y="44"/>
                </a:cubicBezTo>
                <a:cubicBezTo>
                  <a:pt x="12" y="32"/>
                  <a:pt x="13" y="23"/>
                  <a:pt x="15" y="17"/>
                </a:cubicBezTo>
                <a:cubicBezTo>
                  <a:pt x="10" y="20"/>
                  <a:pt x="5" y="23"/>
                  <a:pt x="1" y="27"/>
                </a:cubicBezTo>
                <a:cubicBezTo>
                  <a:pt x="0" y="32"/>
                  <a:pt x="0" y="37"/>
                  <a:pt x="0" y="44"/>
                </a:cubicBezTo>
                <a:cubicBezTo>
                  <a:pt x="0" y="76"/>
                  <a:pt x="10" y="94"/>
                  <a:pt x="30" y="94"/>
                </a:cubicBez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3" name="Freeform 9"/>
          <p:cNvSpPr/>
          <p:nvPr/>
        </p:nvSpPr>
        <p:spPr bwMode="auto">
          <a:xfrm>
            <a:off x="8074025" y="839788"/>
            <a:ext cx="146050" cy="366713"/>
          </a:xfrm>
          <a:custGeom>
            <a:avLst/>
            <a:gdLst/>
            <a:ahLst/>
            <a:cxnLst>
              <a:cxn ang="0">
                <a:pos x="64" y="31"/>
              </a:cxn>
              <a:cxn ang="0">
                <a:pos x="64" y="231"/>
              </a:cxn>
              <a:cxn ang="0">
                <a:pos x="92" y="231"/>
              </a:cxn>
              <a:cxn ang="0">
                <a:pos x="92" y="0"/>
              </a:cxn>
              <a:cxn ang="0">
                <a:pos x="68" y="0"/>
              </a:cxn>
              <a:cxn ang="0">
                <a:pos x="0" y="42"/>
              </a:cxn>
              <a:cxn ang="0">
                <a:pos x="12" y="64"/>
              </a:cxn>
              <a:cxn ang="0">
                <a:pos x="64" y="31"/>
              </a:cxn>
            </a:cxnLst>
            <a:rect l="0" t="0" r="r" b="b"/>
            <a:pathLst>
              <a:path w="92" h="231">
                <a:moveTo>
                  <a:pt x="64" y="31"/>
                </a:moveTo>
                <a:lnTo>
                  <a:pt x="64" y="231"/>
                </a:lnTo>
                <a:lnTo>
                  <a:pt x="92" y="231"/>
                </a:lnTo>
                <a:lnTo>
                  <a:pt x="92" y="0"/>
                </a:lnTo>
                <a:lnTo>
                  <a:pt x="68" y="0"/>
                </a:lnTo>
                <a:lnTo>
                  <a:pt x="0" y="42"/>
                </a:lnTo>
                <a:lnTo>
                  <a:pt x="12" y="64"/>
                </a:lnTo>
                <a:lnTo>
                  <a:pt x="64" y="31"/>
                </a:ln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4" name="Freeform 10"/>
          <p:cNvSpPr>
            <a:spLocks noEditPoints="1"/>
          </p:cNvSpPr>
          <p:nvPr/>
        </p:nvSpPr>
        <p:spPr bwMode="auto">
          <a:xfrm>
            <a:off x="8305800" y="831850"/>
            <a:ext cx="228600" cy="379413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0" y="51"/>
              </a:cxn>
              <a:cxn ang="0">
                <a:pos x="31" y="101"/>
              </a:cxn>
              <a:cxn ang="0">
                <a:pos x="61" y="51"/>
              </a:cxn>
              <a:cxn ang="0">
                <a:pos x="31" y="0"/>
              </a:cxn>
              <a:cxn ang="0">
                <a:pos x="31" y="92"/>
              </a:cxn>
              <a:cxn ang="0">
                <a:pos x="12" y="51"/>
              </a:cxn>
              <a:cxn ang="0">
                <a:pos x="31" y="10"/>
              </a:cxn>
              <a:cxn ang="0">
                <a:pos x="49" y="51"/>
              </a:cxn>
              <a:cxn ang="0">
                <a:pos x="31" y="92"/>
              </a:cxn>
            </a:cxnLst>
            <a:rect l="0" t="0" r="r" b="b"/>
            <a:pathLst>
              <a:path w="61" h="101">
                <a:moveTo>
                  <a:pt x="31" y="0"/>
                </a:moveTo>
                <a:cubicBezTo>
                  <a:pt x="10" y="0"/>
                  <a:pt x="0" y="18"/>
                  <a:pt x="0" y="51"/>
                </a:cubicBezTo>
                <a:cubicBezTo>
                  <a:pt x="0" y="83"/>
                  <a:pt x="10" y="101"/>
                  <a:pt x="31" y="101"/>
                </a:cubicBezTo>
                <a:cubicBezTo>
                  <a:pt x="51" y="101"/>
                  <a:pt x="61" y="83"/>
                  <a:pt x="61" y="51"/>
                </a:cubicBezTo>
                <a:cubicBezTo>
                  <a:pt x="61" y="18"/>
                  <a:pt x="51" y="0"/>
                  <a:pt x="31" y="0"/>
                </a:cubicBezTo>
                <a:close/>
                <a:moveTo>
                  <a:pt x="31" y="92"/>
                </a:moveTo>
                <a:cubicBezTo>
                  <a:pt x="19" y="92"/>
                  <a:pt x="12" y="80"/>
                  <a:pt x="12" y="51"/>
                </a:cubicBezTo>
                <a:cubicBezTo>
                  <a:pt x="12" y="22"/>
                  <a:pt x="19" y="10"/>
                  <a:pt x="31" y="10"/>
                </a:cubicBezTo>
                <a:cubicBezTo>
                  <a:pt x="43" y="10"/>
                  <a:pt x="49" y="22"/>
                  <a:pt x="49" y="51"/>
                </a:cubicBezTo>
                <a:cubicBezTo>
                  <a:pt x="49" y="80"/>
                  <a:pt x="43" y="92"/>
                  <a:pt x="31" y="92"/>
                </a:cubicBez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5" name="Freeform 11"/>
          <p:cNvSpPr/>
          <p:nvPr/>
        </p:nvSpPr>
        <p:spPr bwMode="auto">
          <a:xfrm>
            <a:off x="8682038" y="947738"/>
            <a:ext cx="44450" cy="258763"/>
          </a:xfrm>
          <a:custGeom>
            <a:avLst/>
            <a:gdLst/>
            <a:ahLst/>
            <a:cxnLst>
              <a:cxn ang="0">
                <a:pos x="0" y="69"/>
              </a:cxn>
              <a:cxn ang="0">
                <a:pos x="12" y="69"/>
              </a:cxn>
              <a:cxn ang="0">
                <a:pos x="12" y="10"/>
              </a:cxn>
              <a:cxn ang="0">
                <a:pos x="0" y="0"/>
              </a:cxn>
              <a:cxn ang="0">
                <a:pos x="0" y="69"/>
              </a:cxn>
            </a:cxnLst>
            <a:rect l="0" t="0" r="r" b="b"/>
            <a:pathLst>
              <a:path w="12" h="69">
                <a:moveTo>
                  <a:pt x="0" y="69"/>
                </a:moveTo>
                <a:cubicBezTo>
                  <a:pt x="12" y="69"/>
                  <a:pt x="12" y="69"/>
                  <a:pt x="12" y="69"/>
                </a:cubicBezTo>
                <a:cubicBezTo>
                  <a:pt x="12" y="10"/>
                  <a:pt x="12" y="10"/>
                  <a:pt x="12" y="10"/>
                </a:cubicBezTo>
                <a:cubicBezTo>
                  <a:pt x="8" y="6"/>
                  <a:pt x="4" y="3"/>
                  <a:pt x="0" y="0"/>
                </a:cubicBezTo>
                <a:lnTo>
                  <a:pt x="0" y="69"/>
                </a:ln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6" name="Freeform 12"/>
          <p:cNvSpPr>
            <a:spLocks noEditPoints="1"/>
          </p:cNvSpPr>
          <p:nvPr/>
        </p:nvSpPr>
        <p:spPr bwMode="auto">
          <a:xfrm>
            <a:off x="7515225" y="1436688"/>
            <a:ext cx="228600" cy="381000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0" y="51"/>
              </a:cxn>
              <a:cxn ang="0">
                <a:pos x="30" y="102"/>
              </a:cxn>
              <a:cxn ang="0">
                <a:pos x="61" y="51"/>
              </a:cxn>
              <a:cxn ang="0">
                <a:pos x="30" y="0"/>
              </a:cxn>
              <a:cxn ang="0">
                <a:pos x="30" y="92"/>
              </a:cxn>
              <a:cxn ang="0">
                <a:pos x="12" y="51"/>
              </a:cxn>
              <a:cxn ang="0">
                <a:pos x="30" y="10"/>
              </a:cxn>
              <a:cxn ang="0">
                <a:pos x="48" y="51"/>
              </a:cxn>
              <a:cxn ang="0">
                <a:pos x="30" y="92"/>
              </a:cxn>
            </a:cxnLst>
            <a:rect l="0" t="0" r="r" b="b"/>
            <a:pathLst>
              <a:path w="61" h="102">
                <a:moveTo>
                  <a:pt x="30" y="0"/>
                </a:moveTo>
                <a:cubicBezTo>
                  <a:pt x="10" y="0"/>
                  <a:pt x="0" y="18"/>
                  <a:pt x="0" y="51"/>
                </a:cubicBezTo>
                <a:cubicBezTo>
                  <a:pt x="0" y="84"/>
                  <a:pt x="10" y="102"/>
                  <a:pt x="30" y="102"/>
                </a:cubicBezTo>
                <a:cubicBezTo>
                  <a:pt x="50" y="102"/>
                  <a:pt x="61" y="84"/>
                  <a:pt x="61" y="51"/>
                </a:cubicBezTo>
                <a:cubicBezTo>
                  <a:pt x="61" y="18"/>
                  <a:pt x="50" y="0"/>
                  <a:pt x="30" y="0"/>
                </a:cubicBezTo>
                <a:close/>
                <a:moveTo>
                  <a:pt x="30" y="92"/>
                </a:moveTo>
                <a:cubicBezTo>
                  <a:pt x="18" y="92"/>
                  <a:pt x="12" y="80"/>
                  <a:pt x="12" y="51"/>
                </a:cubicBezTo>
                <a:cubicBezTo>
                  <a:pt x="12" y="22"/>
                  <a:pt x="18" y="10"/>
                  <a:pt x="30" y="10"/>
                </a:cubicBezTo>
                <a:cubicBezTo>
                  <a:pt x="42" y="10"/>
                  <a:pt x="48" y="22"/>
                  <a:pt x="48" y="51"/>
                </a:cubicBezTo>
                <a:cubicBezTo>
                  <a:pt x="48" y="80"/>
                  <a:pt x="42" y="92"/>
                  <a:pt x="30" y="92"/>
                </a:cubicBez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7" name="Freeform 13"/>
          <p:cNvSpPr/>
          <p:nvPr/>
        </p:nvSpPr>
        <p:spPr bwMode="auto">
          <a:xfrm>
            <a:off x="7785100" y="1443038"/>
            <a:ext cx="146050" cy="368300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12" y="64"/>
              </a:cxn>
              <a:cxn ang="0">
                <a:pos x="64" y="31"/>
              </a:cxn>
              <a:cxn ang="0">
                <a:pos x="64" y="232"/>
              </a:cxn>
              <a:cxn ang="0">
                <a:pos x="92" y="232"/>
              </a:cxn>
              <a:cxn ang="0">
                <a:pos x="92" y="0"/>
              </a:cxn>
              <a:cxn ang="0">
                <a:pos x="68" y="0"/>
              </a:cxn>
              <a:cxn ang="0">
                <a:pos x="0" y="43"/>
              </a:cxn>
            </a:cxnLst>
            <a:rect l="0" t="0" r="r" b="b"/>
            <a:pathLst>
              <a:path w="92" h="232">
                <a:moveTo>
                  <a:pt x="0" y="43"/>
                </a:moveTo>
                <a:lnTo>
                  <a:pt x="12" y="64"/>
                </a:lnTo>
                <a:lnTo>
                  <a:pt x="64" y="31"/>
                </a:lnTo>
                <a:lnTo>
                  <a:pt x="64" y="232"/>
                </a:lnTo>
                <a:lnTo>
                  <a:pt x="92" y="232"/>
                </a:lnTo>
                <a:lnTo>
                  <a:pt x="92" y="0"/>
                </a:lnTo>
                <a:lnTo>
                  <a:pt x="68" y="0"/>
                </a:lnTo>
                <a:lnTo>
                  <a:pt x="0" y="43"/>
                </a:ln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8" name="Freeform 14"/>
          <p:cNvSpPr>
            <a:spLocks noEditPoints="1"/>
          </p:cNvSpPr>
          <p:nvPr/>
        </p:nvSpPr>
        <p:spPr bwMode="auto">
          <a:xfrm>
            <a:off x="8016875" y="1436688"/>
            <a:ext cx="230188" cy="381000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0" y="51"/>
              </a:cxn>
              <a:cxn ang="0">
                <a:pos x="31" y="102"/>
              </a:cxn>
              <a:cxn ang="0">
                <a:pos x="61" y="51"/>
              </a:cxn>
              <a:cxn ang="0">
                <a:pos x="31" y="0"/>
              </a:cxn>
              <a:cxn ang="0">
                <a:pos x="31" y="92"/>
              </a:cxn>
              <a:cxn ang="0">
                <a:pos x="12" y="51"/>
              </a:cxn>
              <a:cxn ang="0">
                <a:pos x="31" y="10"/>
              </a:cxn>
              <a:cxn ang="0">
                <a:pos x="49" y="51"/>
              </a:cxn>
              <a:cxn ang="0">
                <a:pos x="31" y="92"/>
              </a:cxn>
            </a:cxnLst>
            <a:rect l="0" t="0" r="r" b="b"/>
            <a:pathLst>
              <a:path w="61" h="102">
                <a:moveTo>
                  <a:pt x="31" y="0"/>
                </a:moveTo>
                <a:cubicBezTo>
                  <a:pt x="11" y="0"/>
                  <a:pt x="0" y="18"/>
                  <a:pt x="0" y="51"/>
                </a:cubicBezTo>
                <a:cubicBezTo>
                  <a:pt x="0" y="84"/>
                  <a:pt x="11" y="102"/>
                  <a:pt x="31" y="102"/>
                </a:cubicBezTo>
                <a:cubicBezTo>
                  <a:pt x="51" y="102"/>
                  <a:pt x="61" y="84"/>
                  <a:pt x="61" y="51"/>
                </a:cubicBezTo>
                <a:cubicBezTo>
                  <a:pt x="61" y="18"/>
                  <a:pt x="51" y="0"/>
                  <a:pt x="31" y="0"/>
                </a:cubicBezTo>
                <a:close/>
                <a:moveTo>
                  <a:pt x="31" y="92"/>
                </a:moveTo>
                <a:cubicBezTo>
                  <a:pt x="19" y="92"/>
                  <a:pt x="12" y="80"/>
                  <a:pt x="12" y="51"/>
                </a:cubicBezTo>
                <a:cubicBezTo>
                  <a:pt x="12" y="22"/>
                  <a:pt x="19" y="10"/>
                  <a:pt x="31" y="10"/>
                </a:cubicBezTo>
                <a:cubicBezTo>
                  <a:pt x="43" y="10"/>
                  <a:pt x="49" y="22"/>
                  <a:pt x="49" y="51"/>
                </a:cubicBezTo>
                <a:cubicBezTo>
                  <a:pt x="49" y="80"/>
                  <a:pt x="43" y="92"/>
                  <a:pt x="31" y="92"/>
                </a:cubicBez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9" name="Freeform 15"/>
          <p:cNvSpPr>
            <a:spLocks noEditPoints="1"/>
          </p:cNvSpPr>
          <p:nvPr/>
        </p:nvSpPr>
        <p:spPr bwMode="auto">
          <a:xfrm>
            <a:off x="8305800" y="1436688"/>
            <a:ext cx="228600" cy="381000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0" y="51"/>
              </a:cxn>
              <a:cxn ang="0">
                <a:pos x="31" y="102"/>
              </a:cxn>
              <a:cxn ang="0">
                <a:pos x="61" y="51"/>
              </a:cxn>
              <a:cxn ang="0">
                <a:pos x="31" y="0"/>
              </a:cxn>
              <a:cxn ang="0">
                <a:pos x="31" y="92"/>
              </a:cxn>
              <a:cxn ang="0">
                <a:pos x="12" y="51"/>
              </a:cxn>
              <a:cxn ang="0">
                <a:pos x="31" y="10"/>
              </a:cxn>
              <a:cxn ang="0">
                <a:pos x="49" y="51"/>
              </a:cxn>
              <a:cxn ang="0">
                <a:pos x="31" y="92"/>
              </a:cxn>
            </a:cxnLst>
            <a:rect l="0" t="0" r="r" b="b"/>
            <a:pathLst>
              <a:path w="61" h="102">
                <a:moveTo>
                  <a:pt x="31" y="0"/>
                </a:moveTo>
                <a:cubicBezTo>
                  <a:pt x="10" y="0"/>
                  <a:pt x="0" y="18"/>
                  <a:pt x="0" y="51"/>
                </a:cubicBezTo>
                <a:cubicBezTo>
                  <a:pt x="0" y="84"/>
                  <a:pt x="10" y="102"/>
                  <a:pt x="31" y="102"/>
                </a:cubicBezTo>
                <a:cubicBezTo>
                  <a:pt x="51" y="102"/>
                  <a:pt x="61" y="84"/>
                  <a:pt x="61" y="51"/>
                </a:cubicBezTo>
                <a:cubicBezTo>
                  <a:pt x="61" y="18"/>
                  <a:pt x="51" y="0"/>
                  <a:pt x="31" y="0"/>
                </a:cubicBezTo>
                <a:close/>
                <a:moveTo>
                  <a:pt x="31" y="92"/>
                </a:moveTo>
                <a:cubicBezTo>
                  <a:pt x="19" y="92"/>
                  <a:pt x="12" y="80"/>
                  <a:pt x="12" y="51"/>
                </a:cubicBezTo>
                <a:cubicBezTo>
                  <a:pt x="12" y="22"/>
                  <a:pt x="19" y="10"/>
                  <a:pt x="31" y="10"/>
                </a:cubicBezTo>
                <a:cubicBezTo>
                  <a:pt x="43" y="10"/>
                  <a:pt x="49" y="22"/>
                  <a:pt x="49" y="51"/>
                </a:cubicBezTo>
                <a:cubicBezTo>
                  <a:pt x="49" y="80"/>
                  <a:pt x="43" y="92"/>
                  <a:pt x="31" y="92"/>
                </a:cubicBez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0" name="Freeform 16"/>
          <p:cNvSpPr/>
          <p:nvPr/>
        </p:nvSpPr>
        <p:spPr bwMode="auto">
          <a:xfrm>
            <a:off x="8580438" y="1443038"/>
            <a:ext cx="146050" cy="368300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12" y="64"/>
              </a:cxn>
              <a:cxn ang="0">
                <a:pos x="64" y="31"/>
              </a:cxn>
              <a:cxn ang="0">
                <a:pos x="64" y="232"/>
              </a:cxn>
              <a:cxn ang="0">
                <a:pos x="92" y="232"/>
              </a:cxn>
              <a:cxn ang="0">
                <a:pos x="92" y="0"/>
              </a:cxn>
              <a:cxn ang="0">
                <a:pos x="66" y="0"/>
              </a:cxn>
              <a:cxn ang="0">
                <a:pos x="0" y="43"/>
              </a:cxn>
            </a:cxnLst>
            <a:rect l="0" t="0" r="r" b="b"/>
            <a:pathLst>
              <a:path w="92" h="232">
                <a:moveTo>
                  <a:pt x="0" y="43"/>
                </a:moveTo>
                <a:lnTo>
                  <a:pt x="12" y="64"/>
                </a:lnTo>
                <a:lnTo>
                  <a:pt x="64" y="31"/>
                </a:lnTo>
                <a:lnTo>
                  <a:pt x="64" y="232"/>
                </a:lnTo>
                <a:lnTo>
                  <a:pt x="92" y="232"/>
                </a:lnTo>
                <a:lnTo>
                  <a:pt x="92" y="0"/>
                </a:lnTo>
                <a:lnTo>
                  <a:pt x="66" y="0"/>
                </a:lnTo>
                <a:lnTo>
                  <a:pt x="0" y="43"/>
                </a:ln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1" name="Freeform 17"/>
          <p:cNvSpPr>
            <a:spLocks noEditPoints="1"/>
          </p:cNvSpPr>
          <p:nvPr/>
        </p:nvSpPr>
        <p:spPr bwMode="auto">
          <a:xfrm>
            <a:off x="8812213" y="1436688"/>
            <a:ext cx="203200" cy="381000"/>
          </a:xfrm>
          <a:custGeom>
            <a:avLst/>
            <a:gdLst/>
            <a:ahLst/>
            <a:cxnLst>
              <a:cxn ang="0">
                <a:pos x="48" y="7"/>
              </a:cxn>
              <a:cxn ang="0">
                <a:pos x="30" y="0"/>
              </a:cxn>
              <a:cxn ang="0">
                <a:pos x="0" y="51"/>
              </a:cxn>
              <a:cxn ang="0">
                <a:pos x="30" y="102"/>
              </a:cxn>
              <a:cxn ang="0">
                <a:pos x="46" y="96"/>
              </a:cxn>
              <a:cxn ang="0">
                <a:pos x="48" y="7"/>
              </a:cxn>
              <a:cxn ang="0">
                <a:pos x="30" y="92"/>
              </a:cxn>
              <a:cxn ang="0">
                <a:pos x="12" y="51"/>
              </a:cxn>
              <a:cxn ang="0">
                <a:pos x="30" y="10"/>
              </a:cxn>
              <a:cxn ang="0">
                <a:pos x="49" y="51"/>
              </a:cxn>
              <a:cxn ang="0">
                <a:pos x="30" y="92"/>
              </a:cxn>
            </a:cxnLst>
            <a:rect l="0" t="0" r="r" b="b"/>
            <a:pathLst>
              <a:path w="54" h="102">
                <a:moveTo>
                  <a:pt x="48" y="7"/>
                </a:moveTo>
                <a:cubicBezTo>
                  <a:pt x="44" y="3"/>
                  <a:pt x="38" y="0"/>
                  <a:pt x="30" y="0"/>
                </a:cubicBezTo>
                <a:cubicBezTo>
                  <a:pt x="10" y="0"/>
                  <a:pt x="0" y="18"/>
                  <a:pt x="0" y="51"/>
                </a:cubicBezTo>
                <a:cubicBezTo>
                  <a:pt x="0" y="84"/>
                  <a:pt x="10" y="102"/>
                  <a:pt x="30" y="102"/>
                </a:cubicBezTo>
                <a:cubicBezTo>
                  <a:pt x="37" y="102"/>
                  <a:pt x="42" y="100"/>
                  <a:pt x="46" y="96"/>
                </a:cubicBezTo>
                <a:cubicBezTo>
                  <a:pt x="53" y="67"/>
                  <a:pt x="54" y="37"/>
                  <a:pt x="48" y="7"/>
                </a:cubicBezTo>
                <a:close/>
                <a:moveTo>
                  <a:pt x="30" y="92"/>
                </a:moveTo>
                <a:cubicBezTo>
                  <a:pt x="18" y="92"/>
                  <a:pt x="12" y="80"/>
                  <a:pt x="12" y="51"/>
                </a:cubicBezTo>
                <a:cubicBezTo>
                  <a:pt x="12" y="22"/>
                  <a:pt x="18" y="10"/>
                  <a:pt x="30" y="10"/>
                </a:cubicBezTo>
                <a:cubicBezTo>
                  <a:pt x="42" y="10"/>
                  <a:pt x="49" y="22"/>
                  <a:pt x="49" y="51"/>
                </a:cubicBezTo>
                <a:cubicBezTo>
                  <a:pt x="49" y="80"/>
                  <a:pt x="42" y="92"/>
                  <a:pt x="30" y="92"/>
                </a:cubicBez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2" name="Freeform 18"/>
          <p:cNvSpPr/>
          <p:nvPr/>
        </p:nvSpPr>
        <p:spPr bwMode="auto">
          <a:xfrm>
            <a:off x="7623175" y="2039938"/>
            <a:ext cx="87313" cy="1381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8"/>
              </a:cxn>
              <a:cxn ang="0">
                <a:pos x="6" y="16"/>
              </a:cxn>
              <a:cxn ang="0">
                <a:pos x="11" y="13"/>
              </a:cxn>
              <a:cxn ang="0">
                <a:pos x="11" y="23"/>
              </a:cxn>
              <a:cxn ang="0">
                <a:pos x="23" y="37"/>
              </a:cxn>
              <a:cxn ang="0">
                <a:pos x="23" y="0"/>
              </a:cxn>
              <a:cxn ang="0">
                <a:pos x="12" y="0"/>
              </a:cxn>
            </a:cxnLst>
            <a:rect l="0" t="0" r="r" b="b"/>
            <a:pathLst>
              <a:path w="23" h="37">
                <a:moveTo>
                  <a:pt x="12" y="0"/>
                </a:moveTo>
                <a:cubicBezTo>
                  <a:pt x="0" y="8"/>
                  <a:pt x="0" y="8"/>
                  <a:pt x="0" y="8"/>
                </a:cubicBezTo>
                <a:cubicBezTo>
                  <a:pt x="2" y="11"/>
                  <a:pt x="4" y="14"/>
                  <a:pt x="6" y="16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23"/>
                  <a:pt x="11" y="23"/>
                  <a:pt x="11" y="23"/>
                </a:cubicBezTo>
                <a:cubicBezTo>
                  <a:pt x="15" y="28"/>
                  <a:pt x="19" y="33"/>
                  <a:pt x="23" y="37"/>
                </a:cubicBezTo>
                <a:cubicBezTo>
                  <a:pt x="23" y="0"/>
                  <a:pt x="23" y="0"/>
                  <a:pt x="23" y="0"/>
                </a:cubicBezTo>
                <a:lnTo>
                  <a:pt x="12" y="0"/>
                </a:ln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3" name="Freeform 19"/>
          <p:cNvSpPr/>
          <p:nvPr/>
        </p:nvSpPr>
        <p:spPr bwMode="auto">
          <a:xfrm>
            <a:off x="7785100" y="2039938"/>
            <a:ext cx="146050" cy="303213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0" y="19"/>
              </a:cxn>
              <a:cxn ang="0">
                <a:pos x="5" y="28"/>
              </a:cxn>
              <a:cxn ang="0">
                <a:pos x="27" y="13"/>
              </a:cxn>
              <a:cxn ang="0">
                <a:pos x="27" y="75"/>
              </a:cxn>
              <a:cxn ang="0">
                <a:pos x="39" y="81"/>
              </a:cxn>
              <a:cxn ang="0">
                <a:pos x="39" y="0"/>
              </a:cxn>
              <a:cxn ang="0">
                <a:pos x="29" y="0"/>
              </a:cxn>
            </a:cxnLst>
            <a:rect l="0" t="0" r="r" b="b"/>
            <a:pathLst>
              <a:path w="39" h="81">
                <a:moveTo>
                  <a:pt x="29" y="0"/>
                </a:moveTo>
                <a:cubicBezTo>
                  <a:pt x="0" y="19"/>
                  <a:pt x="0" y="19"/>
                  <a:pt x="0" y="19"/>
                </a:cubicBezTo>
                <a:cubicBezTo>
                  <a:pt x="5" y="28"/>
                  <a:pt x="5" y="28"/>
                  <a:pt x="5" y="28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75"/>
                  <a:pt x="27" y="75"/>
                  <a:pt x="27" y="75"/>
                </a:cubicBezTo>
                <a:cubicBezTo>
                  <a:pt x="31" y="77"/>
                  <a:pt x="35" y="79"/>
                  <a:pt x="39" y="81"/>
                </a:cubicBezTo>
                <a:cubicBezTo>
                  <a:pt x="39" y="0"/>
                  <a:pt x="39" y="0"/>
                  <a:pt x="39" y="0"/>
                </a:cubicBezTo>
                <a:lnTo>
                  <a:pt x="29" y="0"/>
                </a:ln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4" name="Freeform 20"/>
          <p:cNvSpPr>
            <a:spLocks noEditPoints="1"/>
          </p:cNvSpPr>
          <p:nvPr/>
        </p:nvSpPr>
        <p:spPr bwMode="auto">
          <a:xfrm>
            <a:off x="8016875" y="2035175"/>
            <a:ext cx="230188" cy="376238"/>
          </a:xfrm>
          <a:custGeom>
            <a:avLst/>
            <a:gdLst/>
            <a:ahLst/>
            <a:cxnLst>
              <a:cxn ang="0">
                <a:pos x="61" y="50"/>
              </a:cxn>
              <a:cxn ang="0">
                <a:pos x="31" y="0"/>
              </a:cxn>
              <a:cxn ang="0">
                <a:pos x="0" y="50"/>
              </a:cxn>
              <a:cxn ang="0">
                <a:pos x="16" y="96"/>
              </a:cxn>
              <a:cxn ang="0">
                <a:pos x="37" y="100"/>
              </a:cxn>
              <a:cxn ang="0">
                <a:pos x="61" y="50"/>
              </a:cxn>
              <a:cxn ang="0">
                <a:pos x="31" y="91"/>
              </a:cxn>
              <a:cxn ang="0">
                <a:pos x="12" y="50"/>
              </a:cxn>
              <a:cxn ang="0">
                <a:pos x="31" y="9"/>
              </a:cxn>
              <a:cxn ang="0">
                <a:pos x="49" y="50"/>
              </a:cxn>
              <a:cxn ang="0">
                <a:pos x="31" y="91"/>
              </a:cxn>
            </a:cxnLst>
            <a:rect l="0" t="0" r="r" b="b"/>
            <a:pathLst>
              <a:path w="61" h="100">
                <a:moveTo>
                  <a:pt x="61" y="50"/>
                </a:moveTo>
                <a:cubicBezTo>
                  <a:pt x="61" y="18"/>
                  <a:pt x="51" y="0"/>
                  <a:pt x="31" y="0"/>
                </a:cubicBezTo>
                <a:cubicBezTo>
                  <a:pt x="11" y="0"/>
                  <a:pt x="0" y="17"/>
                  <a:pt x="0" y="50"/>
                </a:cubicBezTo>
                <a:cubicBezTo>
                  <a:pt x="0" y="73"/>
                  <a:pt x="6" y="89"/>
                  <a:pt x="16" y="96"/>
                </a:cubicBezTo>
                <a:cubicBezTo>
                  <a:pt x="23" y="98"/>
                  <a:pt x="30" y="99"/>
                  <a:pt x="37" y="100"/>
                </a:cubicBezTo>
                <a:cubicBezTo>
                  <a:pt x="53" y="97"/>
                  <a:pt x="61" y="80"/>
                  <a:pt x="61" y="50"/>
                </a:cubicBezTo>
                <a:close/>
                <a:moveTo>
                  <a:pt x="31" y="91"/>
                </a:moveTo>
                <a:cubicBezTo>
                  <a:pt x="19" y="91"/>
                  <a:pt x="12" y="79"/>
                  <a:pt x="12" y="50"/>
                </a:cubicBezTo>
                <a:cubicBezTo>
                  <a:pt x="12" y="21"/>
                  <a:pt x="19" y="9"/>
                  <a:pt x="31" y="9"/>
                </a:cubicBezTo>
                <a:cubicBezTo>
                  <a:pt x="43" y="9"/>
                  <a:pt x="49" y="21"/>
                  <a:pt x="49" y="50"/>
                </a:cubicBezTo>
                <a:cubicBezTo>
                  <a:pt x="49" y="79"/>
                  <a:pt x="43" y="91"/>
                  <a:pt x="31" y="91"/>
                </a:cubicBez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5" name="Freeform 21"/>
          <p:cNvSpPr>
            <a:spLocks noEditPoints="1"/>
          </p:cNvSpPr>
          <p:nvPr/>
        </p:nvSpPr>
        <p:spPr bwMode="auto">
          <a:xfrm>
            <a:off x="8305800" y="2035175"/>
            <a:ext cx="228600" cy="371475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0" y="50"/>
              </a:cxn>
              <a:cxn ang="0">
                <a:pos x="20" y="99"/>
              </a:cxn>
              <a:cxn ang="0">
                <a:pos x="52" y="90"/>
              </a:cxn>
              <a:cxn ang="0">
                <a:pos x="61" y="50"/>
              </a:cxn>
              <a:cxn ang="0">
                <a:pos x="31" y="0"/>
              </a:cxn>
              <a:cxn ang="0">
                <a:pos x="31" y="91"/>
              </a:cxn>
              <a:cxn ang="0">
                <a:pos x="12" y="50"/>
              </a:cxn>
              <a:cxn ang="0">
                <a:pos x="31" y="9"/>
              </a:cxn>
              <a:cxn ang="0">
                <a:pos x="49" y="50"/>
              </a:cxn>
              <a:cxn ang="0">
                <a:pos x="31" y="91"/>
              </a:cxn>
            </a:cxnLst>
            <a:rect l="0" t="0" r="r" b="b"/>
            <a:pathLst>
              <a:path w="61" h="99">
                <a:moveTo>
                  <a:pt x="31" y="0"/>
                </a:moveTo>
                <a:cubicBezTo>
                  <a:pt x="10" y="0"/>
                  <a:pt x="0" y="17"/>
                  <a:pt x="0" y="50"/>
                </a:cubicBezTo>
                <a:cubicBezTo>
                  <a:pt x="0" y="76"/>
                  <a:pt x="7" y="93"/>
                  <a:pt x="20" y="99"/>
                </a:cubicBezTo>
                <a:cubicBezTo>
                  <a:pt x="31" y="97"/>
                  <a:pt x="42" y="94"/>
                  <a:pt x="52" y="90"/>
                </a:cubicBezTo>
                <a:cubicBezTo>
                  <a:pt x="58" y="81"/>
                  <a:pt x="61" y="68"/>
                  <a:pt x="61" y="50"/>
                </a:cubicBezTo>
                <a:cubicBezTo>
                  <a:pt x="61" y="18"/>
                  <a:pt x="51" y="0"/>
                  <a:pt x="31" y="0"/>
                </a:cubicBezTo>
                <a:close/>
                <a:moveTo>
                  <a:pt x="31" y="91"/>
                </a:moveTo>
                <a:cubicBezTo>
                  <a:pt x="19" y="91"/>
                  <a:pt x="12" y="79"/>
                  <a:pt x="12" y="50"/>
                </a:cubicBezTo>
                <a:cubicBezTo>
                  <a:pt x="12" y="21"/>
                  <a:pt x="19" y="9"/>
                  <a:pt x="31" y="9"/>
                </a:cubicBezTo>
                <a:cubicBezTo>
                  <a:pt x="43" y="9"/>
                  <a:pt x="49" y="21"/>
                  <a:pt x="49" y="50"/>
                </a:cubicBezTo>
                <a:cubicBezTo>
                  <a:pt x="49" y="79"/>
                  <a:pt x="43" y="91"/>
                  <a:pt x="31" y="91"/>
                </a:cubicBez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6" name="Freeform 22"/>
          <p:cNvSpPr/>
          <p:nvPr/>
        </p:nvSpPr>
        <p:spPr bwMode="auto">
          <a:xfrm>
            <a:off x="8594725" y="2035175"/>
            <a:ext cx="222250" cy="288925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0" y="50"/>
              </a:cxn>
              <a:cxn ang="0">
                <a:pos x="3" y="77"/>
              </a:cxn>
              <a:cxn ang="0">
                <a:pos x="14" y="70"/>
              </a:cxn>
              <a:cxn ang="0">
                <a:pos x="12" y="50"/>
              </a:cxn>
              <a:cxn ang="0">
                <a:pos x="31" y="9"/>
              </a:cxn>
              <a:cxn ang="0">
                <a:pos x="49" y="41"/>
              </a:cxn>
              <a:cxn ang="0">
                <a:pos x="51" y="39"/>
              </a:cxn>
              <a:cxn ang="0">
                <a:pos x="59" y="29"/>
              </a:cxn>
              <a:cxn ang="0">
                <a:pos x="31" y="0"/>
              </a:cxn>
            </a:cxnLst>
            <a:rect l="0" t="0" r="r" b="b"/>
            <a:pathLst>
              <a:path w="59" h="77">
                <a:moveTo>
                  <a:pt x="31" y="0"/>
                </a:moveTo>
                <a:cubicBezTo>
                  <a:pt x="10" y="0"/>
                  <a:pt x="0" y="17"/>
                  <a:pt x="0" y="50"/>
                </a:cubicBezTo>
                <a:cubicBezTo>
                  <a:pt x="0" y="61"/>
                  <a:pt x="1" y="69"/>
                  <a:pt x="3" y="77"/>
                </a:cubicBezTo>
                <a:cubicBezTo>
                  <a:pt x="7" y="75"/>
                  <a:pt x="10" y="72"/>
                  <a:pt x="14" y="70"/>
                </a:cubicBezTo>
                <a:cubicBezTo>
                  <a:pt x="13" y="65"/>
                  <a:pt x="12" y="58"/>
                  <a:pt x="12" y="50"/>
                </a:cubicBezTo>
                <a:cubicBezTo>
                  <a:pt x="12" y="21"/>
                  <a:pt x="19" y="9"/>
                  <a:pt x="31" y="9"/>
                </a:cubicBezTo>
                <a:cubicBezTo>
                  <a:pt x="41" y="9"/>
                  <a:pt x="47" y="19"/>
                  <a:pt x="49" y="41"/>
                </a:cubicBezTo>
                <a:cubicBezTo>
                  <a:pt x="49" y="40"/>
                  <a:pt x="50" y="40"/>
                  <a:pt x="51" y="39"/>
                </a:cubicBezTo>
                <a:cubicBezTo>
                  <a:pt x="54" y="36"/>
                  <a:pt x="57" y="33"/>
                  <a:pt x="59" y="29"/>
                </a:cubicBezTo>
                <a:cubicBezTo>
                  <a:pt x="56" y="10"/>
                  <a:pt x="46" y="0"/>
                  <a:pt x="31" y="0"/>
                </a:cubicBez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7" name="Freeform 23"/>
          <p:cNvSpPr>
            <a:spLocks noEditPoints="1"/>
          </p:cNvSpPr>
          <p:nvPr/>
        </p:nvSpPr>
        <p:spPr bwMode="auto">
          <a:xfrm>
            <a:off x="7181850" y="476250"/>
            <a:ext cx="2159000" cy="2290763"/>
          </a:xfrm>
          <a:custGeom>
            <a:avLst/>
            <a:gdLst/>
            <a:ahLst/>
            <a:cxnLst>
              <a:cxn ang="0">
                <a:pos x="473" y="109"/>
              </a:cxn>
              <a:cxn ang="0">
                <a:pos x="102" y="109"/>
              </a:cxn>
              <a:cxn ang="0">
                <a:pos x="88" y="486"/>
              </a:cxn>
              <a:cxn ang="0">
                <a:pos x="118" y="518"/>
              </a:cxn>
              <a:cxn ang="0">
                <a:pos x="473" y="503"/>
              </a:cxn>
              <a:cxn ang="0">
                <a:pos x="473" y="109"/>
              </a:cxn>
              <a:cxn ang="0">
                <a:pos x="438" y="465"/>
              </a:cxn>
              <a:cxn ang="0">
                <a:pos x="138" y="465"/>
              </a:cxn>
              <a:cxn ang="0">
                <a:pos x="138" y="146"/>
              </a:cxn>
              <a:cxn ang="0">
                <a:pos x="438" y="146"/>
              </a:cxn>
              <a:cxn ang="0">
                <a:pos x="438" y="465"/>
              </a:cxn>
            </a:cxnLst>
            <a:rect l="0" t="0" r="r" b="b"/>
            <a:pathLst>
              <a:path w="576" h="611">
                <a:moveTo>
                  <a:pt x="473" y="109"/>
                </a:moveTo>
                <a:cubicBezTo>
                  <a:pt x="371" y="0"/>
                  <a:pt x="205" y="0"/>
                  <a:pt x="102" y="109"/>
                </a:cubicBezTo>
                <a:cubicBezTo>
                  <a:pt x="5" y="212"/>
                  <a:pt x="0" y="377"/>
                  <a:pt x="88" y="486"/>
                </a:cubicBezTo>
                <a:cubicBezTo>
                  <a:pt x="118" y="518"/>
                  <a:pt x="118" y="518"/>
                  <a:pt x="118" y="518"/>
                </a:cubicBezTo>
                <a:cubicBezTo>
                  <a:pt x="221" y="611"/>
                  <a:pt x="376" y="606"/>
                  <a:pt x="473" y="503"/>
                </a:cubicBezTo>
                <a:cubicBezTo>
                  <a:pt x="576" y="394"/>
                  <a:pt x="576" y="217"/>
                  <a:pt x="473" y="109"/>
                </a:cubicBezTo>
                <a:close/>
                <a:moveTo>
                  <a:pt x="438" y="465"/>
                </a:moveTo>
                <a:cubicBezTo>
                  <a:pt x="355" y="553"/>
                  <a:pt x="221" y="553"/>
                  <a:pt x="138" y="465"/>
                </a:cubicBezTo>
                <a:cubicBezTo>
                  <a:pt x="55" y="377"/>
                  <a:pt x="55" y="234"/>
                  <a:pt x="138" y="146"/>
                </a:cubicBezTo>
                <a:cubicBezTo>
                  <a:pt x="221" y="58"/>
                  <a:pt x="355" y="58"/>
                  <a:pt x="438" y="146"/>
                </a:cubicBezTo>
                <a:cubicBezTo>
                  <a:pt x="521" y="234"/>
                  <a:pt x="521" y="377"/>
                  <a:pt x="438" y="465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" name="Freeform 24"/>
          <p:cNvSpPr/>
          <p:nvPr/>
        </p:nvSpPr>
        <p:spPr bwMode="auto">
          <a:xfrm>
            <a:off x="7237413" y="2298700"/>
            <a:ext cx="385763" cy="412750"/>
          </a:xfrm>
          <a:custGeom>
            <a:avLst/>
            <a:gdLst/>
            <a:ahLst/>
            <a:cxnLst>
              <a:cxn ang="0">
                <a:pos x="12" y="57"/>
              </a:cxn>
              <a:cxn ang="0">
                <a:pos x="12" y="58"/>
              </a:cxn>
              <a:cxn ang="0">
                <a:pos x="10" y="59"/>
              </a:cxn>
              <a:cxn ang="0">
                <a:pos x="10" y="99"/>
              </a:cxn>
              <a:cxn ang="0">
                <a:pos x="47" y="99"/>
              </a:cxn>
              <a:cxn ang="0">
                <a:pos x="49" y="97"/>
              </a:cxn>
              <a:cxn ang="0">
                <a:pos x="49" y="96"/>
              </a:cxn>
              <a:cxn ang="0">
                <a:pos x="103" y="32"/>
              </a:cxn>
              <a:cxn ang="0">
                <a:pos x="73" y="0"/>
              </a:cxn>
              <a:cxn ang="0">
                <a:pos x="12" y="57"/>
              </a:cxn>
            </a:cxnLst>
            <a:rect l="0" t="0" r="r" b="b"/>
            <a:pathLst>
              <a:path w="103" h="110">
                <a:moveTo>
                  <a:pt x="12" y="57"/>
                </a:moveTo>
                <a:cubicBezTo>
                  <a:pt x="12" y="57"/>
                  <a:pt x="12" y="58"/>
                  <a:pt x="12" y="58"/>
                </a:cubicBezTo>
                <a:cubicBezTo>
                  <a:pt x="11" y="58"/>
                  <a:pt x="11" y="59"/>
                  <a:pt x="10" y="59"/>
                </a:cubicBezTo>
                <a:cubicBezTo>
                  <a:pt x="0" y="70"/>
                  <a:pt x="0" y="88"/>
                  <a:pt x="10" y="99"/>
                </a:cubicBezTo>
                <a:cubicBezTo>
                  <a:pt x="20" y="110"/>
                  <a:pt x="37" y="110"/>
                  <a:pt x="47" y="99"/>
                </a:cubicBezTo>
                <a:cubicBezTo>
                  <a:pt x="48" y="98"/>
                  <a:pt x="48" y="98"/>
                  <a:pt x="49" y="97"/>
                </a:cubicBezTo>
                <a:cubicBezTo>
                  <a:pt x="49" y="97"/>
                  <a:pt x="49" y="97"/>
                  <a:pt x="49" y="96"/>
                </a:cubicBezTo>
                <a:cubicBezTo>
                  <a:pt x="103" y="32"/>
                  <a:pt x="103" y="32"/>
                  <a:pt x="103" y="32"/>
                </a:cubicBezTo>
                <a:cubicBezTo>
                  <a:pt x="73" y="0"/>
                  <a:pt x="73" y="0"/>
                  <a:pt x="73" y="0"/>
                </a:cubicBezTo>
                <a:lnTo>
                  <a:pt x="12" y="57"/>
                </a:ln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9" name="Freeform 25"/>
          <p:cNvSpPr/>
          <p:nvPr/>
        </p:nvSpPr>
        <p:spPr bwMode="auto">
          <a:xfrm>
            <a:off x="7237413" y="2298700"/>
            <a:ext cx="385763" cy="412750"/>
          </a:xfrm>
          <a:custGeom>
            <a:avLst/>
            <a:gdLst/>
            <a:ahLst/>
            <a:cxnLst>
              <a:cxn ang="0">
                <a:pos x="12" y="57"/>
              </a:cxn>
              <a:cxn ang="0">
                <a:pos x="12" y="58"/>
              </a:cxn>
              <a:cxn ang="0">
                <a:pos x="10" y="59"/>
              </a:cxn>
              <a:cxn ang="0">
                <a:pos x="10" y="99"/>
              </a:cxn>
              <a:cxn ang="0">
                <a:pos x="47" y="99"/>
              </a:cxn>
              <a:cxn ang="0">
                <a:pos x="49" y="97"/>
              </a:cxn>
              <a:cxn ang="0">
                <a:pos x="49" y="96"/>
              </a:cxn>
              <a:cxn ang="0">
                <a:pos x="103" y="32"/>
              </a:cxn>
              <a:cxn ang="0">
                <a:pos x="73" y="0"/>
              </a:cxn>
              <a:cxn ang="0">
                <a:pos x="12" y="57"/>
              </a:cxn>
            </a:cxnLst>
            <a:rect l="0" t="0" r="r" b="b"/>
            <a:pathLst>
              <a:path w="103" h="110">
                <a:moveTo>
                  <a:pt x="12" y="57"/>
                </a:moveTo>
                <a:cubicBezTo>
                  <a:pt x="12" y="57"/>
                  <a:pt x="12" y="58"/>
                  <a:pt x="12" y="58"/>
                </a:cubicBezTo>
                <a:cubicBezTo>
                  <a:pt x="11" y="58"/>
                  <a:pt x="11" y="59"/>
                  <a:pt x="10" y="59"/>
                </a:cubicBezTo>
                <a:cubicBezTo>
                  <a:pt x="0" y="70"/>
                  <a:pt x="0" y="88"/>
                  <a:pt x="10" y="99"/>
                </a:cubicBezTo>
                <a:cubicBezTo>
                  <a:pt x="20" y="110"/>
                  <a:pt x="37" y="110"/>
                  <a:pt x="47" y="99"/>
                </a:cubicBezTo>
                <a:cubicBezTo>
                  <a:pt x="48" y="98"/>
                  <a:pt x="48" y="98"/>
                  <a:pt x="49" y="97"/>
                </a:cubicBezTo>
                <a:cubicBezTo>
                  <a:pt x="49" y="97"/>
                  <a:pt x="49" y="97"/>
                  <a:pt x="49" y="96"/>
                </a:cubicBezTo>
                <a:cubicBezTo>
                  <a:pt x="103" y="32"/>
                  <a:pt x="103" y="32"/>
                  <a:pt x="103" y="32"/>
                </a:cubicBezTo>
                <a:cubicBezTo>
                  <a:pt x="73" y="0"/>
                  <a:pt x="73" y="0"/>
                  <a:pt x="73" y="0"/>
                </a:cubicBezTo>
                <a:lnTo>
                  <a:pt x="12" y="57"/>
                </a:ln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2946400" y="4702175"/>
            <a:ext cx="3946525" cy="74613"/>
          </a:xfrm>
          <a:prstGeom prst="rect">
            <a:avLst/>
          </a:prstGeom>
          <a:solidFill>
            <a:srgbClr val="2D4056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2946400" y="577850"/>
            <a:ext cx="71438" cy="4195763"/>
          </a:xfrm>
          <a:prstGeom prst="rect">
            <a:avLst/>
          </a:prstGeom>
          <a:solidFill>
            <a:srgbClr val="2D4056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2" name="Freeform 28"/>
          <p:cNvSpPr>
            <a:spLocks noEditPoints="1"/>
          </p:cNvSpPr>
          <p:nvPr/>
        </p:nvSpPr>
        <p:spPr bwMode="auto">
          <a:xfrm>
            <a:off x="4181475" y="823913"/>
            <a:ext cx="157163" cy="271463"/>
          </a:xfrm>
          <a:custGeom>
            <a:avLst/>
            <a:gdLst/>
            <a:ahLst/>
            <a:cxnLst>
              <a:cxn ang="0">
                <a:pos x="42" y="27"/>
              </a:cxn>
              <a:cxn ang="0">
                <a:pos x="7" y="72"/>
              </a:cxn>
              <a:cxn ang="0">
                <a:pos x="5" y="65"/>
              </a:cxn>
              <a:cxn ang="0">
                <a:pos x="32" y="36"/>
              </a:cxn>
              <a:cxn ang="0">
                <a:pos x="18" y="45"/>
              </a:cxn>
              <a:cxn ang="0">
                <a:pos x="0" y="23"/>
              </a:cxn>
              <a:cxn ang="0">
                <a:pos x="21" y="0"/>
              </a:cxn>
              <a:cxn ang="0">
                <a:pos x="42" y="27"/>
              </a:cxn>
              <a:cxn ang="0">
                <a:pos x="33" y="29"/>
              </a:cxn>
              <a:cxn ang="0">
                <a:pos x="21" y="7"/>
              </a:cxn>
              <a:cxn ang="0">
                <a:pos x="9" y="23"/>
              </a:cxn>
              <a:cxn ang="0">
                <a:pos x="20" y="37"/>
              </a:cxn>
              <a:cxn ang="0">
                <a:pos x="33" y="29"/>
              </a:cxn>
            </a:cxnLst>
            <a:rect l="0" t="0" r="r" b="b"/>
            <a:pathLst>
              <a:path w="42" h="72">
                <a:moveTo>
                  <a:pt x="42" y="27"/>
                </a:moveTo>
                <a:cubicBezTo>
                  <a:pt x="42" y="55"/>
                  <a:pt x="31" y="65"/>
                  <a:pt x="7" y="72"/>
                </a:cubicBezTo>
                <a:cubicBezTo>
                  <a:pt x="5" y="65"/>
                  <a:pt x="5" y="65"/>
                  <a:pt x="5" y="65"/>
                </a:cubicBezTo>
                <a:cubicBezTo>
                  <a:pt x="21" y="60"/>
                  <a:pt x="32" y="52"/>
                  <a:pt x="32" y="36"/>
                </a:cubicBezTo>
                <a:cubicBezTo>
                  <a:pt x="30" y="41"/>
                  <a:pt x="24" y="45"/>
                  <a:pt x="18" y="45"/>
                </a:cubicBezTo>
                <a:cubicBezTo>
                  <a:pt x="8" y="45"/>
                  <a:pt x="0" y="36"/>
                  <a:pt x="0" y="23"/>
                </a:cubicBezTo>
                <a:cubicBezTo>
                  <a:pt x="0" y="8"/>
                  <a:pt x="9" y="0"/>
                  <a:pt x="21" y="0"/>
                </a:cubicBezTo>
                <a:cubicBezTo>
                  <a:pt x="35" y="0"/>
                  <a:pt x="42" y="10"/>
                  <a:pt x="42" y="27"/>
                </a:cubicBezTo>
                <a:close/>
                <a:moveTo>
                  <a:pt x="33" y="29"/>
                </a:moveTo>
                <a:cubicBezTo>
                  <a:pt x="33" y="13"/>
                  <a:pt x="29" y="7"/>
                  <a:pt x="21" y="7"/>
                </a:cubicBezTo>
                <a:cubicBezTo>
                  <a:pt x="13" y="7"/>
                  <a:pt x="9" y="13"/>
                  <a:pt x="9" y="23"/>
                </a:cubicBezTo>
                <a:cubicBezTo>
                  <a:pt x="9" y="33"/>
                  <a:pt x="13" y="37"/>
                  <a:pt x="20" y="37"/>
                </a:cubicBezTo>
                <a:cubicBezTo>
                  <a:pt x="25" y="37"/>
                  <a:pt x="29" y="34"/>
                  <a:pt x="33" y="29"/>
                </a:cubicBezTo>
                <a:close/>
              </a:path>
            </a:pathLst>
          </a:cu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3" name="Freeform 29"/>
          <p:cNvSpPr>
            <a:spLocks noEditPoints="1"/>
          </p:cNvSpPr>
          <p:nvPr/>
        </p:nvSpPr>
        <p:spPr bwMode="auto">
          <a:xfrm>
            <a:off x="4371975" y="823913"/>
            <a:ext cx="165100" cy="266700"/>
          </a:xfrm>
          <a:custGeom>
            <a:avLst/>
            <a:gdLst/>
            <a:ahLst/>
            <a:cxnLst>
              <a:cxn ang="0">
                <a:pos x="44" y="51"/>
              </a:cxn>
              <a:cxn ang="0">
                <a:pos x="22" y="71"/>
              </a:cxn>
              <a:cxn ang="0">
                <a:pos x="0" y="52"/>
              </a:cxn>
              <a:cxn ang="0">
                <a:pos x="13" y="34"/>
              </a:cxn>
              <a:cxn ang="0">
                <a:pos x="2" y="18"/>
              </a:cxn>
              <a:cxn ang="0">
                <a:pos x="22" y="0"/>
              </a:cxn>
              <a:cxn ang="0">
                <a:pos x="42" y="17"/>
              </a:cxn>
              <a:cxn ang="0">
                <a:pos x="31" y="33"/>
              </a:cxn>
              <a:cxn ang="0">
                <a:pos x="44" y="51"/>
              </a:cxn>
              <a:cxn ang="0">
                <a:pos x="35" y="51"/>
              </a:cxn>
              <a:cxn ang="0">
                <a:pos x="21" y="37"/>
              </a:cxn>
              <a:cxn ang="0">
                <a:pos x="19" y="36"/>
              </a:cxn>
              <a:cxn ang="0">
                <a:pos x="9" y="52"/>
              </a:cxn>
              <a:cxn ang="0">
                <a:pos x="22" y="63"/>
              </a:cxn>
              <a:cxn ang="0">
                <a:pos x="35" y="51"/>
              </a:cxn>
              <a:cxn ang="0">
                <a:pos x="11" y="18"/>
              </a:cxn>
              <a:cxn ang="0">
                <a:pos x="23" y="30"/>
              </a:cxn>
              <a:cxn ang="0">
                <a:pos x="25" y="31"/>
              </a:cxn>
              <a:cxn ang="0">
                <a:pos x="33" y="18"/>
              </a:cxn>
              <a:cxn ang="0">
                <a:pos x="22" y="7"/>
              </a:cxn>
              <a:cxn ang="0">
                <a:pos x="11" y="18"/>
              </a:cxn>
            </a:cxnLst>
            <a:rect l="0" t="0" r="r" b="b"/>
            <a:pathLst>
              <a:path w="44" h="71">
                <a:moveTo>
                  <a:pt x="44" y="51"/>
                </a:moveTo>
                <a:cubicBezTo>
                  <a:pt x="44" y="63"/>
                  <a:pt x="35" y="71"/>
                  <a:pt x="22" y="71"/>
                </a:cubicBezTo>
                <a:cubicBezTo>
                  <a:pt x="9" y="71"/>
                  <a:pt x="0" y="63"/>
                  <a:pt x="0" y="52"/>
                </a:cubicBezTo>
                <a:cubicBezTo>
                  <a:pt x="0" y="43"/>
                  <a:pt x="5" y="37"/>
                  <a:pt x="13" y="34"/>
                </a:cubicBezTo>
                <a:cubicBezTo>
                  <a:pt x="6" y="30"/>
                  <a:pt x="2" y="25"/>
                  <a:pt x="2" y="18"/>
                </a:cubicBezTo>
                <a:cubicBezTo>
                  <a:pt x="2" y="6"/>
                  <a:pt x="12" y="0"/>
                  <a:pt x="22" y="0"/>
                </a:cubicBezTo>
                <a:cubicBezTo>
                  <a:pt x="32" y="0"/>
                  <a:pt x="42" y="6"/>
                  <a:pt x="42" y="17"/>
                </a:cubicBezTo>
                <a:cubicBezTo>
                  <a:pt x="42" y="24"/>
                  <a:pt x="38" y="29"/>
                  <a:pt x="31" y="33"/>
                </a:cubicBezTo>
                <a:cubicBezTo>
                  <a:pt x="40" y="37"/>
                  <a:pt x="44" y="43"/>
                  <a:pt x="44" y="51"/>
                </a:cubicBezTo>
                <a:close/>
                <a:moveTo>
                  <a:pt x="35" y="51"/>
                </a:moveTo>
                <a:cubicBezTo>
                  <a:pt x="35" y="44"/>
                  <a:pt x="31" y="41"/>
                  <a:pt x="21" y="37"/>
                </a:cubicBezTo>
                <a:cubicBezTo>
                  <a:pt x="19" y="36"/>
                  <a:pt x="19" y="36"/>
                  <a:pt x="19" y="36"/>
                </a:cubicBezTo>
                <a:cubicBezTo>
                  <a:pt x="12" y="39"/>
                  <a:pt x="9" y="44"/>
                  <a:pt x="9" y="52"/>
                </a:cubicBezTo>
                <a:cubicBezTo>
                  <a:pt x="9" y="59"/>
                  <a:pt x="14" y="63"/>
                  <a:pt x="22" y="63"/>
                </a:cubicBezTo>
                <a:cubicBezTo>
                  <a:pt x="30" y="63"/>
                  <a:pt x="35" y="59"/>
                  <a:pt x="35" y="51"/>
                </a:cubicBezTo>
                <a:close/>
                <a:moveTo>
                  <a:pt x="11" y="18"/>
                </a:moveTo>
                <a:cubicBezTo>
                  <a:pt x="11" y="25"/>
                  <a:pt x="16" y="27"/>
                  <a:pt x="23" y="30"/>
                </a:cubicBezTo>
                <a:cubicBezTo>
                  <a:pt x="25" y="31"/>
                  <a:pt x="25" y="31"/>
                  <a:pt x="25" y="31"/>
                </a:cubicBezTo>
                <a:cubicBezTo>
                  <a:pt x="31" y="27"/>
                  <a:pt x="33" y="23"/>
                  <a:pt x="33" y="18"/>
                </a:cubicBezTo>
                <a:cubicBezTo>
                  <a:pt x="33" y="11"/>
                  <a:pt x="29" y="7"/>
                  <a:pt x="22" y="7"/>
                </a:cubicBezTo>
                <a:cubicBezTo>
                  <a:pt x="15" y="7"/>
                  <a:pt x="11" y="11"/>
                  <a:pt x="11" y="18"/>
                </a:cubicBezTo>
                <a:close/>
              </a:path>
            </a:pathLst>
          </a:cu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4" name="Freeform 30"/>
          <p:cNvSpPr>
            <a:spLocks noEditPoints="1"/>
          </p:cNvSpPr>
          <p:nvPr/>
        </p:nvSpPr>
        <p:spPr bwMode="auto">
          <a:xfrm>
            <a:off x="4570413" y="812800"/>
            <a:ext cx="266700" cy="285750"/>
          </a:xfrm>
          <a:custGeom>
            <a:avLst/>
            <a:gdLst/>
            <a:ahLst/>
            <a:cxnLst>
              <a:cxn ang="0">
                <a:pos x="32" y="20"/>
              </a:cxn>
              <a:cxn ang="0">
                <a:pos x="16" y="38"/>
              </a:cxn>
              <a:cxn ang="0">
                <a:pos x="0" y="20"/>
              </a:cxn>
              <a:cxn ang="0">
                <a:pos x="16" y="3"/>
              </a:cxn>
              <a:cxn ang="0">
                <a:pos x="32" y="20"/>
              </a:cxn>
              <a:cxn ang="0">
                <a:pos x="8" y="20"/>
              </a:cxn>
              <a:cxn ang="0">
                <a:pos x="16" y="31"/>
              </a:cxn>
              <a:cxn ang="0">
                <a:pos x="24" y="20"/>
              </a:cxn>
              <a:cxn ang="0">
                <a:pos x="16" y="9"/>
              </a:cxn>
              <a:cxn ang="0">
                <a:pos x="8" y="20"/>
              </a:cxn>
              <a:cxn ang="0">
                <a:pos x="16" y="76"/>
              </a:cxn>
              <a:cxn ang="0">
                <a:pos x="10" y="72"/>
              </a:cxn>
              <a:cxn ang="0">
                <a:pos x="55" y="0"/>
              </a:cxn>
              <a:cxn ang="0">
                <a:pos x="61" y="4"/>
              </a:cxn>
              <a:cxn ang="0">
                <a:pos x="16" y="76"/>
              </a:cxn>
              <a:cxn ang="0">
                <a:pos x="71" y="57"/>
              </a:cxn>
              <a:cxn ang="0">
                <a:pos x="56" y="74"/>
              </a:cxn>
              <a:cxn ang="0">
                <a:pos x="40" y="57"/>
              </a:cxn>
              <a:cxn ang="0">
                <a:pos x="56" y="39"/>
              </a:cxn>
              <a:cxn ang="0">
                <a:pos x="71" y="57"/>
              </a:cxn>
              <a:cxn ang="0">
                <a:pos x="48" y="57"/>
              </a:cxn>
              <a:cxn ang="0">
                <a:pos x="56" y="68"/>
              </a:cxn>
              <a:cxn ang="0">
                <a:pos x="64" y="57"/>
              </a:cxn>
              <a:cxn ang="0">
                <a:pos x="56" y="46"/>
              </a:cxn>
              <a:cxn ang="0">
                <a:pos x="48" y="57"/>
              </a:cxn>
            </a:cxnLst>
            <a:rect l="0" t="0" r="r" b="b"/>
            <a:pathLst>
              <a:path w="71" h="76">
                <a:moveTo>
                  <a:pt x="32" y="20"/>
                </a:moveTo>
                <a:cubicBezTo>
                  <a:pt x="32" y="31"/>
                  <a:pt x="25" y="38"/>
                  <a:pt x="16" y="38"/>
                </a:cubicBezTo>
                <a:cubicBezTo>
                  <a:pt x="7" y="38"/>
                  <a:pt x="0" y="31"/>
                  <a:pt x="0" y="20"/>
                </a:cubicBezTo>
                <a:cubicBezTo>
                  <a:pt x="0" y="10"/>
                  <a:pt x="7" y="3"/>
                  <a:pt x="16" y="3"/>
                </a:cubicBezTo>
                <a:cubicBezTo>
                  <a:pt x="25" y="3"/>
                  <a:pt x="32" y="10"/>
                  <a:pt x="32" y="20"/>
                </a:cubicBezTo>
                <a:close/>
                <a:moveTo>
                  <a:pt x="8" y="20"/>
                </a:moveTo>
                <a:cubicBezTo>
                  <a:pt x="8" y="26"/>
                  <a:pt x="10" y="31"/>
                  <a:pt x="16" y="31"/>
                </a:cubicBezTo>
                <a:cubicBezTo>
                  <a:pt x="22" y="31"/>
                  <a:pt x="24" y="26"/>
                  <a:pt x="24" y="20"/>
                </a:cubicBezTo>
                <a:cubicBezTo>
                  <a:pt x="24" y="15"/>
                  <a:pt x="22" y="9"/>
                  <a:pt x="16" y="9"/>
                </a:cubicBezTo>
                <a:cubicBezTo>
                  <a:pt x="10" y="9"/>
                  <a:pt x="8" y="15"/>
                  <a:pt x="8" y="20"/>
                </a:cubicBezTo>
                <a:close/>
                <a:moveTo>
                  <a:pt x="16" y="76"/>
                </a:moveTo>
                <a:cubicBezTo>
                  <a:pt x="10" y="72"/>
                  <a:pt x="10" y="72"/>
                  <a:pt x="10" y="72"/>
                </a:cubicBezTo>
                <a:cubicBezTo>
                  <a:pt x="55" y="0"/>
                  <a:pt x="55" y="0"/>
                  <a:pt x="55" y="0"/>
                </a:cubicBezTo>
                <a:cubicBezTo>
                  <a:pt x="61" y="4"/>
                  <a:pt x="61" y="4"/>
                  <a:pt x="61" y="4"/>
                </a:cubicBezTo>
                <a:lnTo>
                  <a:pt x="16" y="76"/>
                </a:lnTo>
                <a:close/>
                <a:moveTo>
                  <a:pt x="71" y="57"/>
                </a:moveTo>
                <a:cubicBezTo>
                  <a:pt x="71" y="67"/>
                  <a:pt x="65" y="74"/>
                  <a:pt x="56" y="74"/>
                </a:cubicBezTo>
                <a:cubicBezTo>
                  <a:pt x="47" y="74"/>
                  <a:pt x="40" y="67"/>
                  <a:pt x="40" y="57"/>
                </a:cubicBezTo>
                <a:cubicBezTo>
                  <a:pt x="40" y="46"/>
                  <a:pt x="47" y="39"/>
                  <a:pt x="56" y="39"/>
                </a:cubicBezTo>
                <a:cubicBezTo>
                  <a:pt x="65" y="39"/>
                  <a:pt x="71" y="46"/>
                  <a:pt x="71" y="57"/>
                </a:cubicBezTo>
                <a:close/>
                <a:moveTo>
                  <a:pt x="48" y="57"/>
                </a:moveTo>
                <a:cubicBezTo>
                  <a:pt x="48" y="62"/>
                  <a:pt x="49" y="68"/>
                  <a:pt x="56" y="68"/>
                </a:cubicBezTo>
                <a:cubicBezTo>
                  <a:pt x="62" y="68"/>
                  <a:pt x="64" y="62"/>
                  <a:pt x="64" y="57"/>
                </a:cubicBezTo>
                <a:cubicBezTo>
                  <a:pt x="64" y="51"/>
                  <a:pt x="62" y="46"/>
                  <a:pt x="56" y="46"/>
                </a:cubicBezTo>
                <a:cubicBezTo>
                  <a:pt x="49" y="46"/>
                  <a:pt x="48" y="51"/>
                  <a:pt x="48" y="57"/>
                </a:cubicBezTo>
                <a:close/>
              </a:path>
            </a:pathLst>
          </a:cu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5" name="Freeform 31"/>
          <p:cNvSpPr/>
          <p:nvPr/>
        </p:nvSpPr>
        <p:spPr bwMode="auto">
          <a:xfrm>
            <a:off x="3243263" y="2178050"/>
            <a:ext cx="168275" cy="263525"/>
          </a:xfrm>
          <a:custGeom>
            <a:avLst/>
            <a:gdLst/>
            <a:ahLst/>
            <a:cxnLst>
              <a:cxn ang="0">
                <a:pos x="85" y="125"/>
              </a:cxn>
              <a:cxn ang="0">
                <a:pos x="85" y="166"/>
              </a:cxn>
              <a:cxn ang="0">
                <a:pos x="66" y="166"/>
              </a:cxn>
              <a:cxn ang="0">
                <a:pos x="66" y="125"/>
              </a:cxn>
              <a:cxn ang="0">
                <a:pos x="0" y="125"/>
              </a:cxn>
              <a:cxn ang="0">
                <a:pos x="0" y="109"/>
              </a:cxn>
              <a:cxn ang="0">
                <a:pos x="47" y="0"/>
              </a:cxn>
              <a:cxn ang="0">
                <a:pos x="64" y="7"/>
              </a:cxn>
              <a:cxn ang="0">
                <a:pos x="21" y="106"/>
              </a:cxn>
              <a:cxn ang="0">
                <a:pos x="66" y="106"/>
              </a:cxn>
              <a:cxn ang="0">
                <a:pos x="68" y="64"/>
              </a:cxn>
              <a:cxn ang="0">
                <a:pos x="85" y="64"/>
              </a:cxn>
              <a:cxn ang="0">
                <a:pos x="85" y="106"/>
              </a:cxn>
              <a:cxn ang="0">
                <a:pos x="106" y="106"/>
              </a:cxn>
              <a:cxn ang="0">
                <a:pos x="106" y="125"/>
              </a:cxn>
              <a:cxn ang="0">
                <a:pos x="85" y="125"/>
              </a:cxn>
            </a:cxnLst>
            <a:rect l="0" t="0" r="r" b="b"/>
            <a:pathLst>
              <a:path w="106" h="166">
                <a:moveTo>
                  <a:pt x="85" y="125"/>
                </a:moveTo>
                <a:lnTo>
                  <a:pt x="85" y="166"/>
                </a:lnTo>
                <a:lnTo>
                  <a:pt x="66" y="166"/>
                </a:lnTo>
                <a:lnTo>
                  <a:pt x="66" y="125"/>
                </a:lnTo>
                <a:lnTo>
                  <a:pt x="0" y="125"/>
                </a:lnTo>
                <a:lnTo>
                  <a:pt x="0" y="109"/>
                </a:lnTo>
                <a:lnTo>
                  <a:pt x="47" y="0"/>
                </a:lnTo>
                <a:lnTo>
                  <a:pt x="64" y="7"/>
                </a:lnTo>
                <a:lnTo>
                  <a:pt x="21" y="106"/>
                </a:lnTo>
                <a:lnTo>
                  <a:pt x="66" y="106"/>
                </a:lnTo>
                <a:lnTo>
                  <a:pt x="68" y="64"/>
                </a:lnTo>
                <a:lnTo>
                  <a:pt x="85" y="64"/>
                </a:lnTo>
                <a:lnTo>
                  <a:pt x="85" y="106"/>
                </a:lnTo>
                <a:lnTo>
                  <a:pt x="106" y="106"/>
                </a:lnTo>
                <a:lnTo>
                  <a:pt x="106" y="125"/>
                </a:lnTo>
                <a:lnTo>
                  <a:pt x="85" y="125"/>
                </a:lnTo>
                <a:close/>
              </a:path>
            </a:pathLst>
          </a:cu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6" name="Freeform 32"/>
          <p:cNvSpPr/>
          <p:nvPr/>
        </p:nvSpPr>
        <p:spPr bwMode="auto">
          <a:xfrm>
            <a:off x="3438525" y="2178050"/>
            <a:ext cx="165100" cy="263525"/>
          </a:xfrm>
          <a:custGeom>
            <a:avLst/>
            <a:gdLst/>
            <a:ahLst/>
            <a:cxnLst>
              <a:cxn ang="0">
                <a:pos x="85" y="125"/>
              </a:cxn>
              <a:cxn ang="0">
                <a:pos x="85" y="166"/>
              </a:cxn>
              <a:cxn ang="0">
                <a:pos x="64" y="166"/>
              </a:cxn>
              <a:cxn ang="0">
                <a:pos x="64" y="125"/>
              </a:cxn>
              <a:cxn ang="0">
                <a:pos x="0" y="125"/>
              </a:cxn>
              <a:cxn ang="0">
                <a:pos x="0" y="109"/>
              </a:cxn>
              <a:cxn ang="0">
                <a:pos x="45" y="0"/>
              </a:cxn>
              <a:cxn ang="0">
                <a:pos x="61" y="7"/>
              </a:cxn>
              <a:cxn ang="0">
                <a:pos x="21" y="106"/>
              </a:cxn>
              <a:cxn ang="0">
                <a:pos x="64" y="106"/>
              </a:cxn>
              <a:cxn ang="0">
                <a:pos x="66" y="64"/>
              </a:cxn>
              <a:cxn ang="0">
                <a:pos x="85" y="64"/>
              </a:cxn>
              <a:cxn ang="0">
                <a:pos x="85" y="106"/>
              </a:cxn>
              <a:cxn ang="0">
                <a:pos x="104" y="106"/>
              </a:cxn>
              <a:cxn ang="0">
                <a:pos x="104" y="125"/>
              </a:cxn>
              <a:cxn ang="0">
                <a:pos x="85" y="125"/>
              </a:cxn>
            </a:cxnLst>
            <a:rect l="0" t="0" r="r" b="b"/>
            <a:pathLst>
              <a:path w="104" h="166">
                <a:moveTo>
                  <a:pt x="85" y="125"/>
                </a:moveTo>
                <a:lnTo>
                  <a:pt x="85" y="166"/>
                </a:lnTo>
                <a:lnTo>
                  <a:pt x="64" y="166"/>
                </a:lnTo>
                <a:lnTo>
                  <a:pt x="64" y="125"/>
                </a:lnTo>
                <a:lnTo>
                  <a:pt x="0" y="125"/>
                </a:lnTo>
                <a:lnTo>
                  <a:pt x="0" y="109"/>
                </a:lnTo>
                <a:lnTo>
                  <a:pt x="45" y="0"/>
                </a:lnTo>
                <a:lnTo>
                  <a:pt x="61" y="7"/>
                </a:lnTo>
                <a:lnTo>
                  <a:pt x="21" y="106"/>
                </a:lnTo>
                <a:lnTo>
                  <a:pt x="64" y="106"/>
                </a:lnTo>
                <a:lnTo>
                  <a:pt x="66" y="64"/>
                </a:lnTo>
                <a:lnTo>
                  <a:pt x="85" y="64"/>
                </a:lnTo>
                <a:lnTo>
                  <a:pt x="85" y="106"/>
                </a:lnTo>
                <a:lnTo>
                  <a:pt x="104" y="106"/>
                </a:lnTo>
                <a:lnTo>
                  <a:pt x="104" y="125"/>
                </a:lnTo>
                <a:lnTo>
                  <a:pt x="85" y="125"/>
                </a:lnTo>
                <a:close/>
              </a:path>
            </a:pathLst>
          </a:cu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7" name="Freeform 33"/>
          <p:cNvSpPr>
            <a:spLocks noEditPoints="1"/>
          </p:cNvSpPr>
          <p:nvPr/>
        </p:nvSpPr>
        <p:spPr bwMode="auto">
          <a:xfrm>
            <a:off x="3633788" y="2163763"/>
            <a:ext cx="265113" cy="288925"/>
          </a:xfrm>
          <a:custGeom>
            <a:avLst/>
            <a:gdLst/>
            <a:ahLst/>
            <a:cxnLst>
              <a:cxn ang="0">
                <a:pos x="31" y="21"/>
              </a:cxn>
              <a:cxn ang="0">
                <a:pos x="15" y="39"/>
              </a:cxn>
              <a:cxn ang="0">
                <a:pos x="0" y="21"/>
              </a:cxn>
              <a:cxn ang="0">
                <a:pos x="15" y="4"/>
              </a:cxn>
              <a:cxn ang="0">
                <a:pos x="31" y="21"/>
              </a:cxn>
              <a:cxn ang="0">
                <a:pos x="7" y="21"/>
              </a:cxn>
              <a:cxn ang="0">
                <a:pos x="15" y="32"/>
              </a:cxn>
              <a:cxn ang="0">
                <a:pos x="23" y="21"/>
              </a:cxn>
              <a:cxn ang="0">
                <a:pos x="15" y="10"/>
              </a:cxn>
              <a:cxn ang="0">
                <a:pos x="7" y="21"/>
              </a:cxn>
              <a:cxn ang="0">
                <a:pos x="16" y="77"/>
              </a:cxn>
              <a:cxn ang="0">
                <a:pos x="10" y="73"/>
              </a:cxn>
              <a:cxn ang="0">
                <a:pos x="55" y="0"/>
              </a:cxn>
              <a:cxn ang="0">
                <a:pos x="61" y="5"/>
              </a:cxn>
              <a:cxn ang="0">
                <a:pos x="16" y="77"/>
              </a:cxn>
              <a:cxn ang="0">
                <a:pos x="71" y="58"/>
              </a:cxn>
              <a:cxn ang="0">
                <a:pos x="55" y="75"/>
              </a:cxn>
              <a:cxn ang="0">
                <a:pos x="39" y="58"/>
              </a:cxn>
              <a:cxn ang="0">
                <a:pos x="55" y="40"/>
              </a:cxn>
              <a:cxn ang="0">
                <a:pos x="71" y="58"/>
              </a:cxn>
              <a:cxn ang="0">
                <a:pos x="47" y="58"/>
              </a:cxn>
              <a:cxn ang="0">
                <a:pos x="55" y="69"/>
              </a:cxn>
              <a:cxn ang="0">
                <a:pos x="63" y="58"/>
              </a:cxn>
              <a:cxn ang="0">
                <a:pos x="55" y="47"/>
              </a:cxn>
              <a:cxn ang="0">
                <a:pos x="47" y="58"/>
              </a:cxn>
            </a:cxnLst>
            <a:rect l="0" t="0" r="r" b="b"/>
            <a:pathLst>
              <a:path w="71" h="77">
                <a:moveTo>
                  <a:pt x="31" y="21"/>
                </a:moveTo>
                <a:cubicBezTo>
                  <a:pt x="31" y="32"/>
                  <a:pt x="24" y="39"/>
                  <a:pt x="15" y="39"/>
                </a:cubicBezTo>
                <a:cubicBezTo>
                  <a:pt x="6" y="39"/>
                  <a:pt x="0" y="32"/>
                  <a:pt x="0" y="21"/>
                </a:cubicBezTo>
                <a:cubicBezTo>
                  <a:pt x="0" y="10"/>
                  <a:pt x="6" y="4"/>
                  <a:pt x="15" y="4"/>
                </a:cubicBezTo>
                <a:cubicBezTo>
                  <a:pt x="24" y="4"/>
                  <a:pt x="31" y="10"/>
                  <a:pt x="31" y="21"/>
                </a:cubicBezTo>
                <a:close/>
                <a:moveTo>
                  <a:pt x="7" y="21"/>
                </a:moveTo>
                <a:cubicBezTo>
                  <a:pt x="7" y="27"/>
                  <a:pt x="9" y="32"/>
                  <a:pt x="15" y="32"/>
                </a:cubicBezTo>
                <a:cubicBezTo>
                  <a:pt x="22" y="32"/>
                  <a:pt x="23" y="27"/>
                  <a:pt x="23" y="21"/>
                </a:cubicBezTo>
                <a:cubicBezTo>
                  <a:pt x="23" y="16"/>
                  <a:pt x="22" y="10"/>
                  <a:pt x="15" y="10"/>
                </a:cubicBezTo>
                <a:cubicBezTo>
                  <a:pt x="9" y="10"/>
                  <a:pt x="7" y="16"/>
                  <a:pt x="7" y="21"/>
                </a:cubicBezTo>
                <a:close/>
                <a:moveTo>
                  <a:pt x="16" y="77"/>
                </a:moveTo>
                <a:cubicBezTo>
                  <a:pt x="10" y="73"/>
                  <a:pt x="10" y="73"/>
                  <a:pt x="10" y="73"/>
                </a:cubicBezTo>
                <a:cubicBezTo>
                  <a:pt x="55" y="0"/>
                  <a:pt x="55" y="0"/>
                  <a:pt x="55" y="0"/>
                </a:cubicBezTo>
                <a:cubicBezTo>
                  <a:pt x="61" y="5"/>
                  <a:pt x="61" y="5"/>
                  <a:pt x="61" y="5"/>
                </a:cubicBezTo>
                <a:lnTo>
                  <a:pt x="16" y="77"/>
                </a:lnTo>
                <a:close/>
                <a:moveTo>
                  <a:pt x="71" y="58"/>
                </a:moveTo>
                <a:cubicBezTo>
                  <a:pt x="71" y="68"/>
                  <a:pt x="64" y="75"/>
                  <a:pt x="55" y="75"/>
                </a:cubicBezTo>
                <a:cubicBezTo>
                  <a:pt x="46" y="75"/>
                  <a:pt x="39" y="68"/>
                  <a:pt x="39" y="58"/>
                </a:cubicBezTo>
                <a:cubicBezTo>
                  <a:pt x="39" y="47"/>
                  <a:pt x="46" y="40"/>
                  <a:pt x="55" y="40"/>
                </a:cubicBezTo>
                <a:cubicBezTo>
                  <a:pt x="64" y="40"/>
                  <a:pt x="71" y="47"/>
                  <a:pt x="71" y="58"/>
                </a:cubicBezTo>
                <a:close/>
                <a:moveTo>
                  <a:pt x="47" y="58"/>
                </a:moveTo>
                <a:cubicBezTo>
                  <a:pt x="47" y="63"/>
                  <a:pt x="49" y="69"/>
                  <a:pt x="55" y="69"/>
                </a:cubicBezTo>
                <a:cubicBezTo>
                  <a:pt x="61" y="69"/>
                  <a:pt x="63" y="63"/>
                  <a:pt x="63" y="58"/>
                </a:cubicBezTo>
                <a:cubicBezTo>
                  <a:pt x="63" y="52"/>
                  <a:pt x="61" y="47"/>
                  <a:pt x="55" y="47"/>
                </a:cubicBezTo>
                <a:cubicBezTo>
                  <a:pt x="49" y="47"/>
                  <a:pt x="47" y="52"/>
                  <a:pt x="47" y="58"/>
                </a:cubicBezTo>
                <a:close/>
              </a:path>
            </a:pathLst>
          </a:cu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8" name="Freeform 34"/>
          <p:cNvSpPr/>
          <p:nvPr/>
        </p:nvSpPr>
        <p:spPr bwMode="auto">
          <a:xfrm>
            <a:off x="5095875" y="1743075"/>
            <a:ext cx="157163" cy="263525"/>
          </a:xfrm>
          <a:custGeom>
            <a:avLst/>
            <a:gdLst/>
            <a:ahLst/>
            <a:cxnLst>
              <a:cxn ang="0">
                <a:pos x="13" y="7"/>
              </a:cxn>
              <a:cxn ang="0">
                <a:pos x="13" y="28"/>
              </a:cxn>
              <a:cxn ang="0">
                <a:pos x="23" y="25"/>
              </a:cxn>
              <a:cxn ang="0">
                <a:pos x="42" y="47"/>
              </a:cxn>
              <a:cxn ang="0">
                <a:pos x="19" y="70"/>
              </a:cxn>
              <a:cxn ang="0">
                <a:pos x="0" y="61"/>
              </a:cxn>
              <a:cxn ang="0">
                <a:pos x="6" y="56"/>
              </a:cxn>
              <a:cxn ang="0">
                <a:pos x="19" y="62"/>
              </a:cxn>
              <a:cxn ang="0">
                <a:pos x="33" y="47"/>
              </a:cxn>
              <a:cxn ang="0">
                <a:pos x="21" y="32"/>
              </a:cxn>
              <a:cxn ang="0">
                <a:pos x="12" y="35"/>
              </a:cxn>
              <a:cxn ang="0">
                <a:pos x="5" y="35"/>
              </a:cxn>
              <a:cxn ang="0">
                <a:pos x="5" y="0"/>
              </a:cxn>
              <a:cxn ang="0">
                <a:pos x="40" y="0"/>
              </a:cxn>
              <a:cxn ang="0">
                <a:pos x="38" y="7"/>
              </a:cxn>
              <a:cxn ang="0">
                <a:pos x="13" y="7"/>
              </a:cxn>
            </a:cxnLst>
            <a:rect l="0" t="0" r="r" b="b"/>
            <a:pathLst>
              <a:path w="42" h="70">
                <a:moveTo>
                  <a:pt x="13" y="7"/>
                </a:moveTo>
                <a:cubicBezTo>
                  <a:pt x="13" y="28"/>
                  <a:pt x="13" y="28"/>
                  <a:pt x="13" y="28"/>
                </a:cubicBezTo>
                <a:cubicBezTo>
                  <a:pt x="16" y="26"/>
                  <a:pt x="20" y="25"/>
                  <a:pt x="23" y="25"/>
                </a:cubicBezTo>
                <a:cubicBezTo>
                  <a:pt x="34" y="25"/>
                  <a:pt x="42" y="33"/>
                  <a:pt x="42" y="47"/>
                </a:cubicBezTo>
                <a:cubicBezTo>
                  <a:pt x="42" y="60"/>
                  <a:pt x="33" y="70"/>
                  <a:pt x="19" y="70"/>
                </a:cubicBezTo>
                <a:cubicBezTo>
                  <a:pt x="11" y="70"/>
                  <a:pt x="5" y="67"/>
                  <a:pt x="0" y="61"/>
                </a:cubicBezTo>
                <a:cubicBezTo>
                  <a:pt x="6" y="56"/>
                  <a:pt x="6" y="56"/>
                  <a:pt x="6" y="56"/>
                </a:cubicBezTo>
                <a:cubicBezTo>
                  <a:pt x="10" y="60"/>
                  <a:pt x="14" y="62"/>
                  <a:pt x="19" y="62"/>
                </a:cubicBezTo>
                <a:cubicBezTo>
                  <a:pt x="27" y="62"/>
                  <a:pt x="33" y="57"/>
                  <a:pt x="33" y="47"/>
                </a:cubicBezTo>
                <a:cubicBezTo>
                  <a:pt x="33" y="36"/>
                  <a:pt x="27" y="32"/>
                  <a:pt x="21" y="32"/>
                </a:cubicBezTo>
                <a:cubicBezTo>
                  <a:pt x="17" y="32"/>
                  <a:pt x="15" y="33"/>
                  <a:pt x="12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0"/>
                  <a:pt x="5" y="0"/>
                  <a:pt x="5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8" y="7"/>
                  <a:pt x="38" y="7"/>
                  <a:pt x="38" y="7"/>
                </a:cubicBezTo>
                <a:lnTo>
                  <a:pt x="13" y="7"/>
                </a:lnTo>
                <a:close/>
              </a:path>
            </a:pathLst>
          </a:cu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9" name="Freeform 35"/>
          <p:cNvSpPr/>
          <p:nvPr/>
        </p:nvSpPr>
        <p:spPr bwMode="auto">
          <a:xfrm>
            <a:off x="5280025" y="1739900"/>
            <a:ext cx="149225" cy="261938"/>
          </a:xfrm>
          <a:custGeom>
            <a:avLst/>
            <a:gdLst/>
            <a:ahLst/>
            <a:cxnLst>
              <a:cxn ang="0">
                <a:pos x="39" y="19"/>
              </a:cxn>
              <a:cxn ang="0">
                <a:pos x="11" y="62"/>
              </a:cxn>
              <a:cxn ang="0">
                <a:pos x="40" y="62"/>
              </a:cxn>
              <a:cxn ang="0">
                <a:pos x="39" y="70"/>
              </a:cxn>
              <a:cxn ang="0">
                <a:pos x="1" y="70"/>
              </a:cxn>
              <a:cxn ang="0">
                <a:pos x="1" y="62"/>
              </a:cxn>
              <a:cxn ang="0">
                <a:pos x="29" y="19"/>
              </a:cxn>
              <a:cxn ang="0">
                <a:pos x="19" y="8"/>
              </a:cxn>
              <a:cxn ang="0">
                <a:pos x="6" y="15"/>
              </a:cxn>
              <a:cxn ang="0">
                <a:pos x="0" y="10"/>
              </a:cxn>
              <a:cxn ang="0">
                <a:pos x="19" y="0"/>
              </a:cxn>
              <a:cxn ang="0">
                <a:pos x="39" y="19"/>
              </a:cxn>
            </a:cxnLst>
            <a:rect l="0" t="0" r="r" b="b"/>
            <a:pathLst>
              <a:path w="40" h="70">
                <a:moveTo>
                  <a:pt x="39" y="19"/>
                </a:moveTo>
                <a:cubicBezTo>
                  <a:pt x="39" y="32"/>
                  <a:pt x="31" y="41"/>
                  <a:pt x="11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39" y="70"/>
                  <a:pt x="39" y="70"/>
                  <a:pt x="39" y="70"/>
                </a:cubicBezTo>
                <a:cubicBezTo>
                  <a:pt x="1" y="70"/>
                  <a:pt x="1" y="70"/>
                  <a:pt x="1" y="70"/>
                </a:cubicBezTo>
                <a:cubicBezTo>
                  <a:pt x="1" y="62"/>
                  <a:pt x="1" y="62"/>
                  <a:pt x="1" y="62"/>
                </a:cubicBezTo>
                <a:cubicBezTo>
                  <a:pt x="24" y="37"/>
                  <a:pt x="29" y="30"/>
                  <a:pt x="29" y="19"/>
                </a:cubicBezTo>
                <a:cubicBezTo>
                  <a:pt x="29" y="12"/>
                  <a:pt x="25" y="8"/>
                  <a:pt x="19" y="8"/>
                </a:cubicBezTo>
                <a:cubicBezTo>
                  <a:pt x="13" y="8"/>
                  <a:pt x="10" y="10"/>
                  <a:pt x="6" y="15"/>
                </a:cubicBezTo>
                <a:cubicBezTo>
                  <a:pt x="0" y="10"/>
                  <a:pt x="0" y="10"/>
                  <a:pt x="0" y="10"/>
                </a:cubicBezTo>
                <a:cubicBezTo>
                  <a:pt x="5" y="3"/>
                  <a:pt x="11" y="0"/>
                  <a:pt x="19" y="0"/>
                </a:cubicBezTo>
                <a:cubicBezTo>
                  <a:pt x="31" y="0"/>
                  <a:pt x="39" y="8"/>
                  <a:pt x="39" y="19"/>
                </a:cubicBezTo>
                <a:close/>
              </a:path>
            </a:pathLst>
          </a:cu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0" name="Freeform 36"/>
          <p:cNvSpPr>
            <a:spLocks noEditPoints="1"/>
          </p:cNvSpPr>
          <p:nvPr/>
        </p:nvSpPr>
        <p:spPr bwMode="auto">
          <a:xfrm>
            <a:off x="5464175" y="1728788"/>
            <a:ext cx="269875" cy="284163"/>
          </a:xfrm>
          <a:custGeom>
            <a:avLst/>
            <a:gdLst/>
            <a:ahLst/>
            <a:cxnLst>
              <a:cxn ang="0">
                <a:pos x="32" y="20"/>
              </a:cxn>
              <a:cxn ang="0">
                <a:pos x="16" y="38"/>
              </a:cxn>
              <a:cxn ang="0">
                <a:pos x="0" y="20"/>
              </a:cxn>
              <a:cxn ang="0">
                <a:pos x="16" y="3"/>
              </a:cxn>
              <a:cxn ang="0">
                <a:pos x="32" y="20"/>
              </a:cxn>
              <a:cxn ang="0">
                <a:pos x="8" y="20"/>
              </a:cxn>
              <a:cxn ang="0">
                <a:pos x="16" y="31"/>
              </a:cxn>
              <a:cxn ang="0">
                <a:pos x="24" y="20"/>
              </a:cxn>
              <a:cxn ang="0">
                <a:pos x="16" y="9"/>
              </a:cxn>
              <a:cxn ang="0">
                <a:pos x="8" y="20"/>
              </a:cxn>
              <a:cxn ang="0">
                <a:pos x="17" y="76"/>
              </a:cxn>
              <a:cxn ang="0">
                <a:pos x="11" y="72"/>
              </a:cxn>
              <a:cxn ang="0">
                <a:pos x="55" y="0"/>
              </a:cxn>
              <a:cxn ang="0">
                <a:pos x="62" y="4"/>
              </a:cxn>
              <a:cxn ang="0">
                <a:pos x="17" y="76"/>
              </a:cxn>
              <a:cxn ang="0">
                <a:pos x="72" y="57"/>
              </a:cxn>
              <a:cxn ang="0">
                <a:pos x="56" y="74"/>
              </a:cxn>
              <a:cxn ang="0">
                <a:pos x="40" y="57"/>
              </a:cxn>
              <a:cxn ang="0">
                <a:pos x="56" y="39"/>
              </a:cxn>
              <a:cxn ang="0">
                <a:pos x="72" y="57"/>
              </a:cxn>
              <a:cxn ang="0">
                <a:pos x="48" y="57"/>
              </a:cxn>
              <a:cxn ang="0">
                <a:pos x="56" y="68"/>
              </a:cxn>
              <a:cxn ang="0">
                <a:pos x="64" y="57"/>
              </a:cxn>
              <a:cxn ang="0">
                <a:pos x="56" y="46"/>
              </a:cxn>
              <a:cxn ang="0">
                <a:pos x="48" y="57"/>
              </a:cxn>
            </a:cxnLst>
            <a:rect l="0" t="0" r="r" b="b"/>
            <a:pathLst>
              <a:path w="72" h="76">
                <a:moveTo>
                  <a:pt x="32" y="20"/>
                </a:moveTo>
                <a:cubicBezTo>
                  <a:pt x="32" y="31"/>
                  <a:pt x="25" y="38"/>
                  <a:pt x="16" y="38"/>
                </a:cubicBezTo>
                <a:cubicBezTo>
                  <a:pt x="7" y="38"/>
                  <a:pt x="0" y="31"/>
                  <a:pt x="0" y="20"/>
                </a:cubicBezTo>
                <a:cubicBezTo>
                  <a:pt x="0" y="10"/>
                  <a:pt x="7" y="3"/>
                  <a:pt x="16" y="3"/>
                </a:cubicBezTo>
                <a:cubicBezTo>
                  <a:pt x="25" y="3"/>
                  <a:pt x="32" y="10"/>
                  <a:pt x="32" y="20"/>
                </a:cubicBezTo>
                <a:close/>
                <a:moveTo>
                  <a:pt x="8" y="20"/>
                </a:moveTo>
                <a:cubicBezTo>
                  <a:pt x="8" y="26"/>
                  <a:pt x="10" y="31"/>
                  <a:pt x="16" y="31"/>
                </a:cubicBezTo>
                <a:cubicBezTo>
                  <a:pt x="22" y="31"/>
                  <a:pt x="24" y="26"/>
                  <a:pt x="24" y="20"/>
                </a:cubicBezTo>
                <a:cubicBezTo>
                  <a:pt x="24" y="15"/>
                  <a:pt x="22" y="9"/>
                  <a:pt x="16" y="9"/>
                </a:cubicBezTo>
                <a:cubicBezTo>
                  <a:pt x="10" y="9"/>
                  <a:pt x="8" y="15"/>
                  <a:pt x="8" y="20"/>
                </a:cubicBezTo>
                <a:close/>
                <a:moveTo>
                  <a:pt x="17" y="76"/>
                </a:moveTo>
                <a:cubicBezTo>
                  <a:pt x="11" y="72"/>
                  <a:pt x="11" y="72"/>
                  <a:pt x="11" y="72"/>
                </a:cubicBezTo>
                <a:cubicBezTo>
                  <a:pt x="55" y="0"/>
                  <a:pt x="55" y="0"/>
                  <a:pt x="55" y="0"/>
                </a:cubicBezTo>
                <a:cubicBezTo>
                  <a:pt x="62" y="4"/>
                  <a:pt x="62" y="4"/>
                  <a:pt x="62" y="4"/>
                </a:cubicBezTo>
                <a:lnTo>
                  <a:pt x="17" y="76"/>
                </a:lnTo>
                <a:close/>
                <a:moveTo>
                  <a:pt x="72" y="57"/>
                </a:moveTo>
                <a:cubicBezTo>
                  <a:pt x="72" y="67"/>
                  <a:pt x="65" y="74"/>
                  <a:pt x="56" y="74"/>
                </a:cubicBezTo>
                <a:cubicBezTo>
                  <a:pt x="47" y="74"/>
                  <a:pt x="40" y="67"/>
                  <a:pt x="40" y="57"/>
                </a:cubicBezTo>
                <a:cubicBezTo>
                  <a:pt x="40" y="46"/>
                  <a:pt x="47" y="39"/>
                  <a:pt x="56" y="39"/>
                </a:cubicBezTo>
                <a:cubicBezTo>
                  <a:pt x="65" y="39"/>
                  <a:pt x="72" y="46"/>
                  <a:pt x="72" y="57"/>
                </a:cubicBezTo>
                <a:close/>
                <a:moveTo>
                  <a:pt x="48" y="57"/>
                </a:moveTo>
                <a:cubicBezTo>
                  <a:pt x="48" y="62"/>
                  <a:pt x="50" y="68"/>
                  <a:pt x="56" y="68"/>
                </a:cubicBezTo>
                <a:cubicBezTo>
                  <a:pt x="62" y="68"/>
                  <a:pt x="64" y="62"/>
                  <a:pt x="64" y="57"/>
                </a:cubicBezTo>
                <a:cubicBezTo>
                  <a:pt x="64" y="51"/>
                  <a:pt x="62" y="46"/>
                  <a:pt x="56" y="46"/>
                </a:cubicBezTo>
                <a:cubicBezTo>
                  <a:pt x="50" y="46"/>
                  <a:pt x="48" y="51"/>
                  <a:pt x="48" y="57"/>
                </a:cubicBezTo>
                <a:close/>
              </a:path>
            </a:pathLst>
          </a:cu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1" name="Freeform 37"/>
          <p:cNvSpPr/>
          <p:nvPr/>
        </p:nvSpPr>
        <p:spPr bwMode="auto">
          <a:xfrm>
            <a:off x="6045200" y="2728913"/>
            <a:ext cx="153988" cy="266700"/>
          </a:xfrm>
          <a:custGeom>
            <a:avLst/>
            <a:gdLst/>
            <a:ahLst/>
            <a:cxnLst>
              <a:cxn ang="0">
                <a:pos x="39" y="17"/>
              </a:cxn>
              <a:cxn ang="0">
                <a:pos x="26" y="33"/>
              </a:cxn>
              <a:cxn ang="0">
                <a:pos x="41" y="50"/>
              </a:cxn>
              <a:cxn ang="0">
                <a:pos x="19" y="71"/>
              </a:cxn>
              <a:cxn ang="0">
                <a:pos x="0" y="61"/>
              </a:cxn>
              <a:cxn ang="0">
                <a:pos x="5" y="56"/>
              </a:cxn>
              <a:cxn ang="0">
                <a:pos x="19" y="63"/>
              </a:cxn>
              <a:cxn ang="0">
                <a:pos x="32" y="50"/>
              </a:cxn>
              <a:cxn ang="0">
                <a:pos x="19" y="37"/>
              </a:cxn>
              <a:cxn ang="0">
                <a:pos x="14" y="37"/>
              </a:cxn>
              <a:cxn ang="0">
                <a:pos x="15" y="30"/>
              </a:cxn>
              <a:cxn ang="0">
                <a:pos x="18" y="30"/>
              </a:cxn>
              <a:cxn ang="0">
                <a:pos x="30" y="18"/>
              </a:cxn>
              <a:cxn ang="0">
                <a:pos x="19" y="7"/>
              </a:cxn>
              <a:cxn ang="0">
                <a:pos x="6" y="13"/>
              </a:cxn>
              <a:cxn ang="0">
                <a:pos x="1" y="8"/>
              </a:cxn>
              <a:cxn ang="0">
                <a:pos x="20" y="0"/>
              </a:cxn>
              <a:cxn ang="0">
                <a:pos x="39" y="17"/>
              </a:cxn>
            </a:cxnLst>
            <a:rect l="0" t="0" r="r" b="b"/>
            <a:pathLst>
              <a:path w="41" h="71">
                <a:moveTo>
                  <a:pt x="39" y="17"/>
                </a:moveTo>
                <a:cubicBezTo>
                  <a:pt x="39" y="26"/>
                  <a:pt x="34" y="31"/>
                  <a:pt x="26" y="33"/>
                </a:cubicBezTo>
                <a:cubicBezTo>
                  <a:pt x="35" y="34"/>
                  <a:pt x="41" y="39"/>
                  <a:pt x="41" y="50"/>
                </a:cubicBezTo>
                <a:cubicBezTo>
                  <a:pt x="41" y="62"/>
                  <a:pt x="32" y="71"/>
                  <a:pt x="19" y="71"/>
                </a:cubicBezTo>
                <a:cubicBezTo>
                  <a:pt x="11" y="71"/>
                  <a:pt x="4" y="68"/>
                  <a:pt x="0" y="61"/>
                </a:cubicBezTo>
                <a:cubicBezTo>
                  <a:pt x="5" y="56"/>
                  <a:pt x="5" y="56"/>
                  <a:pt x="5" y="56"/>
                </a:cubicBezTo>
                <a:cubicBezTo>
                  <a:pt x="9" y="61"/>
                  <a:pt x="13" y="63"/>
                  <a:pt x="19" y="63"/>
                </a:cubicBezTo>
                <a:cubicBezTo>
                  <a:pt x="27" y="63"/>
                  <a:pt x="32" y="58"/>
                  <a:pt x="32" y="50"/>
                </a:cubicBezTo>
                <a:cubicBezTo>
                  <a:pt x="32" y="40"/>
                  <a:pt x="27" y="37"/>
                  <a:pt x="19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0"/>
                  <a:pt x="15" y="30"/>
                  <a:pt x="15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25" y="30"/>
                  <a:pt x="30" y="26"/>
                  <a:pt x="30" y="18"/>
                </a:cubicBezTo>
                <a:cubicBezTo>
                  <a:pt x="30" y="11"/>
                  <a:pt x="26" y="7"/>
                  <a:pt x="19" y="7"/>
                </a:cubicBezTo>
                <a:cubicBezTo>
                  <a:pt x="14" y="7"/>
                  <a:pt x="10" y="9"/>
                  <a:pt x="6" y="13"/>
                </a:cubicBezTo>
                <a:cubicBezTo>
                  <a:pt x="1" y="8"/>
                  <a:pt x="1" y="8"/>
                  <a:pt x="1" y="8"/>
                </a:cubicBezTo>
                <a:cubicBezTo>
                  <a:pt x="7" y="2"/>
                  <a:pt x="13" y="0"/>
                  <a:pt x="20" y="0"/>
                </a:cubicBezTo>
                <a:cubicBezTo>
                  <a:pt x="32" y="0"/>
                  <a:pt x="39" y="8"/>
                  <a:pt x="39" y="17"/>
                </a:cubicBezTo>
                <a:close/>
              </a:path>
            </a:pathLst>
          </a:cu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2" name="Freeform 38"/>
          <p:cNvSpPr/>
          <p:nvPr/>
        </p:nvSpPr>
        <p:spPr bwMode="auto">
          <a:xfrm>
            <a:off x="6229350" y="2733675"/>
            <a:ext cx="157163" cy="261938"/>
          </a:xfrm>
          <a:custGeom>
            <a:avLst/>
            <a:gdLst/>
            <a:ahLst/>
            <a:cxnLst>
              <a:cxn ang="0">
                <a:pos x="13" y="7"/>
              </a:cxn>
              <a:cxn ang="0">
                <a:pos x="13" y="27"/>
              </a:cxn>
              <a:cxn ang="0">
                <a:pos x="23" y="25"/>
              </a:cxn>
              <a:cxn ang="0">
                <a:pos x="42" y="46"/>
              </a:cxn>
              <a:cxn ang="0">
                <a:pos x="19" y="70"/>
              </a:cxn>
              <a:cxn ang="0">
                <a:pos x="0" y="61"/>
              </a:cxn>
              <a:cxn ang="0">
                <a:pos x="5" y="55"/>
              </a:cxn>
              <a:cxn ang="0">
                <a:pos x="19" y="62"/>
              </a:cxn>
              <a:cxn ang="0">
                <a:pos x="32" y="46"/>
              </a:cxn>
              <a:cxn ang="0">
                <a:pos x="20" y="32"/>
              </a:cxn>
              <a:cxn ang="0">
                <a:pos x="11" y="34"/>
              </a:cxn>
              <a:cxn ang="0">
                <a:pos x="4" y="34"/>
              </a:cxn>
              <a:cxn ang="0">
                <a:pos x="4" y="0"/>
              </a:cxn>
              <a:cxn ang="0">
                <a:pos x="39" y="0"/>
              </a:cxn>
              <a:cxn ang="0">
                <a:pos x="38" y="7"/>
              </a:cxn>
              <a:cxn ang="0">
                <a:pos x="13" y="7"/>
              </a:cxn>
            </a:cxnLst>
            <a:rect l="0" t="0" r="r" b="b"/>
            <a:pathLst>
              <a:path w="42" h="70">
                <a:moveTo>
                  <a:pt x="13" y="7"/>
                </a:moveTo>
                <a:cubicBezTo>
                  <a:pt x="13" y="27"/>
                  <a:pt x="13" y="27"/>
                  <a:pt x="13" y="27"/>
                </a:cubicBezTo>
                <a:cubicBezTo>
                  <a:pt x="16" y="26"/>
                  <a:pt x="20" y="25"/>
                  <a:pt x="23" y="25"/>
                </a:cubicBezTo>
                <a:cubicBezTo>
                  <a:pt x="34" y="25"/>
                  <a:pt x="42" y="33"/>
                  <a:pt x="42" y="46"/>
                </a:cubicBezTo>
                <a:cubicBezTo>
                  <a:pt x="42" y="60"/>
                  <a:pt x="33" y="70"/>
                  <a:pt x="19" y="70"/>
                </a:cubicBezTo>
                <a:cubicBezTo>
                  <a:pt x="11" y="70"/>
                  <a:pt x="5" y="66"/>
                  <a:pt x="0" y="61"/>
                </a:cubicBezTo>
                <a:cubicBezTo>
                  <a:pt x="5" y="55"/>
                  <a:pt x="5" y="55"/>
                  <a:pt x="5" y="55"/>
                </a:cubicBezTo>
                <a:cubicBezTo>
                  <a:pt x="9" y="60"/>
                  <a:pt x="13" y="62"/>
                  <a:pt x="19" y="62"/>
                </a:cubicBezTo>
                <a:cubicBezTo>
                  <a:pt x="27" y="62"/>
                  <a:pt x="32" y="56"/>
                  <a:pt x="32" y="46"/>
                </a:cubicBezTo>
                <a:cubicBezTo>
                  <a:pt x="32" y="36"/>
                  <a:pt x="27" y="32"/>
                  <a:pt x="20" y="32"/>
                </a:cubicBezTo>
                <a:cubicBezTo>
                  <a:pt x="17" y="32"/>
                  <a:pt x="14" y="33"/>
                  <a:pt x="11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0"/>
                  <a:pt x="4" y="0"/>
                  <a:pt x="4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8" y="7"/>
                  <a:pt x="38" y="7"/>
                  <a:pt x="38" y="7"/>
                </a:cubicBezTo>
                <a:lnTo>
                  <a:pt x="13" y="7"/>
                </a:lnTo>
                <a:close/>
              </a:path>
            </a:pathLst>
          </a:cu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3" name="Freeform 39"/>
          <p:cNvSpPr>
            <a:spLocks noEditPoints="1"/>
          </p:cNvSpPr>
          <p:nvPr/>
        </p:nvSpPr>
        <p:spPr bwMode="auto">
          <a:xfrm>
            <a:off x="6416675" y="2714625"/>
            <a:ext cx="269875" cy="288925"/>
          </a:xfrm>
          <a:custGeom>
            <a:avLst/>
            <a:gdLst/>
            <a:ahLst/>
            <a:cxnLst>
              <a:cxn ang="0">
                <a:pos x="32" y="21"/>
              </a:cxn>
              <a:cxn ang="0">
                <a:pos x="16" y="38"/>
              </a:cxn>
              <a:cxn ang="0">
                <a:pos x="0" y="21"/>
              </a:cxn>
              <a:cxn ang="0">
                <a:pos x="16" y="4"/>
              </a:cxn>
              <a:cxn ang="0">
                <a:pos x="32" y="21"/>
              </a:cxn>
              <a:cxn ang="0">
                <a:pos x="8" y="21"/>
              </a:cxn>
              <a:cxn ang="0">
                <a:pos x="16" y="32"/>
              </a:cxn>
              <a:cxn ang="0">
                <a:pos x="24" y="21"/>
              </a:cxn>
              <a:cxn ang="0">
                <a:pos x="16" y="10"/>
              </a:cxn>
              <a:cxn ang="0">
                <a:pos x="8" y="21"/>
              </a:cxn>
              <a:cxn ang="0">
                <a:pos x="17" y="77"/>
              </a:cxn>
              <a:cxn ang="0">
                <a:pos x="10" y="72"/>
              </a:cxn>
              <a:cxn ang="0">
                <a:pos x="55" y="0"/>
              </a:cxn>
              <a:cxn ang="0">
                <a:pos x="61" y="5"/>
              </a:cxn>
              <a:cxn ang="0">
                <a:pos x="17" y="77"/>
              </a:cxn>
              <a:cxn ang="0">
                <a:pos x="72" y="57"/>
              </a:cxn>
              <a:cxn ang="0">
                <a:pos x="56" y="75"/>
              </a:cxn>
              <a:cxn ang="0">
                <a:pos x="40" y="57"/>
              </a:cxn>
              <a:cxn ang="0">
                <a:pos x="56" y="40"/>
              </a:cxn>
              <a:cxn ang="0">
                <a:pos x="72" y="57"/>
              </a:cxn>
              <a:cxn ang="0">
                <a:pos x="48" y="57"/>
              </a:cxn>
              <a:cxn ang="0">
                <a:pos x="56" y="68"/>
              </a:cxn>
              <a:cxn ang="0">
                <a:pos x="64" y="57"/>
              </a:cxn>
              <a:cxn ang="0">
                <a:pos x="56" y="46"/>
              </a:cxn>
              <a:cxn ang="0">
                <a:pos x="48" y="57"/>
              </a:cxn>
            </a:cxnLst>
            <a:rect l="0" t="0" r="r" b="b"/>
            <a:pathLst>
              <a:path w="72" h="77">
                <a:moveTo>
                  <a:pt x="32" y="21"/>
                </a:moveTo>
                <a:cubicBezTo>
                  <a:pt x="32" y="32"/>
                  <a:pt x="25" y="38"/>
                  <a:pt x="16" y="38"/>
                </a:cubicBezTo>
                <a:cubicBezTo>
                  <a:pt x="7" y="38"/>
                  <a:pt x="0" y="32"/>
                  <a:pt x="0" y="21"/>
                </a:cubicBezTo>
                <a:cubicBezTo>
                  <a:pt x="0" y="10"/>
                  <a:pt x="7" y="4"/>
                  <a:pt x="16" y="4"/>
                </a:cubicBezTo>
                <a:cubicBezTo>
                  <a:pt x="25" y="4"/>
                  <a:pt x="32" y="10"/>
                  <a:pt x="32" y="21"/>
                </a:cubicBezTo>
                <a:close/>
                <a:moveTo>
                  <a:pt x="8" y="21"/>
                </a:moveTo>
                <a:cubicBezTo>
                  <a:pt x="8" y="26"/>
                  <a:pt x="10" y="32"/>
                  <a:pt x="16" y="32"/>
                </a:cubicBezTo>
                <a:cubicBezTo>
                  <a:pt x="22" y="32"/>
                  <a:pt x="24" y="27"/>
                  <a:pt x="24" y="21"/>
                </a:cubicBezTo>
                <a:cubicBezTo>
                  <a:pt x="24" y="16"/>
                  <a:pt x="22" y="10"/>
                  <a:pt x="16" y="10"/>
                </a:cubicBezTo>
                <a:cubicBezTo>
                  <a:pt x="10" y="10"/>
                  <a:pt x="8" y="15"/>
                  <a:pt x="8" y="21"/>
                </a:cubicBezTo>
                <a:close/>
                <a:moveTo>
                  <a:pt x="17" y="77"/>
                </a:moveTo>
                <a:cubicBezTo>
                  <a:pt x="10" y="72"/>
                  <a:pt x="10" y="72"/>
                  <a:pt x="10" y="72"/>
                </a:cubicBezTo>
                <a:cubicBezTo>
                  <a:pt x="55" y="0"/>
                  <a:pt x="55" y="0"/>
                  <a:pt x="55" y="0"/>
                </a:cubicBezTo>
                <a:cubicBezTo>
                  <a:pt x="61" y="5"/>
                  <a:pt x="61" y="5"/>
                  <a:pt x="61" y="5"/>
                </a:cubicBezTo>
                <a:lnTo>
                  <a:pt x="17" y="77"/>
                </a:lnTo>
                <a:close/>
                <a:moveTo>
                  <a:pt x="72" y="57"/>
                </a:moveTo>
                <a:cubicBezTo>
                  <a:pt x="72" y="68"/>
                  <a:pt x="65" y="75"/>
                  <a:pt x="56" y="75"/>
                </a:cubicBezTo>
                <a:cubicBezTo>
                  <a:pt x="47" y="75"/>
                  <a:pt x="40" y="68"/>
                  <a:pt x="40" y="57"/>
                </a:cubicBezTo>
                <a:cubicBezTo>
                  <a:pt x="40" y="47"/>
                  <a:pt x="47" y="40"/>
                  <a:pt x="56" y="40"/>
                </a:cubicBezTo>
                <a:cubicBezTo>
                  <a:pt x="65" y="40"/>
                  <a:pt x="72" y="47"/>
                  <a:pt x="72" y="57"/>
                </a:cubicBezTo>
                <a:close/>
                <a:moveTo>
                  <a:pt x="48" y="57"/>
                </a:moveTo>
                <a:cubicBezTo>
                  <a:pt x="48" y="63"/>
                  <a:pt x="50" y="68"/>
                  <a:pt x="56" y="68"/>
                </a:cubicBezTo>
                <a:cubicBezTo>
                  <a:pt x="62" y="68"/>
                  <a:pt x="64" y="63"/>
                  <a:pt x="64" y="57"/>
                </a:cubicBezTo>
                <a:cubicBezTo>
                  <a:pt x="64" y="52"/>
                  <a:pt x="62" y="46"/>
                  <a:pt x="56" y="46"/>
                </a:cubicBezTo>
                <a:cubicBezTo>
                  <a:pt x="50" y="46"/>
                  <a:pt x="48" y="52"/>
                  <a:pt x="48" y="57"/>
                </a:cubicBezTo>
                <a:close/>
              </a:path>
            </a:pathLst>
          </a:cu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3163888" y="2563813"/>
            <a:ext cx="690563" cy="1976438"/>
          </a:xfrm>
          <a:prstGeom prst="rect">
            <a:avLst/>
          </a:prstGeom>
          <a:solidFill>
            <a:srgbClr val="4087BA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4121150" y="1222375"/>
            <a:ext cx="688975" cy="3317875"/>
          </a:xfrm>
          <a:prstGeom prst="rect">
            <a:avLst/>
          </a:prstGeom>
          <a:solidFill>
            <a:srgbClr val="B70E0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5035550" y="2114550"/>
            <a:ext cx="690563" cy="2425700"/>
          </a:xfrm>
          <a:prstGeom prst="rect">
            <a:avLst/>
          </a:prstGeom>
          <a:solidFill>
            <a:srgbClr val="2D4056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5981700" y="3116263"/>
            <a:ext cx="688975" cy="1420813"/>
          </a:xfrm>
          <a:prstGeom prst="rect">
            <a:avLst/>
          </a:prstGeom>
          <a:solidFill>
            <a:srgbClr val="FF8F0D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100392" y="4798382"/>
            <a:ext cx="3991216" cy="1948648"/>
            <a:chOff x="8386921" y="2138442"/>
            <a:chExt cx="2501951" cy="1401105"/>
          </a:xfrm>
        </p:grpSpPr>
        <p:sp>
          <p:nvSpPr>
            <p:cNvPr id="4" name="矩形 3"/>
            <p:cNvSpPr/>
            <p:nvPr/>
          </p:nvSpPr>
          <p:spPr>
            <a:xfrm>
              <a:off x="8386921" y="2138442"/>
              <a:ext cx="2501951" cy="5757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504910" y="2542351"/>
              <a:ext cx="2265974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1028" name="AutoShape 4"/>
          <p:cNvSpPr>
            <a:spLocks noChangeAspect="1" noChangeArrowheads="1" noTextEdit="1"/>
          </p:cNvSpPr>
          <p:nvPr/>
        </p:nvSpPr>
        <p:spPr bwMode="auto">
          <a:xfrm>
            <a:off x="-1390650" y="-500063"/>
            <a:ext cx="15581313" cy="54895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393825" y="-508001"/>
            <a:ext cx="2695575" cy="399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0638" y="-508001"/>
            <a:ext cx="6992938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7225" y="-508001"/>
            <a:ext cx="5916613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0113" y="992187"/>
            <a:ext cx="1079500" cy="399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0900" y="992187"/>
            <a:ext cx="1079500" cy="399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5113" y="992187"/>
            <a:ext cx="3232150" cy="300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650913" y="992187"/>
            <a:ext cx="539750" cy="399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11675" y="1989137"/>
            <a:ext cx="544513" cy="300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393825" y="3486150"/>
            <a:ext cx="2695575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425113" y="3987800"/>
            <a:ext cx="323215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90638" y="4483100"/>
            <a:ext cx="215582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51425" y="4483100"/>
            <a:ext cx="215741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77225" y="4483100"/>
            <a:ext cx="215582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3" name="Freeform 19"/>
          <p:cNvSpPr/>
          <p:nvPr/>
        </p:nvSpPr>
        <p:spPr bwMode="auto">
          <a:xfrm>
            <a:off x="1117600" y="1363662"/>
            <a:ext cx="2708275" cy="3292476"/>
          </a:xfrm>
          <a:custGeom>
            <a:avLst/>
            <a:gdLst/>
            <a:ahLst/>
            <a:cxnLst>
              <a:cxn ang="0">
                <a:pos x="698" y="878"/>
              </a:cxn>
              <a:cxn ang="0">
                <a:pos x="24" y="878"/>
              </a:cxn>
              <a:cxn ang="0">
                <a:pos x="0" y="854"/>
              </a:cxn>
              <a:cxn ang="0">
                <a:pos x="0" y="0"/>
              </a:cxn>
              <a:cxn ang="0">
                <a:pos x="722" y="0"/>
              </a:cxn>
              <a:cxn ang="0">
                <a:pos x="722" y="854"/>
              </a:cxn>
              <a:cxn ang="0">
                <a:pos x="698" y="878"/>
              </a:cxn>
            </a:cxnLst>
            <a:rect l="0" t="0" r="r" b="b"/>
            <a:pathLst>
              <a:path w="722" h="878">
                <a:moveTo>
                  <a:pt x="698" y="878"/>
                </a:moveTo>
                <a:cubicBezTo>
                  <a:pt x="24" y="878"/>
                  <a:pt x="24" y="878"/>
                  <a:pt x="24" y="878"/>
                </a:cubicBezTo>
                <a:cubicBezTo>
                  <a:pt x="11" y="878"/>
                  <a:pt x="0" y="867"/>
                  <a:pt x="0" y="854"/>
                </a:cubicBezTo>
                <a:cubicBezTo>
                  <a:pt x="0" y="0"/>
                  <a:pt x="0" y="0"/>
                  <a:pt x="0" y="0"/>
                </a:cubicBezTo>
                <a:cubicBezTo>
                  <a:pt x="722" y="0"/>
                  <a:pt x="722" y="0"/>
                  <a:pt x="722" y="0"/>
                </a:cubicBezTo>
                <a:cubicBezTo>
                  <a:pt x="722" y="854"/>
                  <a:pt x="722" y="854"/>
                  <a:pt x="722" y="854"/>
                </a:cubicBezTo>
                <a:cubicBezTo>
                  <a:pt x="722" y="867"/>
                  <a:pt x="711" y="878"/>
                  <a:pt x="698" y="878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03313" y="2470150"/>
            <a:ext cx="2725738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103313" y="2117725"/>
            <a:ext cx="2725738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60438" y="801687"/>
            <a:ext cx="3014663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822450" y="812799"/>
            <a:ext cx="14255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" name="Oval 24"/>
          <p:cNvSpPr>
            <a:spLocks noChangeArrowheads="1"/>
          </p:cNvSpPr>
          <p:nvPr/>
        </p:nvSpPr>
        <p:spPr bwMode="auto">
          <a:xfrm>
            <a:off x="2105025" y="455612"/>
            <a:ext cx="735013" cy="735013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9" name="Freeform 25"/>
          <p:cNvSpPr/>
          <p:nvPr/>
        </p:nvSpPr>
        <p:spPr bwMode="auto">
          <a:xfrm>
            <a:off x="4533900" y="1363662"/>
            <a:ext cx="2708275" cy="3292476"/>
          </a:xfrm>
          <a:custGeom>
            <a:avLst/>
            <a:gdLst/>
            <a:ahLst/>
            <a:cxnLst>
              <a:cxn ang="0">
                <a:pos x="698" y="878"/>
              </a:cxn>
              <a:cxn ang="0">
                <a:pos x="24" y="878"/>
              </a:cxn>
              <a:cxn ang="0">
                <a:pos x="0" y="854"/>
              </a:cxn>
              <a:cxn ang="0">
                <a:pos x="0" y="0"/>
              </a:cxn>
              <a:cxn ang="0">
                <a:pos x="722" y="0"/>
              </a:cxn>
              <a:cxn ang="0">
                <a:pos x="722" y="854"/>
              </a:cxn>
              <a:cxn ang="0">
                <a:pos x="698" y="878"/>
              </a:cxn>
            </a:cxnLst>
            <a:rect l="0" t="0" r="r" b="b"/>
            <a:pathLst>
              <a:path w="722" h="878">
                <a:moveTo>
                  <a:pt x="698" y="878"/>
                </a:moveTo>
                <a:cubicBezTo>
                  <a:pt x="24" y="878"/>
                  <a:pt x="24" y="878"/>
                  <a:pt x="24" y="878"/>
                </a:cubicBezTo>
                <a:cubicBezTo>
                  <a:pt x="11" y="878"/>
                  <a:pt x="0" y="867"/>
                  <a:pt x="0" y="854"/>
                </a:cubicBezTo>
                <a:cubicBezTo>
                  <a:pt x="0" y="0"/>
                  <a:pt x="0" y="0"/>
                  <a:pt x="0" y="0"/>
                </a:cubicBezTo>
                <a:cubicBezTo>
                  <a:pt x="722" y="0"/>
                  <a:pt x="722" y="0"/>
                  <a:pt x="722" y="0"/>
                </a:cubicBezTo>
                <a:cubicBezTo>
                  <a:pt x="722" y="854"/>
                  <a:pt x="722" y="854"/>
                  <a:pt x="722" y="854"/>
                </a:cubicBezTo>
                <a:cubicBezTo>
                  <a:pt x="722" y="867"/>
                  <a:pt x="711" y="878"/>
                  <a:pt x="698" y="878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522788" y="2470150"/>
            <a:ext cx="2727325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522788" y="2117725"/>
            <a:ext cx="272732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379913" y="801687"/>
            <a:ext cx="3016250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276850" y="812799"/>
            <a:ext cx="14176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" name="Oval 30"/>
          <p:cNvSpPr>
            <a:spLocks noChangeArrowheads="1"/>
          </p:cNvSpPr>
          <p:nvPr/>
        </p:nvSpPr>
        <p:spPr bwMode="auto">
          <a:xfrm>
            <a:off x="5554663" y="455612"/>
            <a:ext cx="735013" cy="735013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5" name="Freeform 31"/>
          <p:cNvSpPr/>
          <p:nvPr/>
        </p:nvSpPr>
        <p:spPr bwMode="auto">
          <a:xfrm>
            <a:off x="7954963" y="1363662"/>
            <a:ext cx="2706688" cy="3292476"/>
          </a:xfrm>
          <a:custGeom>
            <a:avLst/>
            <a:gdLst/>
            <a:ahLst/>
            <a:cxnLst>
              <a:cxn ang="0">
                <a:pos x="698" y="878"/>
              </a:cxn>
              <a:cxn ang="0">
                <a:pos x="24" y="878"/>
              </a:cxn>
              <a:cxn ang="0">
                <a:pos x="0" y="854"/>
              </a:cxn>
              <a:cxn ang="0">
                <a:pos x="0" y="0"/>
              </a:cxn>
              <a:cxn ang="0">
                <a:pos x="722" y="0"/>
              </a:cxn>
              <a:cxn ang="0">
                <a:pos x="722" y="854"/>
              </a:cxn>
              <a:cxn ang="0">
                <a:pos x="698" y="878"/>
              </a:cxn>
            </a:cxnLst>
            <a:rect l="0" t="0" r="r" b="b"/>
            <a:pathLst>
              <a:path w="722" h="878">
                <a:moveTo>
                  <a:pt x="698" y="878"/>
                </a:moveTo>
                <a:cubicBezTo>
                  <a:pt x="24" y="878"/>
                  <a:pt x="24" y="878"/>
                  <a:pt x="24" y="878"/>
                </a:cubicBezTo>
                <a:cubicBezTo>
                  <a:pt x="11" y="878"/>
                  <a:pt x="0" y="867"/>
                  <a:pt x="0" y="854"/>
                </a:cubicBezTo>
                <a:cubicBezTo>
                  <a:pt x="0" y="0"/>
                  <a:pt x="0" y="0"/>
                  <a:pt x="0" y="0"/>
                </a:cubicBezTo>
                <a:cubicBezTo>
                  <a:pt x="722" y="0"/>
                  <a:pt x="722" y="0"/>
                  <a:pt x="722" y="0"/>
                </a:cubicBezTo>
                <a:cubicBezTo>
                  <a:pt x="722" y="854"/>
                  <a:pt x="722" y="854"/>
                  <a:pt x="722" y="854"/>
                </a:cubicBezTo>
                <a:cubicBezTo>
                  <a:pt x="722" y="867"/>
                  <a:pt x="711" y="878"/>
                  <a:pt x="698" y="878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943850" y="2470150"/>
            <a:ext cx="2725738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943850" y="2117725"/>
            <a:ext cx="2725738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796213" y="801687"/>
            <a:ext cx="3016250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8682038" y="812799"/>
            <a:ext cx="14176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0" name="Oval 36"/>
          <p:cNvSpPr>
            <a:spLocks noChangeArrowheads="1"/>
          </p:cNvSpPr>
          <p:nvPr/>
        </p:nvSpPr>
        <p:spPr bwMode="auto">
          <a:xfrm>
            <a:off x="8959850" y="455612"/>
            <a:ext cx="735013" cy="735013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2174875" y="1236662"/>
            <a:ext cx="803275" cy="776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01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5618163" y="1236662"/>
            <a:ext cx="803275" cy="776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02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9059863" y="1236662"/>
            <a:ext cx="803275" cy="776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03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3217863" y="3265488"/>
            <a:ext cx="150813" cy="28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1635125" y="3179763"/>
            <a:ext cx="10636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L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1681163" y="3179763"/>
            <a:ext cx="117475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o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1736725" y="3179763"/>
            <a:ext cx="90488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auto">
          <a:xfrm>
            <a:off x="1770063" y="3179763"/>
            <a:ext cx="203200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em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1931988" y="3179763"/>
            <a:ext cx="34131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ipsum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2220913" y="3179763"/>
            <a:ext cx="304800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dolor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2474913" y="3179763"/>
            <a:ext cx="161925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sit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auto">
          <a:xfrm>
            <a:off x="2598738" y="3179763"/>
            <a:ext cx="25876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ame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2782888" y="3179763"/>
            <a:ext cx="90488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2816225" y="3179763"/>
            <a:ext cx="76200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75" name="Rectangle 51"/>
          <p:cNvSpPr>
            <a:spLocks noChangeArrowheads="1"/>
          </p:cNvSpPr>
          <p:nvPr/>
        </p:nvSpPr>
        <p:spPr bwMode="auto">
          <a:xfrm>
            <a:off x="2865438" y="3179763"/>
            <a:ext cx="10636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76" name="Rectangle 52"/>
          <p:cNvSpPr>
            <a:spLocks noChangeArrowheads="1"/>
          </p:cNvSpPr>
          <p:nvPr/>
        </p:nvSpPr>
        <p:spPr bwMode="auto">
          <a:xfrm>
            <a:off x="2909888" y="3179763"/>
            <a:ext cx="27781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onse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3113088" y="3179763"/>
            <a:ext cx="10636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3162300" y="3179763"/>
            <a:ext cx="90488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3192463" y="3179763"/>
            <a:ext cx="247650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etur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1635125" y="3197225"/>
            <a:ext cx="173990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1" name="Picture 57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1635125" y="3197225"/>
            <a:ext cx="173990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2" name="Rectangle 58"/>
          <p:cNvSpPr>
            <a:spLocks noChangeArrowheads="1"/>
          </p:cNvSpPr>
          <p:nvPr/>
        </p:nvSpPr>
        <p:spPr bwMode="auto">
          <a:xfrm>
            <a:off x="1639888" y="3324225"/>
            <a:ext cx="1728788" cy="93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1635125" y="3298825"/>
            <a:ext cx="536575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adipiscing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2097088" y="3298825"/>
            <a:ext cx="165100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eli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2193925" y="3298825"/>
            <a:ext cx="90488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86" name="Rectangle 62"/>
          <p:cNvSpPr>
            <a:spLocks noChangeArrowheads="1"/>
          </p:cNvSpPr>
          <p:nvPr/>
        </p:nvSpPr>
        <p:spPr bwMode="auto">
          <a:xfrm>
            <a:off x="2228850" y="3298825"/>
            <a:ext cx="76200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2281238" y="3298825"/>
            <a:ext cx="123825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U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88" name="Rectangle 64"/>
          <p:cNvSpPr>
            <a:spLocks noChangeArrowheads="1"/>
          </p:cNvSpPr>
          <p:nvPr/>
        </p:nvSpPr>
        <p:spPr bwMode="auto">
          <a:xfrm>
            <a:off x="2344738" y="3298825"/>
            <a:ext cx="90488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2408238" y="3298825"/>
            <a:ext cx="10636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auto">
          <a:xfrm>
            <a:off x="2487613" y="3298825"/>
            <a:ext cx="21431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nisl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auto">
          <a:xfrm>
            <a:off x="2659063" y="3298825"/>
            <a:ext cx="34131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facilisi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auto">
          <a:xfrm>
            <a:off x="2922588" y="3298825"/>
            <a:ext cx="98425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s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93" name="Rectangle 69"/>
          <p:cNvSpPr>
            <a:spLocks noChangeArrowheads="1"/>
          </p:cNvSpPr>
          <p:nvPr/>
        </p:nvSpPr>
        <p:spPr bwMode="auto">
          <a:xfrm>
            <a:off x="2959100" y="3298825"/>
            <a:ext cx="76200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94" name="Rectangle 70"/>
          <p:cNvSpPr>
            <a:spLocks noChangeArrowheads="1"/>
          </p:cNvSpPr>
          <p:nvPr/>
        </p:nvSpPr>
        <p:spPr bwMode="auto">
          <a:xfrm>
            <a:off x="3008313" y="3298825"/>
            <a:ext cx="10636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v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95" name="Rectangle 71"/>
          <p:cNvSpPr>
            <a:spLocks noChangeArrowheads="1"/>
          </p:cNvSpPr>
          <p:nvPr/>
        </p:nvSpPr>
        <p:spPr bwMode="auto">
          <a:xfrm>
            <a:off x="3057525" y="3298825"/>
            <a:ext cx="304800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olutp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96" name="Rectangle 72"/>
          <p:cNvSpPr>
            <a:spLocks noChangeArrowheads="1"/>
          </p:cNvSpPr>
          <p:nvPr/>
        </p:nvSpPr>
        <p:spPr bwMode="auto">
          <a:xfrm>
            <a:off x="3286125" y="3298825"/>
            <a:ext cx="10636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97" name="Rectangle 73"/>
          <p:cNvSpPr>
            <a:spLocks noChangeArrowheads="1"/>
          </p:cNvSpPr>
          <p:nvPr/>
        </p:nvSpPr>
        <p:spPr bwMode="auto">
          <a:xfrm>
            <a:off x="3333750" y="3298825"/>
            <a:ext cx="90488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98" name="Picture 74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1628775" y="3313113"/>
            <a:ext cx="1439863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9" name="Picture 75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1628775" y="3313113"/>
            <a:ext cx="1439863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0" name="Rectangle 76"/>
          <p:cNvSpPr>
            <a:spLocks noChangeArrowheads="1"/>
          </p:cNvSpPr>
          <p:nvPr/>
        </p:nvSpPr>
        <p:spPr bwMode="auto">
          <a:xfrm>
            <a:off x="1643063" y="3448050"/>
            <a:ext cx="1725613" cy="93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01" name="Rectangle 77"/>
          <p:cNvSpPr>
            <a:spLocks noChangeArrowheads="1"/>
          </p:cNvSpPr>
          <p:nvPr/>
        </p:nvSpPr>
        <p:spPr bwMode="auto">
          <a:xfrm>
            <a:off x="1635125" y="3419475"/>
            <a:ext cx="311150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ligula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02" name="Rectangle 78"/>
          <p:cNvSpPr>
            <a:spLocks noChangeArrowheads="1"/>
          </p:cNvSpPr>
          <p:nvPr/>
        </p:nvSpPr>
        <p:spPr bwMode="auto">
          <a:xfrm>
            <a:off x="1898650" y="3419475"/>
            <a:ext cx="225425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vita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03" name="Rectangle 79"/>
          <p:cNvSpPr>
            <a:spLocks noChangeArrowheads="1"/>
          </p:cNvSpPr>
          <p:nvPr/>
        </p:nvSpPr>
        <p:spPr bwMode="auto">
          <a:xfrm>
            <a:off x="2055813" y="3419475"/>
            <a:ext cx="109538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04" name="Rectangle 80"/>
          <p:cNvSpPr>
            <a:spLocks noChangeArrowheads="1"/>
          </p:cNvSpPr>
          <p:nvPr/>
        </p:nvSpPr>
        <p:spPr bwMode="auto">
          <a:xfrm>
            <a:off x="2105025" y="3419475"/>
            <a:ext cx="76200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05" name="Rectangle 81"/>
          <p:cNvSpPr>
            <a:spLocks noChangeArrowheads="1"/>
          </p:cNvSpPr>
          <p:nvPr/>
        </p:nvSpPr>
        <p:spPr bwMode="auto">
          <a:xfrm>
            <a:off x="2157413" y="3419475"/>
            <a:ext cx="382588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rutrum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06" name="Rectangle 82"/>
          <p:cNvSpPr>
            <a:spLocks noChangeArrowheads="1"/>
          </p:cNvSpPr>
          <p:nvPr/>
        </p:nvSpPr>
        <p:spPr bwMode="auto">
          <a:xfrm>
            <a:off x="2482850" y="3419475"/>
            <a:ext cx="90488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07" name="Rectangle 83"/>
          <p:cNvSpPr>
            <a:spLocks noChangeArrowheads="1"/>
          </p:cNvSpPr>
          <p:nvPr/>
        </p:nvSpPr>
        <p:spPr bwMode="auto">
          <a:xfrm>
            <a:off x="2516188" y="3419475"/>
            <a:ext cx="18891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isu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08" name="Rectangle 84"/>
          <p:cNvSpPr>
            <a:spLocks noChangeArrowheads="1"/>
          </p:cNvSpPr>
          <p:nvPr/>
        </p:nvSpPr>
        <p:spPr bwMode="auto">
          <a:xfrm>
            <a:off x="2636838" y="3419475"/>
            <a:ext cx="98425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s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09" name="Rectangle 85"/>
          <p:cNvSpPr>
            <a:spLocks noChangeArrowheads="1"/>
          </p:cNvSpPr>
          <p:nvPr/>
        </p:nvSpPr>
        <p:spPr bwMode="auto">
          <a:xfrm>
            <a:off x="2674938" y="3419475"/>
            <a:ext cx="76200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10" name="Rectangle 86"/>
          <p:cNvSpPr>
            <a:spLocks noChangeArrowheads="1"/>
          </p:cNvSpPr>
          <p:nvPr/>
        </p:nvSpPr>
        <p:spPr bwMode="auto">
          <a:xfrm>
            <a:off x="2727325" y="3419475"/>
            <a:ext cx="120650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11" name="Rectangle 87"/>
          <p:cNvSpPr>
            <a:spLocks noChangeArrowheads="1"/>
          </p:cNvSpPr>
          <p:nvPr/>
        </p:nvSpPr>
        <p:spPr bwMode="auto">
          <a:xfrm>
            <a:off x="2790825" y="3419475"/>
            <a:ext cx="37941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liquam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12" name="Rectangle 88"/>
          <p:cNvSpPr>
            <a:spLocks noChangeArrowheads="1"/>
          </p:cNvSpPr>
          <p:nvPr/>
        </p:nvSpPr>
        <p:spPr bwMode="auto">
          <a:xfrm>
            <a:off x="3116263" y="3419475"/>
            <a:ext cx="134938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le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13" name="Rectangle 89"/>
          <p:cNvSpPr>
            <a:spLocks noChangeArrowheads="1"/>
          </p:cNvSpPr>
          <p:nvPr/>
        </p:nvSpPr>
        <p:spPr bwMode="auto">
          <a:xfrm>
            <a:off x="3192463" y="3419475"/>
            <a:ext cx="10636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14" name="Rectangle 90"/>
          <p:cNvSpPr>
            <a:spLocks noChangeArrowheads="1"/>
          </p:cNvSpPr>
          <p:nvPr/>
        </p:nvSpPr>
        <p:spPr bwMode="auto">
          <a:xfrm>
            <a:off x="3236913" y="3419475"/>
            <a:ext cx="200025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tus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15" name="Rectangle 91"/>
          <p:cNvSpPr>
            <a:spLocks noChangeArrowheads="1"/>
          </p:cNvSpPr>
          <p:nvPr/>
        </p:nvSpPr>
        <p:spPr bwMode="auto">
          <a:xfrm>
            <a:off x="1643063" y="3568700"/>
            <a:ext cx="1038225" cy="93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16" name="Rectangle 92"/>
          <p:cNvSpPr>
            <a:spLocks noChangeArrowheads="1"/>
          </p:cNvSpPr>
          <p:nvPr/>
        </p:nvSpPr>
        <p:spPr bwMode="auto">
          <a:xfrm>
            <a:off x="1635125" y="3543300"/>
            <a:ext cx="200025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ma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17" name="Rectangle 93"/>
          <p:cNvSpPr>
            <a:spLocks noChangeArrowheads="1"/>
          </p:cNvSpPr>
          <p:nvPr/>
        </p:nvSpPr>
        <p:spPr bwMode="auto">
          <a:xfrm>
            <a:off x="1766888" y="3543300"/>
            <a:ext cx="117475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g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18" name="Rectangle 94"/>
          <p:cNvSpPr>
            <a:spLocks noChangeArrowheads="1"/>
          </p:cNvSpPr>
          <p:nvPr/>
        </p:nvSpPr>
        <p:spPr bwMode="auto">
          <a:xfrm>
            <a:off x="1822450" y="3543300"/>
            <a:ext cx="941388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na, mollis in sodale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19" name="Rectangle 95"/>
          <p:cNvSpPr>
            <a:spLocks noChangeArrowheads="1"/>
          </p:cNvSpPr>
          <p:nvPr/>
        </p:nvSpPr>
        <p:spPr bwMode="auto">
          <a:xfrm>
            <a:off x="2622550" y="3543300"/>
            <a:ext cx="98425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s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20" name="Rectangle 96"/>
          <p:cNvSpPr>
            <a:spLocks noChangeArrowheads="1"/>
          </p:cNvSpPr>
          <p:nvPr/>
        </p:nvSpPr>
        <p:spPr bwMode="auto">
          <a:xfrm>
            <a:off x="2663825" y="3543300"/>
            <a:ext cx="76200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21" name="Rectangle 97"/>
          <p:cNvSpPr>
            <a:spLocks noChangeArrowheads="1"/>
          </p:cNvSpPr>
          <p:nvPr/>
        </p:nvSpPr>
        <p:spPr bwMode="auto">
          <a:xfrm>
            <a:off x="1635125" y="2965450"/>
            <a:ext cx="247650" cy="239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FB6B26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01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22" name="Rectangle 98"/>
          <p:cNvSpPr>
            <a:spLocks noChangeArrowheads="1"/>
          </p:cNvSpPr>
          <p:nvPr/>
        </p:nvSpPr>
        <p:spPr bwMode="auto">
          <a:xfrm>
            <a:off x="1835150" y="2965450"/>
            <a:ext cx="420688" cy="239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FB6B26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INFO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23" name="Rectangle 99"/>
          <p:cNvSpPr>
            <a:spLocks noChangeArrowheads="1"/>
          </p:cNvSpPr>
          <p:nvPr/>
        </p:nvSpPr>
        <p:spPr bwMode="auto">
          <a:xfrm>
            <a:off x="2171700" y="2965450"/>
            <a:ext cx="184150" cy="239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FB6B26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G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24" name="Rectangle 100"/>
          <p:cNvSpPr>
            <a:spLocks noChangeArrowheads="1"/>
          </p:cNvSpPr>
          <p:nvPr/>
        </p:nvSpPr>
        <p:spPr bwMode="auto">
          <a:xfrm>
            <a:off x="2276475" y="2965450"/>
            <a:ext cx="169863" cy="239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FB6B26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2363788" y="2965450"/>
            <a:ext cx="511175" cy="239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FB6B26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APHIC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26" name="Rectangle 102"/>
          <p:cNvSpPr>
            <a:spLocks noChangeArrowheads="1"/>
          </p:cNvSpPr>
          <p:nvPr/>
        </p:nvSpPr>
        <p:spPr bwMode="auto">
          <a:xfrm>
            <a:off x="6637338" y="3265488"/>
            <a:ext cx="158750" cy="28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7" name="Rectangle 103"/>
          <p:cNvSpPr>
            <a:spLocks noChangeArrowheads="1"/>
          </p:cNvSpPr>
          <p:nvPr/>
        </p:nvSpPr>
        <p:spPr bwMode="auto">
          <a:xfrm>
            <a:off x="5062538" y="3179763"/>
            <a:ext cx="10636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L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28" name="Rectangle 104"/>
          <p:cNvSpPr>
            <a:spLocks noChangeArrowheads="1"/>
          </p:cNvSpPr>
          <p:nvPr/>
        </p:nvSpPr>
        <p:spPr bwMode="auto">
          <a:xfrm>
            <a:off x="5108575" y="3179763"/>
            <a:ext cx="117475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o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29" name="Rectangle 105"/>
          <p:cNvSpPr>
            <a:spLocks noChangeArrowheads="1"/>
          </p:cNvSpPr>
          <p:nvPr/>
        </p:nvSpPr>
        <p:spPr bwMode="auto">
          <a:xfrm>
            <a:off x="5164138" y="3179763"/>
            <a:ext cx="90488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30" name="Rectangle 106"/>
          <p:cNvSpPr>
            <a:spLocks noChangeArrowheads="1"/>
          </p:cNvSpPr>
          <p:nvPr/>
        </p:nvSpPr>
        <p:spPr bwMode="auto">
          <a:xfrm>
            <a:off x="5197475" y="3179763"/>
            <a:ext cx="203200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em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31" name="Rectangle 107"/>
          <p:cNvSpPr>
            <a:spLocks noChangeArrowheads="1"/>
          </p:cNvSpPr>
          <p:nvPr/>
        </p:nvSpPr>
        <p:spPr bwMode="auto">
          <a:xfrm>
            <a:off x="5359400" y="3179763"/>
            <a:ext cx="34131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ipsum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32" name="Rectangle 108"/>
          <p:cNvSpPr>
            <a:spLocks noChangeArrowheads="1"/>
          </p:cNvSpPr>
          <p:nvPr/>
        </p:nvSpPr>
        <p:spPr bwMode="auto">
          <a:xfrm>
            <a:off x="5651500" y="3179763"/>
            <a:ext cx="304800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dolor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33" name="Rectangle 109"/>
          <p:cNvSpPr>
            <a:spLocks noChangeArrowheads="1"/>
          </p:cNvSpPr>
          <p:nvPr/>
        </p:nvSpPr>
        <p:spPr bwMode="auto">
          <a:xfrm>
            <a:off x="5902325" y="3179763"/>
            <a:ext cx="161925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sit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34" name="Rectangle 110"/>
          <p:cNvSpPr>
            <a:spLocks noChangeArrowheads="1"/>
          </p:cNvSpPr>
          <p:nvPr/>
        </p:nvSpPr>
        <p:spPr bwMode="auto">
          <a:xfrm>
            <a:off x="6026150" y="3179763"/>
            <a:ext cx="25876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ame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35" name="Rectangle 111"/>
          <p:cNvSpPr>
            <a:spLocks noChangeArrowheads="1"/>
          </p:cNvSpPr>
          <p:nvPr/>
        </p:nvSpPr>
        <p:spPr bwMode="auto">
          <a:xfrm>
            <a:off x="6215063" y="3179763"/>
            <a:ext cx="90488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36" name="Rectangle 112"/>
          <p:cNvSpPr>
            <a:spLocks noChangeArrowheads="1"/>
          </p:cNvSpPr>
          <p:nvPr/>
        </p:nvSpPr>
        <p:spPr bwMode="auto">
          <a:xfrm>
            <a:off x="6243638" y="3179763"/>
            <a:ext cx="76200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37" name="Rectangle 113"/>
          <p:cNvSpPr>
            <a:spLocks noChangeArrowheads="1"/>
          </p:cNvSpPr>
          <p:nvPr/>
        </p:nvSpPr>
        <p:spPr bwMode="auto">
          <a:xfrm>
            <a:off x="6292850" y="3179763"/>
            <a:ext cx="10636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38" name="Rectangle 114"/>
          <p:cNvSpPr>
            <a:spLocks noChangeArrowheads="1"/>
          </p:cNvSpPr>
          <p:nvPr/>
        </p:nvSpPr>
        <p:spPr bwMode="auto">
          <a:xfrm>
            <a:off x="6338888" y="3179763"/>
            <a:ext cx="27781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onse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39" name="Rectangle 115"/>
          <p:cNvSpPr>
            <a:spLocks noChangeArrowheads="1"/>
          </p:cNvSpPr>
          <p:nvPr/>
        </p:nvSpPr>
        <p:spPr bwMode="auto">
          <a:xfrm>
            <a:off x="6540500" y="3179763"/>
            <a:ext cx="10636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40" name="Rectangle 116"/>
          <p:cNvSpPr>
            <a:spLocks noChangeArrowheads="1"/>
          </p:cNvSpPr>
          <p:nvPr/>
        </p:nvSpPr>
        <p:spPr bwMode="auto">
          <a:xfrm>
            <a:off x="6589713" y="3179763"/>
            <a:ext cx="90488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41" name="Rectangle 117"/>
          <p:cNvSpPr>
            <a:spLocks noChangeArrowheads="1"/>
          </p:cNvSpPr>
          <p:nvPr/>
        </p:nvSpPr>
        <p:spPr bwMode="auto">
          <a:xfrm>
            <a:off x="6623050" y="3179763"/>
            <a:ext cx="247650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etur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142" name="Picture 118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062538" y="3197225"/>
            <a:ext cx="173990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3" name="Picture 119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5062538" y="3197225"/>
            <a:ext cx="173990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4" name="Rectangle 120"/>
          <p:cNvSpPr>
            <a:spLocks noChangeArrowheads="1"/>
          </p:cNvSpPr>
          <p:nvPr/>
        </p:nvSpPr>
        <p:spPr bwMode="auto">
          <a:xfrm>
            <a:off x="5070475" y="3324225"/>
            <a:ext cx="1725613" cy="93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5" name="Rectangle 121"/>
          <p:cNvSpPr>
            <a:spLocks noChangeArrowheads="1"/>
          </p:cNvSpPr>
          <p:nvPr/>
        </p:nvSpPr>
        <p:spPr bwMode="auto">
          <a:xfrm>
            <a:off x="5062538" y="3298825"/>
            <a:ext cx="536575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adipiscing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5527675" y="3298825"/>
            <a:ext cx="165100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eli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47" name="Rectangle 123"/>
          <p:cNvSpPr>
            <a:spLocks noChangeArrowheads="1"/>
          </p:cNvSpPr>
          <p:nvPr/>
        </p:nvSpPr>
        <p:spPr bwMode="auto">
          <a:xfrm>
            <a:off x="5626100" y="3298825"/>
            <a:ext cx="90488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48" name="Rectangle 124"/>
          <p:cNvSpPr>
            <a:spLocks noChangeArrowheads="1"/>
          </p:cNvSpPr>
          <p:nvPr/>
        </p:nvSpPr>
        <p:spPr bwMode="auto">
          <a:xfrm>
            <a:off x="5659438" y="3298825"/>
            <a:ext cx="76200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49" name="Rectangle 125"/>
          <p:cNvSpPr>
            <a:spLocks noChangeArrowheads="1"/>
          </p:cNvSpPr>
          <p:nvPr/>
        </p:nvSpPr>
        <p:spPr bwMode="auto">
          <a:xfrm>
            <a:off x="5708650" y="3298825"/>
            <a:ext cx="123825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U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50" name="Rectangle 126"/>
          <p:cNvSpPr>
            <a:spLocks noChangeArrowheads="1"/>
          </p:cNvSpPr>
          <p:nvPr/>
        </p:nvSpPr>
        <p:spPr bwMode="auto">
          <a:xfrm>
            <a:off x="5775325" y="3298825"/>
            <a:ext cx="90488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51" name="Rectangle 127"/>
          <p:cNvSpPr>
            <a:spLocks noChangeArrowheads="1"/>
          </p:cNvSpPr>
          <p:nvPr/>
        </p:nvSpPr>
        <p:spPr bwMode="auto">
          <a:xfrm>
            <a:off x="5838825" y="3298825"/>
            <a:ext cx="10636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52" name="Rectangle 128"/>
          <p:cNvSpPr>
            <a:spLocks noChangeArrowheads="1"/>
          </p:cNvSpPr>
          <p:nvPr/>
        </p:nvSpPr>
        <p:spPr bwMode="auto">
          <a:xfrm>
            <a:off x="5915025" y="3298825"/>
            <a:ext cx="21431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nisl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53" name="Rectangle 129"/>
          <p:cNvSpPr>
            <a:spLocks noChangeArrowheads="1"/>
          </p:cNvSpPr>
          <p:nvPr/>
        </p:nvSpPr>
        <p:spPr bwMode="auto">
          <a:xfrm>
            <a:off x="6091238" y="3298825"/>
            <a:ext cx="34131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facilisi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54" name="Rectangle 130"/>
          <p:cNvSpPr>
            <a:spLocks noChangeArrowheads="1"/>
          </p:cNvSpPr>
          <p:nvPr/>
        </p:nvSpPr>
        <p:spPr bwMode="auto">
          <a:xfrm>
            <a:off x="6350000" y="3298825"/>
            <a:ext cx="98425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s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55" name="Rectangle 131"/>
          <p:cNvSpPr>
            <a:spLocks noChangeArrowheads="1"/>
          </p:cNvSpPr>
          <p:nvPr/>
        </p:nvSpPr>
        <p:spPr bwMode="auto">
          <a:xfrm>
            <a:off x="6386513" y="3298825"/>
            <a:ext cx="76200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56" name="Rectangle 132"/>
          <p:cNvSpPr>
            <a:spLocks noChangeArrowheads="1"/>
          </p:cNvSpPr>
          <p:nvPr/>
        </p:nvSpPr>
        <p:spPr bwMode="auto">
          <a:xfrm>
            <a:off x="6438900" y="3298825"/>
            <a:ext cx="10636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v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57" name="Rectangle 133"/>
          <p:cNvSpPr>
            <a:spLocks noChangeArrowheads="1"/>
          </p:cNvSpPr>
          <p:nvPr/>
        </p:nvSpPr>
        <p:spPr bwMode="auto">
          <a:xfrm>
            <a:off x="6488113" y="3298825"/>
            <a:ext cx="304800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olutp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58" name="Rectangle 134"/>
          <p:cNvSpPr>
            <a:spLocks noChangeArrowheads="1"/>
          </p:cNvSpPr>
          <p:nvPr/>
        </p:nvSpPr>
        <p:spPr bwMode="auto">
          <a:xfrm>
            <a:off x="6713538" y="3298825"/>
            <a:ext cx="10636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59" name="Rectangle 135"/>
          <p:cNvSpPr>
            <a:spLocks noChangeArrowheads="1"/>
          </p:cNvSpPr>
          <p:nvPr/>
        </p:nvSpPr>
        <p:spPr bwMode="auto">
          <a:xfrm>
            <a:off x="6761163" y="3298825"/>
            <a:ext cx="90488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160" name="Picture 136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5056188" y="3313113"/>
            <a:ext cx="143192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1" name="Picture 137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5056188" y="3313113"/>
            <a:ext cx="1431925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2" name="Rectangle 138"/>
          <p:cNvSpPr>
            <a:spLocks noChangeArrowheads="1"/>
          </p:cNvSpPr>
          <p:nvPr/>
        </p:nvSpPr>
        <p:spPr bwMode="auto">
          <a:xfrm>
            <a:off x="5073650" y="3448050"/>
            <a:ext cx="1722438" cy="93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3" name="Rectangle 139"/>
          <p:cNvSpPr>
            <a:spLocks noChangeArrowheads="1"/>
          </p:cNvSpPr>
          <p:nvPr/>
        </p:nvSpPr>
        <p:spPr bwMode="auto">
          <a:xfrm>
            <a:off x="5062538" y="3419475"/>
            <a:ext cx="311150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ligula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64" name="Rectangle 140"/>
          <p:cNvSpPr>
            <a:spLocks noChangeArrowheads="1"/>
          </p:cNvSpPr>
          <p:nvPr/>
        </p:nvSpPr>
        <p:spPr bwMode="auto">
          <a:xfrm>
            <a:off x="5329238" y="3419475"/>
            <a:ext cx="225425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vita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65" name="Rectangle 141"/>
          <p:cNvSpPr>
            <a:spLocks noChangeArrowheads="1"/>
          </p:cNvSpPr>
          <p:nvPr/>
        </p:nvSpPr>
        <p:spPr bwMode="auto">
          <a:xfrm>
            <a:off x="5483225" y="3419475"/>
            <a:ext cx="109538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66" name="Rectangle 142"/>
          <p:cNvSpPr>
            <a:spLocks noChangeArrowheads="1"/>
          </p:cNvSpPr>
          <p:nvPr/>
        </p:nvSpPr>
        <p:spPr bwMode="auto">
          <a:xfrm>
            <a:off x="5532438" y="3419475"/>
            <a:ext cx="76200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67" name="Rectangle 143"/>
          <p:cNvSpPr>
            <a:spLocks noChangeArrowheads="1"/>
          </p:cNvSpPr>
          <p:nvPr/>
        </p:nvSpPr>
        <p:spPr bwMode="auto">
          <a:xfrm>
            <a:off x="5584825" y="3419475"/>
            <a:ext cx="382588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rutrum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68" name="Rectangle 144"/>
          <p:cNvSpPr>
            <a:spLocks noChangeArrowheads="1"/>
          </p:cNvSpPr>
          <p:nvPr/>
        </p:nvSpPr>
        <p:spPr bwMode="auto">
          <a:xfrm>
            <a:off x="5910263" y="3419475"/>
            <a:ext cx="90488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69" name="Rectangle 145"/>
          <p:cNvSpPr>
            <a:spLocks noChangeArrowheads="1"/>
          </p:cNvSpPr>
          <p:nvPr/>
        </p:nvSpPr>
        <p:spPr bwMode="auto">
          <a:xfrm>
            <a:off x="5943600" y="3419475"/>
            <a:ext cx="18891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isu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70" name="Rectangle 146"/>
          <p:cNvSpPr>
            <a:spLocks noChangeArrowheads="1"/>
          </p:cNvSpPr>
          <p:nvPr/>
        </p:nvSpPr>
        <p:spPr bwMode="auto">
          <a:xfrm>
            <a:off x="6064250" y="3419475"/>
            <a:ext cx="98425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s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71" name="Rectangle 147"/>
          <p:cNvSpPr>
            <a:spLocks noChangeArrowheads="1"/>
          </p:cNvSpPr>
          <p:nvPr/>
        </p:nvSpPr>
        <p:spPr bwMode="auto">
          <a:xfrm>
            <a:off x="6105525" y="3419475"/>
            <a:ext cx="76200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72" name="Rectangle 148"/>
          <p:cNvSpPr>
            <a:spLocks noChangeArrowheads="1"/>
          </p:cNvSpPr>
          <p:nvPr/>
        </p:nvSpPr>
        <p:spPr bwMode="auto">
          <a:xfrm>
            <a:off x="6157913" y="3419475"/>
            <a:ext cx="120650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73" name="Rectangle 149"/>
          <p:cNvSpPr>
            <a:spLocks noChangeArrowheads="1"/>
          </p:cNvSpPr>
          <p:nvPr/>
        </p:nvSpPr>
        <p:spPr bwMode="auto">
          <a:xfrm>
            <a:off x="6218238" y="3419475"/>
            <a:ext cx="37941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liquam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74" name="Rectangle 150"/>
          <p:cNvSpPr>
            <a:spLocks noChangeArrowheads="1"/>
          </p:cNvSpPr>
          <p:nvPr/>
        </p:nvSpPr>
        <p:spPr bwMode="auto">
          <a:xfrm>
            <a:off x="6543675" y="3419475"/>
            <a:ext cx="134938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le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75" name="Rectangle 151"/>
          <p:cNvSpPr>
            <a:spLocks noChangeArrowheads="1"/>
          </p:cNvSpPr>
          <p:nvPr/>
        </p:nvSpPr>
        <p:spPr bwMode="auto">
          <a:xfrm>
            <a:off x="6619875" y="3419475"/>
            <a:ext cx="10636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76" name="Rectangle 152"/>
          <p:cNvSpPr>
            <a:spLocks noChangeArrowheads="1"/>
          </p:cNvSpPr>
          <p:nvPr/>
        </p:nvSpPr>
        <p:spPr bwMode="auto">
          <a:xfrm>
            <a:off x="6664325" y="3419475"/>
            <a:ext cx="200025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tus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77" name="Rectangle 153"/>
          <p:cNvSpPr>
            <a:spLocks noChangeArrowheads="1"/>
          </p:cNvSpPr>
          <p:nvPr/>
        </p:nvSpPr>
        <p:spPr bwMode="auto">
          <a:xfrm>
            <a:off x="5070475" y="3568700"/>
            <a:ext cx="1038225" cy="93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8" name="Rectangle 154"/>
          <p:cNvSpPr>
            <a:spLocks noChangeArrowheads="1"/>
          </p:cNvSpPr>
          <p:nvPr/>
        </p:nvSpPr>
        <p:spPr bwMode="auto">
          <a:xfrm>
            <a:off x="5062538" y="3543300"/>
            <a:ext cx="200025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ma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79" name="Rectangle 155"/>
          <p:cNvSpPr>
            <a:spLocks noChangeArrowheads="1"/>
          </p:cNvSpPr>
          <p:nvPr/>
        </p:nvSpPr>
        <p:spPr bwMode="auto">
          <a:xfrm>
            <a:off x="5197475" y="3543300"/>
            <a:ext cx="117475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g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80" name="Rectangle 156"/>
          <p:cNvSpPr>
            <a:spLocks noChangeArrowheads="1"/>
          </p:cNvSpPr>
          <p:nvPr/>
        </p:nvSpPr>
        <p:spPr bwMode="auto">
          <a:xfrm>
            <a:off x="5254625" y="3543300"/>
            <a:ext cx="941388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na, mollis in sodale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81" name="Rectangle 157"/>
          <p:cNvSpPr>
            <a:spLocks noChangeArrowheads="1"/>
          </p:cNvSpPr>
          <p:nvPr/>
        </p:nvSpPr>
        <p:spPr bwMode="auto">
          <a:xfrm>
            <a:off x="6053138" y="3543300"/>
            <a:ext cx="98425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s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82" name="Rectangle 158"/>
          <p:cNvSpPr>
            <a:spLocks noChangeArrowheads="1"/>
          </p:cNvSpPr>
          <p:nvPr/>
        </p:nvSpPr>
        <p:spPr bwMode="auto">
          <a:xfrm>
            <a:off x="6091238" y="3543300"/>
            <a:ext cx="76200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83" name="Rectangle 159"/>
          <p:cNvSpPr>
            <a:spLocks noChangeArrowheads="1"/>
          </p:cNvSpPr>
          <p:nvPr/>
        </p:nvSpPr>
        <p:spPr bwMode="auto">
          <a:xfrm>
            <a:off x="5062538" y="2965450"/>
            <a:ext cx="247650" cy="239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5744B2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02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84" name="Rectangle 160"/>
          <p:cNvSpPr>
            <a:spLocks noChangeArrowheads="1"/>
          </p:cNvSpPr>
          <p:nvPr/>
        </p:nvSpPr>
        <p:spPr bwMode="auto">
          <a:xfrm>
            <a:off x="5265738" y="2965450"/>
            <a:ext cx="420688" cy="239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5744B2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INFO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85" name="Rectangle 161"/>
          <p:cNvSpPr>
            <a:spLocks noChangeArrowheads="1"/>
          </p:cNvSpPr>
          <p:nvPr/>
        </p:nvSpPr>
        <p:spPr bwMode="auto">
          <a:xfrm>
            <a:off x="5599113" y="2965450"/>
            <a:ext cx="184150" cy="239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5744B2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G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86" name="Rectangle 162"/>
          <p:cNvSpPr>
            <a:spLocks noChangeArrowheads="1"/>
          </p:cNvSpPr>
          <p:nvPr/>
        </p:nvSpPr>
        <p:spPr bwMode="auto">
          <a:xfrm>
            <a:off x="5703888" y="2965450"/>
            <a:ext cx="169863" cy="239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5744B2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87" name="Rectangle 163"/>
          <p:cNvSpPr>
            <a:spLocks noChangeArrowheads="1"/>
          </p:cNvSpPr>
          <p:nvPr/>
        </p:nvSpPr>
        <p:spPr bwMode="auto">
          <a:xfrm>
            <a:off x="5794375" y="2965450"/>
            <a:ext cx="511175" cy="239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5744B2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APHIC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88" name="Rectangle 164"/>
          <p:cNvSpPr>
            <a:spLocks noChangeArrowheads="1"/>
          </p:cNvSpPr>
          <p:nvPr/>
        </p:nvSpPr>
        <p:spPr bwMode="auto">
          <a:xfrm>
            <a:off x="10053638" y="3260725"/>
            <a:ext cx="176213" cy="333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9" name="Rectangle 165"/>
          <p:cNvSpPr>
            <a:spLocks noChangeArrowheads="1"/>
          </p:cNvSpPr>
          <p:nvPr/>
        </p:nvSpPr>
        <p:spPr bwMode="auto">
          <a:xfrm>
            <a:off x="8494713" y="3179763"/>
            <a:ext cx="10636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L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90" name="Rectangle 166"/>
          <p:cNvSpPr>
            <a:spLocks noChangeArrowheads="1"/>
          </p:cNvSpPr>
          <p:nvPr/>
        </p:nvSpPr>
        <p:spPr bwMode="auto">
          <a:xfrm>
            <a:off x="8542338" y="3179763"/>
            <a:ext cx="117475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o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91" name="Rectangle 167"/>
          <p:cNvSpPr>
            <a:spLocks noChangeArrowheads="1"/>
          </p:cNvSpPr>
          <p:nvPr/>
        </p:nvSpPr>
        <p:spPr bwMode="auto">
          <a:xfrm>
            <a:off x="8599488" y="3179763"/>
            <a:ext cx="90488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92" name="Rectangle 168"/>
          <p:cNvSpPr>
            <a:spLocks noChangeArrowheads="1"/>
          </p:cNvSpPr>
          <p:nvPr/>
        </p:nvSpPr>
        <p:spPr bwMode="auto">
          <a:xfrm>
            <a:off x="8629650" y="3179763"/>
            <a:ext cx="203200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em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93" name="Rectangle 169"/>
          <p:cNvSpPr>
            <a:spLocks noChangeArrowheads="1"/>
          </p:cNvSpPr>
          <p:nvPr/>
        </p:nvSpPr>
        <p:spPr bwMode="auto">
          <a:xfrm>
            <a:off x="8794750" y="3179763"/>
            <a:ext cx="34131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ipsum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94" name="Rectangle 170"/>
          <p:cNvSpPr>
            <a:spLocks noChangeArrowheads="1"/>
          </p:cNvSpPr>
          <p:nvPr/>
        </p:nvSpPr>
        <p:spPr bwMode="auto">
          <a:xfrm>
            <a:off x="9083675" y="3179763"/>
            <a:ext cx="304800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dolor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95" name="Rectangle 171"/>
          <p:cNvSpPr>
            <a:spLocks noChangeArrowheads="1"/>
          </p:cNvSpPr>
          <p:nvPr/>
        </p:nvSpPr>
        <p:spPr bwMode="auto">
          <a:xfrm>
            <a:off x="9334500" y="3179763"/>
            <a:ext cx="161925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sit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96" name="Rectangle 172"/>
          <p:cNvSpPr>
            <a:spLocks noChangeArrowheads="1"/>
          </p:cNvSpPr>
          <p:nvPr/>
        </p:nvSpPr>
        <p:spPr bwMode="auto">
          <a:xfrm>
            <a:off x="9461500" y="3179763"/>
            <a:ext cx="25876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ame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97" name="Rectangle 173"/>
          <p:cNvSpPr>
            <a:spLocks noChangeArrowheads="1"/>
          </p:cNvSpPr>
          <p:nvPr/>
        </p:nvSpPr>
        <p:spPr bwMode="auto">
          <a:xfrm>
            <a:off x="9645650" y="3179763"/>
            <a:ext cx="90488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98" name="Rectangle 174"/>
          <p:cNvSpPr>
            <a:spLocks noChangeArrowheads="1"/>
          </p:cNvSpPr>
          <p:nvPr/>
        </p:nvSpPr>
        <p:spPr bwMode="auto">
          <a:xfrm>
            <a:off x="9678988" y="3179763"/>
            <a:ext cx="76200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99" name="Rectangle 175"/>
          <p:cNvSpPr>
            <a:spLocks noChangeArrowheads="1"/>
          </p:cNvSpPr>
          <p:nvPr/>
        </p:nvSpPr>
        <p:spPr bwMode="auto">
          <a:xfrm>
            <a:off x="9728200" y="3179763"/>
            <a:ext cx="10636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00" name="Rectangle 176"/>
          <p:cNvSpPr>
            <a:spLocks noChangeArrowheads="1"/>
          </p:cNvSpPr>
          <p:nvPr/>
        </p:nvSpPr>
        <p:spPr bwMode="auto">
          <a:xfrm>
            <a:off x="9772650" y="3179763"/>
            <a:ext cx="27781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onse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01" name="Rectangle 177"/>
          <p:cNvSpPr>
            <a:spLocks noChangeArrowheads="1"/>
          </p:cNvSpPr>
          <p:nvPr/>
        </p:nvSpPr>
        <p:spPr bwMode="auto">
          <a:xfrm>
            <a:off x="9975850" y="3179763"/>
            <a:ext cx="10636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02" name="Rectangle 178"/>
          <p:cNvSpPr>
            <a:spLocks noChangeArrowheads="1"/>
          </p:cNvSpPr>
          <p:nvPr/>
        </p:nvSpPr>
        <p:spPr bwMode="auto">
          <a:xfrm>
            <a:off x="10020300" y="3179763"/>
            <a:ext cx="90488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03" name="Rectangle 179"/>
          <p:cNvSpPr>
            <a:spLocks noChangeArrowheads="1"/>
          </p:cNvSpPr>
          <p:nvPr/>
        </p:nvSpPr>
        <p:spPr bwMode="auto">
          <a:xfrm>
            <a:off x="10053638" y="3179763"/>
            <a:ext cx="247650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etur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204" name="Picture 180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8494713" y="3197225"/>
            <a:ext cx="173990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5" name="Picture 181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8494713" y="3197225"/>
            <a:ext cx="173990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6" name="Rectangle 182"/>
          <p:cNvSpPr>
            <a:spLocks noChangeArrowheads="1"/>
          </p:cNvSpPr>
          <p:nvPr/>
        </p:nvSpPr>
        <p:spPr bwMode="auto">
          <a:xfrm>
            <a:off x="8501063" y="3324225"/>
            <a:ext cx="1728788" cy="93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7" name="Rectangle 183"/>
          <p:cNvSpPr>
            <a:spLocks noChangeArrowheads="1"/>
          </p:cNvSpPr>
          <p:nvPr/>
        </p:nvSpPr>
        <p:spPr bwMode="auto">
          <a:xfrm>
            <a:off x="8494713" y="3298825"/>
            <a:ext cx="536575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adipiscing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08" name="Rectangle 184"/>
          <p:cNvSpPr>
            <a:spLocks noChangeArrowheads="1"/>
          </p:cNvSpPr>
          <p:nvPr/>
        </p:nvSpPr>
        <p:spPr bwMode="auto">
          <a:xfrm>
            <a:off x="8959850" y="3298825"/>
            <a:ext cx="165100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eli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09" name="Rectangle 185"/>
          <p:cNvSpPr>
            <a:spLocks noChangeArrowheads="1"/>
          </p:cNvSpPr>
          <p:nvPr/>
        </p:nvSpPr>
        <p:spPr bwMode="auto">
          <a:xfrm>
            <a:off x="9056688" y="3298825"/>
            <a:ext cx="90488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10" name="Rectangle 186"/>
          <p:cNvSpPr>
            <a:spLocks noChangeArrowheads="1"/>
          </p:cNvSpPr>
          <p:nvPr/>
        </p:nvSpPr>
        <p:spPr bwMode="auto">
          <a:xfrm>
            <a:off x="9090025" y="3298825"/>
            <a:ext cx="76200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11" name="Rectangle 187"/>
          <p:cNvSpPr>
            <a:spLocks noChangeArrowheads="1"/>
          </p:cNvSpPr>
          <p:nvPr/>
        </p:nvSpPr>
        <p:spPr bwMode="auto">
          <a:xfrm>
            <a:off x="9139238" y="3298825"/>
            <a:ext cx="123825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U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12" name="Rectangle 188"/>
          <p:cNvSpPr>
            <a:spLocks noChangeArrowheads="1"/>
          </p:cNvSpPr>
          <p:nvPr/>
        </p:nvSpPr>
        <p:spPr bwMode="auto">
          <a:xfrm>
            <a:off x="9207500" y="3298825"/>
            <a:ext cx="90488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13" name="Rectangle 189"/>
          <p:cNvSpPr>
            <a:spLocks noChangeArrowheads="1"/>
          </p:cNvSpPr>
          <p:nvPr/>
        </p:nvSpPr>
        <p:spPr bwMode="auto">
          <a:xfrm>
            <a:off x="9271000" y="3298825"/>
            <a:ext cx="10636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14" name="Rectangle 190"/>
          <p:cNvSpPr>
            <a:spLocks noChangeArrowheads="1"/>
          </p:cNvSpPr>
          <p:nvPr/>
        </p:nvSpPr>
        <p:spPr bwMode="auto">
          <a:xfrm>
            <a:off x="9348788" y="3298825"/>
            <a:ext cx="21431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nisl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15" name="Rectangle 191"/>
          <p:cNvSpPr>
            <a:spLocks noChangeArrowheads="1"/>
          </p:cNvSpPr>
          <p:nvPr/>
        </p:nvSpPr>
        <p:spPr bwMode="auto">
          <a:xfrm>
            <a:off x="9521825" y="3298825"/>
            <a:ext cx="34131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facilisi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16" name="Rectangle 192"/>
          <p:cNvSpPr>
            <a:spLocks noChangeArrowheads="1"/>
          </p:cNvSpPr>
          <p:nvPr/>
        </p:nvSpPr>
        <p:spPr bwMode="auto">
          <a:xfrm>
            <a:off x="9780588" y="3298825"/>
            <a:ext cx="98425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s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17" name="Rectangle 193"/>
          <p:cNvSpPr>
            <a:spLocks noChangeArrowheads="1"/>
          </p:cNvSpPr>
          <p:nvPr/>
        </p:nvSpPr>
        <p:spPr bwMode="auto">
          <a:xfrm>
            <a:off x="9821863" y="3298825"/>
            <a:ext cx="76200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18" name="Rectangle 194"/>
          <p:cNvSpPr>
            <a:spLocks noChangeArrowheads="1"/>
          </p:cNvSpPr>
          <p:nvPr/>
        </p:nvSpPr>
        <p:spPr bwMode="auto">
          <a:xfrm>
            <a:off x="9871075" y="3298825"/>
            <a:ext cx="10636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v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19" name="Rectangle 195"/>
          <p:cNvSpPr>
            <a:spLocks noChangeArrowheads="1"/>
          </p:cNvSpPr>
          <p:nvPr/>
        </p:nvSpPr>
        <p:spPr bwMode="auto">
          <a:xfrm>
            <a:off x="9918700" y="3298825"/>
            <a:ext cx="304800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olutp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20" name="Rectangle 196"/>
          <p:cNvSpPr>
            <a:spLocks noChangeArrowheads="1"/>
          </p:cNvSpPr>
          <p:nvPr/>
        </p:nvSpPr>
        <p:spPr bwMode="auto">
          <a:xfrm>
            <a:off x="10144125" y="3298825"/>
            <a:ext cx="10636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21" name="Rectangle 197"/>
          <p:cNvSpPr>
            <a:spLocks noChangeArrowheads="1"/>
          </p:cNvSpPr>
          <p:nvPr/>
        </p:nvSpPr>
        <p:spPr bwMode="auto">
          <a:xfrm>
            <a:off x="10193338" y="3298825"/>
            <a:ext cx="90488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222" name="Picture 198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8489950" y="3313113"/>
            <a:ext cx="1411288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3" name="Picture 199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8489950" y="3313113"/>
            <a:ext cx="1411288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4" name="Rectangle 200"/>
          <p:cNvSpPr>
            <a:spLocks noChangeArrowheads="1"/>
          </p:cNvSpPr>
          <p:nvPr/>
        </p:nvSpPr>
        <p:spPr bwMode="auto">
          <a:xfrm>
            <a:off x="8505825" y="3448050"/>
            <a:ext cx="1724025" cy="93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5" name="Rectangle 201"/>
          <p:cNvSpPr>
            <a:spLocks noChangeArrowheads="1"/>
          </p:cNvSpPr>
          <p:nvPr/>
        </p:nvSpPr>
        <p:spPr bwMode="auto">
          <a:xfrm>
            <a:off x="8494713" y="3419475"/>
            <a:ext cx="311150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ligula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26" name="Rectangle 202"/>
          <p:cNvSpPr>
            <a:spLocks noChangeArrowheads="1"/>
          </p:cNvSpPr>
          <p:nvPr/>
        </p:nvSpPr>
        <p:spPr bwMode="auto">
          <a:xfrm>
            <a:off x="8759825" y="3419475"/>
            <a:ext cx="225425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vita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27" name="Rectangle 203"/>
          <p:cNvSpPr>
            <a:spLocks noChangeArrowheads="1"/>
          </p:cNvSpPr>
          <p:nvPr/>
        </p:nvSpPr>
        <p:spPr bwMode="auto">
          <a:xfrm>
            <a:off x="8913813" y="3419475"/>
            <a:ext cx="109538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28" name="Rectangle 204"/>
          <p:cNvSpPr>
            <a:spLocks noChangeArrowheads="1"/>
          </p:cNvSpPr>
          <p:nvPr/>
        </p:nvSpPr>
        <p:spPr bwMode="auto">
          <a:xfrm>
            <a:off x="8963025" y="3419475"/>
            <a:ext cx="76200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29" name="Rectangle 205"/>
          <p:cNvSpPr>
            <a:spLocks noChangeArrowheads="1"/>
          </p:cNvSpPr>
          <p:nvPr/>
        </p:nvSpPr>
        <p:spPr bwMode="auto">
          <a:xfrm>
            <a:off x="9015413" y="3419475"/>
            <a:ext cx="382588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rutrum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31" name="Rectangle 207"/>
          <p:cNvSpPr>
            <a:spLocks noChangeArrowheads="1"/>
          </p:cNvSpPr>
          <p:nvPr/>
        </p:nvSpPr>
        <p:spPr bwMode="auto">
          <a:xfrm>
            <a:off x="9345613" y="3419475"/>
            <a:ext cx="90488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32" name="Rectangle 208"/>
          <p:cNvSpPr>
            <a:spLocks noChangeArrowheads="1"/>
          </p:cNvSpPr>
          <p:nvPr/>
        </p:nvSpPr>
        <p:spPr bwMode="auto">
          <a:xfrm>
            <a:off x="9378950" y="3419475"/>
            <a:ext cx="18891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isu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33" name="Rectangle 209"/>
          <p:cNvSpPr>
            <a:spLocks noChangeArrowheads="1"/>
          </p:cNvSpPr>
          <p:nvPr/>
        </p:nvSpPr>
        <p:spPr bwMode="auto">
          <a:xfrm>
            <a:off x="9499600" y="3419475"/>
            <a:ext cx="98425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s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34" name="Rectangle 210"/>
          <p:cNvSpPr>
            <a:spLocks noChangeArrowheads="1"/>
          </p:cNvSpPr>
          <p:nvPr/>
        </p:nvSpPr>
        <p:spPr bwMode="auto">
          <a:xfrm>
            <a:off x="9536113" y="3419475"/>
            <a:ext cx="76200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35" name="Rectangle 211"/>
          <p:cNvSpPr>
            <a:spLocks noChangeArrowheads="1"/>
          </p:cNvSpPr>
          <p:nvPr/>
        </p:nvSpPr>
        <p:spPr bwMode="auto">
          <a:xfrm>
            <a:off x="9590088" y="3419475"/>
            <a:ext cx="120650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36" name="Rectangle 212"/>
          <p:cNvSpPr>
            <a:spLocks noChangeArrowheads="1"/>
          </p:cNvSpPr>
          <p:nvPr/>
        </p:nvSpPr>
        <p:spPr bwMode="auto">
          <a:xfrm>
            <a:off x="9648825" y="3419475"/>
            <a:ext cx="37941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liquam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37" name="Rectangle 213"/>
          <p:cNvSpPr>
            <a:spLocks noChangeArrowheads="1"/>
          </p:cNvSpPr>
          <p:nvPr/>
        </p:nvSpPr>
        <p:spPr bwMode="auto">
          <a:xfrm>
            <a:off x="9975850" y="3419475"/>
            <a:ext cx="134938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le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38" name="Rectangle 214"/>
          <p:cNvSpPr>
            <a:spLocks noChangeArrowheads="1"/>
          </p:cNvSpPr>
          <p:nvPr/>
        </p:nvSpPr>
        <p:spPr bwMode="auto">
          <a:xfrm>
            <a:off x="10050463" y="3419475"/>
            <a:ext cx="106363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39" name="Rectangle 215"/>
          <p:cNvSpPr>
            <a:spLocks noChangeArrowheads="1"/>
          </p:cNvSpPr>
          <p:nvPr/>
        </p:nvSpPr>
        <p:spPr bwMode="auto">
          <a:xfrm>
            <a:off x="10099675" y="3419475"/>
            <a:ext cx="200025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tus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40" name="Rectangle 216"/>
          <p:cNvSpPr>
            <a:spLocks noChangeArrowheads="1"/>
          </p:cNvSpPr>
          <p:nvPr/>
        </p:nvSpPr>
        <p:spPr bwMode="auto">
          <a:xfrm>
            <a:off x="8505825" y="3568700"/>
            <a:ext cx="1038225" cy="93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1" name="Rectangle 217"/>
          <p:cNvSpPr>
            <a:spLocks noChangeArrowheads="1"/>
          </p:cNvSpPr>
          <p:nvPr/>
        </p:nvSpPr>
        <p:spPr bwMode="auto">
          <a:xfrm>
            <a:off x="8494713" y="3543300"/>
            <a:ext cx="200025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ma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42" name="Rectangle 218"/>
          <p:cNvSpPr>
            <a:spLocks noChangeArrowheads="1"/>
          </p:cNvSpPr>
          <p:nvPr/>
        </p:nvSpPr>
        <p:spPr bwMode="auto">
          <a:xfrm>
            <a:off x="8629650" y="3543300"/>
            <a:ext cx="117475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g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43" name="Rectangle 219"/>
          <p:cNvSpPr>
            <a:spLocks noChangeArrowheads="1"/>
          </p:cNvSpPr>
          <p:nvPr/>
        </p:nvSpPr>
        <p:spPr bwMode="auto">
          <a:xfrm>
            <a:off x="8685213" y="3543300"/>
            <a:ext cx="941388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na, mollis in sodale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44" name="Rectangle 220"/>
          <p:cNvSpPr>
            <a:spLocks noChangeArrowheads="1"/>
          </p:cNvSpPr>
          <p:nvPr/>
        </p:nvSpPr>
        <p:spPr bwMode="auto">
          <a:xfrm>
            <a:off x="9483725" y="3543300"/>
            <a:ext cx="98425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s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45" name="Rectangle 221"/>
          <p:cNvSpPr>
            <a:spLocks noChangeArrowheads="1"/>
          </p:cNvSpPr>
          <p:nvPr/>
        </p:nvSpPr>
        <p:spPr bwMode="auto">
          <a:xfrm>
            <a:off x="9521825" y="3543300"/>
            <a:ext cx="76200" cy="16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46" name="Rectangle 222"/>
          <p:cNvSpPr>
            <a:spLocks noChangeArrowheads="1"/>
          </p:cNvSpPr>
          <p:nvPr/>
        </p:nvSpPr>
        <p:spPr bwMode="auto">
          <a:xfrm>
            <a:off x="8494713" y="2965450"/>
            <a:ext cx="247650" cy="239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67C5C0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03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47" name="Rectangle 223"/>
          <p:cNvSpPr>
            <a:spLocks noChangeArrowheads="1"/>
          </p:cNvSpPr>
          <p:nvPr/>
        </p:nvSpPr>
        <p:spPr bwMode="auto">
          <a:xfrm>
            <a:off x="8696325" y="2965450"/>
            <a:ext cx="420688" cy="239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67C5C0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INFO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48" name="Rectangle 224"/>
          <p:cNvSpPr>
            <a:spLocks noChangeArrowheads="1"/>
          </p:cNvSpPr>
          <p:nvPr/>
        </p:nvSpPr>
        <p:spPr bwMode="auto">
          <a:xfrm>
            <a:off x="9034463" y="2965450"/>
            <a:ext cx="184150" cy="239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67C5C0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G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49" name="Rectangle 225"/>
          <p:cNvSpPr>
            <a:spLocks noChangeArrowheads="1"/>
          </p:cNvSpPr>
          <p:nvPr/>
        </p:nvSpPr>
        <p:spPr bwMode="auto">
          <a:xfrm>
            <a:off x="9139238" y="2965450"/>
            <a:ext cx="169863" cy="239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67C5C0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50" name="Rectangle 226"/>
          <p:cNvSpPr>
            <a:spLocks noChangeArrowheads="1"/>
          </p:cNvSpPr>
          <p:nvPr/>
        </p:nvSpPr>
        <p:spPr bwMode="auto">
          <a:xfrm>
            <a:off x="9224963" y="2965450"/>
            <a:ext cx="511175" cy="239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67C5C0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APHIC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251" name="Picture 227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2298700" y="631825"/>
            <a:ext cx="338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2" name="Picture 228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5745163" y="636587"/>
            <a:ext cx="3492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3" name="Picture 229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9139238" y="700087"/>
            <a:ext cx="37147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00392" y="4798382"/>
            <a:ext cx="3991216" cy="1948648"/>
            <a:chOff x="8386921" y="2138442"/>
            <a:chExt cx="2501951" cy="1401105"/>
          </a:xfrm>
        </p:grpSpPr>
        <p:sp>
          <p:nvSpPr>
            <p:cNvPr id="3" name="矩形 2"/>
            <p:cNvSpPr/>
            <p:nvPr/>
          </p:nvSpPr>
          <p:spPr>
            <a:xfrm>
              <a:off x="8386921" y="2138442"/>
              <a:ext cx="2501951" cy="5757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" name="文本框 4"/>
            <p:cNvSpPr txBox="1"/>
            <p:nvPr/>
          </p:nvSpPr>
          <p:spPr>
            <a:xfrm>
              <a:off x="8504910" y="2542351"/>
              <a:ext cx="2265974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2052" name="AutoShape 4"/>
          <p:cNvSpPr>
            <a:spLocks noChangeAspect="1" noChangeArrowheads="1" noTextEdit="1"/>
          </p:cNvSpPr>
          <p:nvPr/>
        </p:nvSpPr>
        <p:spPr bwMode="auto">
          <a:xfrm>
            <a:off x="3711575" y="131763"/>
            <a:ext cx="4657725" cy="4748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700463" y="120651"/>
            <a:ext cx="46767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0463" y="649288"/>
            <a:ext cx="525463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6213" y="649288"/>
            <a:ext cx="1046163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4250" y="649288"/>
            <a:ext cx="1042988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7988" y="1706563"/>
            <a:ext cx="1042988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6725" y="1706563"/>
            <a:ext cx="525463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6213" y="3294063"/>
            <a:ext cx="1046163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7988" y="3822700"/>
            <a:ext cx="104298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96025" y="3822700"/>
            <a:ext cx="1041400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53225" y="552450"/>
            <a:ext cx="944563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37013" y="558800"/>
            <a:ext cx="14636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37013" y="2906713"/>
            <a:ext cx="14636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962775" y="563563"/>
            <a:ext cx="7239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44950" y="558800"/>
            <a:ext cx="9271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" name="Freeform 20"/>
          <p:cNvSpPr/>
          <p:nvPr/>
        </p:nvSpPr>
        <p:spPr bwMode="auto">
          <a:xfrm>
            <a:off x="7183438" y="222250"/>
            <a:ext cx="852488" cy="850900"/>
          </a:xfrm>
          <a:custGeom>
            <a:avLst/>
            <a:gdLst/>
            <a:ahLst/>
            <a:cxnLst>
              <a:cxn ang="0">
                <a:pos x="186" y="186"/>
              </a:cxn>
              <a:cxn ang="0">
                <a:pos x="40" y="186"/>
              </a:cxn>
              <a:cxn ang="0">
                <a:pos x="40" y="40"/>
              </a:cxn>
              <a:cxn ang="0">
                <a:pos x="186" y="40"/>
              </a:cxn>
              <a:cxn ang="0">
                <a:pos x="186" y="186"/>
              </a:cxn>
            </a:cxnLst>
            <a:rect l="0" t="0" r="r" b="b"/>
            <a:pathLst>
              <a:path w="227" h="227">
                <a:moveTo>
                  <a:pt x="186" y="186"/>
                </a:moveTo>
                <a:cubicBezTo>
                  <a:pt x="146" y="227"/>
                  <a:pt x="81" y="227"/>
                  <a:pt x="40" y="186"/>
                </a:cubicBezTo>
                <a:cubicBezTo>
                  <a:pt x="0" y="146"/>
                  <a:pt x="0" y="80"/>
                  <a:pt x="40" y="40"/>
                </a:cubicBezTo>
                <a:cubicBezTo>
                  <a:pt x="81" y="0"/>
                  <a:pt x="146" y="0"/>
                  <a:pt x="186" y="40"/>
                </a:cubicBezTo>
                <a:cubicBezTo>
                  <a:pt x="227" y="80"/>
                  <a:pt x="227" y="146"/>
                  <a:pt x="186" y="18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9" name="Freeform 21"/>
          <p:cNvSpPr/>
          <p:nvPr/>
        </p:nvSpPr>
        <p:spPr bwMode="auto">
          <a:xfrm>
            <a:off x="3789363" y="3611563"/>
            <a:ext cx="852488" cy="852487"/>
          </a:xfrm>
          <a:custGeom>
            <a:avLst/>
            <a:gdLst/>
            <a:ahLst/>
            <a:cxnLst>
              <a:cxn ang="0">
                <a:pos x="187" y="187"/>
              </a:cxn>
              <a:cxn ang="0">
                <a:pos x="187" y="40"/>
              </a:cxn>
              <a:cxn ang="0">
                <a:pos x="41" y="40"/>
              </a:cxn>
              <a:cxn ang="0">
                <a:pos x="41" y="187"/>
              </a:cxn>
              <a:cxn ang="0">
                <a:pos x="187" y="187"/>
              </a:cxn>
            </a:cxnLst>
            <a:rect l="0" t="0" r="r" b="b"/>
            <a:pathLst>
              <a:path w="227" h="227">
                <a:moveTo>
                  <a:pt x="187" y="187"/>
                </a:moveTo>
                <a:cubicBezTo>
                  <a:pt x="227" y="146"/>
                  <a:pt x="227" y="81"/>
                  <a:pt x="187" y="40"/>
                </a:cubicBezTo>
                <a:cubicBezTo>
                  <a:pt x="147" y="0"/>
                  <a:pt x="81" y="0"/>
                  <a:pt x="41" y="40"/>
                </a:cubicBezTo>
                <a:cubicBezTo>
                  <a:pt x="0" y="81"/>
                  <a:pt x="0" y="146"/>
                  <a:pt x="41" y="187"/>
                </a:cubicBezTo>
                <a:cubicBezTo>
                  <a:pt x="81" y="227"/>
                  <a:pt x="147" y="227"/>
                  <a:pt x="187" y="187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0" name="Freeform 22"/>
          <p:cNvSpPr/>
          <p:nvPr/>
        </p:nvSpPr>
        <p:spPr bwMode="auto">
          <a:xfrm>
            <a:off x="3789363" y="228600"/>
            <a:ext cx="852488" cy="852487"/>
          </a:xfrm>
          <a:custGeom>
            <a:avLst/>
            <a:gdLst/>
            <a:ahLst/>
            <a:cxnLst>
              <a:cxn ang="0">
                <a:pos x="187" y="40"/>
              </a:cxn>
              <a:cxn ang="0">
                <a:pos x="187" y="186"/>
              </a:cxn>
              <a:cxn ang="0">
                <a:pos x="41" y="186"/>
              </a:cxn>
              <a:cxn ang="0">
                <a:pos x="41" y="40"/>
              </a:cxn>
              <a:cxn ang="0">
                <a:pos x="187" y="40"/>
              </a:cxn>
            </a:cxnLst>
            <a:rect l="0" t="0" r="r" b="b"/>
            <a:pathLst>
              <a:path w="227" h="227">
                <a:moveTo>
                  <a:pt x="187" y="40"/>
                </a:moveTo>
                <a:cubicBezTo>
                  <a:pt x="227" y="80"/>
                  <a:pt x="227" y="146"/>
                  <a:pt x="187" y="186"/>
                </a:cubicBezTo>
                <a:cubicBezTo>
                  <a:pt x="147" y="227"/>
                  <a:pt x="81" y="227"/>
                  <a:pt x="41" y="186"/>
                </a:cubicBezTo>
                <a:cubicBezTo>
                  <a:pt x="0" y="146"/>
                  <a:pt x="0" y="80"/>
                  <a:pt x="41" y="40"/>
                </a:cubicBezTo>
                <a:cubicBezTo>
                  <a:pt x="81" y="0"/>
                  <a:pt x="147" y="0"/>
                  <a:pt x="187" y="4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1" name="Freeform 23"/>
          <p:cNvSpPr/>
          <p:nvPr/>
        </p:nvSpPr>
        <p:spPr bwMode="auto">
          <a:xfrm>
            <a:off x="7210425" y="3646488"/>
            <a:ext cx="850900" cy="850900"/>
          </a:xfrm>
          <a:custGeom>
            <a:avLst/>
            <a:gdLst/>
            <a:ahLst/>
            <a:cxnLst>
              <a:cxn ang="0">
                <a:pos x="186" y="40"/>
              </a:cxn>
              <a:cxn ang="0">
                <a:pos x="40" y="40"/>
              </a:cxn>
              <a:cxn ang="0">
                <a:pos x="40" y="186"/>
              </a:cxn>
              <a:cxn ang="0">
                <a:pos x="186" y="186"/>
              </a:cxn>
              <a:cxn ang="0">
                <a:pos x="186" y="40"/>
              </a:cxn>
            </a:cxnLst>
            <a:rect l="0" t="0" r="r" b="b"/>
            <a:pathLst>
              <a:path w="227" h="227">
                <a:moveTo>
                  <a:pt x="186" y="40"/>
                </a:moveTo>
                <a:cubicBezTo>
                  <a:pt x="146" y="0"/>
                  <a:pt x="80" y="0"/>
                  <a:pt x="40" y="40"/>
                </a:cubicBezTo>
                <a:cubicBezTo>
                  <a:pt x="0" y="81"/>
                  <a:pt x="0" y="146"/>
                  <a:pt x="40" y="186"/>
                </a:cubicBezTo>
                <a:cubicBezTo>
                  <a:pt x="80" y="227"/>
                  <a:pt x="146" y="227"/>
                  <a:pt x="186" y="186"/>
                </a:cubicBezTo>
                <a:cubicBezTo>
                  <a:pt x="227" y="146"/>
                  <a:pt x="227" y="81"/>
                  <a:pt x="186" y="40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235700" y="563563"/>
            <a:ext cx="1450975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918325" y="652463"/>
            <a:ext cx="69691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044950" y="2752725"/>
            <a:ext cx="1450975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044950" y="3349625"/>
            <a:ext cx="91916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044950" y="3638550"/>
            <a:ext cx="5969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842125" y="2760663"/>
            <a:ext cx="8413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235700" y="2752725"/>
            <a:ext cx="1450975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918325" y="3349625"/>
            <a:ext cx="76835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207250" y="3671888"/>
            <a:ext cx="4794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1" name="Freeform 33"/>
          <p:cNvSpPr/>
          <p:nvPr/>
        </p:nvSpPr>
        <p:spPr bwMode="auto">
          <a:xfrm>
            <a:off x="4716463" y="1235075"/>
            <a:ext cx="2303463" cy="2301875"/>
          </a:xfrm>
          <a:custGeom>
            <a:avLst/>
            <a:gdLst/>
            <a:ahLst/>
            <a:cxnLst>
              <a:cxn ang="0">
                <a:pos x="505" y="505"/>
              </a:cxn>
              <a:cxn ang="0">
                <a:pos x="109" y="505"/>
              </a:cxn>
              <a:cxn ang="0">
                <a:pos x="109" y="109"/>
              </a:cxn>
              <a:cxn ang="0">
                <a:pos x="505" y="109"/>
              </a:cxn>
              <a:cxn ang="0">
                <a:pos x="505" y="505"/>
              </a:cxn>
            </a:cxnLst>
            <a:rect l="0" t="0" r="r" b="b"/>
            <a:pathLst>
              <a:path w="614" h="614">
                <a:moveTo>
                  <a:pt x="505" y="505"/>
                </a:moveTo>
                <a:cubicBezTo>
                  <a:pt x="396" y="614"/>
                  <a:pt x="219" y="614"/>
                  <a:pt x="109" y="505"/>
                </a:cubicBezTo>
                <a:cubicBezTo>
                  <a:pt x="0" y="396"/>
                  <a:pt x="0" y="219"/>
                  <a:pt x="109" y="109"/>
                </a:cubicBezTo>
                <a:cubicBezTo>
                  <a:pt x="219" y="0"/>
                  <a:pt x="396" y="0"/>
                  <a:pt x="505" y="109"/>
                </a:cubicBezTo>
                <a:cubicBezTo>
                  <a:pt x="614" y="219"/>
                  <a:pt x="614" y="396"/>
                  <a:pt x="505" y="505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4518025" y="1241425"/>
            <a:ext cx="754063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4232275" y="1241425"/>
            <a:ext cx="1035050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4240213" y="1246188"/>
            <a:ext cx="423863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240213" y="1246188"/>
            <a:ext cx="423863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232275" y="1301750"/>
            <a:ext cx="1035050" cy="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4232275" y="1301750"/>
            <a:ext cx="1035050" cy="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8" name="Picture 40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4303713" y="1317625"/>
            <a:ext cx="157163" cy="1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4303713" y="1317625"/>
            <a:ext cx="157163" cy="1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0" name="Picture 42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4232275" y="1384300"/>
            <a:ext cx="1001713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4232275" y="1384300"/>
            <a:ext cx="1001713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2" name="Picture 44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4232275" y="1455738"/>
            <a:ext cx="630238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3" name="Picture 45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4232275" y="1455738"/>
            <a:ext cx="630238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4" name="Rectangle 46"/>
          <p:cNvSpPr>
            <a:spLocks noChangeArrowheads="1"/>
          </p:cNvSpPr>
          <p:nvPr/>
        </p:nvSpPr>
        <p:spPr bwMode="auto">
          <a:xfrm>
            <a:off x="4243388" y="1120775"/>
            <a:ext cx="152400" cy="150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01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4360863" y="1120775"/>
            <a:ext cx="258763" cy="150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INFO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4554538" y="1120775"/>
            <a:ext cx="111125" cy="150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G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97" name="Rectangle 49"/>
          <p:cNvSpPr>
            <a:spLocks noChangeArrowheads="1"/>
          </p:cNvSpPr>
          <p:nvPr/>
        </p:nvSpPr>
        <p:spPr bwMode="auto">
          <a:xfrm>
            <a:off x="4614863" y="1120775"/>
            <a:ext cx="100013" cy="150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98" name="Rectangle 50"/>
          <p:cNvSpPr>
            <a:spLocks noChangeArrowheads="1"/>
          </p:cNvSpPr>
          <p:nvPr/>
        </p:nvSpPr>
        <p:spPr bwMode="auto">
          <a:xfrm>
            <a:off x="4667250" y="1120775"/>
            <a:ext cx="314325" cy="150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APHIC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099" name="Picture 51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6550025" y="3405188"/>
            <a:ext cx="720725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0" name="Picture 52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6550025" y="3405188"/>
            <a:ext cx="720725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1" name="Picture 53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7161213" y="3405188"/>
            <a:ext cx="409575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2" name="Picture 54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7161213" y="3405188"/>
            <a:ext cx="409575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3" name="Picture 55"/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6550025" y="3476625"/>
            <a:ext cx="611188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4" name="Picture 56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6550025" y="3476625"/>
            <a:ext cx="611188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5" name="Picture 57"/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7083425" y="3476625"/>
            <a:ext cx="487363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6" name="Picture 58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7083425" y="3476625"/>
            <a:ext cx="487363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7" name="Picture 59"/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6550025" y="3548063"/>
            <a:ext cx="53975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8" name="Picture 60"/>
          <p:cNvPicPr>
            <a:picLocks noChangeAspect="1" noChangeArrowheads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6550025" y="3548063"/>
            <a:ext cx="53975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" name="Picture 61"/>
          <p:cNvPicPr>
            <a:picLocks noChangeAspect="1" noChangeArrowheads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7034213" y="3548063"/>
            <a:ext cx="509588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0" name="Picture 62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7034213" y="3548063"/>
            <a:ext cx="509588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1" name="Picture 63"/>
          <p:cNvPicPr>
            <a:picLocks noChangeAspect="1" noChangeArrowheads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6550025" y="3611563"/>
            <a:ext cx="487363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2" name="Picture 64"/>
          <p:cNvPicPr>
            <a:picLocks noChangeAspect="1" noChangeArrowheads="1"/>
          </p:cNvPicPr>
          <p:nvPr/>
        </p:nvPicPr>
        <p:blipFill>
          <a:blip r:embed="rId49"/>
          <a:srcRect/>
          <a:stretch>
            <a:fillRect/>
          </a:stretch>
        </p:blipFill>
        <p:spPr bwMode="auto">
          <a:xfrm>
            <a:off x="6550025" y="3611563"/>
            <a:ext cx="487363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3" name="Picture 65"/>
          <p:cNvPicPr>
            <a:picLocks noChangeAspect="1" noChangeArrowheads="1"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6989763" y="3611563"/>
            <a:ext cx="182563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4" name="Picture 66"/>
          <p:cNvPicPr>
            <a:picLocks noChangeAspect="1" noChangeArrowheads="1"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6989763" y="3611563"/>
            <a:ext cx="182563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5" name="Rectangle 67"/>
          <p:cNvSpPr>
            <a:spLocks noChangeArrowheads="1"/>
          </p:cNvSpPr>
          <p:nvPr/>
        </p:nvSpPr>
        <p:spPr bwMode="auto">
          <a:xfrm>
            <a:off x="6557963" y="3281363"/>
            <a:ext cx="152400" cy="150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04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16" name="Rectangle 68"/>
          <p:cNvSpPr>
            <a:spLocks noChangeArrowheads="1"/>
          </p:cNvSpPr>
          <p:nvPr/>
        </p:nvSpPr>
        <p:spPr bwMode="auto">
          <a:xfrm>
            <a:off x="6673850" y="3281363"/>
            <a:ext cx="258763" cy="150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INFO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17" name="Rectangle 69"/>
          <p:cNvSpPr>
            <a:spLocks noChangeArrowheads="1"/>
          </p:cNvSpPr>
          <p:nvPr/>
        </p:nvSpPr>
        <p:spPr bwMode="auto">
          <a:xfrm>
            <a:off x="6869113" y="3281363"/>
            <a:ext cx="111125" cy="150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G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18" name="Rectangle 70"/>
          <p:cNvSpPr>
            <a:spLocks noChangeArrowheads="1"/>
          </p:cNvSpPr>
          <p:nvPr/>
        </p:nvSpPr>
        <p:spPr bwMode="auto">
          <a:xfrm>
            <a:off x="6929438" y="3281363"/>
            <a:ext cx="100013" cy="150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19" name="Rectangle 71"/>
          <p:cNvSpPr>
            <a:spLocks noChangeArrowheads="1"/>
          </p:cNvSpPr>
          <p:nvPr/>
        </p:nvSpPr>
        <p:spPr bwMode="auto">
          <a:xfrm>
            <a:off x="6981825" y="3281363"/>
            <a:ext cx="314325" cy="150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APHIC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120" name="Picture 72"/>
          <p:cNvPicPr>
            <a:picLocks noChangeAspect="1" noChangeArrowheads="1"/>
          </p:cNvPicPr>
          <p:nvPr/>
        </p:nvPicPr>
        <p:blipFill>
          <a:blip r:embed="rId52"/>
          <a:srcRect/>
          <a:stretch>
            <a:fillRect/>
          </a:stretch>
        </p:blipFill>
        <p:spPr bwMode="auto">
          <a:xfrm>
            <a:off x="6508750" y="1246188"/>
            <a:ext cx="847725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1" name="Picture 73"/>
          <p:cNvPicPr>
            <a:picLocks noChangeAspect="1" noChangeArrowheads="1"/>
          </p:cNvPicPr>
          <p:nvPr/>
        </p:nvPicPr>
        <p:blipFill>
          <a:blip r:embed="rId53"/>
          <a:srcRect/>
          <a:stretch>
            <a:fillRect/>
          </a:stretch>
        </p:blipFill>
        <p:spPr bwMode="auto">
          <a:xfrm>
            <a:off x="6508750" y="1246188"/>
            <a:ext cx="847725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2" name="Picture 74"/>
          <p:cNvPicPr>
            <a:picLocks noChangeAspect="1" noChangeArrowheads="1"/>
          </p:cNvPicPr>
          <p:nvPr/>
        </p:nvPicPr>
        <p:blipFill>
          <a:blip r:embed="rId54"/>
          <a:srcRect/>
          <a:stretch>
            <a:fillRect/>
          </a:stretch>
        </p:blipFill>
        <p:spPr bwMode="auto">
          <a:xfrm>
            <a:off x="7213600" y="1246188"/>
            <a:ext cx="315913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3" name="Picture 75"/>
          <p:cNvPicPr>
            <a:picLocks noChangeAspect="1" noChangeArrowheads="1"/>
          </p:cNvPicPr>
          <p:nvPr/>
        </p:nvPicPr>
        <p:blipFill>
          <a:blip r:embed="rId55"/>
          <a:srcRect/>
          <a:stretch>
            <a:fillRect/>
          </a:stretch>
        </p:blipFill>
        <p:spPr bwMode="auto">
          <a:xfrm>
            <a:off x="7213600" y="1246188"/>
            <a:ext cx="315913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4" name="Picture 76"/>
          <p:cNvPicPr>
            <a:picLocks noChangeAspect="1" noChangeArrowheads="1"/>
          </p:cNvPicPr>
          <p:nvPr/>
        </p:nvPicPr>
        <p:blipFill>
          <a:blip r:embed="rId56"/>
          <a:srcRect/>
          <a:stretch>
            <a:fillRect/>
          </a:stretch>
        </p:blipFill>
        <p:spPr bwMode="auto">
          <a:xfrm>
            <a:off x="6502400" y="1317625"/>
            <a:ext cx="1027113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5" name="Picture 77"/>
          <p:cNvPicPr>
            <a:picLocks noChangeAspect="1" noChangeArrowheads="1"/>
          </p:cNvPicPr>
          <p:nvPr/>
        </p:nvPicPr>
        <p:blipFill>
          <a:blip r:embed="rId57"/>
          <a:srcRect/>
          <a:stretch>
            <a:fillRect/>
          </a:stretch>
        </p:blipFill>
        <p:spPr bwMode="auto">
          <a:xfrm>
            <a:off x="6502400" y="1317625"/>
            <a:ext cx="1027113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6" name="Picture 78"/>
          <p:cNvPicPr>
            <a:picLocks noChangeAspect="1" noChangeArrowheads="1"/>
          </p:cNvPicPr>
          <p:nvPr/>
        </p:nvPicPr>
        <p:blipFill>
          <a:blip r:embed="rId58"/>
          <a:srcRect/>
          <a:stretch>
            <a:fillRect/>
          </a:stretch>
        </p:blipFill>
        <p:spPr bwMode="auto">
          <a:xfrm>
            <a:off x="7424738" y="1317625"/>
            <a:ext cx="104775" cy="1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7" name="Picture 79"/>
          <p:cNvPicPr>
            <a:picLocks noChangeAspect="1" noChangeArrowheads="1"/>
          </p:cNvPicPr>
          <p:nvPr/>
        </p:nvPicPr>
        <p:blipFill>
          <a:blip r:embed="rId59"/>
          <a:srcRect/>
          <a:stretch>
            <a:fillRect/>
          </a:stretch>
        </p:blipFill>
        <p:spPr bwMode="auto">
          <a:xfrm>
            <a:off x="7424738" y="1317625"/>
            <a:ext cx="104775" cy="1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8" name="Picture 80"/>
          <p:cNvPicPr>
            <a:picLocks noChangeAspect="1" noChangeArrowheads="1"/>
          </p:cNvPicPr>
          <p:nvPr/>
        </p:nvPicPr>
        <p:blipFill>
          <a:blip r:embed="rId60"/>
          <a:srcRect/>
          <a:stretch>
            <a:fillRect/>
          </a:stretch>
        </p:blipFill>
        <p:spPr bwMode="auto">
          <a:xfrm>
            <a:off x="6502400" y="1381125"/>
            <a:ext cx="1027113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9" name="Picture 81"/>
          <p:cNvPicPr>
            <a:picLocks noChangeAspect="1" noChangeArrowheads="1"/>
          </p:cNvPicPr>
          <p:nvPr/>
        </p:nvPicPr>
        <p:blipFill>
          <a:blip r:embed="rId61"/>
          <a:srcRect/>
          <a:stretch>
            <a:fillRect/>
          </a:stretch>
        </p:blipFill>
        <p:spPr bwMode="auto">
          <a:xfrm>
            <a:off x="6502400" y="1381125"/>
            <a:ext cx="1027113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0" name="Picture 82"/>
          <p:cNvPicPr>
            <a:picLocks noChangeAspect="1" noChangeArrowheads="1"/>
          </p:cNvPicPr>
          <p:nvPr/>
        </p:nvPicPr>
        <p:blipFill>
          <a:blip r:embed="rId62"/>
          <a:srcRect/>
          <a:stretch>
            <a:fillRect/>
          </a:stretch>
        </p:blipFill>
        <p:spPr bwMode="auto">
          <a:xfrm>
            <a:off x="6557963" y="1452563"/>
            <a:ext cx="625475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1" name="Picture 83"/>
          <p:cNvPicPr>
            <a:picLocks noChangeAspect="1" noChangeArrowheads="1"/>
          </p:cNvPicPr>
          <p:nvPr/>
        </p:nvPicPr>
        <p:blipFill>
          <a:blip r:embed="rId63"/>
          <a:srcRect/>
          <a:stretch>
            <a:fillRect/>
          </a:stretch>
        </p:blipFill>
        <p:spPr bwMode="auto">
          <a:xfrm>
            <a:off x="6557963" y="1452563"/>
            <a:ext cx="625475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2" name="Rectangle 84"/>
          <p:cNvSpPr>
            <a:spLocks noChangeArrowheads="1"/>
          </p:cNvSpPr>
          <p:nvPr/>
        </p:nvSpPr>
        <p:spPr bwMode="auto">
          <a:xfrm>
            <a:off x="6508750" y="1120775"/>
            <a:ext cx="152400" cy="150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02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33" name="Rectangle 85"/>
          <p:cNvSpPr>
            <a:spLocks noChangeArrowheads="1"/>
          </p:cNvSpPr>
          <p:nvPr/>
        </p:nvSpPr>
        <p:spPr bwMode="auto">
          <a:xfrm>
            <a:off x="6624638" y="1120775"/>
            <a:ext cx="258763" cy="150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INFO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34" name="Rectangle 86"/>
          <p:cNvSpPr>
            <a:spLocks noChangeArrowheads="1"/>
          </p:cNvSpPr>
          <p:nvPr/>
        </p:nvSpPr>
        <p:spPr bwMode="auto">
          <a:xfrm>
            <a:off x="6819900" y="1120775"/>
            <a:ext cx="111125" cy="150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G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35" name="Rectangle 87"/>
          <p:cNvSpPr>
            <a:spLocks noChangeArrowheads="1"/>
          </p:cNvSpPr>
          <p:nvPr/>
        </p:nvSpPr>
        <p:spPr bwMode="auto">
          <a:xfrm>
            <a:off x="6883400" y="1120775"/>
            <a:ext cx="100013" cy="150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36" name="Rectangle 88"/>
          <p:cNvSpPr>
            <a:spLocks noChangeArrowheads="1"/>
          </p:cNvSpPr>
          <p:nvPr/>
        </p:nvSpPr>
        <p:spPr bwMode="auto">
          <a:xfrm>
            <a:off x="6932613" y="1120775"/>
            <a:ext cx="314325" cy="150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APHIC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137" name="Picture 89"/>
          <p:cNvPicPr>
            <a:picLocks noChangeAspect="1" noChangeArrowheads="1"/>
          </p:cNvPicPr>
          <p:nvPr/>
        </p:nvPicPr>
        <p:blipFill>
          <a:blip r:embed="rId64"/>
          <a:srcRect/>
          <a:stretch>
            <a:fillRect/>
          </a:stretch>
        </p:blipFill>
        <p:spPr bwMode="auto">
          <a:xfrm>
            <a:off x="4578350" y="3390900"/>
            <a:ext cx="7239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8" name="Picture 90"/>
          <p:cNvPicPr>
            <a:picLocks noChangeAspect="1" noChangeArrowheads="1"/>
          </p:cNvPicPr>
          <p:nvPr/>
        </p:nvPicPr>
        <p:blipFill>
          <a:blip r:embed="rId65"/>
          <a:srcRect/>
          <a:stretch>
            <a:fillRect/>
          </a:stretch>
        </p:blipFill>
        <p:spPr bwMode="auto">
          <a:xfrm>
            <a:off x="4578350" y="3390900"/>
            <a:ext cx="7239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9" name="Picture 91"/>
          <p:cNvPicPr>
            <a:picLocks noChangeAspect="1" noChangeArrowheads="1"/>
          </p:cNvPicPr>
          <p:nvPr/>
        </p:nvPicPr>
        <p:blipFill>
          <a:blip r:embed="rId66"/>
          <a:srcRect/>
          <a:stretch>
            <a:fillRect/>
          </a:stretch>
        </p:blipFill>
        <p:spPr bwMode="auto">
          <a:xfrm>
            <a:off x="4281488" y="3390900"/>
            <a:ext cx="415925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" name="Picture 92"/>
          <p:cNvPicPr>
            <a:picLocks noChangeAspect="1" noChangeArrowheads="1"/>
          </p:cNvPicPr>
          <p:nvPr/>
        </p:nvPicPr>
        <p:blipFill>
          <a:blip r:embed="rId67"/>
          <a:srcRect/>
          <a:stretch>
            <a:fillRect/>
          </a:stretch>
        </p:blipFill>
        <p:spPr bwMode="auto">
          <a:xfrm>
            <a:off x="4281488" y="3390900"/>
            <a:ext cx="415925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1" name="Picture 93"/>
          <p:cNvPicPr>
            <a:picLocks noChangeAspect="1" noChangeArrowheads="1"/>
          </p:cNvPicPr>
          <p:nvPr/>
        </p:nvPicPr>
        <p:blipFill>
          <a:blip r:embed="rId68"/>
          <a:srcRect/>
          <a:stretch>
            <a:fillRect/>
          </a:stretch>
        </p:blipFill>
        <p:spPr bwMode="auto">
          <a:xfrm>
            <a:off x="4702175" y="3462338"/>
            <a:ext cx="60325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2" name="Picture 94"/>
          <p:cNvPicPr>
            <a:picLocks noChangeAspect="1" noChangeArrowheads="1"/>
          </p:cNvPicPr>
          <p:nvPr/>
        </p:nvPicPr>
        <p:blipFill>
          <a:blip r:embed="rId69"/>
          <a:srcRect/>
          <a:stretch>
            <a:fillRect/>
          </a:stretch>
        </p:blipFill>
        <p:spPr bwMode="auto">
          <a:xfrm>
            <a:off x="4702175" y="3462338"/>
            <a:ext cx="60325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3" name="Picture 95"/>
          <p:cNvPicPr>
            <a:picLocks noChangeAspect="1" noChangeArrowheads="1"/>
          </p:cNvPicPr>
          <p:nvPr/>
        </p:nvPicPr>
        <p:blipFill>
          <a:blip r:embed="rId70"/>
          <a:srcRect/>
          <a:stretch>
            <a:fillRect/>
          </a:stretch>
        </p:blipFill>
        <p:spPr bwMode="auto">
          <a:xfrm>
            <a:off x="4281488" y="3462338"/>
            <a:ext cx="4953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4" name="Picture 96"/>
          <p:cNvPicPr>
            <a:picLocks noChangeAspect="1" noChangeArrowheads="1"/>
          </p:cNvPicPr>
          <p:nvPr/>
        </p:nvPicPr>
        <p:blipFill>
          <a:blip r:embed="rId71"/>
          <a:srcRect/>
          <a:stretch>
            <a:fillRect/>
          </a:stretch>
        </p:blipFill>
        <p:spPr bwMode="auto">
          <a:xfrm>
            <a:off x="4281488" y="3462338"/>
            <a:ext cx="4953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5" name="Picture 97"/>
          <p:cNvPicPr>
            <a:picLocks noChangeAspect="1" noChangeArrowheads="1"/>
          </p:cNvPicPr>
          <p:nvPr/>
        </p:nvPicPr>
        <p:blipFill>
          <a:blip r:embed="rId72"/>
          <a:srcRect/>
          <a:stretch>
            <a:fillRect/>
          </a:stretch>
        </p:blipFill>
        <p:spPr bwMode="auto">
          <a:xfrm>
            <a:off x="4779963" y="3533775"/>
            <a:ext cx="525463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6" name="Picture 98"/>
          <p:cNvPicPr>
            <a:picLocks noChangeAspect="1" noChangeArrowheads="1"/>
          </p:cNvPicPr>
          <p:nvPr/>
        </p:nvPicPr>
        <p:blipFill>
          <a:blip r:embed="rId73"/>
          <a:srcRect/>
          <a:stretch>
            <a:fillRect/>
          </a:stretch>
        </p:blipFill>
        <p:spPr bwMode="auto">
          <a:xfrm>
            <a:off x="4779963" y="3533775"/>
            <a:ext cx="525463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7" name="Picture 99"/>
          <p:cNvPicPr>
            <a:picLocks noChangeAspect="1" noChangeArrowheads="1"/>
          </p:cNvPicPr>
          <p:nvPr/>
        </p:nvPicPr>
        <p:blipFill>
          <a:blip r:embed="rId74"/>
          <a:srcRect/>
          <a:stretch>
            <a:fillRect/>
          </a:stretch>
        </p:blipFill>
        <p:spPr bwMode="auto">
          <a:xfrm>
            <a:off x="4281488" y="3533775"/>
            <a:ext cx="550863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8" name="Picture 100"/>
          <p:cNvPicPr>
            <a:picLocks noChangeAspect="1" noChangeArrowheads="1"/>
          </p:cNvPicPr>
          <p:nvPr/>
        </p:nvPicPr>
        <p:blipFill>
          <a:blip r:embed="rId75"/>
          <a:srcRect/>
          <a:stretch>
            <a:fillRect/>
          </a:stretch>
        </p:blipFill>
        <p:spPr bwMode="auto">
          <a:xfrm>
            <a:off x="4281488" y="3533775"/>
            <a:ext cx="550863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9" name="Picture 101"/>
          <p:cNvPicPr>
            <a:picLocks noChangeAspect="1" noChangeArrowheads="1"/>
          </p:cNvPicPr>
          <p:nvPr/>
        </p:nvPicPr>
        <p:blipFill>
          <a:blip r:embed="rId76"/>
          <a:srcRect/>
          <a:stretch>
            <a:fillRect/>
          </a:stretch>
        </p:blipFill>
        <p:spPr bwMode="auto">
          <a:xfrm>
            <a:off x="4829175" y="3597275"/>
            <a:ext cx="14287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" name="Picture 102"/>
          <p:cNvPicPr>
            <a:picLocks noChangeAspect="1" noChangeArrowheads="1"/>
          </p:cNvPicPr>
          <p:nvPr/>
        </p:nvPicPr>
        <p:blipFill>
          <a:blip r:embed="rId77"/>
          <a:srcRect/>
          <a:stretch>
            <a:fillRect/>
          </a:stretch>
        </p:blipFill>
        <p:spPr bwMode="auto">
          <a:xfrm>
            <a:off x="4829175" y="3597275"/>
            <a:ext cx="142875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" name="Picture 103"/>
          <p:cNvPicPr>
            <a:picLocks noChangeAspect="1" noChangeArrowheads="1"/>
          </p:cNvPicPr>
          <p:nvPr/>
        </p:nvPicPr>
        <p:blipFill>
          <a:blip r:embed="rId78"/>
          <a:srcRect/>
          <a:stretch>
            <a:fillRect/>
          </a:stretch>
        </p:blipFill>
        <p:spPr bwMode="auto">
          <a:xfrm>
            <a:off x="4356100" y="3597275"/>
            <a:ext cx="525463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" name="Picture 104"/>
          <p:cNvPicPr>
            <a:picLocks noChangeAspect="1" noChangeArrowheads="1"/>
          </p:cNvPicPr>
          <p:nvPr/>
        </p:nvPicPr>
        <p:blipFill>
          <a:blip r:embed="rId79"/>
          <a:srcRect/>
          <a:stretch>
            <a:fillRect/>
          </a:stretch>
        </p:blipFill>
        <p:spPr bwMode="auto">
          <a:xfrm>
            <a:off x="4356100" y="3597275"/>
            <a:ext cx="525463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" name="Rectangle 105"/>
          <p:cNvSpPr>
            <a:spLocks noChangeArrowheads="1"/>
          </p:cNvSpPr>
          <p:nvPr/>
        </p:nvSpPr>
        <p:spPr bwMode="auto">
          <a:xfrm>
            <a:off x="4289425" y="3265488"/>
            <a:ext cx="152400" cy="150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03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54" name="Rectangle 106"/>
          <p:cNvSpPr>
            <a:spLocks noChangeArrowheads="1"/>
          </p:cNvSpPr>
          <p:nvPr/>
        </p:nvSpPr>
        <p:spPr bwMode="auto">
          <a:xfrm>
            <a:off x="4405313" y="3265488"/>
            <a:ext cx="258763" cy="150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INFO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55" name="Rectangle 107"/>
          <p:cNvSpPr>
            <a:spLocks noChangeArrowheads="1"/>
          </p:cNvSpPr>
          <p:nvPr/>
        </p:nvSpPr>
        <p:spPr bwMode="auto">
          <a:xfrm>
            <a:off x="4600575" y="3265488"/>
            <a:ext cx="111125" cy="150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G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56" name="Rectangle 108"/>
          <p:cNvSpPr>
            <a:spLocks noChangeArrowheads="1"/>
          </p:cNvSpPr>
          <p:nvPr/>
        </p:nvSpPr>
        <p:spPr bwMode="auto">
          <a:xfrm>
            <a:off x="4660900" y="3265488"/>
            <a:ext cx="100013" cy="150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57" name="Rectangle 109"/>
          <p:cNvSpPr>
            <a:spLocks noChangeArrowheads="1"/>
          </p:cNvSpPr>
          <p:nvPr/>
        </p:nvSpPr>
        <p:spPr bwMode="auto">
          <a:xfrm>
            <a:off x="4713288" y="3265488"/>
            <a:ext cx="314325" cy="150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APHIC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158" name="Picture 110"/>
          <p:cNvPicPr>
            <a:picLocks noChangeAspect="1" noChangeArrowheads="1"/>
          </p:cNvPicPr>
          <p:nvPr/>
        </p:nvPicPr>
        <p:blipFill>
          <a:blip r:embed="rId80"/>
          <a:srcRect/>
          <a:stretch>
            <a:fillRect/>
          </a:stretch>
        </p:blipFill>
        <p:spPr bwMode="auto">
          <a:xfrm>
            <a:off x="4113213" y="3883025"/>
            <a:ext cx="19050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9" name="Picture 111"/>
          <p:cNvPicPr>
            <a:picLocks noChangeAspect="1" noChangeArrowheads="1"/>
          </p:cNvPicPr>
          <p:nvPr/>
        </p:nvPicPr>
        <p:blipFill>
          <a:blip r:embed="rId81"/>
          <a:srcRect/>
          <a:stretch>
            <a:fillRect/>
          </a:stretch>
        </p:blipFill>
        <p:spPr bwMode="auto">
          <a:xfrm>
            <a:off x="4179888" y="4103688"/>
            <a:ext cx="57150" cy="5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" name="Picture 112"/>
          <p:cNvPicPr>
            <a:picLocks noChangeAspect="1" noChangeArrowheads="1"/>
          </p:cNvPicPr>
          <p:nvPr/>
        </p:nvPicPr>
        <p:blipFill>
          <a:blip r:embed="rId82"/>
          <a:srcRect/>
          <a:stretch>
            <a:fillRect/>
          </a:stretch>
        </p:blipFill>
        <p:spPr bwMode="auto">
          <a:xfrm>
            <a:off x="7458075" y="481013"/>
            <a:ext cx="30321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1" name="Picture 113"/>
          <p:cNvPicPr>
            <a:picLocks noChangeAspect="1" noChangeArrowheads="1"/>
          </p:cNvPicPr>
          <p:nvPr/>
        </p:nvPicPr>
        <p:blipFill>
          <a:blip r:embed="rId83"/>
          <a:srcRect/>
          <a:stretch>
            <a:fillRect/>
          </a:stretch>
        </p:blipFill>
        <p:spPr bwMode="auto">
          <a:xfrm>
            <a:off x="7480300" y="3900488"/>
            <a:ext cx="3270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2" name="Picture 114"/>
          <p:cNvPicPr>
            <a:picLocks noChangeAspect="1" noChangeArrowheads="1"/>
          </p:cNvPicPr>
          <p:nvPr/>
        </p:nvPicPr>
        <p:blipFill>
          <a:blip r:embed="rId84"/>
          <a:srcRect/>
          <a:stretch>
            <a:fillRect/>
          </a:stretch>
        </p:blipFill>
        <p:spPr bwMode="auto">
          <a:xfrm>
            <a:off x="4037013" y="544513"/>
            <a:ext cx="327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3" name="Rectangle 115"/>
          <p:cNvSpPr>
            <a:spLocks noChangeArrowheads="1"/>
          </p:cNvSpPr>
          <p:nvPr/>
        </p:nvSpPr>
        <p:spPr bwMode="auto">
          <a:xfrm>
            <a:off x="5324475" y="2135188"/>
            <a:ext cx="246063" cy="349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>
                <a:ln>
                  <a:noFill/>
                </a:ln>
                <a:solidFill>
                  <a:srgbClr val="212B45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Y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64" name="Rectangle 116"/>
          <p:cNvSpPr>
            <a:spLocks noChangeArrowheads="1"/>
          </p:cNvSpPr>
          <p:nvPr/>
        </p:nvSpPr>
        <p:spPr bwMode="auto">
          <a:xfrm>
            <a:off x="5443538" y="2135188"/>
            <a:ext cx="565150" cy="349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>
                <a:ln>
                  <a:noFill/>
                </a:ln>
                <a:solidFill>
                  <a:srgbClr val="212B45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OUR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65" name="Rectangle 117"/>
          <p:cNvSpPr>
            <a:spLocks noChangeArrowheads="1"/>
          </p:cNvSpPr>
          <p:nvPr/>
        </p:nvSpPr>
        <p:spPr bwMode="auto">
          <a:xfrm>
            <a:off x="5938838" y="2135188"/>
            <a:ext cx="641350" cy="349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00" b="0" i="0" u="none" strike="noStrike" cap="none" normalizeH="0" baseline="0">
                <a:ln>
                  <a:noFill/>
                </a:ln>
                <a:solidFill>
                  <a:srgbClr val="212B45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TITLE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66" name="Rectangle 118"/>
          <p:cNvSpPr>
            <a:spLocks noChangeArrowheads="1"/>
          </p:cNvSpPr>
          <p:nvPr/>
        </p:nvSpPr>
        <p:spPr bwMode="auto">
          <a:xfrm>
            <a:off x="5384800" y="2424113"/>
            <a:ext cx="977900" cy="85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7" name="Rectangle 119"/>
          <p:cNvSpPr>
            <a:spLocks noChangeArrowheads="1"/>
          </p:cNvSpPr>
          <p:nvPr/>
        </p:nvSpPr>
        <p:spPr bwMode="auto">
          <a:xfrm>
            <a:off x="5380038" y="2392363"/>
            <a:ext cx="123825" cy="187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000" b="0" i="0" u="none" strike="noStrike" cap="none" normalizeH="0" baseline="0">
                <a:ln>
                  <a:noFill/>
                </a:ln>
                <a:solidFill>
                  <a:srgbClr val="9095A2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68" name="Rectangle 120"/>
          <p:cNvSpPr>
            <a:spLocks noChangeArrowheads="1"/>
          </p:cNvSpPr>
          <p:nvPr/>
        </p:nvSpPr>
        <p:spPr bwMode="auto">
          <a:xfrm>
            <a:off x="5454650" y="2392363"/>
            <a:ext cx="138113" cy="187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000" b="0" i="0" u="none" strike="noStrike" cap="none" normalizeH="0" baseline="0">
                <a:ln>
                  <a:noFill/>
                </a:ln>
                <a:solidFill>
                  <a:srgbClr val="9095A2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69" name="Rectangle 121"/>
          <p:cNvSpPr>
            <a:spLocks noChangeArrowheads="1"/>
          </p:cNvSpPr>
          <p:nvPr/>
        </p:nvSpPr>
        <p:spPr bwMode="auto">
          <a:xfrm>
            <a:off x="5553075" y="2392363"/>
            <a:ext cx="141288" cy="187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000" b="0" i="0" u="none" strike="noStrike" cap="none" normalizeH="0" baseline="0">
                <a:ln>
                  <a:noFill/>
                </a:ln>
                <a:solidFill>
                  <a:srgbClr val="9095A2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G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70" name="Rectangle 122"/>
          <p:cNvSpPr>
            <a:spLocks noChangeArrowheads="1"/>
          </p:cNvSpPr>
          <p:nvPr/>
        </p:nvSpPr>
        <p:spPr bwMode="auto">
          <a:xfrm>
            <a:off x="5654675" y="2392363"/>
            <a:ext cx="119063" cy="187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000" b="0" i="0" u="none" strike="noStrike" cap="none" normalizeH="0" baseline="0">
                <a:ln>
                  <a:noFill/>
                </a:ln>
                <a:solidFill>
                  <a:srgbClr val="9095A2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L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71" name="Rectangle 123"/>
          <p:cNvSpPr>
            <a:spLocks noChangeArrowheads="1"/>
          </p:cNvSpPr>
          <p:nvPr/>
        </p:nvSpPr>
        <p:spPr bwMode="auto">
          <a:xfrm>
            <a:off x="5737225" y="2392363"/>
            <a:ext cx="88900" cy="187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000" b="0" i="0" u="none" strike="noStrike" cap="none" normalizeH="0" baseline="0">
                <a:ln>
                  <a:noFill/>
                </a:ln>
                <a:solidFill>
                  <a:srgbClr val="9095A2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I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72" name="Rectangle 124"/>
          <p:cNvSpPr>
            <a:spLocks noChangeArrowheads="1"/>
          </p:cNvSpPr>
          <p:nvPr/>
        </p:nvSpPr>
        <p:spPr bwMode="auto">
          <a:xfrm>
            <a:off x="5789613" y="2392363"/>
            <a:ext cx="141288" cy="187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000" b="0" i="0" u="none" strike="noStrike" cap="none" normalizeH="0" baseline="0">
                <a:ln>
                  <a:noFill/>
                </a:ln>
                <a:solidFill>
                  <a:srgbClr val="9095A2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N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73" name="Rectangle 125"/>
          <p:cNvSpPr>
            <a:spLocks noChangeArrowheads="1"/>
          </p:cNvSpPr>
          <p:nvPr/>
        </p:nvSpPr>
        <p:spPr bwMode="auto">
          <a:xfrm>
            <a:off x="5894388" y="2392363"/>
            <a:ext cx="123825" cy="187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000" b="0" i="0" u="none" strike="noStrike" cap="none" normalizeH="0" baseline="0">
                <a:ln>
                  <a:noFill/>
                </a:ln>
                <a:solidFill>
                  <a:srgbClr val="9095A2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74" name="Rectangle 126"/>
          <p:cNvSpPr>
            <a:spLocks noChangeArrowheads="1"/>
          </p:cNvSpPr>
          <p:nvPr/>
        </p:nvSpPr>
        <p:spPr bwMode="auto">
          <a:xfrm>
            <a:off x="6029325" y="2392363"/>
            <a:ext cx="204788" cy="187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000" b="0" i="0" u="none" strike="noStrike" cap="none" normalizeH="0" baseline="0">
                <a:ln>
                  <a:noFill/>
                </a:ln>
                <a:solidFill>
                  <a:srgbClr val="9095A2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HE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75" name="Rectangle 127"/>
          <p:cNvSpPr>
            <a:spLocks noChangeArrowheads="1"/>
          </p:cNvSpPr>
          <p:nvPr/>
        </p:nvSpPr>
        <p:spPr bwMode="auto">
          <a:xfrm>
            <a:off x="6213475" y="2392363"/>
            <a:ext cx="127000" cy="187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000" b="0" i="0" u="none" strike="noStrike" cap="none" normalizeH="0" baseline="0">
                <a:ln>
                  <a:noFill/>
                </a:ln>
                <a:solidFill>
                  <a:srgbClr val="9095A2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76" name="Rectangle 128"/>
          <p:cNvSpPr>
            <a:spLocks noChangeArrowheads="1"/>
          </p:cNvSpPr>
          <p:nvPr/>
        </p:nvSpPr>
        <p:spPr bwMode="auto">
          <a:xfrm>
            <a:off x="6302375" y="2392363"/>
            <a:ext cx="123825" cy="187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000" b="0" i="0" u="none" strike="noStrike" cap="none" normalizeH="0" baseline="0">
                <a:ln>
                  <a:noFill/>
                </a:ln>
                <a:solidFill>
                  <a:srgbClr val="9095A2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77" name="Rectangle 129"/>
          <p:cNvSpPr>
            <a:spLocks noChangeArrowheads="1"/>
          </p:cNvSpPr>
          <p:nvPr/>
        </p:nvSpPr>
        <p:spPr bwMode="auto">
          <a:xfrm>
            <a:off x="5815013" y="1654175"/>
            <a:ext cx="98425" cy="82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78" name="Rectangle 130"/>
          <p:cNvSpPr>
            <a:spLocks noChangeArrowheads="1"/>
          </p:cNvSpPr>
          <p:nvPr/>
        </p:nvSpPr>
        <p:spPr bwMode="auto">
          <a:xfrm>
            <a:off x="5811838" y="1620838"/>
            <a:ext cx="190500" cy="187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000" b="0" i="0" u="none" strike="noStrike" cap="none" normalizeH="0" baseline="0">
                <a:ln>
                  <a:noFill/>
                </a:ln>
                <a:solidFill>
                  <a:srgbClr val="A8DFE4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01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79" name="Rectangle 131"/>
          <p:cNvSpPr>
            <a:spLocks noChangeArrowheads="1"/>
          </p:cNvSpPr>
          <p:nvPr/>
        </p:nvSpPr>
        <p:spPr bwMode="auto">
          <a:xfrm>
            <a:off x="5424488" y="2854325"/>
            <a:ext cx="915988" cy="714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80" name="Rectangle 132"/>
          <p:cNvSpPr>
            <a:spLocks noChangeArrowheads="1"/>
          </p:cNvSpPr>
          <p:nvPr/>
        </p:nvSpPr>
        <p:spPr bwMode="auto">
          <a:xfrm>
            <a:off x="5418138" y="2840038"/>
            <a:ext cx="69850" cy="109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>
                <a:ln>
                  <a:noFill/>
                </a:ln>
                <a:solidFill>
                  <a:srgbClr val="A8DFE4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L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81" name="Rectangle 133"/>
          <p:cNvSpPr>
            <a:spLocks noChangeArrowheads="1"/>
          </p:cNvSpPr>
          <p:nvPr/>
        </p:nvSpPr>
        <p:spPr bwMode="auto">
          <a:xfrm>
            <a:off x="5454650" y="2840038"/>
            <a:ext cx="77788" cy="109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>
                <a:ln>
                  <a:noFill/>
                </a:ln>
                <a:solidFill>
                  <a:srgbClr val="A8DFE4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o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82" name="Rectangle 134"/>
          <p:cNvSpPr>
            <a:spLocks noChangeArrowheads="1"/>
          </p:cNvSpPr>
          <p:nvPr/>
        </p:nvSpPr>
        <p:spPr bwMode="auto">
          <a:xfrm>
            <a:off x="5495925" y="2840038"/>
            <a:ext cx="58738" cy="109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>
                <a:ln>
                  <a:noFill/>
                </a:ln>
                <a:solidFill>
                  <a:srgbClr val="A8DFE4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83" name="Rectangle 135"/>
          <p:cNvSpPr>
            <a:spLocks noChangeArrowheads="1"/>
          </p:cNvSpPr>
          <p:nvPr/>
        </p:nvSpPr>
        <p:spPr bwMode="auto">
          <a:xfrm>
            <a:off x="5522913" y="2840038"/>
            <a:ext cx="793750" cy="109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>
                <a:ln>
                  <a:noFill/>
                </a:ln>
                <a:solidFill>
                  <a:srgbClr val="A8DFE4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em ipsum dolor sit amet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100392" y="4798382"/>
            <a:ext cx="3991216" cy="1948648"/>
            <a:chOff x="8386921" y="2138442"/>
            <a:chExt cx="2501951" cy="1401105"/>
          </a:xfrm>
        </p:grpSpPr>
        <p:sp>
          <p:nvSpPr>
            <p:cNvPr id="5" name="矩形 4"/>
            <p:cNvSpPr/>
            <p:nvPr/>
          </p:nvSpPr>
          <p:spPr>
            <a:xfrm>
              <a:off x="8386921" y="2138442"/>
              <a:ext cx="2501951" cy="5757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504910" y="2542351"/>
              <a:ext cx="2265974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3076" name="AutoShape 4"/>
          <p:cNvSpPr>
            <a:spLocks noChangeAspect="1" noChangeArrowheads="1" noTextEdit="1"/>
          </p:cNvSpPr>
          <p:nvPr/>
        </p:nvSpPr>
        <p:spPr bwMode="auto">
          <a:xfrm>
            <a:off x="4548188" y="-139700"/>
            <a:ext cx="3565525" cy="4646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40251" y="-155575"/>
            <a:ext cx="1023938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1014" y="-155575"/>
            <a:ext cx="25558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0189" y="366713"/>
            <a:ext cx="15335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1014" y="884238"/>
            <a:ext cx="102711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1014" y="2436813"/>
            <a:ext cx="1027113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1014" y="3986213"/>
            <a:ext cx="1027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6624639" y="490538"/>
            <a:ext cx="646113" cy="292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6624639" y="490538"/>
            <a:ext cx="646113" cy="292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13564" y="479425"/>
            <a:ext cx="3603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Oval 15"/>
          <p:cNvSpPr>
            <a:spLocks noChangeArrowheads="1"/>
          </p:cNvSpPr>
          <p:nvPr/>
        </p:nvSpPr>
        <p:spPr bwMode="auto">
          <a:xfrm>
            <a:off x="7169151" y="333375"/>
            <a:ext cx="611188" cy="61118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8" name="Freeform 16"/>
          <p:cNvSpPr/>
          <p:nvPr/>
        </p:nvSpPr>
        <p:spPr bwMode="auto">
          <a:xfrm>
            <a:off x="5564189" y="-23812"/>
            <a:ext cx="1323975" cy="1323975"/>
          </a:xfrm>
          <a:custGeom>
            <a:avLst/>
            <a:gdLst/>
            <a:ahLst/>
            <a:cxnLst>
              <a:cxn ang="0">
                <a:pos x="353" y="17"/>
              </a:cxn>
              <a:cxn ang="0">
                <a:pos x="353" y="335"/>
              </a:cxn>
              <a:cxn ang="0">
                <a:pos x="335" y="353"/>
              </a:cxn>
              <a:cxn ang="0">
                <a:pos x="17" y="353"/>
              </a:cxn>
              <a:cxn ang="0">
                <a:pos x="0" y="335"/>
              </a:cxn>
              <a:cxn ang="0">
                <a:pos x="0" y="17"/>
              </a:cxn>
              <a:cxn ang="0">
                <a:pos x="17" y="0"/>
              </a:cxn>
              <a:cxn ang="0">
                <a:pos x="335" y="0"/>
              </a:cxn>
              <a:cxn ang="0">
                <a:pos x="353" y="17"/>
              </a:cxn>
            </a:cxnLst>
            <a:rect l="0" t="0" r="r" b="b"/>
            <a:pathLst>
              <a:path w="353" h="353">
                <a:moveTo>
                  <a:pt x="353" y="17"/>
                </a:moveTo>
                <a:cubicBezTo>
                  <a:pt x="353" y="335"/>
                  <a:pt x="353" y="335"/>
                  <a:pt x="353" y="335"/>
                </a:cubicBezTo>
                <a:cubicBezTo>
                  <a:pt x="353" y="345"/>
                  <a:pt x="345" y="353"/>
                  <a:pt x="335" y="353"/>
                </a:cubicBezTo>
                <a:cubicBezTo>
                  <a:pt x="17" y="353"/>
                  <a:pt x="17" y="353"/>
                  <a:pt x="17" y="353"/>
                </a:cubicBezTo>
                <a:cubicBezTo>
                  <a:pt x="7" y="353"/>
                  <a:pt x="0" y="345"/>
                  <a:pt x="0" y="335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7" y="0"/>
                  <a:pt x="17" y="0"/>
                </a:cubicBezTo>
                <a:cubicBezTo>
                  <a:pt x="335" y="0"/>
                  <a:pt x="335" y="0"/>
                  <a:pt x="335" y="0"/>
                </a:cubicBezTo>
                <a:cubicBezTo>
                  <a:pt x="345" y="0"/>
                  <a:pt x="353" y="8"/>
                  <a:pt x="353" y="17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45139" y="-42862"/>
            <a:ext cx="13493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6624639" y="3367088"/>
            <a:ext cx="646113" cy="292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6624639" y="3367088"/>
            <a:ext cx="646113" cy="292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13564" y="3359150"/>
            <a:ext cx="360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3" name="Oval 21"/>
          <p:cNvSpPr>
            <a:spLocks noChangeArrowheads="1"/>
          </p:cNvSpPr>
          <p:nvPr/>
        </p:nvSpPr>
        <p:spPr bwMode="auto">
          <a:xfrm>
            <a:off x="7169151" y="3205163"/>
            <a:ext cx="611188" cy="61595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94" name="Freeform 22"/>
          <p:cNvSpPr/>
          <p:nvPr/>
        </p:nvSpPr>
        <p:spPr bwMode="auto">
          <a:xfrm>
            <a:off x="5564189" y="2852738"/>
            <a:ext cx="1323975" cy="1323975"/>
          </a:xfrm>
          <a:custGeom>
            <a:avLst/>
            <a:gdLst/>
            <a:ahLst/>
            <a:cxnLst>
              <a:cxn ang="0">
                <a:pos x="353" y="17"/>
              </a:cxn>
              <a:cxn ang="0">
                <a:pos x="353" y="335"/>
              </a:cxn>
              <a:cxn ang="0">
                <a:pos x="335" y="353"/>
              </a:cxn>
              <a:cxn ang="0">
                <a:pos x="17" y="353"/>
              </a:cxn>
              <a:cxn ang="0">
                <a:pos x="0" y="335"/>
              </a:cxn>
              <a:cxn ang="0">
                <a:pos x="0" y="17"/>
              </a:cxn>
              <a:cxn ang="0">
                <a:pos x="17" y="0"/>
              </a:cxn>
              <a:cxn ang="0">
                <a:pos x="335" y="0"/>
              </a:cxn>
              <a:cxn ang="0">
                <a:pos x="353" y="17"/>
              </a:cxn>
            </a:cxnLst>
            <a:rect l="0" t="0" r="r" b="b"/>
            <a:pathLst>
              <a:path w="353" h="353">
                <a:moveTo>
                  <a:pt x="353" y="17"/>
                </a:moveTo>
                <a:cubicBezTo>
                  <a:pt x="353" y="335"/>
                  <a:pt x="353" y="335"/>
                  <a:pt x="353" y="335"/>
                </a:cubicBezTo>
                <a:cubicBezTo>
                  <a:pt x="353" y="345"/>
                  <a:pt x="345" y="353"/>
                  <a:pt x="335" y="353"/>
                </a:cubicBezTo>
                <a:cubicBezTo>
                  <a:pt x="17" y="353"/>
                  <a:pt x="17" y="353"/>
                  <a:pt x="17" y="353"/>
                </a:cubicBezTo>
                <a:cubicBezTo>
                  <a:pt x="7" y="353"/>
                  <a:pt x="0" y="345"/>
                  <a:pt x="0" y="335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7"/>
                  <a:pt x="7" y="0"/>
                  <a:pt x="17" y="0"/>
                </a:cubicBezTo>
                <a:cubicBezTo>
                  <a:pt x="335" y="0"/>
                  <a:pt x="335" y="0"/>
                  <a:pt x="335" y="0"/>
                </a:cubicBezTo>
                <a:cubicBezTo>
                  <a:pt x="345" y="0"/>
                  <a:pt x="353" y="7"/>
                  <a:pt x="353" y="17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45139" y="2838450"/>
            <a:ext cx="13493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5181601" y="1922463"/>
            <a:ext cx="644525" cy="2968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5181601" y="1922463"/>
            <a:ext cx="644525" cy="296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67314" y="1911350"/>
            <a:ext cx="36353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9" name="Oval 27"/>
          <p:cNvSpPr>
            <a:spLocks noChangeArrowheads="1"/>
          </p:cNvSpPr>
          <p:nvPr/>
        </p:nvSpPr>
        <p:spPr bwMode="auto">
          <a:xfrm>
            <a:off x="4668839" y="1765300"/>
            <a:ext cx="614363" cy="61118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0" name="Freeform 28"/>
          <p:cNvSpPr/>
          <p:nvPr/>
        </p:nvSpPr>
        <p:spPr bwMode="auto">
          <a:xfrm>
            <a:off x="5564189" y="1409700"/>
            <a:ext cx="1323975" cy="1323975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0" y="336"/>
              </a:cxn>
              <a:cxn ang="0">
                <a:pos x="17" y="353"/>
              </a:cxn>
              <a:cxn ang="0">
                <a:pos x="335" y="353"/>
              </a:cxn>
              <a:cxn ang="0">
                <a:pos x="353" y="336"/>
              </a:cxn>
              <a:cxn ang="0">
                <a:pos x="353" y="18"/>
              </a:cxn>
              <a:cxn ang="0">
                <a:pos x="335" y="0"/>
              </a:cxn>
              <a:cxn ang="0">
                <a:pos x="17" y="0"/>
              </a:cxn>
              <a:cxn ang="0">
                <a:pos x="0" y="18"/>
              </a:cxn>
            </a:cxnLst>
            <a:rect l="0" t="0" r="r" b="b"/>
            <a:pathLst>
              <a:path w="353" h="353">
                <a:moveTo>
                  <a:pt x="0" y="18"/>
                </a:moveTo>
                <a:cubicBezTo>
                  <a:pt x="0" y="336"/>
                  <a:pt x="0" y="336"/>
                  <a:pt x="0" y="336"/>
                </a:cubicBezTo>
                <a:cubicBezTo>
                  <a:pt x="0" y="345"/>
                  <a:pt x="7" y="353"/>
                  <a:pt x="17" y="353"/>
                </a:cubicBezTo>
                <a:cubicBezTo>
                  <a:pt x="335" y="353"/>
                  <a:pt x="335" y="353"/>
                  <a:pt x="335" y="353"/>
                </a:cubicBezTo>
                <a:cubicBezTo>
                  <a:pt x="345" y="353"/>
                  <a:pt x="353" y="345"/>
                  <a:pt x="353" y="336"/>
                </a:cubicBezTo>
                <a:cubicBezTo>
                  <a:pt x="353" y="18"/>
                  <a:pt x="353" y="18"/>
                  <a:pt x="353" y="18"/>
                </a:cubicBezTo>
                <a:cubicBezTo>
                  <a:pt x="353" y="8"/>
                  <a:pt x="345" y="0"/>
                  <a:pt x="33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7" y="0"/>
                  <a:pt x="0" y="8"/>
                  <a:pt x="0" y="18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45139" y="1385888"/>
            <a:ext cx="134937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5789614" y="681038"/>
            <a:ext cx="884238" cy="46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5784851" y="674688"/>
            <a:ext cx="52388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L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5808664" y="674688"/>
            <a:ext cx="55563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o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5837239" y="674688"/>
            <a:ext cx="4445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5853114" y="674688"/>
            <a:ext cx="96838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em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5935664" y="674688"/>
            <a:ext cx="161925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ipsum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6084889" y="674688"/>
            <a:ext cx="142875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dolor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6216651" y="674688"/>
            <a:ext cx="79375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sit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6280151" y="674688"/>
            <a:ext cx="123825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ame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auto">
          <a:xfrm>
            <a:off x="6373814" y="674688"/>
            <a:ext cx="4445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12" name="Rectangle 40"/>
          <p:cNvSpPr>
            <a:spLocks noChangeArrowheads="1"/>
          </p:cNvSpPr>
          <p:nvPr/>
        </p:nvSpPr>
        <p:spPr bwMode="auto">
          <a:xfrm>
            <a:off x="6392864" y="674688"/>
            <a:ext cx="3810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6415089" y="674688"/>
            <a:ext cx="49213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6437314" y="674688"/>
            <a:ext cx="131763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onse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6542089" y="674688"/>
            <a:ext cx="49213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6569076" y="674688"/>
            <a:ext cx="4445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6583364" y="674688"/>
            <a:ext cx="115888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etur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789614" y="741363"/>
            <a:ext cx="884238" cy="49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5784851" y="738188"/>
            <a:ext cx="250825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adipiscing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6021389" y="738188"/>
            <a:ext cx="79375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eli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6070601" y="738188"/>
            <a:ext cx="4445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auto">
          <a:xfrm>
            <a:off x="6089651" y="738188"/>
            <a:ext cx="3810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23" name="Rectangle 51"/>
          <p:cNvSpPr>
            <a:spLocks noChangeArrowheads="1"/>
          </p:cNvSpPr>
          <p:nvPr/>
        </p:nvSpPr>
        <p:spPr bwMode="auto">
          <a:xfrm>
            <a:off x="6115051" y="738188"/>
            <a:ext cx="60325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U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auto">
          <a:xfrm>
            <a:off x="6148389" y="738188"/>
            <a:ext cx="4445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25" name="Rectangle 53"/>
          <p:cNvSpPr>
            <a:spLocks noChangeArrowheads="1"/>
          </p:cNvSpPr>
          <p:nvPr/>
        </p:nvSpPr>
        <p:spPr bwMode="auto">
          <a:xfrm>
            <a:off x="6183314" y="738188"/>
            <a:ext cx="52388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auto">
          <a:xfrm>
            <a:off x="6219826" y="738188"/>
            <a:ext cx="10160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nisl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6310314" y="738188"/>
            <a:ext cx="161925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facilisi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auto">
          <a:xfrm>
            <a:off x="6445251" y="738188"/>
            <a:ext cx="49213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s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29" name="Rectangle 57"/>
          <p:cNvSpPr>
            <a:spLocks noChangeArrowheads="1"/>
          </p:cNvSpPr>
          <p:nvPr/>
        </p:nvSpPr>
        <p:spPr bwMode="auto">
          <a:xfrm>
            <a:off x="6464301" y="738188"/>
            <a:ext cx="3810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30" name="Rectangle 58"/>
          <p:cNvSpPr>
            <a:spLocks noChangeArrowheads="1"/>
          </p:cNvSpPr>
          <p:nvPr/>
        </p:nvSpPr>
        <p:spPr bwMode="auto">
          <a:xfrm>
            <a:off x="6489701" y="738188"/>
            <a:ext cx="52388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v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auto">
          <a:xfrm>
            <a:off x="6513514" y="738188"/>
            <a:ext cx="142875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olutp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auto">
          <a:xfrm>
            <a:off x="6629401" y="738188"/>
            <a:ext cx="52388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auto">
          <a:xfrm>
            <a:off x="6654801" y="738188"/>
            <a:ext cx="4445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auto">
          <a:xfrm>
            <a:off x="5789614" y="804863"/>
            <a:ext cx="884238" cy="49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35" name="Rectangle 63"/>
          <p:cNvSpPr>
            <a:spLocks noChangeArrowheads="1"/>
          </p:cNvSpPr>
          <p:nvPr/>
        </p:nvSpPr>
        <p:spPr bwMode="auto">
          <a:xfrm>
            <a:off x="5784851" y="798513"/>
            <a:ext cx="14605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ligula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36" name="Rectangle 64"/>
          <p:cNvSpPr>
            <a:spLocks noChangeArrowheads="1"/>
          </p:cNvSpPr>
          <p:nvPr/>
        </p:nvSpPr>
        <p:spPr bwMode="auto">
          <a:xfrm>
            <a:off x="5919789" y="798513"/>
            <a:ext cx="10795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vita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37" name="Rectangle 65"/>
          <p:cNvSpPr>
            <a:spLocks noChangeArrowheads="1"/>
          </p:cNvSpPr>
          <p:nvPr/>
        </p:nvSpPr>
        <p:spPr bwMode="auto">
          <a:xfrm>
            <a:off x="5999164" y="798513"/>
            <a:ext cx="52388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auto">
          <a:xfrm>
            <a:off x="6026151" y="798513"/>
            <a:ext cx="3810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auto">
          <a:xfrm>
            <a:off x="6051551" y="798513"/>
            <a:ext cx="179388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rutrum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auto">
          <a:xfrm>
            <a:off x="6219826" y="798513"/>
            <a:ext cx="4445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auto">
          <a:xfrm>
            <a:off x="6235701" y="798513"/>
            <a:ext cx="90488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isu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42" name="Rectangle 70"/>
          <p:cNvSpPr>
            <a:spLocks noChangeArrowheads="1"/>
          </p:cNvSpPr>
          <p:nvPr/>
        </p:nvSpPr>
        <p:spPr bwMode="auto">
          <a:xfrm>
            <a:off x="6299201" y="798513"/>
            <a:ext cx="49213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s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43" name="Rectangle 71"/>
          <p:cNvSpPr>
            <a:spLocks noChangeArrowheads="1"/>
          </p:cNvSpPr>
          <p:nvPr/>
        </p:nvSpPr>
        <p:spPr bwMode="auto">
          <a:xfrm>
            <a:off x="6318251" y="798513"/>
            <a:ext cx="3810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auto">
          <a:xfrm>
            <a:off x="6343651" y="798513"/>
            <a:ext cx="55563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45" name="Rectangle 73"/>
          <p:cNvSpPr>
            <a:spLocks noChangeArrowheads="1"/>
          </p:cNvSpPr>
          <p:nvPr/>
        </p:nvSpPr>
        <p:spPr bwMode="auto">
          <a:xfrm>
            <a:off x="6378576" y="798513"/>
            <a:ext cx="179388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liquam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auto">
          <a:xfrm>
            <a:off x="6542089" y="798513"/>
            <a:ext cx="68263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le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auto">
          <a:xfrm>
            <a:off x="6583364" y="798513"/>
            <a:ext cx="49213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48" name="Rectangle 76"/>
          <p:cNvSpPr>
            <a:spLocks noChangeArrowheads="1"/>
          </p:cNvSpPr>
          <p:nvPr/>
        </p:nvSpPr>
        <p:spPr bwMode="auto">
          <a:xfrm>
            <a:off x="6607176" y="798513"/>
            <a:ext cx="93663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tus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49" name="Rectangle 77"/>
          <p:cNvSpPr>
            <a:spLocks noChangeArrowheads="1"/>
          </p:cNvSpPr>
          <p:nvPr/>
        </p:nvSpPr>
        <p:spPr bwMode="auto">
          <a:xfrm>
            <a:off x="5789614" y="868363"/>
            <a:ext cx="531813" cy="46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5784851" y="862013"/>
            <a:ext cx="96838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ma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5853114" y="862013"/>
            <a:ext cx="55563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g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52" name="Rectangle 80"/>
          <p:cNvSpPr>
            <a:spLocks noChangeArrowheads="1"/>
          </p:cNvSpPr>
          <p:nvPr/>
        </p:nvSpPr>
        <p:spPr bwMode="auto">
          <a:xfrm>
            <a:off x="5883276" y="862013"/>
            <a:ext cx="442913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na, mollis in sodale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53" name="Rectangle 81"/>
          <p:cNvSpPr>
            <a:spLocks noChangeArrowheads="1"/>
          </p:cNvSpPr>
          <p:nvPr/>
        </p:nvSpPr>
        <p:spPr bwMode="auto">
          <a:xfrm>
            <a:off x="6291264" y="862013"/>
            <a:ext cx="49213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s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auto">
          <a:xfrm>
            <a:off x="6310314" y="862013"/>
            <a:ext cx="3810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55" name="Rectangle 83"/>
          <p:cNvSpPr>
            <a:spLocks noChangeArrowheads="1"/>
          </p:cNvSpPr>
          <p:nvPr/>
        </p:nvSpPr>
        <p:spPr bwMode="auto">
          <a:xfrm>
            <a:off x="5784851" y="134938"/>
            <a:ext cx="138113" cy="130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01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56" name="Rectangle 84"/>
          <p:cNvSpPr>
            <a:spLocks noChangeArrowheads="1"/>
          </p:cNvSpPr>
          <p:nvPr/>
        </p:nvSpPr>
        <p:spPr bwMode="auto">
          <a:xfrm>
            <a:off x="5886451" y="134938"/>
            <a:ext cx="231775" cy="130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INFO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57" name="Rectangle 85"/>
          <p:cNvSpPr>
            <a:spLocks noChangeArrowheads="1"/>
          </p:cNvSpPr>
          <p:nvPr/>
        </p:nvSpPr>
        <p:spPr bwMode="auto">
          <a:xfrm>
            <a:off x="6059489" y="134938"/>
            <a:ext cx="104775" cy="130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G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58" name="Rectangle 86"/>
          <p:cNvSpPr>
            <a:spLocks noChangeArrowheads="1"/>
          </p:cNvSpPr>
          <p:nvPr/>
        </p:nvSpPr>
        <p:spPr bwMode="auto">
          <a:xfrm>
            <a:off x="6115051" y="134938"/>
            <a:ext cx="93663" cy="130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59" name="Rectangle 87"/>
          <p:cNvSpPr>
            <a:spLocks noChangeArrowheads="1"/>
          </p:cNvSpPr>
          <p:nvPr/>
        </p:nvSpPr>
        <p:spPr bwMode="auto">
          <a:xfrm>
            <a:off x="6161089" y="134938"/>
            <a:ext cx="280988" cy="130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APHIC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60" name="Rectangle 88"/>
          <p:cNvSpPr>
            <a:spLocks noChangeArrowheads="1"/>
          </p:cNvSpPr>
          <p:nvPr/>
        </p:nvSpPr>
        <p:spPr bwMode="auto">
          <a:xfrm>
            <a:off x="5789614" y="2109788"/>
            <a:ext cx="884238" cy="49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61" name="Rectangle 89"/>
          <p:cNvSpPr>
            <a:spLocks noChangeArrowheads="1"/>
          </p:cNvSpPr>
          <p:nvPr/>
        </p:nvSpPr>
        <p:spPr bwMode="auto">
          <a:xfrm>
            <a:off x="5784851" y="2103438"/>
            <a:ext cx="52388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L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62" name="Rectangle 90"/>
          <p:cNvSpPr>
            <a:spLocks noChangeArrowheads="1"/>
          </p:cNvSpPr>
          <p:nvPr/>
        </p:nvSpPr>
        <p:spPr bwMode="auto">
          <a:xfrm>
            <a:off x="5808664" y="2103438"/>
            <a:ext cx="55563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o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63" name="Rectangle 91"/>
          <p:cNvSpPr>
            <a:spLocks noChangeArrowheads="1"/>
          </p:cNvSpPr>
          <p:nvPr/>
        </p:nvSpPr>
        <p:spPr bwMode="auto">
          <a:xfrm>
            <a:off x="5837239" y="2103438"/>
            <a:ext cx="4445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64" name="Rectangle 92"/>
          <p:cNvSpPr>
            <a:spLocks noChangeArrowheads="1"/>
          </p:cNvSpPr>
          <p:nvPr/>
        </p:nvSpPr>
        <p:spPr bwMode="auto">
          <a:xfrm>
            <a:off x="5853114" y="2103438"/>
            <a:ext cx="96838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em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65" name="Rectangle 93"/>
          <p:cNvSpPr>
            <a:spLocks noChangeArrowheads="1"/>
          </p:cNvSpPr>
          <p:nvPr/>
        </p:nvSpPr>
        <p:spPr bwMode="auto">
          <a:xfrm>
            <a:off x="5935664" y="2103438"/>
            <a:ext cx="161925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ipsum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66" name="Rectangle 94"/>
          <p:cNvSpPr>
            <a:spLocks noChangeArrowheads="1"/>
          </p:cNvSpPr>
          <p:nvPr/>
        </p:nvSpPr>
        <p:spPr bwMode="auto">
          <a:xfrm>
            <a:off x="6084889" y="2103438"/>
            <a:ext cx="142875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dolor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67" name="Rectangle 95"/>
          <p:cNvSpPr>
            <a:spLocks noChangeArrowheads="1"/>
          </p:cNvSpPr>
          <p:nvPr/>
        </p:nvSpPr>
        <p:spPr bwMode="auto">
          <a:xfrm>
            <a:off x="6216651" y="2103438"/>
            <a:ext cx="79375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sit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68" name="Rectangle 96"/>
          <p:cNvSpPr>
            <a:spLocks noChangeArrowheads="1"/>
          </p:cNvSpPr>
          <p:nvPr/>
        </p:nvSpPr>
        <p:spPr bwMode="auto">
          <a:xfrm>
            <a:off x="6280151" y="2103438"/>
            <a:ext cx="123825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ame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69" name="Rectangle 97"/>
          <p:cNvSpPr>
            <a:spLocks noChangeArrowheads="1"/>
          </p:cNvSpPr>
          <p:nvPr/>
        </p:nvSpPr>
        <p:spPr bwMode="auto">
          <a:xfrm>
            <a:off x="6373814" y="2103438"/>
            <a:ext cx="4445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70" name="Rectangle 98"/>
          <p:cNvSpPr>
            <a:spLocks noChangeArrowheads="1"/>
          </p:cNvSpPr>
          <p:nvPr/>
        </p:nvSpPr>
        <p:spPr bwMode="auto">
          <a:xfrm>
            <a:off x="6392864" y="2103438"/>
            <a:ext cx="3810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71" name="Rectangle 99"/>
          <p:cNvSpPr>
            <a:spLocks noChangeArrowheads="1"/>
          </p:cNvSpPr>
          <p:nvPr/>
        </p:nvSpPr>
        <p:spPr bwMode="auto">
          <a:xfrm>
            <a:off x="6415089" y="2103438"/>
            <a:ext cx="49213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72" name="Rectangle 100"/>
          <p:cNvSpPr>
            <a:spLocks noChangeArrowheads="1"/>
          </p:cNvSpPr>
          <p:nvPr/>
        </p:nvSpPr>
        <p:spPr bwMode="auto">
          <a:xfrm>
            <a:off x="6437314" y="2103438"/>
            <a:ext cx="131763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onse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73" name="Rectangle 101"/>
          <p:cNvSpPr>
            <a:spLocks noChangeArrowheads="1"/>
          </p:cNvSpPr>
          <p:nvPr/>
        </p:nvSpPr>
        <p:spPr bwMode="auto">
          <a:xfrm>
            <a:off x="6542089" y="2103438"/>
            <a:ext cx="49213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74" name="Rectangle 102"/>
          <p:cNvSpPr>
            <a:spLocks noChangeArrowheads="1"/>
          </p:cNvSpPr>
          <p:nvPr/>
        </p:nvSpPr>
        <p:spPr bwMode="auto">
          <a:xfrm>
            <a:off x="6569076" y="2103438"/>
            <a:ext cx="4445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75" name="Rectangle 103"/>
          <p:cNvSpPr>
            <a:spLocks noChangeArrowheads="1"/>
          </p:cNvSpPr>
          <p:nvPr/>
        </p:nvSpPr>
        <p:spPr bwMode="auto">
          <a:xfrm>
            <a:off x="6583364" y="2103438"/>
            <a:ext cx="115888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etur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76" name="Rectangle 104"/>
          <p:cNvSpPr>
            <a:spLocks noChangeArrowheads="1"/>
          </p:cNvSpPr>
          <p:nvPr/>
        </p:nvSpPr>
        <p:spPr bwMode="auto">
          <a:xfrm>
            <a:off x="5789614" y="2174875"/>
            <a:ext cx="884238" cy="47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7" name="Rectangle 105"/>
          <p:cNvSpPr>
            <a:spLocks noChangeArrowheads="1"/>
          </p:cNvSpPr>
          <p:nvPr/>
        </p:nvSpPr>
        <p:spPr bwMode="auto">
          <a:xfrm>
            <a:off x="5784851" y="2166938"/>
            <a:ext cx="250825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adipiscing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78" name="Rectangle 106"/>
          <p:cNvSpPr>
            <a:spLocks noChangeArrowheads="1"/>
          </p:cNvSpPr>
          <p:nvPr/>
        </p:nvSpPr>
        <p:spPr bwMode="auto">
          <a:xfrm>
            <a:off x="6021389" y="2166938"/>
            <a:ext cx="79375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eli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79" name="Rectangle 107"/>
          <p:cNvSpPr>
            <a:spLocks noChangeArrowheads="1"/>
          </p:cNvSpPr>
          <p:nvPr/>
        </p:nvSpPr>
        <p:spPr bwMode="auto">
          <a:xfrm>
            <a:off x="6070601" y="2166938"/>
            <a:ext cx="4445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80" name="Rectangle 108"/>
          <p:cNvSpPr>
            <a:spLocks noChangeArrowheads="1"/>
          </p:cNvSpPr>
          <p:nvPr/>
        </p:nvSpPr>
        <p:spPr bwMode="auto">
          <a:xfrm>
            <a:off x="6089651" y="2166938"/>
            <a:ext cx="3810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81" name="Rectangle 109"/>
          <p:cNvSpPr>
            <a:spLocks noChangeArrowheads="1"/>
          </p:cNvSpPr>
          <p:nvPr/>
        </p:nvSpPr>
        <p:spPr bwMode="auto">
          <a:xfrm>
            <a:off x="6115051" y="2166938"/>
            <a:ext cx="60325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U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82" name="Rectangle 110"/>
          <p:cNvSpPr>
            <a:spLocks noChangeArrowheads="1"/>
          </p:cNvSpPr>
          <p:nvPr/>
        </p:nvSpPr>
        <p:spPr bwMode="auto">
          <a:xfrm>
            <a:off x="6148389" y="2166938"/>
            <a:ext cx="4445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83" name="Rectangle 111"/>
          <p:cNvSpPr>
            <a:spLocks noChangeArrowheads="1"/>
          </p:cNvSpPr>
          <p:nvPr/>
        </p:nvSpPr>
        <p:spPr bwMode="auto">
          <a:xfrm>
            <a:off x="6183314" y="2166938"/>
            <a:ext cx="52388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84" name="Rectangle 112"/>
          <p:cNvSpPr>
            <a:spLocks noChangeArrowheads="1"/>
          </p:cNvSpPr>
          <p:nvPr/>
        </p:nvSpPr>
        <p:spPr bwMode="auto">
          <a:xfrm>
            <a:off x="6219826" y="2166938"/>
            <a:ext cx="10160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nisl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85" name="Rectangle 113"/>
          <p:cNvSpPr>
            <a:spLocks noChangeArrowheads="1"/>
          </p:cNvSpPr>
          <p:nvPr/>
        </p:nvSpPr>
        <p:spPr bwMode="auto">
          <a:xfrm>
            <a:off x="6310314" y="2166938"/>
            <a:ext cx="161925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facilisi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86" name="Rectangle 114"/>
          <p:cNvSpPr>
            <a:spLocks noChangeArrowheads="1"/>
          </p:cNvSpPr>
          <p:nvPr/>
        </p:nvSpPr>
        <p:spPr bwMode="auto">
          <a:xfrm>
            <a:off x="6445251" y="2166938"/>
            <a:ext cx="49213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s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87" name="Rectangle 115"/>
          <p:cNvSpPr>
            <a:spLocks noChangeArrowheads="1"/>
          </p:cNvSpPr>
          <p:nvPr/>
        </p:nvSpPr>
        <p:spPr bwMode="auto">
          <a:xfrm>
            <a:off x="6464301" y="2166938"/>
            <a:ext cx="3810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88" name="Rectangle 116"/>
          <p:cNvSpPr>
            <a:spLocks noChangeArrowheads="1"/>
          </p:cNvSpPr>
          <p:nvPr/>
        </p:nvSpPr>
        <p:spPr bwMode="auto">
          <a:xfrm>
            <a:off x="6489701" y="2166938"/>
            <a:ext cx="52388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v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89" name="Rectangle 117"/>
          <p:cNvSpPr>
            <a:spLocks noChangeArrowheads="1"/>
          </p:cNvSpPr>
          <p:nvPr/>
        </p:nvSpPr>
        <p:spPr bwMode="auto">
          <a:xfrm>
            <a:off x="6513514" y="2166938"/>
            <a:ext cx="142875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olutp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90" name="Rectangle 118"/>
          <p:cNvSpPr>
            <a:spLocks noChangeArrowheads="1"/>
          </p:cNvSpPr>
          <p:nvPr/>
        </p:nvSpPr>
        <p:spPr bwMode="auto">
          <a:xfrm>
            <a:off x="6629401" y="2166938"/>
            <a:ext cx="52388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91" name="Rectangle 119"/>
          <p:cNvSpPr>
            <a:spLocks noChangeArrowheads="1"/>
          </p:cNvSpPr>
          <p:nvPr/>
        </p:nvSpPr>
        <p:spPr bwMode="auto">
          <a:xfrm>
            <a:off x="6654801" y="2166938"/>
            <a:ext cx="4445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92" name="Rectangle 120"/>
          <p:cNvSpPr>
            <a:spLocks noChangeArrowheads="1"/>
          </p:cNvSpPr>
          <p:nvPr/>
        </p:nvSpPr>
        <p:spPr bwMode="auto">
          <a:xfrm>
            <a:off x="5789614" y="2233613"/>
            <a:ext cx="884238" cy="49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93" name="Rectangle 121"/>
          <p:cNvSpPr>
            <a:spLocks noChangeArrowheads="1"/>
          </p:cNvSpPr>
          <p:nvPr/>
        </p:nvSpPr>
        <p:spPr bwMode="auto">
          <a:xfrm>
            <a:off x="5784851" y="2230438"/>
            <a:ext cx="14605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ligula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94" name="Rectangle 122"/>
          <p:cNvSpPr>
            <a:spLocks noChangeArrowheads="1"/>
          </p:cNvSpPr>
          <p:nvPr/>
        </p:nvSpPr>
        <p:spPr bwMode="auto">
          <a:xfrm>
            <a:off x="5919789" y="2230438"/>
            <a:ext cx="10795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vita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95" name="Rectangle 123"/>
          <p:cNvSpPr>
            <a:spLocks noChangeArrowheads="1"/>
          </p:cNvSpPr>
          <p:nvPr/>
        </p:nvSpPr>
        <p:spPr bwMode="auto">
          <a:xfrm>
            <a:off x="5999164" y="2230438"/>
            <a:ext cx="52388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96" name="Rectangle 124"/>
          <p:cNvSpPr>
            <a:spLocks noChangeArrowheads="1"/>
          </p:cNvSpPr>
          <p:nvPr/>
        </p:nvSpPr>
        <p:spPr bwMode="auto">
          <a:xfrm>
            <a:off x="6026151" y="2230438"/>
            <a:ext cx="3810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97" name="Rectangle 125"/>
          <p:cNvSpPr>
            <a:spLocks noChangeArrowheads="1"/>
          </p:cNvSpPr>
          <p:nvPr/>
        </p:nvSpPr>
        <p:spPr bwMode="auto">
          <a:xfrm>
            <a:off x="6051551" y="2230438"/>
            <a:ext cx="179388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rutrum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98" name="Rectangle 126"/>
          <p:cNvSpPr>
            <a:spLocks noChangeArrowheads="1"/>
          </p:cNvSpPr>
          <p:nvPr/>
        </p:nvSpPr>
        <p:spPr bwMode="auto">
          <a:xfrm>
            <a:off x="6219826" y="2230438"/>
            <a:ext cx="4445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99" name="Rectangle 127"/>
          <p:cNvSpPr>
            <a:spLocks noChangeArrowheads="1"/>
          </p:cNvSpPr>
          <p:nvPr/>
        </p:nvSpPr>
        <p:spPr bwMode="auto">
          <a:xfrm>
            <a:off x="6235701" y="2230438"/>
            <a:ext cx="90488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isu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00" name="Rectangle 128"/>
          <p:cNvSpPr>
            <a:spLocks noChangeArrowheads="1"/>
          </p:cNvSpPr>
          <p:nvPr/>
        </p:nvSpPr>
        <p:spPr bwMode="auto">
          <a:xfrm>
            <a:off x="6299201" y="2230438"/>
            <a:ext cx="49213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s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01" name="Rectangle 129"/>
          <p:cNvSpPr>
            <a:spLocks noChangeArrowheads="1"/>
          </p:cNvSpPr>
          <p:nvPr/>
        </p:nvSpPr>
        <p:spPr bwMode="auto">
          <a:xfrm>
            <a:off x="6318251" y="2230438"/>
            <a:ext cx="3810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02" name="Rectangle 130"/>
          <p:cNvSpPr>
            <a:spLocks noChangeArrowheads="1"/>
          </p:cNvSpPr>
          <p:nvPr/>
        </p:nvSpPr>
        <p:spPr bwMode="auto">
          <a:xfrm>
            <a:off x="6343651" y="2230438"/>
            <a:ext cx="55563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03" name="Rectangle 131"/>
          <p:cNvSpPr>
            <a:spLocks noChangeArrowheads="1"/>
          </p:cNvSpPr>
          <p:nvPr/>
        </p:nvSpPr>
        <p:spPr bwMode="auto">
          <a:xfrm>
            <a:off x="6378576" y="2230438"/>
            <a:ext cx="179388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liquam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04" name="Rectangle 132"/>
          <p:cNvSpPr>
            <a:spLocks noChangeArrowheads="1"/>
          </p:cNvSpPr>
          <p:nvPr/>
        </p:nvSpPr>
        <p:spPr bwMode="auto">
          <a:xfrm>
            <a:off x="6542089" y="2230438"/>
            <a:ext cx="68263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le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05" name="Rectangle 133"/>
          <p:cNvSpPr>
            <a:spLocks noChangeArrowheads="1"/>
          </p:cNvSpPr>
          <p:nvPr/>
        </p:nvSpPr>
        <p:spPr bwMode="auto">
          <a:xfrm>
            <a:off x="6583364" y="2230438"/>
            <a:ext cx="49213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06" name="Rectangle 134"/>
          <p:cNvSpPr>
            <a:spLocks noChangeArrowheads="1"/>
          </p:cNvSpPr>
          <p:nvPr/>
        </p:nvSpPr>
        <p:spPr bwMode="auto">
          <a:xfrm>
            <a:off x="6607176" y="2230438"/>
            <a:ext cx="93663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tus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07" name="Rectangle 135"/>
          <p:cNvSpPr>
            <a:spLocks noChangeArrowheads="1"/>
          </p:cNvSpPr>
          <p:nvPr/>
        </p:nvSpPr>
        <p:spPr bwMode="auto">
          <a:xfrm>
            <a:off x="5789614" y="2297113"/>
            <a:ext cx="531813" cy="49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08" name="Rectangle 136"/>
          <p:cNvSpPr>
            <a:spLocks noChangeArrowheads="1"/>
          </p:cNvSpPr>
          <p:nvPr/>
        </p:nvSpPr>
        <p:spPr bwMode="auto">
          <a:xfrm>
            <a:off x="5784851" y="2290763"/>
            <a:ext cx="96838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ma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09" name="Rectangle 137"/>
          <p:cNvSpPr>
            <a:spLocks noChangeArrowheads="1"/>
          </p:cNvSpPr>
          <p:nvPr/>
        </p:nvSpPr>
        <p:spPr bwMode="auto">
          <a:xfrm>
            <a:off x="5853114" y="2290763"/>
            <a:ext cx="55563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g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10" name="Rectangle 138"/>
          <p:cNvSpPr>
            <a:spLocks noChangeArrowheads="1"/>
          </p:cNvSpPr>
          <p:nvPr/>
        </p:nvSpPr>
        <p:spPr bwMode="auto">
          <a:xfrm>
            <a:off x="5883276" y="2290763"/>
            <a:ext cx="442913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na, mollis in sodale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11" name="Rectangle 139"/>
          <p:cNvSpPr>
            <a:spLocks noChangeArrowheads="1"/>
          </p:cNvSpPr>
          <p:nvPr/>
        </p:nvSpPr>
        <p:spPr bwMode="auto">
          <a:xfrm>
            <a:off x="6291264" y="2290763"/>
            <a:ext cx="49213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s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12" name="Rectangle 140"/>
          <p:cNvSpPr>
            <a:spLocks noChangeArrowheads="1"/>
          </p:cNvSpPr>
          <p:nvPr/>
        </p:nvSpPr>
        <p:spPr bwMode="auto">
          <a:xfrm>
            <a:off x="6310314" y="2290763"/>
            <a:ext cx="3810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13" name="Rectangle 141"/>
          <p:cNvSpPr>
            <a:spLocks noChangeArrowheads="1"/>
          </p:cNvSpPr>
          <p:nvPr/>
        </p:nvSpPr>
        <p:spPr bwMode="auto">
          <a:xfrm>
            <a:off x="5784851" y="1566863"/>
            <a:ext cx="138113" cy="130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02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14" name="Rectangle 142"/>
          <p:cNvSpPr>
            <a:spLocks noChangeArrowheads="1"/>
          </p:cNvSpPr>
          <p:nvPr/>
        </p:nvSpPr>
        <p:spPr bwMode="auto">
          <a:xfrm>
            <a:off x="5886451" y="1566863"/>
            <a:ext cx="231775" cy="130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INFO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15" name="Rectangle 143"/>
          <p:cNvSpPr>
            <a:spLocks noChangeArrowheads="1"/>
          </p:cNvSpPr>
          <p:nvPr/>
        </p:nvSpPr>
        <p:spPr bwMode="auto">
          <a:xfrm>
            <a:off x="6059489" y="1566863"/>
            <a:ext cx="104775" cy="130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G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16" name="Rectangle 144"/>
          <p:cNvSpPr>
            <a:spLocks noChangeArrowheads="1"/>
          </p:cNvSpPr>
          <p:nvPr/>
        </p:nvSpPr>
        <p:spPr bwMode="auto">
          <a:xfrm>
            <a:off x="6115051" y="1566863"/>
            <a:ext cx="93663" cy="130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17" name="Rectangle 145"/>
          <p:cNvSpPr>
            <a:spLocks noChangeArrowheads="1"/>
          </p:cNvSpPr>
          <p:nvPr/>
        </p:nvSpPr>
        <p:spPr bwMode="auto">
          <a:xfrm>
            <a:off x="6161089" y="1566863"/>
            <a:ext cx="280988" cy="130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APHIC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18" name="Rectangle 146"/>
          <p:cNvSpPr>
            <a:spLocks noChangeArrowheads="1"/>
          </p:cNvSpPr>
          <p:nvPr/>
        </p:nvSpPr>
        <p:spPr bwMode="auto">
          <a:xfrm>
            <a:off x="5789614" y="3543300"/>
            <a:ext cx="884238" cy="44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19" name="Rectangle 147"/>
          <p:cNvSpPr>
            <a:spLocks noChangeArrowheads="1"/>
          </p:cNvSpPr>
          <p:nvPr/>
        </p:nvSpPr>
        <p:spPr bwMode="auto">
          <a:xfrm>
            <a:off x="5784851" y="3535363"/>
            <a:ext cx="52388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L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20" name="Rectangle 148"/>
          <p:cNvSpPr>
            <a:spLocks noChangeArrowheads="1"/>
          </p:cNvSpPr>
          <p:nvPr/>
        </p:nvSpPr>
        <p:spPr bwMode="auto">
          <a:xfrm>
            <a:off x="5808664" y="3535363"/>
            <a:ext cx="55563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o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21" name="Rectangle 149"/>
          <p:cNvSpPr>
            <a:spLocks noChangeArrowheads="1"/>
          </p:cNvSpPr>
          <p:nvPr/>
        </p:nvSpPr>
        <p:spPr bwMode="auto">
          <a:xfrm>
            <a:off x="5837239" y="3535363"/>
            <a:ext cx="4445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22" name="Rectangle 150"/>
          <p:cNvSpPr>
            <a:spLocks noChangeArrowheads="1"/>
          </p:cNvSpPr>
          <p:nvPr/>
        </p:nvSpPr>
        <p:spPr bwMode="auto">
          <a:xfrm>
            <a:off x="5853114" y="3535363"/>
            <a:ext cx="96838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em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23" name="Rectangle 151"/>
          <p:cNvSpPr>
            <a:spLocks noChangeArrowheads="1"/>
          </p:cNvSpPr>
          <p:nvPr/>
        </p:nvSpPr>
        <p:spPr bwMode="auto">
          <a:xfrm>
            <a:off x="5935664" y="3535363"/>
            <a:ext cx="161925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ipsum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24" name="Rectangle 152"/>
          <p:cNvSpPr>
            <a:spLocks noChangeArrowheads="1"/>
          </p:cNvSpPr>
          <p:nvPr/>
        </p:nvSpPr>
        <p:spPr bwMode="auto">
          <a:xfrm>
            <a:off x="6084889" y="3535363"/>
            <a:ext cx="142875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dolor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25" name="Rectangle 153"/>
          <p:cNvSpPr>
            <a:spLocks noChangeArrowheads="1"/>
          </p:cNvSpPr>
          <p:nvPr/>
        </p:nvSpPr>
        <p:spPr bwMode="auto">
          <a:xfrm>
            <a:off x="6216651" y="3535363"/>
            <a:ext cx="79375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sit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26" name="Rectangle 154"/>
          <p:cNvSpPr>
            <a:spLocks noChangeArrowheads="1"/>
          </p:cNvSpPr>
          <p:nvPr/>
        </p:nvSpPr>
        <p:spPr bwMode="auto">
          <a:xfrm>
            <a:off x="6280151" y="3535363"/>
            <a:ext cx="123825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ame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27" name="Rectangle 155"/>
          <p:cNvSpPr>
            <a:spLocks noChangeArrowheads="1"/>
          </p:cNvSpPr>
          <p:nvPr/>
        </p:nvSpPr>
        <p:spPr bwMode="auto">
          <a:xfrm>
            <a:off x="6373814" y="3535363"/>
            <a:ext cx="4445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28" name="Rectangle 156"/>
          <p:cNvSpPr>
            <a:spLocks noChangeArrowheads="1"/>
          </p:cNvSpPr>
          <p:nvPr/>
        </p:nvSpPr>
        <p:spPr bwMode="auto">
          <a:xfrm>
            <a:off x="6392864" y="3535363"/>
            <a:ext cx="3810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29" name="Rectangle 157"/>
          <p:cNvSpPr>
            <a:spLocks noChangeArrowheads="1"/>
          </p:cNvSpPr>
          <p:nvPr/>
        </p:nvSpPr>
        <p:spPr bwMode="auto">
          <a:xfrm>
            <a:off x="6415089" y="3535363"/>
            <a:ext cx="49213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30" name="Rectangle 158"/>
          <p:cNvSpPr>
            <a:spLocks noChangeArrowheads="1"/>
          </p:cNvSpPr>
          <p:nvPr/>
        </p:nvSpPr>
        <p:spPr bwMode="auto">
          <a:xfrm>
            <a:off x="6437314" y="3535363"/>
            <a:ext cx="131763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onse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31" name="Rectangle 159"/>
          <p:cNvSpPr>
            <a:spLocks noChangeArrowheads="1"/>
          </p:cNvSpPr>
          <p:nvPr/>
        </p:nvSpPr>
        <p:spPr bwMode="auto">
          <a:xfrm>
            <a:off x="6542089" y="3535363"/>
            <a:ext cx="49213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32" name="Rectangle 160"/>
          <p:cNvSpPr>
            <a:spLocks noChangeArrowheads="1"/>
          </p:cNvSpPr>
          <p:nvPr/>
        </p:nvSpPr>
        <p:spPr bwMode="auto">
          <a:xfrm>
            <a:off x="6569076" y="3535363"/>
            <a:ext cx="4445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33" name="Rectangle 161"/>
          <p:cNvSpPr>
            <a:spLocks noChangeArrowheads="1"/>
          </p:cNvSpPr>
          <p:nvPr/>
        </p:nvSpPr>
        <p:spPr bwMode="auto">
          <a:xfrm>
            <a:off x="6583364" y="3535363"/>
            <a:ext cx="115888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etur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34" name="Rectangle 162"/>
          <p:cNvSpPr>
            <a:spLocks noChangeArrowheads="1"/>
          </p:cNvSpPr>
          <p:nvPr/>
        </p:nvSpPr>
        <p:spPr bwMode="auto">
          <a:xfrm>
            <a:off x="5789614" y="3603625"/>
            <a:ext cx="884238" cy="47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35" name="Rectangle 163"/>
          <p:cNvSpPr>
            <a:spLocks noChangeArrowheads="1"/>
          </p:cNvSpPr>
          <p:nvPr/>
        </p:nvSpPr>
        <p:spPr bwMode="auto">
          <a:xfrm>
            <a:off x="5784851" y="3598863"/>
            <a:ext cx="250825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adipiscing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auto">
          <a:xfrm>
            <a:off x="6021389" y="3598863"/>
            <a:ext cx="79375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eli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37" name="Rectangle 165"/>
          <p:cNvSpPr>
            <a:spLocks noChangeArrowheads="1"/>
          </p:cNvSpPr>
          <p:nvPr/>
        </p:nvSpPr>
        <p:spPr bwMode="auto">
          <a:xfrm>
            <a:off x="6070601" y="3598863"/>
            <a:ext cx="4445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38" name="Rectangle 166"/>
          <p:cNvSpPr>
            <a:spLocks noChangeArrowheads="1"/>
          </p:cNvSpPr>
          <p:nvPr/>
        </p:nvSpPr>
        <p:spPr bwMode="auto">
          <a:xfrm>
            <a:off x="6089651" y="3598863"/>
            <a:ext cx="3810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39" name="Rectangle 167"/>
          <p:cNvSpPr>
            <a:spLocks noChangeArrowheads="1"/>
          </p:cNvSpPr>
          <p:nvPr/>
        </p:nvSpPr>
        <p:spPr bwMode="auto">
          <a:xfrm>
            <a:off x="6115051" y="3598863"/>
            <a:ext cx="60325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U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40" name="Rectangle 168"/>
          <p:cNvSpPr>
            <a:spLocks noChangeArrowheads="1"/>
          </p:cNvSpPr>
          <p:nvPr/>
        </p:nvSpPr>
        <p:spPr bwMode="auto">
          <a:xfrm>
            <a:off x="6148389" y="3598863"/>
            <a:ext cx="4445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41" name="Rectangle 169"/>
          <p:cNvSpPr>
            <a:spLocks noChangeArrowheads="1"/>
          </p:cNvSpPr>
          <p:nvPr/>
        </p:nvSpPr>
        <p:spPr bwMode="auto">
          <a:xfrm>
            <a:off x="6183314" y="3598863"/>
            <a:ext cx="52388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42" name="Rectangle 170"/>
          <p:cNvSpPr>
            <a:spLocks noChangeArrowheads="1"/>
          </p:cNvSpPr>
          <p:nvPr/>
        </p:nvSpPr>
        <p:spPr bwMode="auto">
          <a:xfrm>
            <a:off x="6219826" y="3598863"/>
            <a:ext cx="10160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nisl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43" name="Rectangle 171"/>
          <p:cNvSpPr>
            <a:spLocks noChangeArrowheads="1"/>
          </p:cNvSpPr>
          <p:nvPr/>
        </p:nvSpPr>
        <p:spPr bwMode="auto">
          <a:xfrm>
            <a:off x="6310314" y="3598863"/>
            <a:ext cx="161925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facilisi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44" name="Rectangle 172"/>
          <p:cNvSpPr>
            <a:spLocks noChangeArrowheads="1"/>
          </p:cNvSpPr>
          <p:nvPr/>
        </p:nvSpPr>
        <p:spPr bwMode="auto">
          <a:xfrm>
            <a:off x="6445251" y="3598863"/>
            <a:ext cx="49213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s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45" name="Rectangle 173"/>
          <p:cNvSpPr>
            <a:spLocks noChangeArrowheads="1"/>
          </p:cNvSpPr>
          <p:nvPr/>
        </p:nvSpPr>
        <p:spPr bwMode="auto">
          <a:xfrm>
            <a:off x="6464301" y="3598863"/>
            <a:ext cx="3810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46" name="Rectangle 174"/>
          <p:cNvSpPr>
            <a:spLocks noChangeArrowheads="1"/>
          </p:cNvSpPr>
          <p:nvPr/>
        </p:nvSpPr>
        <p:spPr bwMode="auto">
          <a:xfrm>
            <a:off x="6489701" y="3598863"/>
            <a:ext cx="52388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v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47" name="Rectangle 175"/>
          <p:cNvSpPr>
            <a:spLocks noChangeArrowheads="1"/>
          </p:cNvSpPr>
          <p:nvPr/>
        </p:nvSpPr>
        <p:spPr bwMode="auto">
          <a:xfrm>
            <a:off x="6513514" y="3598863"/>
            <a:ext cx="142875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olutp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48" name="Rectangle 176"/>
          <p:cNvSpPr>
            <a:spLocks noChangeArrowheads="1"/>
          </p:cNvSpPr>
          <p:nvPr/>
        </p:nvSpPr>
        <p:spPr bwMode="auto">
          <a:xfrm>
            <a:off x="6629401" y="3598863"/>
            <a:ext cx="52388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49" name="Rectangle 177"/>
          <p:cNvSpPr>
            <a:spLocks noChangeArrowheads="1"/>
          </p:cNvSpPr>
          <p:nvPr/>
        </p:nvSpPr>
        <p:spPr bwMode="auto">
          <a:xfrm>
            <a:off x="6654801" y="3598863"/>
            <a:ext cx="4445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50" name="Rectangle 178"/>
          <p:cNvSpPr>
            <a:spLocks noChangeArrowheads="1"/>
          </p:cNvSpPr>
          <p:nvPr/>
        </p:nvSpPr>
        <p:spPr bwMode="auto">
          <a:xfrm>
            <a:off x="5789614" y="3667125"/>
            <a:ext cx="884238" cy="47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51" name="Rectangle 179"/>
          <p:cNvSpPr>
            <a:spLocks noChangeArrowheads="1"/>
          </p:cNvSpPr>
          <p:nvPr/>
        </p:nvSpPr>
        <p:spPr bwMode="auto">
          <a:xfrm>
            <a:off x="5784851" y="3659188"/>
            <a:ext cx="14605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ligula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52" name="Rectangle 180"/>
          <p:cNvSpPr>
            <a:spLocks noChangeArrowheads="1"/>
          </p:cNvSpPr>
          <p:nvPr/>
        </p:nvSpPr>
        <p:spPr bwMode="auto">
          <a:xfrm>
            <a:off x="5919789" y="3659188"/>
            <a:ext cx="10795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vita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53" name="Rectangle 181"/>
          <p:cNvSpPr>
            <a:spLocks noChangeArrowheads="1"/>
          </p:cNvSpPr>
          <p:nvPr/>
        </p:nvSpPr>
        <p:spPr bwMode="auto">
          <a:xfrm>
            <a:off x="5999164" y="3659188"/>
            <a:ext cx="52388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54" name="Rectangle 182"/>
          <p:cNvSpPr>
            <a:spLocks noChangeArrowheads="1"/>
          </p:cNvSpPr>
          <p:nvPr/>
        </p:nvSpPr>
        <p:spPr bwMode="auto">
          <a:xfrm>
            <a:off x="6026151" y="3659188"/>
            <a:ext cx="3810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55" name="Rectangle 183"/>
          <p:cNvSpPr>
            <a:spLocks noChangeArrowheads="1"/>
          </p:cNvSpPr>
          <p:nvPr/>
        </p:nvSpPr>
        <p:spPr bwMode="auto">
          <a:xfrm>
            <a:off x="6051551" y="3659188"/>
            <a:ext cx="179388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rutrum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56" name="Rectangle 184"/>
          <p:cNvSpPr>
            <a:spLocks noChangeArrowheads="1"/>
          </p:cNvSpPr>
          <p:nvPr/>
        </p:nvSpPr>
        <p:spPr bwMode="auto">
          <a:xfrm>
            <a:off x="6219826" y="3659188"/>
            <a:ext cx="4445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57" name="Rectangle 185"/>
          <p:cNvSpPr>
            <a:spLocks noChangeArrowheads="1"/>
          </p:cNvSpPr>
          <p:nvPr/>
        </p:nvSpPr>
        <p:spPr bwMode="auto">
          <a:xfrm>
            <a:off x="6235701" y="3659188"/>
            <a:ext cx="90488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isu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58" name="Rectangle 186"/>
          <p:cNvSpPr>
            <a:spLocks noChangeArrowheads="1"/>
          </p:cNvSpPr>
          <p:nvPr/>
        </p:nvSpPr>
        <p:spPr bwMode="auto">
          <a:xfrm>
            <a:off x="6299201" y="3659188"/>
            <a:ext cx="49213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s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59" name="Rectangle 187"/>
          <p:cNvSpPr>
            <a:spLocks noChangeArrowheads="1"/>
          </p:cNvSpPr>
          <p:nvPr/>
        </p:nvSpPr>
        <p:spPr bwMode="auto">
          <a:xfrm>
            <a:off x="6318251" y="3659188"/>
            <a:ext cx="3810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60" name="Rectangle 188"/>
          <p:cNvSpPr>
            <a:spLocks noChangeArrowheads="1"/>
          </p:cNvSpPr>
          <p:nvPr/>
        </p:nvSpPr>
        <p:spPr bwMode="auto">
          <a:xfrm>
            <a:off x="6343651" y="3659188"/>
            <a:ext cx="55563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61" name="Rectangle 189"/>
          <p:cNvSpPr>
            <a:spLocks noChangeArrowheads="1"/>
          </p:cNvSpPr>
          <p:nvPr/>
        </p:nvSpPr>
        <p:spPr bwMode="auto">
          <a:xfrm>
            <a:off x="6378576" y="3659188"/>
            <a:ext cx="179388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liquam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62" name="Rectangle 190"/>
          <p:cNvSpPr>
            <a:spLocks noChangeArrowheads="1"/>
          </p:cNvSpPr>
          <p:nvPr/>
        </p:nvSpPr>
        <p:spPr bwMode="auto">
          <a:xfrm>
            <a:off x="6542089" y="3659188"/>
            <a:ext cx="68263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le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63" name="Rectangle 191"/>
          <p:cNvSpPr>
            <a:spLocks noChangeArrowheads="1"/>
          </p:cNvSpPr>
          <p:nvPr/>
        </p:nvSpPr>
        <p:spPr bwMode="auto">
          <a:xfrm>
            <a:off x="6583364" y="3659188"/>
            <a:ext cx="49213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64" name="Rectangle 192"/>
          <p:cNvSpPr>
            <a:spLocks noChangeArrowheads="1"/>
          </p:cNvSpPr>
          <p:nvPr/>
        </p:nvSpPr>
        <p:spPr bwMode="auto">
          <a:xfrm>
            <a:off x="6607176" y="3659188"/>
            <a:ext cx="93663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tus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65" name="Rectangle 193"/>
          <p:cNvSpPr>
            <a:spLocks noChangeArrowheads="1"/>
          </p:cNvSpPr>
          <p:nvPr/>
        </p:nvSpPr>
        <p:spPr bwMode="auto">
          <a:xfrm>
            <a:off x="5789614" y="3730625"/>
            <a:ext cx="531813" cy="44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66" name="Rectangle 194"/>
          <p:cNvSpPr>
            <a:spLocks noChangeArrowheads="1"/>
          </p:cNvSpPr>
          <p:nvPr/>
        </p:nvSpPr>
        <p:spPr bwMode="auto">
          <a:xfrm>
            <a:off x="5784851" y="3722688"/>
            <a:ext cx="96838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ma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67" name="Rectangle 195"/>
          <p:cNvSpPr>
            <a:spLocks noChangeArrowheads="1"/>
          </p:cNvSpPr>
          <p:nvPr/>
        </p:nvSpPr>
        <p:spPr bwMode="auto">
          <a:xfrm>
            <a:off x="5853114" y="3722688"/>
            <a:ext cx="55563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g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68" name="Rectangle 196"/>
          <p:cNvSpPr>
            <a:spLocks noChangeArrowheads="1"/>
          </p:cNvSpPr>
          <p:nvPr/>
        </p:nvSpPr>
        <p:spPr bwMode="auto">
          <a:xfrm>
            <a:off x="5883276" y="3722688"/>
            <a:ext cx="442913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na, mollis in sodale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69" name="Rectangle 197"/>
          <p:cNvSpPr>
            <a:spLocks noChangeArrowheads="1"/>
          </p:cNvSpPr>
          <p:nvPr/>
        </p:nvSpPr>
        <p:spPr bwMode="auto">
          <a:xfrm>
            <a:off x="6291264" y="3722688"/>
            <a:ext cx="49213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s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70" name="Rectangle 198"/>
          <p:cNvSpPr>
            <a:spLocks noChangeArrowheads="1"/>
          </p:cNvSpPr>
          <p:nvPr/>
        </p:nvSpPr>
        <p:spPr bwMode="auto">
          <a:xfrm>
            <a:off x="6310314" y="3722688"/>
            <a:ext cx="38100" cy="74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00" b="0" i="0" u="none" strike="noStrike" cap="none" normalizeH="0" baseline="0">
                <a:ln>
                  <a:noFill/>
                </a:ln>
                <a:solidFill>
                  <a:srgbClr val="B8B8B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71" name="Rectangle 199"/>
          <p:cNvSpPr>
            <a:spLocks noChangeArrowheads="1"/>
          </p:cNvSpPr>
          <p:nvPr/>
        </p:nvSpPr>
        <p:spPr bwMode="auto">
          <a:xfrm>
            <a:off x="5784851" y="2995613"/>
            <a:ext cx="138113" cy="130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03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72" name="Rectangle 200"/>
          <p:cNvSpPr>
            <a:spLocks noChangeArrowheads="1"/>
          </p:cNvSpPr>
          <p:nvPr/>
        </p:nvSpPr>
        <p:spPr bwMode="auto">
          <a:xfrm>
            <a:off x="5886451" y="2995613"/>
            <a:ext cx="231775" cy="130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INFO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73" name="Rectangle 201"/>
          <p:cNvSpPr>
            <a:spLocks noChangeArrowheads="1"/>
          </p:cNvSpPr>
          <p:nvPr/>
        </p:nvSpPr>
        <p:spPr bwMode="auto">
          <a:xfrm>
            <a:off x="6059489" y="2995613"/>
            <a:ext cx="104775" cy="130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G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74" name="Rectangle 202"/>
          <p:cNvSpPr>
            <a:spLocks noChangeArrowheads="1"/>
          </p:cNvSpPr>
          <p:nvPr/>
        </p:nvSpPr>
        <p:spPr bwMode="auto">
          <a:xfrm>
            <a:off x="6115051" y="2995613"/>
            <a:ext cx="93663" cy="130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75" name="Rectangle 203"/>
          <p:cNvSpPr>
            <a:spLocks noChangeArrowheads="1"/>
          </p:cNvSpPr>
          <p:nvPr/>
        </p:nvSpPr>
        <p:spPr bwMode="auto">
          <a:xfrm>
            <a:off x="6161089" y="2995613"/>
            <a:ext cx="280988" cy="130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APHIC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276" name="Picture 20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18064" y="1916113"/>
            <a:ext cx="2921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" name="Picture 20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29489" y="482600"/>
            <a:ext cx="3048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" name="Picture 20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23138" y="3408363"/>
            <a:ext cx="303213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100392" y="4798382"/>
            <a:ext cx="3991216" cy="1948648"/>
            <a:chOff x="8386921" y="2138442"/>
            <a:chExt cx="2501951" cy="1401105"/>
          </a:xfrm>
        </p:grpSpPr>
        <p:sp>
          <p:nvSpPr>
            <p:cNvPr id="5" name="矩形 4"/>
            <p:cNvSpPr/>
            <p:nvPr/>
          </p:nvSpPr>
          <p:spPr>
            <a:xfrm>
              <a:off x="8386921" y="2138442"/>
              <a:ext cx="2501951" cy="5757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504910" y="2542351"/>
              <a:ext cx="2265974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4100" name="AutoShape 4"/>
          <p:cNvSpPr>
            <a:spLocks noChangeAspect="1" noChangeArrowheads="1" noTextEdit="1"/>
          </p:cNvSpPr>
          <p:nvPr/>
        </p:nvSpPr>
        <p:spPr bwMode="auto">
          <a:xfrm>
            <a:off x="1011238" y="609600"/>
            <a:ext cx="10507662" cy="3341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588250" y="1790700"/>
            <a:ext cx="16954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0" y="1900238"/>
            <a:ext cx="14509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64638" y="1360488"/>
            <a:ext cx="2357437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2713" y="1790700"/>
            <a:ext cx="181451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34450" y="1906588"/>
            <a:ext cx="1560512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9572625" y="1817688"/>
            <a:ext cx="1462087" cy="146208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8" name="Freeform 12"/>
          <p:cNvSpPr/>
          <p:nvPr/>
        </p:nvSpPr>
        <p:spPr bwMode="auto">
          <a:xfrm>
            <a:off x="10296525" y="1371600"/>
            <a:ext cx="14287" cy="760413"/>
          </a:xfrm>
          <a:custGeom>
            <a:avLst/>
            <a:gdLst/>
            <a:ahLst/>
            <a:cxnLst>
              <a:cxn ang="0">
                <a:pos x="4" y="201"/>
              </a:cxn>
              <a:cxn ang="0">
                <a:pos x="4" y="1"/>
              </a:cxn>
              <a:cxn ang="0">
                <a:pos x="2" y="0"/>
              </a:cxn>
              <a:cxn ang="0">
                <a:pos x="0" y="1"/>
              </a:cxn>
              <a:cxn ang="0">
                <a:pos x="0" y="201"/>
              </a:cxn>
              <a:cxn ang="0">
                <a:pos x="2" y="203"/>
              </a:cxn>
              <a:cxn ang="0">
                <a:pos x="4" y="201"/>
              </a:cxn>
            </a:cxnLst>
            <a:rect l="0" t="0" r="r" b="b"/>
            <a:pathLst>
              <a:path w="4" h="203">
                <a:moveTo>
                  <a:pt x="4" y="201"/>
                </a:moveTo>
                <a:cubicBezTo>
                  <a:pt x="4" y="1"/>
                  <a:pt x="4" y="1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02"/>
                  <a:pt x="1" y="203"/>
                  <a:pt x="2" y="203"/>
                </a:cubicBezTo>
                <a:cubicBezTo>
                  <a:pt x="3" y="203"/>
                  <a:pt x="4" y="202"/>
                  <a:pt x="4" y="201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9" name="Oval 13"/>
          <p:cNvSpPr>
            <a:spLocks noChangeArrowheads="1"/>
          </p:cNvSpPr>
          <p:nvPr/>
        </p:nvSpPr>
        <p:spPr bwMode="auto">
          <a:xfrm>
            <a:off x="10258425" y="1322388"/>
            <a:ext cx="90487" cy="9048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6425" y="1790700"/>
            <a:ext cx="1277937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24375" y="1900238"/>
            <a:ext cx="10922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78475" y="1360488"/>
            <a:ext cx="2130425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08863" y="1790700"/>
            <a:ext cx="46831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51738" y="2027238"/>
            <a:ext cx="38576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21313" y="1790700"/>
            <a:ext cx="214471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05688" y="1790700"/>
            <a:ext cx="15716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29513" y="2305050"/>
            <a:ext cx="333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346700" y="1906588"/>
            <a:ext cx="1889125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9" name="Oval 23"/>
          <p:cNvSpPr>
            <a:spLocks noChangeArrowheads="1"/>
          </p:cNvSpPr>
          <p:nvPr/>
        </p:nvSpPr>
        <p:spPr bwMode="auto">
          <a:xfrm>
            <a:off x="5988050" y="1817688"/>
            <a:ext cx="1462087" cy="146208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0" name="Freeform 24"/>
          <p:cNvSpPr/>
          <p:nvPr/>
        </p:nvSpPr>
        <p:spPr bwMode="auto">
          <a:xfrm>
            <a:off x="6711950" y="1371600"/>
            <a:ext cx="14287" cy="760413"/>
          </a:xfrm>
          <a:custGeom>
            <a:avLst/>
            <a:gdLst/>
            <a:ahLst/>
            <a:cxnLst>
              <a:cxn ang="0">
                <a:pos x="4" y="201"/>
              </a:cxn>
              <a:cxn ang="0">
                <a:pos x="4" y="1"/>
              </a:cxn>
              <a:cxn ang="0">
                <a:pos x="2" y="0"/>
              </a:cxn>
              <a:cxn ang="0">
                <a:pos x="0" y="1"/>
              </a:cxn>
              <a:cxn ang="0">
                <a:pos x="0" y="201"/>
              </a:cxn>
              <a:cxn ang="0">
                <a:pos x="2" y="203"/>
              </a:cxn>
              <a:cxn ang="0">
                <a:pos x="4" y="201"/>
              </a:cxn>
            </a:cxnLst>
            <a:rect l="0" t="0" r="r" b="b"/>
            <a:pathLst>
              <a:path w="4" h="203">
                <a:moveTo>
                  <a:pt x="4" y="201"/>
                </a:moveTo>
                <a:cubicBezTo>
                  <a:pt x="4" y="1"/>
                  <a:pt x="4" y="1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02"/>
                  <a:pt x="1" y="203"/>
                  <a:pt x="2" y="203"/>
                </a:cubicBezTo>
                <a:cubicBezTo>
                  <a:pt x="3" y="203"/>
                  <a:pt x="4" y="202"/>
                  <a:pt x="4" y="201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1" name="Oval 25"/>
          <p:cNvSpPr>
            <a:spLocks noChangeArrowheads="1"/>
          </p:cNvSpPr>
          <p:nvPr/>
        </p:nvSpPr>
        <p:spPr bwMode="auto">
          <a:xfrm>
            <a:off x="6673850" y="1322388"/>
            <a:ext cx="90487" cy="9048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383088" y="1790700"/>
            <a:ext cx="36512" cy="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08063" y="1790700"/>
            <a:ext cx="14763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2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16013" y="1900238"/>
            <a:ext cx="12827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5" name="Picture 29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368550" y="1360488"/>
            <a:ext cx="2130425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" name="Picture 30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154488" y="1828800"/>
            <a:ext cx="5127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31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405313" y="1993900"/>
            <a:ext cx="322262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32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211388" y="1790700"/>
            <a:ext cx="21748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33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149725" y="1790700"/>
            <a:ext cx="2698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34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273550" y="2109788"/>
            <a:ext cx="146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35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143125" y="1906588"/>
            <a:ext cx="1951037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2" name="Oval 36"/>
          <p:cNvSpPr>
            <a:spLocks noChangeArrowheads="1"/>
          </p:cNvSpPr>
          <p:nvPr/>
        </p:nvSpPr>
        <p:spPr bwMode="auto">
          <a:xfrm>
            <a:off x="2781300" y="1817688"/>
            <a:ext cx="1458912" cy="146208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3" name="Freeform 37"/>
          <p:cNvSpPr/>
          <p:nvPr/>
        </p:nvSpPr>
        <p:spPr bwMode="auto">
          <a:xfrm>
            <a:off x="3505200" y="1371600"/>
            <a:ext cx="11112" cy="760413"/>
          </a:xfrm>
          <a:custGeom>
            <a:avLst/>
            <a:gdLst/>
            <a:ahLst/>
            <a:cxnLst>
              <a:cxn ang="0">
                <a:pos x="3" y="201"/>
              </a:cxn>
              <a:cxn ang="0">
                <a:pos x="3" y="1"/>
              </a:cxn>
              <a:cxn ang="0">
                <a:pos x="2" y="0"/>
              </a:cxn>
              <a:cxn ang="0">
                <a:pos x="0" y="1"/>
              </a:cxn>
              <a:cxn ang="0">
                <a:pos x="0" y="201"/>
              </a:cxn>
              <a:cxn ang="0">
                <a:pos x="2" y="203"/>
              </a:cxn>
              <a:cxn ang="0">
                <a:pos x="3" y="201"/>
              </a:cxn>
            </a:cxnLst>
            <a:rect l="0" t="0" r="r" b="b"/>
            <a:pathLst>
              <a:path w="3" h="203">
                <a:moveTo>
                  <a:pt x="3" y="201"/>
                </a:move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02"/>
                  <a:pt x="1" y="203"/>
                  <a:pt x="2" y="203"/>
                </a:cubicBezTo>
                <a:cubicBezTo>
                  <a:pt x="3" y="203"/>
                  <a:pt x="3" y="202"/>
                  <a:pt x="3" y="201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4" name="Oval 38"/>
          <p:cNvSpPr>
            <a:spLocks noChangeArrowheads="1"/>
          </p:cNvSpPr>
          <p:nvPr/>
        </p:nvSpPr>
        <p:spPr bwMode="auto">
          <a:xfrm>
            <a:off x="3463925" y="1322388"/>
            <a:ext cx="93662" cy="9048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5" name="Freeform 39"/>
          <p:cNvSpPr>
            <a:spLocks noEditPoints="1"/>
          </p:cNvSpPr>
          <p:nvPr/>
        </p:nvSpPr>
        <p:spPr bwMode="auto">
          <a:xfrm>
            <a:off x="1749425" y="2308225"/>
            <a:ext cx="241300" cy="363538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0" y="49"/>
              </a:cxn>
              <a:cxn ang="0">
                <a:pos x="31" y="97"/>
              </a:cxn>
              <a:cxn ang="0">
                <a:pos x="64" y="47"/>
              </a:cxn>
              <a:cxn ang="0">
                <a:pos x="33" y="0"/>
              </a:cxn>
              <a:cxn ang="0">
                <a:pos x="32" y="10"/>
              </a:cxn>
              <a:cxn ang="0">
                <a:pos x="51" y="48"/>
              </a:cxn>
              <a:cxn ang="0">
                <a:pos x="32" y="87"/>
              </a:cxn>
              <a:cxn ang="0">
                <a:pos x="13" y="49"/>
              </a:cxn>
              <a:cxn ang="0">
                <a:pos x="32" y="10"/>
              </a:cxn>
            </a:cxnLst>
            <a:rect l="0" t="0" r="r" b="b"/>
            <a:pathLst>
              <a:path w="64" h="97">
                <a:moveTo>
                  <a:pt x="33" y="0"/>
                </a:moveTo>
                <a:cubicBezTo>
                  <a:pt x="14" y="0"/>
                  <a:pt x="0" y="17"/>
                  <a:pt x="0" y="49"/>
                </a:cubicBezTo>
                <a:cubicBezTo>
                  <a:pt x="0" y="80"/>
                  <a:pt x="13" y="97"/>
                  <a:pt x="31" y="97"/>
                </a:cubicBezTo>
                <a:cubicBezTo>
                  <a:pt x="52" y="97"/>
                  <a:pt x="64" y="79"/>
                  <a:pt x="64" y="47"/>
                </a:cubicBezTo>
                <a:cubicBezTo>
                  <a:pt x="64" y="17"/>
                  <a:pt x="52" y="0"/>
                  <a:pt x="33" y="0"/>
                </a:cubicBezTo>
                <a:close/>
                <a:moveTo>
                  <a:pt x="32" y="10"/>
                </a:moveTo>
                <a:cubicBezTo>
                  <a:pt x="45" y="10"/>
                  <a:pt x="51" y="25"/>
                  <a:pt x="51" y="48"/>
                </a:cubicBezTo>
                <a:cubicBezTo>
                  <a:pt x="51" y="72"/>
                  <a:pt x="45" y="87"/>
                  <a:pt x="32" y="87"/>
                </a:cubicBezTo>
                <a:cubicBezTo>
                  <a:pt x="20" y="87"/>
                  <a:pt x="13" y="73"/>
                  <a:pt x="13" y="49"/>
                </a:cubicBezTo>
                <a:cubicBezTo>
                  <a:pt x="13" y="23"/>
                  <a:pt x="21" y="10"/>
                  <a:pt x="32" y="1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6" name="Freeform 40"/>
          <p:cNvSpPr/>
          <p:nvPr/>
        </p:nvSpPr>
        <p:spPr bwMode="auto">
          <a:xfrm>
            <a:off x="2065338" y="2312988"/>
            <a:ext cx="115887" cy="352425"/>
          </a:xfrm>
          <a:custGeom>
            <a:avLst/>
            <a:gdLst/>
            <a:ahLst/>
            <a:cxnLst>
              <a:cxn ang="0">
                <a:pos x="45" y="222"/>
              </a:cxn>
              <a:cxn ang="0">
                <a:pos x="73" y="222"/>
              </a:cxn>
              <a:cxn ang="0">
                <a:pos x="73" y="0"/>
              </a:cxn>
              <a:cxn ang="0">
                <a:pos x="47" y="0"/>
              </a:cxn>
              <a:cxn ang="0">
                <a:pos x="0" y="26"/>
              </a:cxn>
              <a:cxn ang="0">
                <a:pos x="4" y="49"/>
              </a:cxn>
              <a:cxn ang="0">
                <a:pos x="42" y="28"/>
              </a:cxn>
              <a:cxn ang="0">
                <a:pos x="45" y="28"/>
              </a:cxn>
              <a:cxn ang="0">
                <a:pos x="45" y="222"/>
              </a:cxn>
            </a:cxnLst>
            <a:rect l="0" t="0" r="r" b="b"/>
            <a:pathLst>
              <a:path w="73" h="222">
                <a:moveTo>
                  <a:pt x="45" y="222"/>
                </a:moveTo>
                <a:lnTo>
                  <a:pt x="73" y="222"/>
                </a:lnTo>
                <a:lnTo>
                  <a:pt x="73" y="0"/>
                </a:lnTo>
                <a:lnTo>
                  <a:pt x="47" y="0"/>
                </a:lnTo>
                <a:lnTo>
                  <a:pt x="0" y="26"/>
                </a:lnTo>
                <a:lnTo>
                  <a:pt x="4" y="49"/>
                </a:lnTo>
                <a:lnTo>
                  <a:pt x="42" y="28"/>
                </a:lnTo>
                <a:lnTo>
                  <a:pt x="45" y="28"/>
                </a:lnTo>
                <a:lnTo>
                  <a:pt x="45" y="2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7" name="Freeform 41"/>
          <p:cNvSpPr>
            <a:spLocks noEditPoints="1"/>
          </p:cNvSpPr>
          <p:nvPr/>
        </p:nvSpPr>
        <p:spPr bwMode="auto">
          <a:xfrm>
            <a:off x="4779963" y="2308225"/>
            <a:ext cx="236537" cy="363538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0" y="49"/>
              </a:cxn>
              <a:cxn ang="0">
                <a:pos x="31" y="97"/>
              </a:cxn>
              <a:cxn ang="0">
                <a:pos x="63" y="47"/>
              </a:cxn>
              <a:cxn ang="0">
                <a:pos x="32" y="0"/>
              </a:cxn>
              <a:cxn ang="0">
                <a:pos x="31" y="10"/>
              </a:cxn>
              <a:cxn ang="0">
                <a:pos x="51" y="48"/>
              </a:cxn>
              <a:cxn ang="0">
                <a:pos x="31" y="87"/>
              </a:cxn>
              <a:cxn ang="0">
                <a:pos x="12" y="49"/>
              </a:cxn>
              <a:cxn ang="0">
                <a:pos x="31" y="10"/>
              </a:cxn>
            </a:cxnLst>
            <a:rect l="0" t="0" r="r" b="b"/>
            <a:pathLst>
              <a:path w="63" h="97">
                <a:moveTo>
                  <a:pt x="32" y="0"/>
                </a:moveTo>
                <a:cubicBezTo>
                  <a:pt x="13" y="0"/>
                  <a:pt x="0" y="17"/>
                  <a:pt x="0" y="49"/>
                </a:cubicBezTo>
                <a:cubicBezTo>
                  <a:pt x="0" y="80"/>
                  <a:pt x="12" y="97"/>
                  <a:pt x="31" y="97"/>
                </a:cubicBezTo>
                <a:cubicBezTo>
                  <a:pt x="51" y="97"/>
                  <a:pt x="63" y="79"/>
                  <a:pt x="63" y="47"/>
                </a:cubicBezTo>
                <a:cubicBezTo>
                  <a:pt x="63" y="17"/>
                  <a:pt x="52" y="0"/>
                  <a:pt x="32" y="0"/>
                </a:cubicBezTo>
                <a:close/>
                <a:moveTo>
                  <a:pt x="31" y="10"/>
                </a:moveTo>
                <a:cubicBezTo>
                  <a:pt x="45" y="10"/>
                  <a:pt x="51" y="25"/>
                  <a:pt x="51" y="48"/>
                </a:cubicBezTo>
                <a:cubicBezTo>
                  <a:pt x="51" y="72"/>
                  <a:pt x="44" y="87"/>
                  <a:pt x="31" y="87"/>
                </a:cubicBezTo>
                <a:cubicBezTo>
                  <a:pt x="20" y="87"/>
                  <a:pt x="12" y="73"/>
                  <a:pt x="12" y="49"/>
                </a:cubicBezTo>
                <a:cubicBezTo>
                  <a:pt x="12" y="23"/>
                  <a:pt x="20" y="10"/>
                  <a:pt x="31" y="1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8" name="Freeform 42"/>
          <p:cNvSpPr/>
          <p:nvPr/>
        </p:nvSpPr>
        <p:spPr bwMode="auto">
          <a:xfrm>
            <a:off x="5060950" y="2308225"/>
            <a:ext cx="225425" cy="357188"/>
          </a:xfrm>
          <a:custGeom>
            <a:avLst/>
            <a:gdLst/>
            <a:ahLst/>
            <a:cxnLst>
              <a:cxn ang="0">
                <a:pos x="60" y="95"/>
              </a:cxn>
              <a:cxn ang="0">
                <a:pos x="60" y="85"/>
              </a:cxn>
              <a:cxn ang="0">
                <a:pos x="18" y="85"/>
              </a:cxn>
              <a:cxn ang="0">
                <a:pos x="18" y="85"/>
              </a:cxn>
              <a:cxn ang="0">
                <a:pos x="25" y="78"/>
              </a:cxn>
              <a:cxn ang="0">
                <a:pos x="57" y="27"/>
              </a:cxn>
              <a:cxn ang="0">
                <a:pos x="29" y="0"/>
              </a:cxn>
              <a:cxn ang="0">
                <a:pos x="2" y="9"/>
              </a:cxn>
              <a:cxn ang="0">
                <a:pos x="6" y="18"/>
              </a:cxn>
              <a:cxn ang="0">
                <a:pos x="26" y="10"/>
              </a:cxn>
              <a:cxn ang="0">
                <a:pos x="45" y="29"/>
              </a:cxn>
              <a:cxn ang="0">
                <a:pos x="10" y="78"/>
              </a:cxn>
              <a:cxn ang="0">
                <a:pos x="0" y="88"/>
              </a:cxn>
              <a:cxn ang="0">
                <a:pos x="0" y="95"/>
              </a:cxn>
              <a:cxn ang="0">
                <a:pos x="60" y="95"/>
              </a:cxn>
            </a:cxnLst>
            <a:rect l="0" t="0" r="r" b="b"/>
            <a:pathLst>
              <a:path w="60" h="95">
                <a:moveTo>
                  <a:pt x="60" y="95"/>
                </a:moveTo>
                <a:cubicBezTo>
                  <a:pt x="60" y="85"/>
                  <a:pt x="60" y="85"/>
                  <a:pt x="60" y="85"/>
                </a:cubicBezTo>
                <a:cubicBezTo>
                  <a:pt x="18" y="85"/>
                  <a:pt x="18" y="85"/>
                  <a:pt x="18" y="85"/>
                </a:cubicBezTo>
                <a:cubicBezTo>
                  <a:pt x="18" y="85"/>
                  <a:pt x="18" y="85"/>
                  <a:pt x="18" y="85"/>
                </a:cubicBezTo>
                <a:cubicBezTo>
                  <a:pt x="25" y="78"/>
                  <a:pt x="25" y="78"/>
                  <a:pt x="25" y="78"/>
                </a:cubicBezTo>
                <a:cubicBezTo>
                  <a:pt x="45" y="59"/>
                  <a:pt x="57" y="45"/>
                  <a:pt x="57" y="27"/>
                </a:cubicBezTo>
                <a:cubicBezTo>
                  <a:pt x="57" y="14"/>
                  <a:pt x="49" y="0"/>
                  <a:pt x="29" y="0"/>
                </a:cubicBezTo>
                <a:cubicBezTo>
                  <a:pt x="18" y="0"/>
                  <a:pt x="9" y="4"/>
                  <a:pt x="2" y="9"/>
                </a:cubicBezTo>
                <a:cubicBezTo>
                  <a:pt x="6" y="18"/>
                  <a:pt x="6" y="18"/>
                  <a:pt x="6" y="18"/>
                </a:cubicBezTo>
                <a:cubicBezTo>
                  <a:pt x="10" y="15"/>
                  <a:pt x="18" y="10"/>
                  <a:pt x="26" y="10"/>
                </a:cubicBezTo>
                <a:cubicBezTo>
                  <a:pt x="40" y="10"/>
                  <a:pt x="45" y="19"/>
                  <a:pt x="45" y="29"/>
                </a:cubicBezTo>
                <a:cubicBezTo>
                  <a:pt x="44" y="43"/>
                  <a:pt x="34" y="55"/>
                  <a:pt x="10" y="7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5"/>
                  <a:pt x="0" y="95"/>
                  <a:pt x="0" y="95"/>
                </a:cubicBezTo>
                <a:lnTo>
                  <a:pt x="60" y="9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9" name="Freeform 43"/>
          <p:cNvSpPr/>
          <p:nvPr/>
        </p:nvSpPr>
        <p:spPr bwMode="auto">
          <a:xfrm>
            <a:off x="5338763" y="2308225"/>
            <a:ext cx="220662" cy="357188"/>
          </a:xfrm>
          <a:custGeom>
            <a:avLst/>
            <a:gdLst/>
            <a:ahLst/>
            <a:cxnLst>
              <a:cxn ang="0">
                <a:pos x="59" y="95"/>
              </a:cxn>
              <a:cxn ang="0">
                <a:pos x="59" y="85"/>
              </a:cxn>
              <a:cxn ang="0">
                <a:pos x="17" y="85"/>
              </a:cxn>
              <a:cxn ang="0">
                <a:pos x="17" y="85"/>
              </a:cxn>
              <a:cxn ang="0">
                <a:pos x="25" y="78"/>
              </a:cxn>
              <a:cxn ang="0">
                <a:pos x="57" y="27"/>
              </a:cxn>
              <a:cxn ang="0">
                <a:pos x="29" y="0"/>
              </a:cxn>
              <a:cxn ang="0">
                <a:pos x="2" y="9"/>
              </a:cxn>
              <a:cxn ang="0">
                <a:pos x="6" y="18"/>
              </a:cxn>
              <a:cxn ang="0">
                <a:pos x="26" y="10"/>
              </a:cxn>
              <a:cxn ang="0">
                <a:pos x="44" y="29"/>
              </a:cxn>
              <a:cxn ang="0">
                <a:pos x="10" y="78"/>
              </a:cxn>
              <a:cxn ang="0">
                <a:pos x="0" y="88"/>
              </a:cxn>
              <a:cxn ang="0">
                <a:pos x="0" y="95"/>
              </a:cxn>
              <a:cxn ang="0">
                <a:pos x="59" y="95"/>
              </a:cxn>
            </a:cxnLst>
            <a:rect l="0" t="0" r="r" b="b"/>
            <a:pathLst>
              <a:path w="59" h="95">
                <a:moveTo>
                  <a:pt x="59" y="95"/>
                </a:moveTo>
                <a:cubicBezTo>
                  <a:pt x="59" y="85"/>
                  <a:pt x="59" y="85"/>
                  <a:pt x="59" y="85"/>
                </a:cubicBezTo>
                <a:cubicBezTo>
                  <a:pt x="17" y="85"/>
                  <a:pt x="17" y="85"/>
                  <a:pt x="17" y="85"/>
                </a:cubicBezTo>
                <a:cubicBezTo>
                  <a:pt x="17" y="85"/>
                  <a:pt x="17" y="85"/>
                  <a:pt x="17" y="85"/>
                </a:cubicBezTo>
                <a:cubicBezTo>
                  <a:pt x="25" y="78"/>
                  <a:pt x="25" y="78"/>
                  <a:pt x="25" y="78"/>
                </a:cubicBezTo>
                <a:cubicBezTo>
                  <a:pt x="45" y="59"/>
                  <a:pt x="57" y="45"/>
                  <a:pt x="57" y="27"/>
                </a:cubicBezTo>
                <a:cubicBezTo>
                  <a:pt x="57" y="14"/>
                  <a:pt x="49" y="0"/>
                  <a:pt x="29" y="0"/>
                </a:cubicBezTo>
                <a:cubicBezTo>
                  <a:pt x="18" y="0"/>
                  <a:pt x="8" y="4"/>
                  <a:pt x="2" y="9"/>
                </a:cubicBezTo>
                <a:cubicBezTo>
                  <a:pt x="6" y="18"/>
                  <a:pt x="6" y="18"/>
                  <a:pt x="6" y="18"/>
                </a:cubicBezTo>
                <a:cubicBezTo>
                  <a:pt x="10" y="15"/>
                  <a:pt x="17" y="10"/>
                  <a:pt x="26" y="10"/>
                </a:cubicBezTo>
                <a:cubicBezTo>
                  <a:pt x="40" y="10"/>
                  <a:pt x="44" y="19"/>
                  <a:pt x="44" y="29"/>
                </a:cubicBezTo>
                <a:cubicBezTo>
                  <a:pt x="44" y="43"/>
                  <a:pt x="34" y="55"/>
                  <a:pt x="10" y="7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5"/>
                  <a:pt x="0" y="95"/>
                  <a:pt x="0" y="95"/>
                </a:cubicBezTo>
                <a:lnTo>
                  <a:pt x="59" y="9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0" name="Freeform 44"/>
          <p:cNvSpPr>
            <a:spLocks noEditPoints="1"/>
          </p:cNvSpPr>
          <p:nvPr/>
        </p:nvSpPr>
        <p:spPr bwMode="auto">
          <a:xfrm>
            <a:off x="8212138" y="2308225"/>
            <a:ext cx="239712" cy="363538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0" y="49"/>
              </a:cxn>
              <a:cxn ang="0">
                <a:pos x="31" y="97"/>
              </a:cxn>
              <a:cxn ang="0">
                <a:pos x="64" y="47"/>
              </a:cxn>
              <a:cxn ang="0">
                <a:pos x="33" y="0"/>
              </a:cxn>
              <a:cxn ang="0">
                <a:pos x="32" y="10"/>
              </a:cxn>
              <a:cxn ang="0">
                <a:pos x="51" y="48"/>
              </a:cxn>
              <a:cxn ang="0">
                <a:pos x="32" y="87"/>
              </a:cxn>
              <a:cxn ang="0">
                <a:pos x="13" y="49"/>
              </a:cxn>
              <a:cxn ang="0">
                <a:pos x="32" y="10"/>
              </a:cxn>
            </a:cxnLst>
            <a:rect l="0" t="0" r="r" b="b"/>
            <a:pathLst>
              <a:path w="64" h="97">
                <a:moveTo>
                  <a:pt x="33" y="0"/>
                </a:moveTo>
                <a:cubicBezTo>
                  <a:pt x="14" y="0"/>
                  <a:pt x="0" y="17"/>
                  <a:pt x="0" y="49"/>
                </a:cubicBezTo>
                <a:cubicBezTo>
                  <a:pt x="0" y="80"/>
                  <a:pt x="13" y="97"/>
                  <a:pt x="31" y="97"/>
                </a:cubicBezTo>
                <a:cubicBezTo>
                  <a:pt x="52" y="97"/>
                  <a:pt x="64" y="79"/>
                  <a:pt x="64" y="47"/>
                </a:cubicBezTo>
                <a:cubicBezTo>
                  <a:pt x="64" y="17"/>
                  <a:pt x="52" y="0"/>
                  <a:pt x="33" y="0"/>
                </a:cubicBezTo>
                <a:close/>
                <a:moveTo>
                  <a:pt x="32" y="10"/>
                </a:moveTo>
                <a:cubicBezTo>
                  <a:pt x="45" y="10"/>
                  <a:pt x="51" y="25"/>
                  <a:pt x="51" y="48"/>
                </a:cubicBezTo>
                <a:cubicBezTo>
                  <a:pt x="51" y="72"/>
                  <a:pt x="45" y="87"/>
                  <a:pt x="32" y="87"/>
                </a:cubicBezTo>
                <a:cubicBezTo>
                  <a:pt x="20" y="87"/>
                  <a:pt x="13" y="73"/>
                  <a:pt x="13" y="49"/>
                </a:cubicBezTo>
                <a:cubicBezTo>
                  <a:pt x="13" y="23"/>
                  <a:pt x="21" y="10"/>
                  <a:pt x="32" y="1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1" name="Freeform 45"/>
          <p:cNvSpPr/>
          <p:nvPr/>
        </p:nvSpPr>
        <p:spPr bwMode="auto">
          <a:xfrm>
            <a:off x="8493125" y="2308225"/>
            <a:ext cx="217487" cy="363538"/>
          </a:xfrm>
          <a:custGeom>
            <a:avLst/>
            <a:gdLst/>
            <a:ahLst/>
            <a:cxnLst>
              <a:cxn ang="0">
                <a:pos x="0" y="91"/>
              </a:cxn>
              <a:cxn ang="0">
                <a:pos x="24" y="97"/>
              </a:cxn>
              <a:cxn ang="0">
                <a:pos x="58" y="69"/>
              </a:cxn>
              <a:cxn ang="0">
                <a:pos x="37" y="45"/>
              </a:cxn>
              <a:cxn ang="0">
                <a:pos x="37" y="44"/>
              </a:cxn>
              <a:cxn ang="0">
                <a:pos x="55" y="22"/>
              </a:cxn>
              <a:cxn ang="0">
                <a:pos x="28" y="0"/>
              </a:cxn>
              <a:cxn ang="0">
                <a:pos x="3" y="7"/>
              </a:cxn>
              <a:cxn ang="0">
                <a:pos x="7" y="16"/>
              </a:cxn>
              <a:cxn ang="0">
                <a:pos x="25" y="10"/>
              </a:cxn>
              <a:cxn ang="0">
                <a:pos x="42" y="24"/>
              </a:cxn>
              <a:cxn ang="0">
                <a:pos x="21" y="40"/>
              </a:cxn>
              <a:cxn ang="0">
                <a:pos x="14" y="40"/>
              </a:cxn>
              <a:cxn ang="0">
                <a:pos x="14" y="50"/>
              </a:cxn>
              <a:cxn ang="0">
                <a:pos x="21" y="50"/>
              </a:cxn>
              <a:cxn ang="0">
                <a:pos x="45" y="68"/>
              </a:cxn>
              <a:cxn ang="0">
                <a:pos x="24" y="87"/>
              </a:cxn>
              <a:cxn ang="0">
                <a:pos x="3" y="81"/>
              </a:cxn>
              <a:cxn ang="0">
                <a:pos x="0" y="91"/>
              </a:cxn>
            </a:cxnLst>
            <a:rect l="0" t="0" r="r" b="b"/>
            <a:pathLst>
              <a:path w="58" h="97">
                <a:moveTo>
                  <a:pt x="0" y="91"/>
                </a:moveTo>
                <a:cubicBezTo>
                  <a:pt x="4" y="94"/>
                  <a:pt x="14" y="97"/>
                  <a:pt x="24" y="97"/>
                </a:cubicBezTo>
                <a:cubicBezTo>
                  <a:pt x="47" y="97"/>
                  <a:pt x="58" y="84"/>
                  <a:pt x="58" y="69"/>
                </a:cubicBezTo>
                <a:cubicBezTo>
                  <a:pt x="58" y="56"/>
                  <a:pt x="49" y="47"/>
                  <a:pt x="37" y="45"/>
                </a:cubicBezTo>
                <a:cubicBezTo>
                  <a:pt x="37" y="44"/>
                  <a:pt x="37" y="44"/>
                  <a:pt x="37" y="44"/>
                </a:cubicBezTo>
                <a:cubicBezTo>
                  <a:pt x="49" y="40"/>
                  <a:pt x="55" y="32"/>
                  <a:pt x="55" y="22"/>
                </a:cubicBezTo>
                <a:cubicBezTo>
                  <a:pt x="55" y="11"/>
                  <a:pt x="46" y="0"/>
                  <a:pt x="28" y="0"/>
                </a:cubicBezTo>
                <a:cubicBezTo>
                  <a:pt x="18" y="0"/>
                  <a:pt x="8" y="3"/>
                  <a:pt x="3" y="7"/>
                </a:cubicBezTo>
                <a:cubicBezTo>
                  <a:pt x="7" y="16"/>
                  <a:pt x="7" y="16"/>
                  <a:pt x="7" y="16"/>
                </a:cubicBezTo>
                <a:cubicBezTo>
                  <a:pt x="11" y="13"/>
                  <a:pt x="18" y="10"/>
                  <a:pt x="25" y="10"/>
                </a:cubicBezTo>
                <a:cubicBezTo>
                  <a:pt x="37" y="10"/>
                  <a:pt x="42" y="17"/>
                  <a:pt x="42" y="24"/>
                </a:cubicBezTo>
                <a:cubicBezTo>
                  <a:pt x="42" y="35"/>
                  <a:pt x="30" y="40"/>
                  <a:pt x="21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50"/>
                  <a:pt x="14" y="50"/>
                  <a:pt x="14" y="50"/>
                </a:cubicBezTo>
                <a:cubicBezTo>
                  <a:pt x="21" y="50"/>
                  <a:pt x="21" y="50"/>
                  <a:pt x="21" y="50"/>
                </a:cubicBezTo>
                <a:cubicBezTo>
                  <a:pt x="33" y="50"/>
                  <a:pt x="45" y="55"/>
                  <a:pt x="45" y="68"/>
                </a:cubicBezTo>
                <a:cubicBezTo>
                  <a:pt x="45" y="76"/>
                  <a:pt x="40" y="87"/>
                  <a:pt x="24" y="87"/>
                </a:cubicBezTo>
                <a:cubicBezTo>
                  <a:pt x="15" y="87"/>
                  <a:pt x="7" y="83"/>
                  <a:pt x="3" y="81"/>
                </a:cubicBezTo>
                <a:lnTo>
                  <a:pt x="0" y="9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2" name="Freeform 46"/>
          <p:cNvSpPr/>
          <p:nvPr/>
        </p:nvSpPr>
        <p:spPr bwMode="auto">
          <a:xfrm>
            <a:off x="8770938" y="2308225"/>
            <a:ext cx="223837" cy="357188"/>
          </a:xfrm>
          <a:custGeom>
            <a:avLst/>
            <a:gdLst/>
            <a:ahLst/>
            <a:cxnLst>
              <a:cxn ang="0">
                <a:pos x="60" y="95"/>
              </a:cxn>
              <a:cxn ang="0">
                <a:pos x="60" y="85"/>
              </a:cxn>
              <a:cxn ang="0">
                <a:pos x="18" y="85"/>
              </a:cxn>
              <a:cxn ang="0">
                <a:pos x="18" y="85"/>
              </a:cxn>
              <a:cxn ang="0">
                <a:pos x="25" y="78"/>
              </a:cxn>
              <a:cxn ang="0">
                <a:pos x="58" y="27"/>
              </a:cxn>
              <a:cxn ang="0">
                <a:pos x="29" y="0"/>
              </a:cxn>
              <a:cxn ang="0">
                <a:pos x="2" y="9"/>
              </a:cxn>
              <a:cxn ang="0">
                <a:pos x="6" y="18"/>
              </a:cxn>
              <a:cxn ang="0">
                <a:pos x="26" y="10"/>
              </a:cxn>
              <a:cxn ang="0">
                <a:pos x="45" y="29"/>
              </a:cxn>
              <a:cxn ang="0">
                <a:pos x="10" y="78"/>
              </a:cxn>
              <a:cxn ang="0">
                <a:pos x="0" y="88"/>
              </a:cxn>
              <a:cxn ang="0">
                <a:pos x="0" y="95"/>
              </a:cxn>
              <a:cxn ang="0">
                <a:pos x="60" y="95"/>
              </a:cxn>
            </a:cxnLst>
            <a:rect l="0" t="0" r="r" b="b"/>
            <a:pathLst>
              <a:path w="60" h="95">
                <a:moveTo>
                  <a:pt x="60" y="95"/>
                </a:moveTo>
                <a:cubicBezTo>
                  <a:pt x="60" y="85"/>
                  <a:pt x="60" y="85"/>
                  <a:pt x="60" y="85"/>
                </a:cubicBezTo>
                <a:cubicBezTo>
                  <a:pt x="18" y="85"/>
                  <a:pt x="18" y="85"/>
                  <a:pt x="18" y="85"/>
                </a:cubicBezTo>
                <a:cubicBezTo>
                  <a:pt x="18" y="85"/>
                  <a:pt x="18" y="85"/>
                  <a:pt x="18" y="85"/>
                </a:cubicBezTo>
                <a:cubicBezTo>
                  <a:pt x="25" y="78"/>
                  <a:pt x="25" y="78"/>
                  <a:pt x="25" y="78"/>
                </a:cubicBezTo>
                <a:cubicBezTo>
                  <a:pt x="45" y="59"/>
                  <a:pt x="58" y="45"/>
                  <a:pt x="58" y="27"/>
                </a:cubicBezTo>
                <a:cubicBezTo>
                  <a:pt x="58" y="14"/>
                  <a:pt x="49" y="0"/>
                  <a:pt x="29" y="0"/>
                </a:cubicBezTo>
                <a:cubicBezTo>
                  <a:pt x="18" y="0"/>
                  <a:pt x="9" y="4"/>
                  <a:pt x="2" y="9"/>
                </a:cubicBezTo>
                <a:cubicBezTo>
                  <a:pt x="6" y="18"/>
                  <a:pt x="6" y="18"/>
                  <a:pt x="6" y="18"/>
                </a:cubicBezTo>
                <a:cubicBezTo>
                  <a:pt x="11" y="15"/>
                  <a:pt x="18" y="10"/>
                  <a:pt x="26" y="10"/>
                </a:cubicBezTo>
                <a:cubicBezTo>
                  <a:pt x="40" y="10"/>
                  <a:pt x="45" y="19"/>
                  <a:pt x="45" y="29"/>
                </a:cubicBezTo>
                <a:cubicBezTo>
                  <a:pt x="45" y="43"/>
                  <a:pt x="34" y="55"/>
                  <a:pt x="10" y="7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5"/>
                  <a:pt x="0" y="95"/>
                  <a:pt x="0" y="95"/>
                </a:cubicBezTo>
                <a:lnTo>
                  <a:pt x="60" y="9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3" name="Freeform 47"/>
          <p:cNvSpPr>
            <a:spLocks noEditPoints="1"/>
          </p:cNvSpPr>
          <p:nvPr/>
        </p:nvSpPr>
        <p:spPr bwMode="auto">
          <a:xfrm>
            <a:off x="1465263" y="636588"/>
            <a:ext cx="63500" cy="100013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0" y="14"/>
              </a:cxn>
              <a:cxn ang="0">
                <a:pos x="8" y="27"/>
              </a:cxn>
              <a:cxn ang="0">
                <a:pos x="17" y="14"/>
              </a:cxn>
              <a:cxn ang="0">
                <a:pos x="9" y="0"/>
              </a:cxn>
              <a:cxn ang="0">
                <a:pos x="8" y="3"/>
              </a:cxn>
              <a:cxn ang="0">
                <a:pos x="14" y="14"/>
              </a:cxn>
              <a:cxn ang="0">
                <a:pos x="8" y="25"/>
              </a:cxn>
              <a:cxn ang="0">
                <a:pos x="3" y="14"/>
              </a:cxn>
              <a:cxn ang="0">
                <a:pos x="8" y="3"/>
              </a:cxn>
            </a:cxnLst>
            <a:rect l="0" t="0" r="r" b="b"/>
            <a:pathLst>
              <a:path w="17" h="27">
                <a:moveTo>
                  <a:pt x="9" y="0"/>
                </a:moveTo>
                <a:cubicBezTo>
                  <a:pt x="3" y="0"/>
                  <a:pt x="0" y="5"/>
                  <a:pt x="0" y="14"/>
                </a:cubicBezTo>
                <a:cubicBezTo>
                  <a:pt x="0" y="23"/>
                  <a:pt x="3" y="27"/>
                  <a:pt x="8" y="27"/>
                </a:cubicBezTo>
                <a:cubicBezTo>
                  <a:pt x="14" y="27"/>
                  <a:pt x="17" y="22"/>
                  <a:pt x="17" y="14"/>
                </a:cubicBezTo>
                <a:cubicBezTo>
                  <a:pt x="17" y="5"/>
                  <a:pt x="14" y="0"/>
                  <a:pt x="9" y="0"/>
                </a:cubicBezTo>
                <a:close/>
                <a:moveTo>
                  <a:pt x="8" y="3"/>
                </a:moveTo>
                <a:cubicBezTo>
                  <a:pt x="12" y="3"/>
                  <a:pt x="14" y="7"/>
                  <a:pt x="14" y="14"/>
                </a:cubicBezTo>
                <a:cubicBezTo>
                  <a:pt x="14" y="20"/>
                  <a:pt x="12" y="25"/>
                  <a:pt x="8" y="25"/>
                </a:cubicBezTo>
                <a:cubicBezTo>
                  <a:pt x="5" y="25"/>
                  <a:pt x="3" y="21"/>
                  <a:pt x="3" y="14"/>
                </a:cubicBezTo>
                <a:cubicBezTo>
                  <a:pt x="3" y="7"/>
                  <a:pt x="5" y="3"/>
                  <a:pt x="8" y="3"/>
                </a:cubicBezTo>
                <a:close/>
              </a:path>
            </a:pathLst>
          </a:custGeom>
          <a:solidFill>
            <a:srgbClr val="087BB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4" name="Freeform 48"/>
          <p:cNvSpPr/>
          <p:nvPr/>
        </p:nvSpPr>
        <p:spPr bwMode="auto">
          <a:xfrm>
            <a:off x="1550988" y="639763"/>
            <a:ext cx="30162" cy="96838"/>
          </a:xfrm>
          <a:custGeom>
            <a:avLst/>
            <a:gdLst/>
            <a:ahLst/>
            <a:cxnLst>
              <a:cxn ang="0">
                <a:pos x="12" y="61"/>
              </a:cxn>
              <a:cxn ang="0">
                <a:pos x="19" y="61"/>
              </a:cxn>
              <a:cxn ang="0">
                <a:pos x="19" y="0"/>
              </a:cxn>
              <a:cxn ang="0">
                <a:pos x="12" y="0"/>
              </a:cxn>
              <a:cxn ang="0">
                <a:pos x="0" y="7"/>
              </a:cxn>
              <a:cxn ang="0">
                <a:pos x="0" y="14"/>
              </a:cxn>
              <a:cxn ang="0">
                <a:pos x="12" y="7"/>
              </a:cxn>
              <a:cxn ang="0">
                <a:pos x="12" y="7"/>
              </a:cxn>
              <a:cxn ang="0">
                <a:pos x="12" y="61"/>
              </a:cxn>
            </a:cxnLst>
            <a:rect l="0" t="0" r="r" b="b"/>
            <a:pathLst>
              <a:path w="19" h="61">
                <a:moveTo>
                  <a:pt x="12" y="61"/>
                </a:moveTo>
                <a:lnTo>
                  <a:pt x="19" y="61"/>
                </a:lnTo>
                <a:lnTo>
                  <a:pt x="19" y="0"/>
                </a:lnTo>
                <a:lnTo>
                  <a:pt x="12" y="0"/>
                </a:lnTo>
                <a:lnTo>
                  <a:pt x="0" y="7"/>
                </a:lnTo>
                <a:lnTo>
                  <a:pt x="0" y="14"/>
                </a:lnTo>
                <a:lnTo>
                  <a:pt x="12" y="7"/>
                </a:lnTo>
                <a:lnTo>
                  <a:pt x="12" y="7"/>
                </a:lnTo>
                <a:lnTo>
                  <a:pt x="12" y="61"/>
                </a:lnTo>
                <a:close/>
              </a:path>
            </a:pathLst>
          </a:custGeom>
          <a:solidFill>
            <a:srgbClr val="087BB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5" name="Rectangle 49"/>
          <p:cNvSpPr>
            <a:spLocks noChangeArrowheads="1"/>
          </p:cNvSpPr>
          <p:nvPr/>
        </p:nvSpPr>
        <p:spPr bwMode="auto">
          <a:xfrm>
            <a:off x="1660525" y="636588"/>
            <a:ext cx="11112" cy="100013"/>
          </a:xfrm>
          <a:prstGeom prst="rect">
            <a:avLst/>
          </a:prstGeom>
          <a:solidFill>
            <a:srgbClr val="087BBA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6" name="Freeform 50"/>
          <p:cNvSpPr/>
          <p:nvPr/>
        </p:nvSpPr>
        <p:spPr bwMode="auto">
          <a:xfrm>
            <a:off x="1697038" y="636588"/>
            <a:ext cx="74612" cy="100013"/>
          </a:xfrm>
          <a:custGeom>
            <a:avLst/>
            <a:gdLst/>
            <a:ahLst/>
            <a:cxnLst>
              <a:cxn ang="0">
                <a:pos x="3" y="27"/>
              </a:cxn>
              <a:cxn ang="0">
                <a:pos x="3" y="15"/>
              </a:cxn>
              <a:cxn ang="0">
                <a:pos x="3" y="4"/>
              </a:cxn>
              <a:cxn ang="0">
                <a:pos x="3" y="4"/>
              </a:cxn>
              <a:cxn ang="0">
                <a:pos x="8" y="13"/>
              </a:cxn>
              <a:cxn ang="0">
                <a:pos x="16" y="27"/>
              </a:cxn>
              <a:cxn ang="0">
                <a:pos x="20" y="27"/>
              </a:cxn>
              <a:cxn ang="0">
                <a:pos x="20" y="0"/>
              </a:cxn>
              <a:cxn ang="0">
                <a:pos x="16" y="0"/>
              </a:cxn>
              <a:cxn ang="0">
                <a:pos x="16" y="11"/>
              </a:cxn>
              <a:cxn ang="0">
                <a:pos x="17" y="22"/>
              </a:cxn>
              <a:cxn ang="0">
                <a:pos x="17" y="22"/>
              </a:cxn>
              <a:cxn ang="0">
                <a:pos x="12" y="13"/>
              </a:cxn>
              <a:cxn ang="0">
                <a:pos x="3" y="0"/>
              </a:cxn>
              <a:cxn ang="0">
                <a:pos x="0" y="0"/>
              </a:cxn>
              <a:cxn ang="0">
                <a:pos x="0" y="27"/>
              </a:cxn>
              <a:cxn ang="0">
                <a:pos x="3" y="27"/>
              </a:cxn>
            </a:cxnLst>
            <a:rect l="0" t="0" r="r" b="b"/>
            <a:pathLst>
              <a:path w="20" h="27">
                <a:moveTo>
                  <a:pt x="3" y="27"/>
                </a:moveTo>
                <a:cubicBezTo>
                  <a:pt x="3" y="15"/>
                  <a:pt x="3" y="15"/>
                  <a:pt x="3" y="15"/>
                </a:cubicBezTo>
                <a:cubicBezTo>
                  <a:pt x="3" y="11"/>
                  <a:pt x="3" y="8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7"/>
                  <a:pt x="6" y="10"/>
                  <a:pt x="8" y="13"/>
                </a:cubicBezTo>
                <a:cubicBezTo>
                  <a:pt x="16" y="27"/>
                  <a:pt x="16" y="27"/>
                  <a:pt x="16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0"/>
                  <a:pt x="20" y="0"/>
                  <a:pt x="2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15"/>
                  <a:pt x="17" y="19"/>
                  <a:pt x="17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6" y="20"/>
                  <a:pt x="14" y="17"/>
                  <a:pt x="12" y="13"/>
                </a:cubicBezTo>
                <a:cubicBezTo>
                  <a:pt x="3" y="0"/>
                  <a:pt x="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7"/>
                  <a:pt x="0" y="27"/>
                  <a:pt x="0" y="27"/>
                </a:cubicBezTo>
                <a:lnTo>
                  <a:pt x="3" y="27"/>
                </a:lnTo>
                <a:close/>
              </a:path>
            </a:pathLst>
          </a:custGeom>
          <a:solidFill>
            <a:srgbClr val="087BB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7" name="Freeform 51"/>
          <p:cNvSpPr/>
          <p:nvPr/>
        </p:nvSpPr>
        <p:spPr bwMode="auto">
          <a:xfrm>
            <a:off x="1795463" y="636588"/>
            <a:ext cx="52387" cy="100013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7" y="63"/>
              </a:cxn>
              <a:cxn ang="0">
                <a:pos x="7" y="35"/>
              </a:cxn>
              <a:cxn ang="0">
                <a:pos x="33" y="35"/>
              </a:cxn>
              <a:cxn ang="0">
                <a:pos x="33" y="28"/>
              </a:cxn>
              <a:cxn ang="0">
                <a:pos x="7" y="28"/>
              </a:cxn>
              <a:cxn ang="0">
                <a:pos x="7" y="7"/>
              </a:cxn>
              <a:cxn ang="0">
                <a:pos x="33" y="7"/>
              </a:cxn>
              <a:cxn ang="0">
                <a:pos x="33" y="0"/>
              </a:cxn>
              <a:cxn ang="0">
                <a:pos x="0" y="0"/>
              </a:cxn>
              <a:cxn ang="0">
                <a:pos x="0" y="63"/>
              </a:cxn>
            </a:cxnLst>
            <a:rect l="0" t="0" r="r" b="b"/>
            <a:pathLst>
              <a:path w="33" h="63">
                <a:moveTo>
                  <a:pt x="0" y="63"/>
                </a:moveTo>
                <a:lnTo>
                  <a:pt x="7" y="63"/>
                </a:lnTo>
                <a:lnTo>
                  <a:pt x="7" y="35"/>
                </a:lnTo>
                <a:lnTo>
                  <a:pt x="33" y="35"/>
                </a:lnTo>
                <a:lnTo>
                  <a:pt x="33" y="28"/>
                </a:lnTo>
                <a:lnTo>
                  <a:pt x="7" y="28"/>
                </a:lnTo>
                <a:lnTo>
                  <a:pt x="7" y="7"/>
                </a:lnTo>
                <a:lnTo>
                  <a:pt x="33" y="7"/>
                </a:lnTo>
                <a:lnTo>
                  <a:pt x="33" y="0"/>
                </a:lnTo>
                <a:lnTo>
                  <a:pt x="0" y="0"/>
                </a:lnTo>
                <a:lnTo>
                  <a:pt x="0" y="63"/>
                </a:lnTo>
                <a:close/>
              </a:path>
            </a:pathLst>
          </a:custGeom>
          <a:solidFill>
            <a:srgbClr val="087BB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8" name="Freeform 52"/>
          <p:cNvSpPr>
            <a:spLocks noEditPoints="1"/>
          </p:cNvSpPr>
          <p:nvPr/>
        </p:nvSpPr>
        <p:spPr bwMode="auto">
          <a:xfrm>
            <a:off x="1862138" y="631825"/>
            <a:ext cx="90487" cy="104775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15"/>
              </a:cxn>
              <a:cxn ang="0">
                <a:pos x="12" y="28"/>
              </a:cxn>
              <a:cxn ang="0">
                <a:pos x="24" y="14"/>
              </a:cxn>
              <a:cxn ang="0">
                <a:pos x="12" y="0"/>
              </a:cxn>
              <a:cxn ang="0">
                <a:pos x="12" y="3"/>
              </a:cxn>
              <a:cxn ang="0">
                <a:pos x="21" y="14"/>
              </a:cxn>
              <a:cxn ang="0">
                <a:pos x="12" y="25"/>
              </a:cxn>
              <a:cxn ang="0">
                <a:pos x="3" y="14"/>
              </a:cxn>
              <a:cxn ang="0">
                <a:pos x="12" y="3"/>
              </a:cxn>
            </a:cxnLst>
            <a:rect l="0" t="0" r="r" b="b"/>
            <a:pathLst>
              <a:path w="24" h="28">
                <a:moveTo>
                  <a:pt x="12" y="0"/>
                </a:moveTo>
                <a:cubicBezTo>
                  <a:pt x="5" y="0"/>
                  <a:pt x="0" y="6"/>
                  <a:pt x="0" y="15"/>
                </a:cubicBezTo>
                <a:cubicBezTo>
                  <a:pt x="0" y="23"/>
                  <a:pt x="5" y="28"/>
                  <a:pt x="12" y="28"/>
                </a:cubicBezTo>
                <a:cubicBezTo>
                  <a:pt x="19" y="28"/>
                  <a:pt x="24" y="23"/>
                  <a:pt x="24" y="14"/>
                </a:cubicBezTo>
                <a:cubicBezTo>
                  <a:pt x="24" y="6"/>
                  <a:pt x="20" y="0"/>
                  <a:pt x="12" y="0"/>
                </a:cubicBezTo>
                <a:close/>
                <a:moveTo>
                  <a:pt x="12" y="3"/>
                </a:moveTo>
                <a:cubicBezTo>
                  <a:pt x="18" y="3"/>
                  <a:pt x="21" y="9"/>
                  <a:pt x="21" y="14"/>
                </a:cubicBezTo>
                <a:cubicBezTo>
                  <a:pt x="21" y="20"/>
                  <a:pt x="18" y="25"/>
                  <a:pt x="12" y="25"/>
                </a:cubicBezTo>
                <a:cubicBezTo>
                  <a:pt x="7" y="25"/>
                  <a:pt x="3" y="20"/>
                  <a:pt x="3" y="14"/>
                </a:cubicBezTo>
                <a:cubicBezTo>
                  <a:pt x="3" y="9"/>
                  <a:pt x="6" y="3"/>
                  <a:pt x="12" y="3"/>
                </a:cubicBezTo>
                <a:close/>
              </a:path>
            </a:pathLst>
          </a:custGeom>
          <a:solidFill>
            <a:srgbClr val="087BB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9" name="Freeform 53"/>
          <p:cNvSpPr/>
          <p:nvPr/>
        </p:nvSpPr>
        <p:spPr bwMode="auto">
          <a:xfrm>
            <a:off x="1971675" y="636588"/>
            <a:ext cx="85725" cy="100013"/>
          </a:xfrm>
          <a:custGeom>
            <a:avLst/>
            <a:gdLst/>
            <a:ahLst/>
            <a:cxnLst>
              <a:cxn ang="0">
                <a:pos x="23" y="13"/>
              </a:cxn>
              <a:cxn ang="0">
                <a:pos x="14" y="13"/>
              </a:cxn>
              <a:cxn ang="0">
                <a:pos x="14" y="15"/>
              </a:cxn>
              <a:cxn ang="0">
                <a:pos x="19" y="15"/>
              </a:cxn>
              <a:cxn ang="0">
                <a:pos x="19" y="24"/>
              </a:cxn>
              <a:cxn ang="0">
                <a:pos x="15" y="24"/>
              </a:cxn>
              <a:cxn ang="0">
                <a:pos x="4" y="13"/>
              </a:cxn>
              <a:cxn ang="0">
                <a:pos x="15" y="2"/>
              </a:cxn>
              <a:cxn ang="0">
                <a:pos x="21" y="4"/>
              </a:cxn>
              <a:cxn ang="0">
                <a:pos x="22" y="1"/>
              </a:cxn>
              <a:cxn ang="0">
                <a:pos x="15" y="0"/>
              </a:cxn>
              <a:cxn ang="0">
                <a:pos x="0" y="13"/>
              </a:cxn>
              <a:cxn ang="0">
                <a:pos x="4" y="24"/>
              </a:cxn>
              <a:cxn ang="0">
                <a:pos x="14" y="27"/>
              </a:cxn>
              <a:cxn ang="0">
                <a:pos x="23" y="26"/>
              </a:cxn>
              <a:cxn ang="0">
                <a:pos x="23" y="13"/>
              </a:cxn>
            </a:cxnLst>
            <a:rect l="0" t="0" r="r" b="b"/>
            <a:pathLst>
              <a:path w="23" h="27">
                <a:moveTo>
                  <a:pt x="23" y="13"/>
                </a:moveTo>
                <a:cubicBezTo>
                  <a:pt x="14" y="13"/>
                  <a:pt x="14" y="13"/>
                  <a:pt x="14" y="13"/>
                </a:cubicBezTo>
                <a:cubicBezTo>
                  <a:pt x="14" y="15"/>
                  <a:pt x="14" y="15"/>
                  <a:pt x="14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24"/>
                  <a:pt x="19" y="24"/>
                  <a:pt x="19" y="24"/>
                </a:cubicBezTo>
                <a:cubicBezTo>
                  <a:pt x="18" y="24"/>
                  <a:pt x="17" y="24"/>
                  <a:pt x="15" y="24"/>
                </a:cubicBezTo>
                <a:cubicBezTo>
                  <a:pt x="8" y="24"/>
                  <a:pt x="4" y="20"/>
                  <a:pt x="4" y="13"/>
                </a:cubicBezTo>
                <a:cubicBezTo>
                  <a:pt x="4" y="7"/>
                  <a:pt x="8" y="2"/>
                  <a:pt x="15" y="2"/>
                </a:cubicBezTo>
                <a:cubicBezTo>
                  <a:pt x="18" y="2"/>
                  <a:pt x="20" y="3"/>
                  <a:pt x="21" y="4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0"/>
                  <a:pt x="18" y="0"/>
                  <a:pt x="15" y="0"/>
                </a:cubicBezTo>
                <a:cubicBezTo>
                  <a:pt x="6" y="0"/>
                  <a:pt x="1" y="5"/>
                  <a:pt x="0" y="13"/>
                </a:cubicBezTo>
                <a:cubicBezTo>
                  <a:pt x="0" y="18"/>
                  <a:pt x="2" y="21"/>
                  <a:pt x="4" y="24"/>
                </a:cubicBezTo>
                <a:cubicBezTo>
                  <a:pt x="7" y="26"/>
                  <a:pt x="10" y="27"/>
                  <a:pt x="14" y="27"/>
                </a:cubicBezTo>
                <a:cubicBezTo>
                  <a:pt x="18" y="27"/>
                  <a:pt x="21" y="26"/>
                  <a:pt x="23" y="26"/>
                </a:cubicBezTo>
                <a:lnTo>
                  <a:pt x="23" y="13"/>
                </a:lnTo>
                <a:close/>
              </a:path>
            </a:pathLst>
          </a:custGeom>
          <a:solidFill>
            <a:srgbClr val="087BB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0" name="Freeform 54"/>
          <p:cNvSpPr>
            <a:spLocks noEditPoints="1"/>
          </p:cNvSpPr>
          <p:nvPr/>
        </p:nvSpPr>
        <p:spPr bwMode="auto">
          <a:xfrm>
            <a:off x="2079625" y="636588"/>
            <a:ext cx="63500" cy="100013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3" y="27"/>
              </a:cxn>
              <a:cxn ang="0">
                <a:pos x="3" y="15"/>
              </a:cxn>
              <a:cxn ang="0">
                <a:pos x="6" y="15"/>
              </a:cxn>
              <a:cxn ang="0">
                <a:pos x="12" y="20"/>
              </a:cxn>
              <a:cxn ang="0">
                <a:pos x="14" y="27"/>
              </a:cxn>
              <a:cxn ang="0">
                <a:pos x="17" y="27"/>
              </a:cxn>
              <a:cxn ang="0">
                <a:pos x="15" y="19"/>
              </a:cxn>
              <a:cxn ang="0">
                <a:pos x="11" y="14"/>
              </a:cxn>
              <a:cxn ang="0">
                <a:pos x="11" y="14"/>
              </a:cxn>
              <a:cxn ang="0">
                <a:pos x="16" y="7"/>
              </a:cxn>
              <a:cxn ang="0">
                <a:pos x="14" y="2"/>
              </a:cxn>
              <a:cxn ang="0">
                <a:pos x="6" y="0"/>
              </a:cxn>
              <a:cxn ang="0">
                <a:pos x="0" y="0"/>
              </a:cxn>
              <a:cxn ang="0">
                <a:pos x="0" y="27"/>
              </a:cxn>
              <a:cxn ang="0">
                <a:pos x="3" y="3"/>
              </a:cxn>
              <a:cxn ang="0">
                <a:pos x="7" y="2"/>
              </a:cxn>
              <a:cxn ang="0">
                <a:pos x="13" y="7"/>
              </a:cxn>
              <a:cxn ang="0">
                <a:pos x="7" y="12"/>
              </a:cxn>
              <a:cxn ang="0">
                <a:pos x="3" y="12"/>
              </a:cxn>
              <a:cxn ang="0">
                <a:pos x="3" y="3"/>
              </a:cxn>
            </a:cxnLst>
            <a:rect l="0" t="0" r="r" b="b"/>
            <a:pathLst>
              <a:path w="17" h="27">
                <a:moveTo>
                  <a:pt x="0" y="27"/>
                </a:moveTo>
                <a:cubicBezTo>
                  <a:pt x="3" y="27"/>
                  <a:pt x="3" y="27"/>
                  <a:pt x="3" y="27"/>
                </a:cubicBezTo>
                <a:cubicBezTo>
                  <a:pt x="3" y="15"/>
                  <a:pt x="3" y="15"/>
                  <a:pt x="3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10" y="15"/>
                  <a:pt x="11" y="17"/>
                  <a:pt x="12" y="20"/>
                </a:cubicBezTo>
                <a:cubicBezTo>
                  <a:pt x="13" y="24"/>
                  <a:pt x="13" y="26"/>
                  <a:pt x="14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6"/>
                  <a:pt x="16" y="23"/>
                  <a:pt x="15" y="19"/>
                </a:cubicBezTo>
                <a:cubicBezTo>
                  <a:pt x="14" y="17"/>
                  <a:pt x="13" y="15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4" y="13"/>
                  <a:pt x="16" y="11"/>
                  <a:pt x="16" y="7"/>
                </a:cubicBezTo>
                <a:cubicBezTo>
                  <a:pt x="16" y="5"/>
                  <a:pt x="15" y="3"/>
                  <a:pt x="14" y="2"/>
                </a:cubicBezTo>
                <a:cubicBezTo>
                  <a:pt x="12" y="0"/>
                  <a:pt x="10" y="0"/>
                  <a:pt x="6" y="0"/>
                </a:cubicBezTo>
                <a:cubicBezTo>
                  <a:pt x="4" y="0"/>
                  <a:pt x="1" y="0"/>
                  <a:pt x="0" y="0"/>
                </a:cubicBezTo>
                <a:lnTo>
                  <a:pt x="0" y="27"/>
                </a:lnTo>
                <a:close/>
                <a:moveTo>
                  <a:pt x="3" y="3"/>
                </a:moveTo>
                <a:cubicBezTo>
                  <a:pt x="4" y="2"/>
                  <a:pt x="5" y="2"/>
                  <a:pt x="7" y="2"/>
                </a:cubicBezTo>
                <a:cubicBezTo>
                  <a:pt x="10" y="2"/>
                  <a:pt x="13" y="4"/>
                  <a:pt x="13" y="7"/>
                </a:cubicBezTo>
                <a:cubicBezTo>
                  <a:pt x="13" y="10"/>
                  <a:pt x="10" y="12"/>
                  <a:pt x="7" y="12"/>
                </a:cubicBezTo>
                <a:cubicBezTo>
                  <a:pt x="3" y="12"/>
                  <a:pt x="3" y="12"/>
                  <a:pt x="3" y="12"/>
                </a:cubicBezTo>
                <a:lnTo>
                  <a:pt x="3" y="3"/>
                </a:lnTo>
                <a:close/>
              </a:path>
            </a:pathLst>
          </a:custGeom>
          <a:solidFill>
            <a:srgbClr val="087BB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1" name="Freeform 55"/>
          <p:cNvSpPr>
            <a:spLocks noEditPoints="1"/>
          </p:cNvSpPr>
          <p:nvPr/>
        </p:nvSpPr>
        <p:spPr bwMode="auto">
          <a:xfrm>
            <a:off x="2154238" y="636588"/>
            <a:ext cx="82550" cy="100013"/>
          </a:xfrm>
          <a:custGeom>
            <a:avLst/>
            <a:gdLst/>
            <a:ahLst/>
            <a:cxnLst>
              <a:cxn ang="0">
                <a:pos x="16" y="18"/>
              </a:cxn>
              <a:cxn ang="0">
                <a:pos x="19" y="27"/>
              </a:cxn>
              <a:cxn ang="0">
                <a:pos x="22" y="27"/>
              </a:cxn>
              <a:cxn ang="0">
                <a:pos x="13" y="0"/>
              </a:cxn>
              <a:cxn ang="0">
                <a:pos x="9" y="0"/>
              </a:cxn>
              <a:cxn ang="0">
                <a:pos x="0" y="27"/>
              </a:cxn>
              <a:cxn ang="0">
                <a:pos x="3" y="27"/>
              </a:cxn>
              <a:cxn ang="0">
                <a:pos x="6" y="18"/>
              </a:cxn>
              <a:cxn ang="0">
                <a:pos x="16" y="18"/>
              </a:cxn>
              <a:cxn ang="0">
                <a:pos x="7" y="16"/>
              </a:cxn>
              <a:cxn ang="0">
                <a:pos x="10" y="8"/>
              </a:cxn>
              <a:cxn ang="0">
                <a:pos x="11" y="3"/>
              </a:cxn>
              <a:cxn ang="0">
                <a:pos x="11" y="3"/>
              </a:cxn>
              <a:cxn ang="0">
                <a:pos x="12" y="8"/>
              </a:cxn>
              <a:cxn ang="0">
                <a:pos x="15" y="16"/>
              </a:cxn>
              <a:cxn ang="0">
                <a:pos x="7" y="16"/>
              </a:cxn>
            </a:cxnLst>
            <a:rect l="0" t="0" r="r" b="b"/>
            <a:pathLst>
              <a:path w="22" h="27">
                <a:moveTo>
                  <a:pt x="16" y="18"/>
                </a:moveTo>
                <a:cubicBezTo>
                  <a:pt x="19" y="27"/>
                  <a:pt x="19" y="27"/>
                  <a:pt x="19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13" y="0"/>
                  <a:pt x="13" y="0"/>
                  <a:pt x="13" y="0"/>
                </a:cubicBezTo>
                <a:cubicBezTo>
                  <a:pt x="9" y="0"/>
                  <a:pt x="9" y="0"/>
                  <a:pt x="9" y="0"/>
                </a:cubicBezTo>
                <a:cubicBezTo>
                  <a:pt x="0" y="27"/>
                  <a:pt x="0" y="27"/>
                  <a:pt x="0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6" y="18"/>
                  <a:pt x="6" y="18"/>
                  <a:pt x="6" y="18"/>
                </a:cubicBezTo>
                <a:lnTo>
                  <a:pt x="16" y="18"/>
                </a:lnTo>
                <a:close/>
                <a:moveTo>
                  <a:pt x="7" y="16"/>
                </a:moveTo>
                <a:cubicBezTo>
                  <a:pt x="10" y="8"/>
                  <a:pt x="10" y="8"/>
                  <a:pt x="10" y="8"/>
                </a:cubicBezTo>
                <a:cubicBezTo>
                  <a:pt x="10" y="6"/>
                  <a:pt x="11" y="4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2" y="6"/>
                  <a:pt x="12" y="8"/>
                </a:cubicBezTo>
                <a:cubicBezTo>
                  <a:pt x="15" y="16"/>
                  <a:pt x="15" y="16"/>
                  <a:pt x="15" y="16"/>
                </a:cubicBezTo>
                <a:lnTo>
                  <a:pt x="7" y="16"/>
                </a:lnTo>
                <a:close/>
              </a:path>
            </a:pathLst>
          </a:custGeom>
          <a:solidFill>
            <a:srgbClr val="087BB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2" name="Freeform 56"/>
          <p:cNvSpPr>
            <a:spLocks noEditPoints="1"/>
          </p:cNvSpPr>
          <p:nvPr/>
        </p:nvSpPr>
        <p:spPr bwMode="auto">
          <a:xfrm>
            <a:off x="2252663" y="636588"/>
            <a:ext cx="63500" cy="100013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4" y="27"/>
              </a:cxn>
              <a:cxn ang="0">
                <a:pos x="4" y="16"/>
              </a:cxn>
              <a:cxn ang="0">
                <a:pos x="7" y="16"/>
              </a:cxn>
              <a:cxn ang="0">
                <a:pos x="15" y="13"/>
              </a:cxn>
              <a:cxn ang="0">
                <a:pos x="17" y="8"/>
              </a:cxn>
              <a:cxn ang="0">
                <a:pos x="15" y="2"/>
              </a:cxn>
              <a:cxn ang="0">
                <a:pos x="7" y="0"/>
              </a:cxn>
              <a:cxn ang="0">
                <a:pos x="0" y="0"/>
              </a:cxn>
              <a:cxn ang="0">
                <a:pos x="0" y="27"/>
              </a:cxn>
              <a:cxn ang="0">
                <a:pos x="4" y="3"/>
              </a:cxn>
              <a:cxn ang="0">
                <a:pos x="7" y="2"/>
              </a:cxn>
              <a:cxn ang="0">
                <a:pos x="14" y="8"/>
              </a:cxn>
              <a:cxn ang="0">
                <a:pos x="7" y="13"/>
              </a:cxn>
              <a:cxn ang="0">
                <a:pos x="4" y="13"/>
              </a:cxn>
              <a:cxn ang="0">
                <a:pos x="4" y="3"/>
              </a:cxn>
            </a:cxnLst>
            <a:rect l="0" t="0" r="r" b="b"/>
            <a:pathLst>
              <a:path w="17" h="27">
                <a:moveTo>
                  <a:pt x="0" y="27"/>
                </a:moveTo>
                <a:cubicBezTo>
                  <a:pt x="4" y="27"/>
                  <a:pt x="4" y="27"/>
                  <a:pt x="4" y="27"/>
                </a:cubicBezTo>
                <a:cubicBezTo>
                  <a:pt x="4" y="16"/>
                  <a:pt x="4" y="16"/>
                  <a:pt x="4" y="16"/>
                </a:cubicBezTo>
                <a:cubicBezTo>
                  <a:pt x="5" y="16"/>
                  <a:pt x="6" y="16"/>
                  <a:pt x="7" y="16"/>
                </a:cubicBezTo>
                <a:cubicBezTo>
                  <a:pt x="10" y="16"/>
                  <a:pt x="13" y="15"/>
                  <a:pt x="15" y="13"/>
                </a:cubicBezTo>
                <a:cubicBezTo>
                  <a:pt x="16" y="12"/>
                  <a:pt x="17" y="10"/>
                  <a:pt x="17" y="8"/>
                </a:cubicBezTo>
                <a:cubicBezTo>
                  <a:pt x="17" y="5"/>
                  <a:pt x="16" y="3"/>
                  <a:pt x="15" y="2"/>
                </a:cubicBezTo>
                <a:cubicBezTo>
                  <a:pt x="13" y="0"/>
                  <a:pt x="11" y="0"/>
                  <a:pt x="7" y="0"/>
                </a:cubicBezTo>
                <a:cubicBezTo>
                  <a:pt x="4" y="0"/>
                  <a:pt x="2" y="0"/>
                  <a:pt x="0" y="0"/>
                </a:cubicBezTo>
                <a:lnTo>
                  <a:pt x="0" y="27"/>
                </a:lnTo>
                <a:close/>
                <a:moveTo>
                  <a:pt x="4" y="3"/>
                </a:moveTo>
                <a:cubicBezTo>
                  <a:pt x="4" y="2"/>
                  <a:pt x="6" y="2"/>
                  <a:pt x="7" y="2"/>
                </a:cubicBezTo>
                <a:cubicBezTo>
                  <a:pt x="11" y="2"/>
                  <a:pt x="14" y="4"/>
                  <a:pt x="14" y="8"/>
                </a:cubicBezTo>
                <a:cubicBezTo>
                  <a:pt x="14" y="11"/>
                  <a:pt x="11" y="13"/>
                  <a:pt x="7" y="13"/>
                </a:cubicBezTo>
                <a:cubicBezTo>
                  <a:pt x="6" y="13"/>
                  <a:pt x="5" y="13"/>
                  <a:pt x="4" y="13"/>
                </a:cubicBezTo>
                <a:lnTo>
                  <a:pt x="4" y="3"/>
                </a:lnTo>
                <a:close/>
              </a:path>
            </a:pathLst>
          </a:custGeom>
          <a:solidFill>
            <a:srgbClr val="087BB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3" name="Freeform 57"/>
          <p:cNvSpPr/>
          <p:nvPr/>
        </p:nvSpPr>
        <p:spPr bwMode="auto">
          <a:xfrm>
            <a:off x="2335213" y="636588"/>
            <a:ext cx="74612" cy="1000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3"/>
              </a:cxn>
              <a:cxn ang="0">
                <a:pos x="7" y="63"/>
              </a:cxn>
              <a:cxn ang="0">
                <a:pos x="7" y="33"/>
              </a:cxn>
              <a:cxn ang="0">
                <a:pos x="38" y="33"/>
              </a:cxn>
              <a:cxn ang="0">
                <a:pos x="38" y="63"/>
              </a:cxn>
              <a:cxn ang="0">
                <a:pos x="47" y="63"/>
              </a:cxn>
              <a:cxn ang="0">
                <a:pos x="47" y="0"/>
              </a:cxn>
              <a:cxn ang="0">
                <a:pos x="38" y="0"/>
              </a:cxn>
              <a:cxn ang="0">
                <a:pos x="38" y="26"/>
              </a:cxn>
              <a:cxn ang="0">
                <a:pos x="7" y="26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47" h="63">
                <a:moveTo>
                  <a:pt x="0" y="0"/>
                </a:moveTo>
                <a:lnTo>
                  <a:pt x="0" y="63"/>
                </a:lnTo>
                <a:lnTo>
                  <a:pt x="7" y="63"/>
                </a:lnTo>
                <a:lnTo>
                  <a:pt x="7" y="33"/>
                </a:lnTo>
                <a:lnTo>
                  <a:pt x="38" y="33"/>
                </a:lnTo>
                <a:lnTo>
                  <a:pt x="38" y="63"/>
                </a:lnTo>
                <a:lnTo>
                  <a:pt x="47" y="63"/>
                </a:lnTo>
                <a:lnTo>
                  <a:pt x="47" y="0"/>
                </a:lnTo>
                <a:lnTo>
                  <a:pt x="38" y="0"/>
                </a:lnTo>
                <a:lnTo>
                  <a:pt x="38" y="26"/>
                </a:lnTo>
                <a:lnTo>
                  <a:pt x="7" y="26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rgbClr val="087BB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4" name="Rectangle 58"/>
          <p:cNvSpPr>
            <a:spLocks noChangeArrowheads="1"/>
          </p:cNvSpPr>
          <p:nvPr/>
        </p:nvSpPr>
        <p:spPr bwMode="auto">
          <a:xfrm>
            <a:off x="2432050" y="636588"/>
            <a:ext cx="11112" cy="100013"/>
          </a:xfrm>
          <a:prstGeom prst="rect">
            <a:avLst/>
          </a:prstGeom>
          <a:solidFill>
            <a:srgbClr val="087BBA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5" name="Freeform 59"/>
          <p:cNvSpPr/>
          <p:nvPr/>
        </p:nvSpPr>
        <p:spPr bwMode="auto">
          <a:xfrm>
            <a:off x="2462213" y="631825"/>
            <a:ext cx="74612" cy="104775"/>
          </a:xfrm>
          <a:custGeom>
            <a:avLst/>
            <a:gdLst/>
            <a:ahLst/>
            <a:cxnLst>
              <a:cxn ang="0">
                <a:pos x="19" y="24"/>
              </a:cxn>
              <a:cxn ang="0">
                <a:pos x="14" y="25"/>
              </a:cxn>
              <a:cxn ang="0">
                <a:pos x="3" y="14"/>
              </a:cxn>
              <a:cxn ang="0">
                <a:pos x="14" y="3"/>
              </a:cxn>
              <a:cxn ang="0">
                <a:pos x="19" y="4"/>
              </a:cxn>
              <a:cxn ang="0">
                <a:pos x="20" y="2"/>
              </a:cxn>
              <a:cxn ang="0">
                <a:pos x="14" y="0"/>
              </a:cxn>
              <a:cxn ang="0">
                <a:pos x="0" y="15"/>
              </a:cxn>
              <a:cxn ang="0">
                <a:pos x="13" y="28"/>
              </a:cxn>
              <a:cxn ang="0">
                <a:pos x="20" y="27"/>
              </a:cxn>
              <a:cxn ang="0">
                <a:pos x="19" y="24"/>
              </a:cxn>
            </a:cxnLst>
            <a:rect l="0" t="0" r="r" b="b"/>
            <a:pathLst>
              <a:path w="20" h="28">
                <a:moveTo>
                  <a:pt x="19" y="24"/>
                </a:moveTo>
                <a:cubicBezTo>
                  <a:pt x="18" y="25"/>
                  <a:pt x="16" y="25"/>
                  <a:pt x="14" y="25"/>
                </a:cubicBezTo>
                <a:cubicBezTo>
                  <a:pt x="7" y="25"/>
                  <a:pt x="3" y="21"/>
                  <a:pt x="3" y="14"/>
                </a:cubicBezTo>
                <a:cubicBezTo>
                  <a:pt x="3" y="7"/>
                  <a:pt x="8" y="3"/>
                  <a:pt x="14" y="3"/>
                </a:cubicBezTo>
                <a:cubicBezTo>
                  <a:pt x="16" y="3"/>
                  <a:pt x="18" y="4"/>
                  <a:pt x="19" y="4"/>
                </a:cubicBezTo>
                <a:cubicBezTo>
                  <a:pt x="20" y="2"/>
                  <a:pt x="20" y="2"/>
                  <a:pt x="20" y="2"/>
                </a:cubicBezTo>
                <a:cubicBezTo>
                  <a:pt x="19" y="1"/>
                  <a:pt x="17" y="0"/>
                  <a:pt x="14" y="0"/>
                </a:cubicBezTo>
                <a:cubicBezTo>
                  <a:pt x="5" y="0"/>
                  <a:pt x="0" y="6"/>
                  <a:pt x="0" y="15"/>
                </a:cubicBezTo>
                <a:cubicBezTo>
                  <a:pt x="0" y="23"/>
                  <a:pt x="5" y="28"/>
                  <a:pt x="13" y="28"/>
                </a:cubicBezTo>
                <a:cubicBezTo>
                  <a:pt x="16" y="28"/>
                  <a:pt x="19" y="28"/>
                  <a:pt x="20" y="27"/>
                </a:cubicBezTo>
                <a:lnTo>
                  <a:pt x="19" y="24"/>
                </a:lnTo>
                <a:close/>
              </a:path>
            </a:pathLst>
          </a:custGeom>
          <a:solidFill>
            <a:srgbClr val="087BB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6" name="Freeform 60"/>
          <p:cNvSpPr>
            <a:spLocks noEditPoints="1"/>
          </p:cNvSpPr>
          <p:nvPr/>
        </p:nvSpPr>
        <p:spPr bwMode="auto">
          <a:xfrm>
            <a:off x="4659313" y="636588"/>
            <a:ext cx="68262" cy="100013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0" y="14"/>
              </a:cxn>
              <a:cxn ang="0">
                <a:pos x="9" y="27"/>
              </a:cxn>
              <a:cxn ang="0">
                <a:pos x="18" y="14"/>
              </a:cxn>
              <a:cxn ang="0">
                <a:pos x="9" y="0"/>
              </a:cxn>
              <a:cxn ang="0">
                <a:pos x="9" y="3"/>
              </a:cxn>
              <a:cxn ang="0">
                <a:pos x="14" y="14"/>
              </a:cxn>
              <a:cxn ang="0">
                <a:pos x="9" y="25"/>
              </a:cxn>
              <a:cxn ang="0">
                <a:pos x="4" y="14"/>
              </a:cxn>
              <a:cxn ang="0">
                <a:pos x="9" y="3"/>
              </a:cxn>
            </a:cxnLst>
            <a:rect l="0" t="0" r="r" b="b"/>
            <a:pathLst>
              <a:path w="18" h="27">
                <a:moveTo>
                  <a:pt x="9" y="0"/>
                </a:moveTo>
                <a:cubicBezTo>
                  <a:pt x="4" y="0"/>
                  <a:pt x="0" y="5"/>
                  <a:pt x="0" y="14"/>
                </a:cubicBezTo>
                <a:cubicBezTo>
                  <a:pt x="0" y="23"/>
                  <a:pt x="4" y="27"/>
                  <a:pt x="9" y="27"/>
                </a:cubicBezTo>
                <a:cubicBezTo>
                  <a:pt x="14" y="27"/>
                  <a:pt x="18" y="22"/>
                  <a:pt x="18" y="14"/>
                </a:cubicBezTo>
                <a:cubicBezTo>
                  <a:pt x="18" y="5"/>
                  <a:pt x="15" y="0"/>
                  <a:pt x="9" y="0"/>
                </a:cubicBezTo>
                <a:close/>
                <a:moveTo>
                  <a:pt x="9" y="3"/>
                </a:moveTo>
                <a:cubicBezTo>
                  <a:pt x="12" y="3"/>
                  <a:pt x="14" y="7"/>
                  <a:pt x="14" y="14"/>
                </a:cubicBezTo>
                <a:cubicBezTo>
                  <a:pt x="14" y="20"/>
                  <a:pt x="12" y="25"/>
                  <a:pt x="9" y="25"/>
                </a:cubicBezTo>
                <a:cubicBezTo>
                  <a:pt x="6" y="25"/>
                  <a:pt x="4" y="21"/>
                  <a:pt x="4" y="14"/>
                </a:cubicBezTo>
                <a:cubicBezTo>
                  <a:pt x="4" y="7"/>
                  <a:pt x="6" y="3"/>
                  <a:pt x="9" y="3"/>
                </a:cubicBezTo>
                <a:close/>
              </a:path>
            </a:pathLst>
          </a:custGeom>
          <a:solidFill>
            <a:srgbClr val="5542B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7" name="Freeform 61"/>
          <p:cNvSpPr/>
          <p:nvPr/>
        </p:nvSpPr>
        <p:spPr bwMode="auto">
          <a:xfrm>
            <a:off x="4738688" y="636588"/>
            <a:ext cx="60325" cy="100013"/>
          </a:xfrm>
          <a:custGeom>
            <a:avLst/>
            <a:gdLst/>
            <a:ahLst/>
            <a:cxnLst>
              <a:cxn ang="0">
                <a:pos x="16" y="27"/>
              </a:cxn>
              <a:cxn ang="0">
                <a:pos x="16" y="24"/>
              </a:cxn>
              <a:cxn ang="0">
                <a:pos x="5" y="24"/>
              </a:cxn>
              <a:cxn ang="0">
                <a:pos x="5" y="24"/>
              </a:cxn>
              <a:cxn ang="0">
                <a:pos x="7" y="22"/>
              </a:cxn>
              <a:cxn ang="0">
                <a:pos x="16" y="8"/>
              </a:cxn>
              <a:cxn ang="0">
                <a:pos x="8" y="0"/>
              </a:cxn>
              <a:cxn ang="0">
                <a:pos x="1" y="3"/>
              </a:cxn>
              <a:cxn ang="0">
                <a:pos x="2" y="5"/>
              </a:cxn>
              <a:cxn ang="0">
                <a:pos x="7" y="3"/>
              </a:cxn>
              <a:cxn ang="0">
                <a:pos x="12" y="8"/>
              </a:cxn>
              <a:cxn ang="0">
                <a:pos x="3" y="22"/>
              </a:cxn>
              <a:cxn ang="0">
                <a:pos x="0" y="25"/>
              </a:cxn>
              <a:cxn ang="0">
                <a:pos x="0" y="27"/>
              </a:cxn>
              <a:cxn ang="0">
                <a:pos x="16" y="27"/>
              </a:cxn>
            </a:cxnLst>
            <a:rect l="0" t="0" r="r" b="b"/>
            <a:pathLst>
              <a:path w="16" h="27">
                <a:moveTo>
                  <a:pt x="16" y="27"/>
                </a:moveTo>
                <a:cubicBezTo>
                  <a:pt x="16" y="24"/>
                  <a:pt x="16" y="24"/>
                  <a:pt x="16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7" y="22"/>
                  <a:pt x="7" y="22"/>
                  <a:pt x="7" y="22"/>
                </a:cubicBezTo>
                <a:cubicBezTo>
                  <a:pt x="12" y="17"/>
                  <a:pt x="16" y="13"/>
                  <a:pt x="16" y="8"/>
                </a:cubicBezTo>
                <a:cubicBezTo>
                  <a:pt x="16" y="4"/>
                  <a:pt x="13" y="0"/>
                  <a:pt x="8" y="0"/>
                </a:cubicBezTo>
                <a:cubicBezTo>
                  <a:pt x="5" y="0"/>
                  <a:pt x="2" y="1"/>
                  <a:pt x="1" y="3"/>
                </a:cubicBezTo>
                <a:cubicBezTo>
                  <a:pt x="2" y="5"/>
                  <a:pt x="2" y="5"/>
                  <a:pt x="2" y="5"/>
                </a:cubicBezTo>
                <a:cubicBezTo>
                  <a:pt x="3" y="4"/>
                  <a:pt x="5" y="3"/>
                  <a:pt x="7" y="3"/>
                </a:cubicBezTo>
                <a:cubicBezTo>
                  <a:pt x="11" y="3"/>
                  <a:pt x="12" y="6"/>
                  <a:pt x="12" y="8"/>
                </a:cubicBezTo>
                <a:cubicBezTo>
                  <a:pt x="12" y="12"/>
                  <a:pt x="9" y="16"/>
                  <a:pt x="3" y="22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7"/>
                  <a:pt x="0" y="27"/>
                  <a:pt x="0" y="27"/>
                </a:cubicBezTo>
                <a:lnTo>
                  <a:pt x="16" y="27"/>
                </a:lnTo>
                <a:close/>
              </a:path>
            </a:pathLst>
          </a:custGeom>
          <a:solidFill>
            <a:srgbClr val="5542B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8" name="Rectangle 62"/>
          <p:cNvSpPr>
            <a:spLocks noChangeArrowheads="1"/>
          </p:cNvSpPr>
          <p:nvPr/>
        </p:nvSpPr>
        <p:spPr bwMode="auto">
          <a:xfrm>
            <a:off x="4854575" y="636588"/>
            <a:ext cx="15875" cy="100013"/>
          </a:xfrm>
          <a:prstGeom prst="rect">
            <a:avLst/>
          </a:prstGeom>
          <a:solidFill>
            <a:srgbClr val="5542B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9" name="Freeform 63"/>
          <p:cNvSpPr/>
          <p:nvPr/>
        </p:nvSpPr>
        <p:spPr bwMode="auto">
          <a:xfrm>
            <a:off x="4892675" y="636588"/>
            <a:ext cx="74612" cy="100013"/>
          </a:xfrm>
          <a:custGeom>
            <a:avLst/>
            <a:gdLst/>
            <a:ahLst/>
            <a:cxnLst>
              <a:cxn ang="0">
                <a:pos x="3" y="27"/>
              </a:cxn>
              <a:cxn ang="0">
                <a:pos x="3" y="15"/>
              </a:cxn>
              <a:cxn ang="0">
                <a:pos x="3" y="4"/>
              </a:cxn>
              <a:cxn ang="0">
                <a:pos x="3" y="4"/>
              </a:cxn>
              <a:cxn ang="0">
                <a:pos x="8" y="13"/>
              </a:cxn>
              <a:cxn ang="0">
                <a:pos x="17" y="27"/>
              </a:cxn>
              <a:cxn ang="0">
                <a:pos x="20" y="27"/>
              </a:cxn>
              <a:cxn ang="0">
                <a:pos x="20" y="0"/>
              </a:cxn>
              <a:cxn ang="0">
                <a:pos x="17" y="0"/>
              </a:cxn>
              <a:cxn ang="0">
                <a:pos x="17" y="11"/>
              </a:cxn>
              <a:cxn ang="0">
                <a:pos x="17" y="22"/>
              </a:cxn>
              <a:cxn ang="0">
                <a:pos x="17" y="22"/>
              </a:cxn>
              <a:cxn ang="0">
                <a:pos x="12" y="13"/>
              </a:cxn>
              <a:cxn ang="0">
                <a:pos x="4" y="0"/>
              </a:cxn>
              <a:cxn ang="0">
                <a:pos x="0" y="0"/>
              </a:cxn>
              <a:cxn ang="0">
                <a:pos x="0" y="27"/>
              </a:cxn>
              <a:cxn ang="0">
                <a:pos x="3" y="27"/>
              </a:cxn>
            </a:cxnLst>
            <a:rect l="0" t="0" r="r" b="b"/>
            <a:pathLst>
              <a:path w="20" h="27">
                <a:moveTo>
                  <a:pt x="3" y="27"/>
                </a:moveTo>
                <a:cubicBezTo>
                  <a:pt x="3" y="15"/>
                  <a:pt x="3" y="15"/>
                  <a:pt x="3" y="15"/>
                </a:cubicBezTo>
                <a:cubicBezTo>
                  <a:pt x="3" y="11"/>
                  <a:pt x="3" y="8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7"/>
                  <a:pt x="6" y="10"/>
                  <a:pt x="8" y="13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0"/>
                  <a:pt x="20" y="0"/>
                  <a:pt x="2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5"/>
                  <a:pt x="17" y="19"/>
                  <a:pt x="17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6" y="20"/>
                  <a:pt x="14" y="17"/>
                  <a:pt x="12" y="13"/>
                </a:cubicBezTo>
                <a:cubicBezTo>
                  <a:pt x="4" y="0"/>
                  <a:pt x="4" y="0"/>
                  <a:pt x="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7"/>
                  <a:pt x="0" y="27"/>
                  <a:pt x="0" y="27"/>
                </a:cubicBezTo>
                <a:lnTo>
                  <a:pt x="3" y="27"/>
                </a:lnTo>
                <a:close/>
              </a:path>
            </a:pathLst>
          </a:custGeom>
          <a:solidFill>
            <a:srgbClr val="5542B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0" name="Freeform 64"/>
          <p:cNvSpPr/>
          <p:nvPr/>
        </p:nvSpPr>
        <p:spPr bwMode="auto">
          <a:xfrm>
            <a:off x="4989513" y="636588"/>
            <a:ext cx="57150" cy="100013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10" y="63"/>
              </a:cxn>
              <a:cxn ang="0">
                <a:pos x="10" y="35"/>
              </a:cxn>
              <a:cxn ang="0">
                <a:pos x="33" y="35"/>
              </a:cxn>
              <a:cxn ang="0">
                <a:pos x="33" y="28"/>
              </a:cxn>
              <a:cxn ang="0">
                <a:pos x="10" y="28"/>
              </a:cxn>
              <a:cxn ang="0">
                <a:pos x="10" y="7"/>
              </a:cxn>
              <a:cxn ang="0">
                <a:pos x="36" y="7"/>
              </a:cxn>
              <a:cxn ang="0">
                <a:pos x="36" y="0"/>
              </a:cxn>
              <a:cxn ang="0">
                <a:pos x="0" y="0"/>
              </a:cxn>
              <a:cxn ang="0">
                <a:pos x="0" y="63"/>
              </a:cxn>
            </a:cxnLst>
            <a:rect l="0" t="0" r="r" b="b"/>
            <a:pathLst>
              <a:path w="36" h="63">
                <a:moveTo>
                  <a:pt x="0" y="63"/>
                </a:moveTo>
                <a:lnTo>
                  <a:pt x="10" y="63"/>
                </a:lnTo>
                <a:lnTo>
                  <a:pt x="10" y="35"/>
                </a:lnTo>
                <a:lnTo>
                  <a:pt x="33" y="35"/>
                </a:lnTo>
                <a:lnTo>
                  <a:pt x="33" y="28"/>
                </a:lnTo>
                <a:lnTo>
                  <a:pt x="10" y="28"/>
                </a:lnTo>
                <a:lnTo>
                  <a:pt x="10" y="7"/>
                </a:lnTo>
                <a:lnTo>
                  <a:pt x="36" y="7"/>
                </a:lnTo>
                <a:lnTo>
                  <a:pt x="36" y="0"/>
                </a:lnTo>
                <a:lnTo>
                  <a:pt x="0" y="0"/>
                </a:lnTo>
                <a:lnTo>
                  <a:pt x="0" y="63"/>
                </a:lnTo>
                <a:close/>
              </a:path>
            </a:pathLst>
          </a:custGeom>
          <a:solidFill>
            <a:srgbClr val="5542B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1" name="Freeform 65"/>
          <p:cNvSpPr>
            <a:spLocks noEditPoints="1"/>
          </p:cNvSpPr>
          <p:nvPr/>
        </p:nvSpPr>
        <p:spPr bwMode="auto">
          <a:xfrm>
            <a:off x="5057775" y="631825"/>
            <a:ext cx="93662" cy="104775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15"/>
              </a:cxn>
              <a:cxn ang="0">
                <a:pos x="12" y="28"/>
              </a:cxn>
              <a:cxn ang="0">
                <a:pos x="25" y="14"/>
              </a:cxn>
              <a:cxn ang="0">
                <a:pos x="13" y="0"/>
              </a:cxn>
              <a:cxn ang="0">
                <a:pos x="13" y="3"/>
              </a:cxn>
              <a:cxn ang="0">
                <a:pos x="21" y="14"/>
              </a:cxn>
              <a:cxn ang="0">
                <a:pos x="13" y="25"/>
              </a:cxn>
              <a:cxn ang="0">
                <a:pos x="4" y="14"/>
              </a:cxn>
              <a:cxn ang="0">
                <a:pos x="13" y="3"/>
              </a:cxn>
            </a:cxnLst>
            <a:rect l="0" t="0" r="r" b="b"/>
            <a:pathLst>
              <a:path w="25" h="28">
                <a:moveTo>
                  <a:pt x="13" y="0"/>
                </a:moveTo>
                <a:cubicBezTo>
                  <a:pt x="6" y="0"/>
                  <a:pt x="0" y="6"/>
                  <a:pt x="0" y="15"/>
                </a:cubicBezTo>
                <a:cubicBezTo>
                  <a:pt x="0" y="23"/>
                  <a:pt x="5" y="28"/>
                  <a:pt x="12" y="28"/>
                </a:cubicBezTo>
                <a:cubicBezTo>
                  <a:pt x="19" y="28"/>
                  <a:pt x="25" y="23"/>
                  <a:pt x="25" y="14"/>
                </a:cubicBezTo>
                <a:cubicBezTo>
                  <a:pt x="25" y="6"/>
                  <a:pt x="20" y="0"/>
                  <a:pt x="13" y="0"/>
                </a:cubicBezTo>
                <a:close/>
                <a:moveTo>
                  <a:pt x="13" y="3"/>
                </a:moveTo>
                <a:cubicBezTo>
                  <a:pt x="18" y="3"/>
                  <a:pt x="21" y="9"/>
                  <a:pt x="21" y="14"/>
                </a:cubicBezTo>
                <a:cubicBezTo>
                  <a:pt x="21" y="20"/>
                  <a:pt x="18" y="25"/>
                  <a:pt x="13" y="25"/>
                </a:cubicBezTo>
                <a:cubicBezTo>
                  <a:pt x="7" y="25"/>
                  <a:pt x="4" y="20"/>
                  <a:pt x="4" y="14"/>
                </a:cubicBezTo>
                <a:cubicBezTo>
                  <a:pt x="4" y="9"/>
                  <a:pt x="7" y="3"/>
                  <a:pt x="13" y="3"/>
                </a:cubicBezTo>
                <a:close/>
              </a:path>
            </a:pathLst>
          </a:custGeom>
          <a:solidFill>
            <a:srgbClr val="5542B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2" name="Freeform 66"/>
          <p:cNvSpPr/>
          <p:nvPr/>
        </p:nvSpPr>
        <p:spPr bwMode="auto">
          <a:xfrm>
            <a:off x="5170488" y="636588"/>
            <a:ext cx="82550" cy="100013"/>
          </a:xfrm>
          <a:custGeom>
            <a:avLst/>
            <a:gdLst/>
            <a:ahLst/>
            <a:cxnLst>
              <a:cxn ang="0">
                <a:pos x="22" y="13"/>
              </a:cxn>
              <a:cxn ang="0">
                <a:pos x="13" y="13"/>
              </a:cxn>
              <a:cxn ang="0">
                <a:pos x="13" y="15"/>
              </a:cxn>
              <a:cxn ang="0">
                <a:pos x="19" y="15"/>
              </a:cxn>
              <a:cxn ang="0">
                <a:pos x="19" y="24"/>
              </a:cxn>
              <a:cxn ang="0">
                <a:pos x="14" y="24"/>
              </a:cxn>
              <a:cxn ang="0">
                <a:pos x="4" y="13"/>
              </a:cxn>
              <a:cxn ang="0">
                <a:pos x="14" y="2"/>
              </a:cxn>
              <a:cxn ang="0">
                <a:pos x="20" y="4"/>
              </a:cxn>
              <a:cxn ang="0">
                <a:pos x="21" y="1"/>
              </a:cxn>
              <a:cxn ang="0">
                <a:pos x="15" y="0"/>
              </a:cxn>
              <a:cxn ang="0">
                <a:pos x="0" y="13"/>
              </a:cxn>
              <a:cxn ang="0">
                <a:pos x="4" y="24"/>
              </a:cxn>
              <a:cxn ang="0">
                <a:pos x="14" y="27"/>
              </a:cxn>
              <a:cxn ang="0">
                <a:pos x="22" y="26"/>
              </a:cxn>
              <a:cxn ang="0">
                <a:pos x="22" y="13"/>
              </a:cxn>
            </a:cxnLst>
            <a:rect l="0" t="0" r="r" b="b"/>
            <a:pathLst>
              <a:path w="22" h="27">
                <a:moveTo>
                  <a:pt x="22" y="13"/>
                </a:moveTo>
                <a:cubicBezTo>
                  <a:pt x="13" y="13"/>
                  <a:pt x="13" y="13"/>
                  <a:pt x="13" y="13"/>
                </a:cubicBezTo>
                <a:cubicBezTo>
                  <a:pt x="13" y="15"/>
                  <a:pt x="13" y="15"/>
                  <a:pt x="13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24"/>
                  <a:pt x="19" y="24"/>
                  <a:pt x="19" y="24"/>
                </a:cubicBezTo>
                <a:cubicBezTo>
                  <a:pt x="18" y="24"/>
                  <a:pt x="16" y="24"/>
                  <a:pt x="14" y="24"/>
                </a:cubicBezTo>
                <a:cubicBezTo>
                  <a:pt x="8" y="24"/>
                  <a:pt x="4" y="20"/>
                  <a:pt x="4" y="13"/>
                </a:cubicBezTo>
                <a:cubicBezTo>
                  <a:pt x="4" y="7"/>
                  <a:pt x="8" y="2"/>
                  <a:pt x="14" y="2"/>
                </a:cubicBezTo>
                <a:cubicBezTo>
                  <a:pt x="17" y="2"/>
                  <a:pt x="19" y="3"/>
                  <a:pt x="20" y="4"/>
                </a:cubicBezTo>
                <a:cubicBezTo>
                  <a:pt x="21" y="1"/>
                  <a:pt x="21" y="1"/>
                  <a:pt x="21" y="1"/>
                </a:cubicBezTo>
                <a:cubicBezTo>
                  <a:pt x="20" y="0"/>
                  <a:pt x="18" y="0"/>
                  <a:pt x="15" y="0"/>
                </a:cubicBezTo>
                <a:cubicBezTo>
                  <a:pt x="6" y="0"/>
                  <a:pt x="0" y="5"/>
                  <a:pt x="0" y="13"/>
                </a:cubicBezTo>
                <a:cubicBezTo>
                  <a:pt x="0" y="18"/>
                  <a:pt x="1" y="21"/>
                  <a:pt x="4" y="24"/>
                </a:cubicBezTo>
                <a:cubicBezTo>
                  <a:pt x="6" y="26"/>
                  <a:pt x="10" y="27"/>
                  <a:pt x="14" y="27"/>
                </a:cubicBezTo>
                <a:cubicBezTo>
                  <a:pt x="17" y="27"/>
                  <a:pt x="21" y="26"/>
                  <a:pt x="22" y="26"/>
                </a:cubicBezTo>
                <a:lnTo>
                  <a:pt x="22" y="13"/>
                </a:lnTo>
                <a:close/>
              </a:path>
            </a:pathLst>
          </a:custGeom>
          <a:solidFill>
            <a:srgbClr val="5542B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3" name="Freeform 67"/>
          <p:cNvSpPr>
            <a:spLocks noEditPoints="1"/>
          </p:cNvSpPr>
          <p:nvPr/>
        </p:nvSpPr>
        <p:spPr bwMode="auto">
          <a:xfrm>
            <a:off x="5275263" y="636588"/>
            <a:ext cx="66675" cy="100013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4" y="27"/>
              </a:cxn>
              <a:cxn ang="0">
                <a:pos x="4" y="15"/>
              </a:cxn>
              <a:cxn ang="0">
                <a:pos x="7" y="15"/>
              </a:cxn>
              <a:cxn ang="0">
                <a:pos x="12" y="20"/>
              </a:cxn>
              <a:cxn ang="0">
                <a:pos x="14" y="27"/>
              </a:cxn>
              <a:cxn ang="0">
                <a:pos x="18" y="27"/>
              </a:cxn>
              <a:cxn ang="0">
                <a:pos x="16" y="19"/>
              </a:cxn>
              <a:cxn ang="0">
                <a:pos x="12" y="14"/>
              </a:cxn>
              <a:cxn ang="0">
                <a:pos x="12" y="14"/>
              </a:cxn>
              <a:cxn ang="0">
                <a:pos x="17" y="7"/>
              </a:cxn>
              <a:cxn ang="0">
                <a:pos x="15" y="2"/>
              </a:cxn>
              <a:cxn ang="0">
                <a:pos x="7" y="0"/>
              </a:cxn>
              <a:cxn ang="0">
                <a:pos x="0" y="0"/>
              </a:cxn>
              <a:cxn ang="0">
                <a:pos x="0" y="27"/>
              </a:cxn>
              <a:cxn ang="0">
                <a:pos x="4" y="3"/>
              </a:cxn>
              <a:cxn ang="0">
                <a:pos x="7" y="2"/>
              </a:cxn>
              <a:cxn ang="0">
                <a:pos x="13" y="7"/>
              </a:cxn>
              <a:cxn ang="0">
                <a:pos x="7" y="12"/>
              </a:cxn>
              <a:cxn ang="0">
                <a:pos x="4" y="12"/>
              </a:cxn>
              <a:cxn ang="0">
                <a:pos x="4" y="3"/>
              </a:cxn>
            </a:cxnLst>
            <a:rect l="0" t="0" r="r" b="b"/>
            <a:pathLst>
              <a:path w="18" h="27">
                <a:moveTo>
                  <a:pt x="0" y="27"/>
                </a:moveTo>
                <a:cubicBezTo>
                  <a:pt x="4" y="27"/>
                  <a:pt x="4" y="27"/>
                  <a:pt x="4" y="27"/>
                </a:cubicBezTo>
                <a:cubicBezTo>
                  <a:pt x="4" y="15"/>
                  <a:pt x="4" y="15"/>
                  <a:pt x="4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10" y="15"/>
                  <a:pt x="11" y="17"/>
                  <a:pt x="12" y="20"/>
                </a:cubicBezTo>
                <a:cubicBezTo>
                  <a:pt x="13" y="24"/>
                  <a:pt x="14" y="26"/>
                  <a:pt x="14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7" y="26"/>
                  <a:pt x="16" y="23"/>
                  <a:pt x="16" y="19"/>
                </a:cubicBezTo>
                <a:cubicBezTo>
                  <a:pt x="15" y="17"/>
                  <a:pt x="14" y="15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4" y="13"/>
                  <a:pt x="17" y="11"/>
                  <a:pt x="17" y="7"/>
                </a:cubicBezTo>
                <a:cubicBezTo>
                  <a:pt x="17" y="5"/>
                  <a:pt x="16" y="3"/>
                  <a:pt x="15" y="2"/>
                </a:cubicBezTo>
                <a:cubicBezTo>
                  <a:pt x="13" y="0"/>
                  <a:pt x="10" y="0"/>
                  <a:pt x="7" y="0"/>
                </a:cubicBezTo>
                <a:cubicBezTo>
                  <a:pt x="4" y="0"/>
                  <a:pt x="2" y="0"/>
                  <a:pt x="0" y="0"/>
                </a:cubicBezTo>
                <a:lnTo>
                  <a:pt x="0" y="27"/>
                </a:lnTo>
                <a:close/>
                <a:moveTo>
                  <a:pt x="4" y="3"/>
                </a:moveTo>
                <a:cubicBezTo>
                  <a:pt x="4" y="2"/>
                  <a:pt x="5" y="2"/>
                  <a:pt x="7" y="2"/>
                </a:cubicBezTo>
                <a:cubicBezTo>
                  <a:pt x="11" y="2"/>
                  <a:pt x="13" y="4"/>
                  <a:pt x="13" y="7"/>
                </a:cubicBezTo>
                <a:cubicBezTo>
                  <a:pt x="13" y="10"/>
                  <a:pt x="11" y="12"/>
                  <a:pt x="7" y="12"/>
                </a:cubicBezTo>
                <a:cubicBezTo>
                  <a:pt x="4" y="12"/>
                  <a:pt x="4" y="12"/>
                  <a:pt x="4" y="12"/>
                </a:cubicBezTo>
                <a:lnTo>
                  <a:pt x="4" y="3"/>
                </a:lnTo>
                <a:close/>
              </a:path>
            </a:pathLst>
          </a:custGeom>
          <a:solidFill>
            <a:srgbClr val="5542B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4" name="Freeform 68"/>
          <p:cNvSpPr>
            <a:spLocks noEditPoints="1"/>
          </p:cNvSpPr>
          <p:nvPr/>
        </p:nvSpPr>
        <p:spPr bwMode="auto">
          <a:xfrm>
            <a:off x="5349875" y="636588"/>
            <a:ext cx="85725" cy="100013"/>
          </a:xfrm>
          <a:custGeom>
            <a:avLst/>
            <a:gdLst/>
            <a:ahLst/>
            <a:cxnLst>
              <a:cxn ang="0">
                <a:pos x="16" y="18"/>
              </a:cxn>
              <a:cxn ang="0">
                <a:pos x="19" y="27"/>
              </a:cxn>
              <a:cxn ang="0">
                <a:pos x="23" y="27"/>
              </a:cxn>
              <a:cxn ang="0">
                <a:pos x="14" y="0"/>
              </a:cxn>
              <a:cxn ang="0">
                <a:pos x="10" y="0"/>
              </a:cxn>
              <a:cxn ang="0">
                <a:pos x="0" y="27"/>
              </a:cxn>
              <a:cxn ang="0">
                <a:pos x="4" y="27"/>
              </a:cxn>
              <a:cxn ang="0">
                <a:pos x="7" y="18"/>
              </a:cxn>
              <a:cxn ang="0">
                <a:pos x="16" y="18"/>
              </a:cxn>
              <a:cxn ang="0">
                <a:pos x="7" y="16"/>
              </a:cxn>
              <a:cxn ang="0">
                <a:pos x="10" y="8"/>
              </a:cxn>
              <a:cxn ang="0">
                <a:pos x="11" y="3"/>
              </a:cxn>
              <a:cxn ang="0">
                <a:pos x="12" y="3"/>
              </a:cxn>
              <a:cxn ang="0">
                <a:pos x="13" y="8"/>
              </a:cxn>
              <a:cxn ang="0">
                <a:pos x="16" y="16"/>
              </a:cxn>
              <a:cxn ang="0">
                <a:pos x="7" y="16"/>
              </a:cxn>
            </a:cxnLst>
            <a:rect l="0" t="0" r="r" b="b"/>
            <a:pathLst>
              <a:path w="23" h="27">
                <a:moveTo>
                  <a:pt x="16" y="18"/>
                </a:moveTo>
                <a:cubicBezTo>
                  <a:pt x="19" y="27"/>
                  <a:pt x="19" y="27"/>
                  <a:pt x="19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14" y="0"/>
                  <a:pt x="14" y="0"/>
                  <a:pt x="14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27"/>
                  <a:pt x="0" y="27"/>
                  <a:pt x="0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7" y="18"/>
                  <a:pt x="7" y="18"/>
                  <a:pt x="7" y="18"/>
                </a:cubicBezTo>
                <a:lnTo>
                  <a:pt x="16" y="18"/>
                </a:lnTo>
                <a:close/>
                <a:moveTo>
                  <a:pt x="7" y="16"/>
                </a:moveTo>
                <a:cubicBezTo>
                  <a:pt x="10" y="8"/>
                  <a:pt x="10" y="8"/>
                  <a:pt x="10" y="8"/>
                </a:cubicBezTo>
                <a:cubicBezTo>
                  <a:pt x="11" y="6"/>
                  <a:pt x="11" y="4"/>
                  <a:pt x="11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4"/>
                  <a:pt x="12" y="6"/>
                  <a:pt x="13" y="8"/>
                </a:cubicBezTo>
                <a:cubicBezTo>
                  <a:pt x="16" y="16"/>
                  <a:pt x="16" y="16"/>
                  <a:pt x="16" y="16"/>
                </a:cubicBezTo>
                <a:lnTo>
                  <a:pt x="7" y="16"/>
                </a:lnTo>
                <a:close/>
              </a:path>
            </a:pathLst>
          </a:custGeom>
          <a:solidFill>
            <a:srgbClr val="5542B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5" name="Freeform 69"/>
          <p:cNvSpPr>
            <a:spLocks noEditPoints="1"/>
          </p:cNvSpPr>
          <p:nvPr/>
        </p:nvSpPr>
        <p:spPr bwMode="auto">
          <a:xfrm>
            <a:off x="5451475" y="636588"/>
            <a:ext cx="60325" cy="100013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3" y="27"/>
              </a:cxn>
              <a:cxn ang="0">
                <a:pos x="3" y="16"/>
              </a:cxn>
              <a:cxn ang="0">
                <a:pos x="6" y="16"/>
              </a:cxn>
              <a:cxn ang="0">
                <a:pos x="14" y="13"/>
              </a:cxn>
              <a:cxn ang="0">
                <a:pos x="16" y="8"/>
              </a:cxn>
              <a:cxn ang="0">
                <a:pos x="14" y="2"/>
              </a:cxn>
              <a:cxn ang="0">
                <a:pos x="7" y="0"/>
              </a:cxn>
              <a:cxn ang="0">
                <a:pos x="0" y="0"/>
              </a:cxn>
              <a:cxn ang="0">
                <a:pos x="0" y="27"/>
              </a:cxn>
              <a:cxn ang="0">
                <a:pos x="3" y="3"/>
              </a:cxn>
              <a:cxn ang="0">
                <a:pos x="7" y="2"/>
              </a:cxn>
              <a:cxn ang="0">
                <a:pos x="13" y="8"/>
              </a:cxn>
              <a:cxn ang="0">
                <a:pos x="6" y="13"/>
              </a:cxn>
              <a:cxn ang="0">
                <a:pos x="3" y="13"/>
              </a:cxn>
              <a:cxn ang="0">
                <a:pos x="3" y="3"/>
              </a:cxn>
            </a:cxnLst>
            <a:rect l="0" t="0" r="r" b="b"/>
            <a:pathLst>
              <a:path w="16" h="27">
                <a:moveTo>
                  <a:pt x="0" y="27"/>
                </a:moveTo>
                <a:cubicBezTo>
                  <a:pt x="3" y="27"/>
                  <a:pt x="3" y="27"/>
                  <a:pt x="3" y="27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6"/>
                  <a:pt x="5" y="16"/>
                  <a:pt x="6" y="16"/>
                </a:cubicBezTo>
                <a:cubicBezTo>
                  <a:pt x="10" y="16"/>
                  <a:pt x="13" y="15"/>
                  <a:pt x="14" y="13"/>
                </a:cubicBezTo>
                <a:cubicBezTo>
                  <a:pt x="16" y="12"/>
                  <a:pt x="16" y="10"/>
                  <a:pt x="16" y="8"/>
                </a:cubicBezTo>
                <a:cubicBezTo>
                  <a:pt x="16" y="5"/>
                  <a:pt x="16" y="3"/>
                  <a:pt x="14" y="2"/>
                </a:cubicBezTo>
                <a:cubicBezTo>
                  <a:pt x="13" y="0"/>
                  <a:pt x="10" y="0"/>
                  <a:pt x="7" y="0"/>
                </a:cubicBezTo>
                <a:cubicBezTo>
                  <a:pt x="4" y="0"/>
                  <a:pt x="2" y="0"/>
                  <a:pt x="0" y="0"/>
                </a:cubicBezTo>
                <a:lnTo>
                  <a:pt x="0" y="27"/>
                </a:lnTo>
                <a:close/>
                <a:moveTo>
                  <a:pt x="3" y="3"/>
                </a:moveTo>
                <a:cubicBezTo>
                  <a:pt x="4" y="2"/>
                  <a:pt x="5" y="2"/>
                  <a:pt x="7" y="2"/>
                </a:cubicBezTo>
                <a:cubicBezTo>
                  <a:pt x="10" y="2"/>
                  <a:pt x="13" y="4"/>
                  <a:pt x="13" y="8"/>
                </a:cubicBezTo>
                <a:cubicBezTo>
                  <a:pt x="13" y="11"/>
                  <a:pt x="10" y="13"/>
                  <a:pt x="6" y="13"/>
                </a:cubicBezTo>
                <a:cubicBezTo>
                  <a:pt x="5" y="13"/>
                  <a:pt x="4" y="13"/>
                  <a:pt x="3" y="13"/>
                </a:cubicBezTo>
                <a:lnTo>
                  <a:pt x="3" y="3"/>
                </a:lnTo>
                <a:close/>
              </a:path>
            </a:pathLst>
          </a:custGeom>
          <a:solidFill>
            <a:srgbClr val="5542B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6" name="Freeform 70"/>
          <p:cNvSpPr/>
          <p:nvPr/>
        </p:nvSpPr>
        <p:spPr bwMode="auto">
          <a:xfrm>
            <a:off x="5530850" y="636588"/>
            <a:ext cx="74612" cy="1000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3"/>
              </a:cxn>
              <a:cxn ang="0">
                <a:pos x="9" y="63"/>
              </a:cxn>
              <a:cxn ang="0">
                <a:pos x="9" y="33"/>
              </a:cxn>
              <a:cxn ang="0">
                <a:pos x="40" y="33"/>
              </a:cxn>
              <a:cxn ang="0">
                <a:pos x="40" y="63"/>
              </a:cxn>
              <a:cxn ang="0">
                <a:pos x="47" y="63"/>
              </a:cxn>
              <a:cxn ang="0">
                <a:pos x="47" y="0"/>
              </a:cxn>
              <a:cxn ang="0">
                <a:pos x="40" y="0"/>
              </a:cxn>
              <a:cxn ang="0">
                <a:pos x="40" y="26"/>
              </a:cxn>
              <a:cxn ang="0">
                <a:pos x="9" y="26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47" h="63">
                <a:moveTo>
                  <a:pt x="0" y="0"/>
                </a:moveTo>
                <a:lnTo>
                  <a:pt x="0" y="63"/>
                </a:lnTo>
                <a:lnTo>
                  <a:pt x="9" y="63"/>
                </a:lnTo>
                <a:lnTo>
                  <a:pt x="9" y="33"/>
                </a:lnTo>
                <a:lnTo>
                  <a:pt x="40" y="33"/>
                </a:lnTo>
                <a:lnTo>
                  <a:pt x="40" y="63"/>
                </a:lnTo>
                <a:lnTo>
                  <a:pt x="47" y="63"/>
                </a:lnTo>
                <a:lnTo>
                  <a:pt x="47" y="0"/>
                </a:lnTo>
                <a:lnTo>
                  <a:pt x="40" y="0"/>
                </a:lnTo>
                <a:lnTo>
                  <a:pt x="40" y="26"/>
                </a:lnTo>
                <a:lnTo>
                  <a:pt x="9" y="26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5542B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7" name="Rectangle 71"/>
          <p:cNvSpPr>
            <a:spLocks noChangeArrowheads="1"/>
          </p:cNvSpPr>
          <p:nvPr/>
        </p:nvSpPr>
        <p:spPr bwMode="auto">
          <a:xfrm>
            <a:off x="5627688" y="636588"/>
            <a:ext cx="14287" cy="100013"/>
          </a:xfrm>
          <a:prstGeom prst="rect">
            <a:avLst/>
          </a:prstGeom>
          <a:solidFill>
            <a:srgbClr val="5542B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8" name="Freeform 72"/>
          <p:cNvSpPr/>
          <p:nvPr/>
        </p:nvSpPr>
        <p:spPr bwMode="auto">
          <a:xfrm>
            <a:off x="5657850" y="631825"/>
            <a:ext cx="77787" cy="104775"/>
          </a:xfrm>
          <a:custGeom>
            <a:avLst/>
            <a:gdLst/>
            <a:ahLst/>
            <a:cxnLst>
              <a:cxn ang="0">
                <a:pos x="20" y="24"/>
              </a:cxn>
              <a:cxn ang="0">
                <a:pos x="14" y="25"/>
              </a:cxn>
              <a:cxn ang="0">
                <a:pos x="4" y="14"/>
              </a:cxn>
              <a:cxn ang="0">
                <a:pos x="14" y="3"/>
              </a:cxn>
              <a:cxn ang="0">
                <a:pos x="20" y="4"/>
              </a:cxn>
              <a:cxn ang="0">
                <a:pos x="21" y="2"/>
              </a:cxn>
              <a:cxn ang="0">
                <a:pos x="14" y="0"/>
              </a:cxn>
              <a:cxn ang="0">
                <a:pos x="0" y="15"/>
              </a:cxn>
              <a:cxn ang="0">
                <a:pos x="14" y="28"/>
              </a:cxn>
              <a:cxn ang="0">
                <a:pos x="21" y="27"/>
              </a:cxn>
              <a:cxn ang="0">
                <a:pos x="20" y="24"/>
              </a:cxn>
            </a:cxnLst>
            <a:rect l="0" t="0" r="r" b="b"/>
            <a:pathLst>
              <a:path w="21" h="28">
                <a:moveTo>
                  <a:pt x="20" y="24"/>
                </a:moveTo>
                <a:cubicBezTo>
                  <a:pt x="19" y="25"/>
                  <a:pt x="16" y="25"/>
                  <a:pt x="14" y="25"/>
                </a:cubicBezTo>
                <a:cubicBezTo>
                  <a:pt x="8" y="25"/>
                  <a:pt x="4" y="21"/>
                  <a:pt x="4" y="14"/>
                </a:cubicBezTo>
                <a:cubicBezTo>
                  <a:pt x="4" y="7"/>
                  <a:pt x="8" y="3"/>
                  <a:pt x="14" y="3"/>
                </a:cubicBezTo>
                <a:cubicBezTo>
                  <a:pt x="17" y="3"/>
                  <a:pt x="19" y="4"/>
                  <a:pt x="20" y="4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1"/>
                  <a:pt x="18" y="0"/>
                  <a:pt x="14" y="0"/>
                </a:cubicBezTo>
                <a:cubicBezTo>
                  <a:pt x="6" y="0"/>
                  <a:pt x="0" y="6"/>
                  <a:pt x="0" y="15"/>
                </a:cubicBezTo>
                <a:cubicBezTo>
                  <a:pt x="0" y="23"/>
                  <a:pt x="6" y="28"/>
                  <a:pt x="14" y="28"/>
                </a:cubicBezTo>
                <a:cubicBezTo>
                  <a:pt x="17" y="28"/>
                  <a:pt x="19" y="28"/>
                  <a:pt x="21" y="27"/>
                </a:cubicBezTo>
                <a:lnTo>
                  <a:pt x="20" y="24"/>
                </a:lnTo>
                <a:close/>
              </a:path>
            </a:pathLst>
          </a:custGeom>
          <a:solidFill>
            <a:srgbClr val="5542B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69" name="Freeform 73"/>
          <p:cNvSpPr>
            <a:spLocks noEditPoints="1"/>
          </p:cNvSpPr>
          <p:nvPr/>
        </p:nvSpPr>
        <p:spPr bwMode="auto">
          <a:xfrm>
            <a:off x="8135938" y="636588"/>
            <a:ext cx="68262" cy="100013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0" y="14"/>
              </a:cxn>
              <a:cxn ang="0">
                <a:pos x="9" y="27"/>
              </a:cxn>
              <a:cxn ang="0">
                <a:pos x="18" y="14"/>
              </a:cxn>
              <a:cxn ang="0">
                <a:pos x="9" y="0"/>
              </a:cxn>
              <a:cxn ang="0">
                <a:pos x="9" y="3"/>
              </a:cxn>
              <a:cxn ang="0">
                <a:pos x="14" y="14"/>
              </a:cxn>
              <a:cxn ang="0">
                <a:pos x="9" y="25"/>
              </a:cxn>
              <a:cxn ang="0">
                <a:pos x="3" y="14"/>
              </a:cxn>
              <a:cxn ang="0">
                <a:pos x="9" y="3"/>
              </a:cxn>
            </a:cxnLst>
            <a:rect l="0" t="0" r="r" b="b"/>
            <a:pathLst>
              <a:path w="18" h="27">
                <a:moveTo>
                  <a:pt x="9" y="0"/>
                </a:moveTo>
                <a:cubicBezTo>
                  <a:pt x="4" y="0"/>
                  <a:pt x="0" y="5"/>
                  <a:pt x="0" y="14"/>
                </a:cubicBezTo>
                <a:cubicBezTo>
                  <a:pt x="0" y="23"/>
                  <a:pt x="3" y="27"/>
                  <a:pt x="9" y="27"/>
                </a:cubicBezTo>
                <a:cubicBezTo>
                  <a:pt x="14" y="27"/>
                  <a:pt x="18" y="22"/>
                  <a:pt x="18" y="14"/>
                </a:cubicBezTo>
                <a:cubicBezTo>
                  <a:pt x="18" y="5"/>
                  <a:pt x="14" y="0"/>
                  <a:pt x="9" y="0"/>
                </a:cubicBezTo>
                <a:close/>
                <a:moveTo>
                  <a:pt x="9" y="3"/>
                </a:moveTo>
                <a:cubicBezTo>
                  <a:pt x="12" y="3"/>
                  <a:pt x="14" y="7"/>
                  <a:pt x="14" y="14"/>
                </a:cubicBezTo>
                <a:cubicBezTo>
                  <a:pt x="14" y="20"/>
                  <a:pt x="12" y="25"/>
                  <a:pt x="9" y="25"/>
                </a:cubicBezTo>
                <a:cubicBezTo>
                  <a:pt x="6" y="25"/>
                  <a:pt x="3" y="21"/>
                  <a:pt x="3" y="14"/>
                </a:cubicBezTo>
                <a:cubicBezTo>
                  <a:pt x="3" y="7"/>
                  <a:pt x="6" y="3"/>
                  <a:pt x="9" y="3"/>
                </a:cubicBezTo>
                <a:close/>
              </a:path>
            </a:pathLst>
          </a:custGeom>
          <a:solidFill>
            <a:srgbClr val="FB762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0" name="Freeform 74"/>
          <p:cNvSpPr/>
          <p:nvPr/>
        </p:nvSpPr>
        <p:spPr bwMode="auto">
          <a:xfrm>
            <a:off x="8215313" y="636588"/>
            <a:ext cx="60325" cy="100013"/>
          </a:xfrm>
          <a:custGeom>
            <a:avLst/>
            <a:gdLst/>
            <a:ahLst/>
            <a:cxnLst>
              <a:cxn ang="0">
                <a:pos x="16" y="27"/>
              </a:cxn>
              <a:cxn ang="0">
                <a:pos x="16" y="24"/>
              </a:cxn>
              <a:cxn ang="0">
                <a:pos x="5" y="24"/>
              </a:cxn>
              <a:cxn ang="0">
                <a:pos x="5" y="24"/>
              </a:cxn>
              <a:cxn ang="0">
                <a:pos x="7" y="22"/>
              </a:cxn>
              <a:cxn ang="0">
                <a:pos x="16" y="8"/>
              </a:cxn>
              <a:cxn ang="0">
                <a:pos x="8" y="0"/>
              </a:cxn>
              <a:cxn ang="0">
                <a:pos x="0" y="3"/>
              </a:cxn>
              <a:cxn ang="0">
                <a:pos x="2" y="5"/>
              </a:cxn>
              <a:cxn ang="0">
                <a:pos x="7" y="3"/>
              </a:cxn>
              <a:cxn ang="0">
                <a:pos x="12" y="8"/>
              </a:cxn>
              <a:cxn ang="0">
                <a:pos x="3" y="22"/>
              </a:cxn>
              <a:cxn ang="0">
                <a:pos x="0" y="25"/>
              </a:cxn>
              <a:cxn ang="0">
                <a:pos x="0" y="27"/>
              </a:cxn>
              <a:cxn ang="0">
                <a:pos x="16" y="27"/>
              </a:cxn>
            </a:cxnLst>
            <a:rect l="0" t="0" r="r" b="b"/>
            <a:pathLst>
              <a:path w="16" h="27">
                <a:moveTo>
                  <a:pt x="16" y="27"/>
                </a:moveTo>
                <a:cubicBezTo>
                  <a:pt x="16" y="24"/>
                  <a:pt x="16" y="24"/>
                  <a:pt x="16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7" y="22"/>
                  <a:pt x="7" y="22"/>
                  <a:pt x="7" y="22"/>
                </a:cubicBezTo>
                <a:cubicBezTo>
                  <a:pt x="12" y="17"/>
                  <a:pt x="16" y="13"/>
                  <a:pt x="16" y="8"/>
                </a:cubicBezTo>
                <a:cubicBezTo>
                  <a:pt x="16" y="4"/>
                  <a:pt x="13" y="0"/>
                  <a:pt x="8" y="0"/>
                </a:cubicBezTo>
                <a:cubicBezTo>
                  <a:pt x="5" y="0"/>
                  <a:pt x="2" y="1"/>
                  <a:pt x="0" y="3"/>
                </a:cubicBezTo>
                <a:cubicBezTo>
                  <a:pt x="2" y="5"/>
                  <a:pt x="2" y="5"/>
                  <a:pt x="2" y="5"/>
                </a:cubicBezTo>
                <a:cubicBezTo>
                  <a:pt x="3" y="4"/>
                  <a:pt x="5" y="3"/>
                  <a:pt x="7" y="3"/>
                </a:cubicBezTo>
                <a:cubicBezTo>
                  <a:pt x="11" y="3"/>
                  <a:pt x="12" y="6"/>
                  <a:pt x="12" y="8"/>
                </a:cubicBezTo>
                <a:cubicBezTo>
                  <a:pt x="12" y="12"/>
                  <a:pt x="9" y="16"/>
                  <a:pt x="3" y="22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7"/>
                  <a:pt x="0" y="27"/>
                  <a:pt x="0" y="27"/>
                </a:cubicBezTo>
                <a:lnTo>
                  <a:pt x="16" y="27"/>
                </a:lnTo>
                <a:close/>
              </a:path>
            </a:pathLst>
          </a:custGeom>
          <a:solidFill>
            <a:srgbClr val="FB762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1" name="Rectangle 75"/>
          <p:cNvSpPr>
            <a:spLocks noChangeArrowheads="1"/>
          </p:cNvSpPr>
          <p:nvPr/>
        </p:nvSpPr>
        <p:spPr bwMode="auto">
          <a:xfrm>
            <a:off x="8331200" y="636588"/>
            <a:ext cx="15875" cy="100013"/>
          </a:xfrm>
          <a:prstGeom prst="rect">
            <a:avLst/>
          </a:prstGeom>
          <a:solidFill>
            <a:srgbClr val="FB7622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2" name="Freeform 76"/>
          <p:cNvSpPr/>
          <p:nvPr/>
        </p:nvSpPr>
        <p:spPr bwMode="auto">
          <a:xfrm>
            <a:off x="8369300" y="636588"/>
            <a:ext cx="74612" cy="100013"/>
          </a:xfrm>
          <a:custGeom>
            <a:avLst/>
            <a:gdLst/>
            <a:ahLst/>
            <a:cxnLst>
              <a:cxn ang="0">
                <a:pos x="3" y="27"/>
              </a:cxn>
              <a:cxn ang="0">
                <a:pos x="3" y="15"/>
              </a:cxn>
              <a:cxn ang="0">
                <a:pos x="3" y="4"/>
              </a:cxn>
              <a:cxn ang="0">
                <a:pos x="3" y="4"/>
              </a:cxn>
              <a:cxn ang="0">
                <a:pos x="8" y="13"/>
              </a:cxn>
              <a:cxn ang="0">
                <a:pos x="17" y="27"/>
              </a:cxn>
              <a:cxn ang="0">
                <a:pos x="20" y="27"/>
              </a:cxn>
              <a:cxn ang="0">
                <a:pos x="20" y="0"/>
              </a:cxn>
              <a:cxn ang="0">
                <a:pos x="17" y="0"/>
              </a:cxn>
              <a:cxn ang="0">
                <a:pos x="17" y="11"/>
              </a:cxn>
              <a:cxn ang="0">
                <a:pos x="17" y="22"/>
              </a:cxn>
              <a:cxn ang="0">
                <a:pos x="17" y="22"/>
              </a:cxn>
              <a:cxn ang="0">
                <a:pos x="12" y="13"/>
              </a:cxn>
              <a:cxn ang="0">
                <a:pos x="4" y="0"/>
              </a:cxn>
              <a:cxn ang="0">
                <a:pos x="0" y="0"/>
              </a:cxn>
              <a:cxn ang="0">
                <a:pos x="0" y="27"/>
              </a:cxn>
              <a:cxn ang="0">
                <a:pos x="3" y="27"/>
              </a:cxn>
            </a:cxnLst>
            <a:rect l="0" t="0" r="r" b="b"/>
            <a:pathLst>
              <a:path w="20" h="27">
                <a:moveTo>
                  <a:pt x="3" y="27"/>
                </a:moveTo>
                <a:cubicBezTo>
                  <a:pt x="3" y="15"/>
                  <a:pt x="3" y="15"/>
                  <a:pt x="3" y="15"/>
                </a:cubicBezTo>
                <a:cubicBezTo>
                  <a:pt x="3" y="11"/>
                  <a:pt x="3" y="8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7"/>
                  <a:pt x="6" y="10"/>
                  <a:pt x="8" y="13"/>
                </a:cubicBezTo>
                <a:cubicBezTo>
                  <a:pt x="17" y="27"/>
                  <a:pt x="17" y="27"/>
                  <a:pt x="17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0"/>
                  <a:pt x="20" y="0"/>
                  <a:pt x="2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5"/>
                  <a:pt x="17" y="19"/>
                  <a:pt x="17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6" y="20"/>
                  <a:pt x="14" y="17"/>
                  <a:pt x="12" y="13"/>
                </a:cubicBezTo>
                <a:cubicBezTo>
                  <a:pt x="4" y="0"/>
                  <a:pt x="4" y="0"/>
                  <a:pt x="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7"/>
                  <a:pt x="0" y="27"/>
                  <a:pt x="0" y="27"/>
                </a:cubicBezTo>
                <a:lnTo>
                  <a:pt x="3" y="27"/>
                </a:lnTo>
                <a:close/>
              </a:path>
            </a:pathLst>
          </a:custGeom>
          <a:solidFill>
            <a:srgbClr val="FB762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3" name="Freeform 77"/>
          <p:cNvSpPr/>
          <p:nvPr/>
        </p:nvSpPr>
        <p:spPr bwMode="auto">
          <a:xfrm>
            <a:off x="8466138" y="636588"/>
            <a:ext cx="57150" cy="100013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10" y="63"/>
              </a:cxn>
              <a:cxn ang="0">
                <a:pos x="10" y="35"/>
              </a:cxn>
              <a:cxn ang="0">
                <a:pos x="33" y="35"/>
              </a:cxn>
              <a:cxn ang="0">
                <a:pos x="33" y="28"/>
              </a:cxn>
              <a:cxn ang="0">
                <a:pos x="10" y="28"/>
              </a:cxn>
              <a:cxn ang="0">
                <a:pos x="10" y="7"/>
              </a:cxn>
              <a:cxn ang="0">
                <a:pos x="36" y="7"/>
              </a:cxn>
              <a:cxn ang="0">
                <a:pos x="36" y="0"/>
              </a:cxn>
              <a:cxn ang="0">
                <a:pos x="0" y="0"/>
              </a:cxn>
              <a:cxn ang="0">
                <a:pos x="0" y="63"/>
              </a:cxn>
            </a:cxnLst>
            <a:rect l="0" t="0" r="r" b="b"/>
            <a:pathLst>
              <a:path w="36" h="63">
                <a:moveTo>
                  <a:pt x="0" y="63"/>
                </a:moveTo>
                <a:lnTo>
                  <a:pt x="10" y="63"/>
                </a:lnTo>
                <a:lnTo>
                  <a:pt x="10" y="35"/>
                </a:lnTo>
                <a:lnTo>
                  <a:pt x="33" y="35"/>
                </a:lnTo>
                <a:lnTo>
                  <a:pt x="33" y="28"/>
                </a:lnTo>
                <a:lnTo>
                  <a:pt x="10" y="28"/>
                </a:lnTo>
                <a:lnTo>
                  <a:pt x="10" y="7"/>
                </a:lnTo>
                <a:lnTo>
                  <a:pt x="36" y="7"/>
                </a:lnTo>
                <a:lnTo>
                  <a:pt x="36" y="0"/>
                </a:lnTo>
                <a:lnTo>
                  <a:pt x="0" y="0"/>
                </a:lnTo>
                <a:lnTo>
                  <a:pt x="0" y="63"/>
                </a:lnTo>
                <a:close/>
              </a:path>
            </a:pathLst>
          </a:custGeom>
          <a:solidFill>
            <a:srgbClr val="FB762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4" name="Freeform 78"/>
          <p:cNvSpPr>
            <a:spLocks noEditPoints="1"/>
          </p:cNvSpPr>
          <p:nvPr/>
        </p:nvSpPr>
        <p:spPr bwMode="auto">
          <a:xfrm>
            <a:off x="8534400" y="631825"/>
            <a:ext cx="93662" cy="104775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15"/>
              </a:cxn>
              <a:cxn ang="0">
                <a:pos x="12" y="28"/>
              </a:cxn>
              <a:cxn ang="0">
                <a:pos x="25" y="14"/>
              </a:cxn>
              <a:cxn ang="0">
                <a:pos x="13" y="0"/>
              </a:cxn>
              <a:cxn ang="0">
                <a:pos x="12" y="3"/>
              </a:cxn>
              <a:cxn ang="0">
                <a:pos x="21" y="14"/>
              </a:cxn>
              <a:cxn ang="0">
                <a:pos x="12" y="25"/>
              </a:cxn>
              <a:cxn ang="0">
                <a:pos x="4" y="14"/>
              </a:cxn>
              <a:cxn ang="0">
                <a:pos x="12" y="3"/>
              </a:cxn>
            </a:cxnLst>
            <a:rect l="0" t="0" r="r" b="b"/>
            <a:pathLst>
              <a:path w="25" h="28">
                <a:moveTo>
                  <a:pt x="13" y="0"/>
                </a:moveTo>
                <a:cubicBezTo>
                  <a:pt x="5" y="0"/>
                  <a:pt x="0" y="6"/>
                  <a:pt x="0" y="15"/>
                </a:cubicBezTo>
                <a:cubicBezTo>
                  <a:pt x="0" y="23"/>
                  <a:pt x="5" y="28"/>
                  <a:pt x="12" y="28"/>
                </a:cubicBezTo>
                <a:cubicBezTo>
                  <a:pt x="19" y="28"/>
                  <a:pt x="25" y="23"/>
                  <a:pt x="25" y="14"/>
                </a:cubicBezTo>
                <a:cubicBezTo>
                  <a:pt x="25" y="6"/>
                  <a:pt x="20" y="0"/>
                  <a:pt x="13" y="0"/>
                </a:cubicBezTo>
                <a:close/>
                <a:moveTo>
                  <a:pt x="12" y="3"/>
                </a:moveTo>
                <a:cubicBezTo>
                  <a:pt x="18" y="3"/>
                  <a:pt x="21" y="9"/>
                  <a:pt x="21" y="14"/>
                </a:cubicBezTo>
                <a:cubicBezTo>
                  <a:pt x="21" y="20"/>
                  <a:pt x="18" y="25"/>
                  <a:pt x="12" y="25"/>
                </a:cubicBezTo>
                <a:cubicBezTo>
                  <a:pt x="7" y="25"/>
                  <a:pt x="4" y="20"/>
                  <a:pt x="4" y="14"/>
                </a:cubicBezTo>
                <a:cubicBezTo>
                  <a:pt x="4" y="9"/>
                  <a:pt x="7" y="3"/>
                  <a:pt x="12" y="3"/>
                </a:cubicBezTo>
                <a:close/>
              </a:path>
            </a:pathLst>
          </a:custGeom>
          <a:solidFill>
            <a:srgbClr val="FB762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5" name="Freeform 79"/>
          <p:cNvSpPr/>
          <p:nvPr/>
        </p:nvSpPr>
        <p:spPr bwMode="auto">
          <a:xfrm>
            <a:off x="8647113" y="636588"/>
            <a:ext cx="82550" cy="100013"/>
          </a:xfrm>
          <a:custGeom>
            <a:avLst/>
            <a:gdLst/>
            <a:ahLst/>
            <a:cxnLst>
              <a:cxn ang="0">
                <a:pos x="22" y="13"/>
              </a:cxn>
              <a:cxn ang="0">
                <a:pos x="13" y="13"/>
              </a:cxn>
              <a:cxn ang="0">
                <a:pos x="13" y="15"/>
              </a:cxn>
              <a:cxn ang="0">
                <a:pos x="19" y="15"/>
              </a:cxn>
              <a:cxn ang="0">
                <a:pos x="19" y="24"/>
              </a:cxn>
              <a:cxn ang="0">
                <a:pos x="14" y="24"/>
              </a:cxn>
              <a:cxn ang="0">
                <a:pos x="4" y="13"/>
              </a:cxn>
              <a:cxn ang="0">
                <a:pos x="14" y="2"/>
              </a:cxn>
              <a:cxn ang="0">
                <a:pos x="20" y="4"/>
              </a:cxn>
              <a:cxn ang="0">
                <a:pos x="21" y="1"/>
              </a:cxn>
              <a:cxn ang="0">
                <a:pos x="14" y="0"/>
              </a:cxn>
              <a:cxn ang="0">
                <a:pos x="0" y="13"/>
              </a:cxn>
              <a:cxn ang="0">
                <a:pos x="4" y="24"/>
              </a:cxn>
              <a:cxn ang="0">
                <a:pos x="14" y="27"/>
              </a:cxn>
              <a:cxn ang="0">
                <a:pos x="22" y="26"/>
              </a:cxn>
              <a:cxn ang="0">
                <a:pos x="22" y="13"/>
              </a:cxn>
            </a:cxnLst>
            <a:rect l="0" t="0" r="r" b="b"/>
            <a:pathLst>
              <a:path w="22" h="27">
                <a:moveTo>
                  <a:pt x="22" y="13"/>
                </a:moveTo>
                <a:cubicBezTo>
                  <a:pt x="13" y="13"/>
                  <a:pt x="13" y="13"/>
                  <a:pt x="13" y="13"/>
                </a:cubicBezTo>
                <a:cubicBezTo>
                  <a:pt x="13" y="15"/>
                  <a:pt x="13" y="15"/>
                  <a:pt x="13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24"/>
                  <a:pt x="19" y="24"/>
                  <a:pt x="19" y="24"/>
                </a:cubicBezTo>
                <a:cubicBezTo>
                  <a:pt x="18" y="24"/>
                  <a:pt x="16" y="24"/>
                  <a:pt x="14" y="24"/>
                </a:cubicBezTo>
                <a:cubicBezTo>
                  <a:pt x="8" y="24"/>
                  <a:pt x="4" y="20"/>
                  <a:pt x="4" y="13"/>
                </a:cubicBezTo>
                <a:cubicBezTo>
                  <a:pt x="4" y="7"/>
                  <a:pt x="8" y="2"/>
                  <a:pt x="14" y="2"/>
                </a:cubicBezTo>
                <a:cubicBezTo>
                  <a:pt x="17" y="2"/>
                  <a:pt x="19" y="3"/>
                  <a:pt x="20" y="4"/>
                </a:cubicBezTo>
                <a:cubicBezTo>
                  <a:pt x="21" y="1"/>
                  <a:pt x="21" y="1"/>
                  <a:pt x="21" y="1"/>
                </a:cubicBezTo>
                <a:cubicBezTo>
                  <a:pt x="20" y="0"/>
                  <a:pt x="18" y="0"/>
                  <a:pt x="14" y="0"/>
                </a:cubicBezTo>
                <a:cubicBezTo>
                  <a:pt x="5" y="0"/>
                  <a:pt x="0" y="5"/>
                  <a:pt x="0" y="13"/>
                </a:cubicBezTo>
                <a:cubicBezTo>
                  <a:pt x="0" y="18"/>
                  <a:pt x="1" y="21"/>
                  <a:pt x="4" y="24"/>
                </a:cubicBezTo>
                <a:cubicBezTo>
                  <a:pt x="6" y="26"/>
                  <a:pt x="10" y="27"/>
                  <a:pt x="14" y="27"/>
                </a:cubicBezTo>
                <a:cubicBezTo>
                  <a:pt x="17" y="27"/>
                  <a:pt x="20" y="26"/>
                  <a:pt x="22" y="26"/>
                </a:cubicBezTo>
                <a:lnTo>
                  <a:pt x="22" y="13"/>
                </a:lnTo>
                <a:close/>
              </a:path>
            </a:pathLst>
          </a:custGeom>
          <a:solidFill>
            <a:srgbClr val="FB762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6" name="Freeform 80"/>
          <p:cNvSpPr>
            <a:spLocks noEditPoints="1"/>
          </p:cNvSpPr>
          <p:nvPr/>
        </p:nvSpPr>
        <p:spPr bwMode="auto">
          <a:xfrm>
            <a:off x="8751888" y="636588"/>
            <a:ext cx="66675" cy="100013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4" y="27"/>
              </a:cxn>
              <a:cxn ang="0">
                <a:pos x="4" y="15"/>
              </a:cxn>
              <a:cxn ang="0">
                <a:pos x="7" y="15"/>
              </a:cxn>
              <a:cxn ang="0">
                <a:pos x="12" y="20"/>
              </a:cxn>
              <a:cxn ang="0">
                <a:pos x="14" y="27"/>
              </a:cxn>
              <a:cxn ang="0">
                <a:pos x="18" y="27"/>
              </a:cxn>
              <a:cxn ang="0">
                <a:pos x="16" y="19"/>
              </a:cxn>
              <a:cxn ang="0">
                <a:pos x="12" y="14"/>
              </a:cxn>
              <a:cxn ang="0">
                <a:pos x="12" y="14"/>
              </a:cxn>
              <a:cxn ang="0">
                <a:pos x="17" y="7"/>
              </a:cxn>
              <a:cxn ang="0">
                <a:pos x="15" y="2"/>
              </a:cxn>
              <a:cxn ang="0">
                <a:pos x="7" y="0"/>
              </a:cxn>
              <a:cxn ang="0">
                <a:pos x="0" y="0"/>
              </a:cxn>
              <a:cxn ang="0">
                <a:pos x="0" y="27"/>
              </a:cxn>
              <a:cxn ang="0">
                <a:pos x="4" y="3"/>
              </a:cxn>
              <a:cxn ang="0">
                <a:pos x="7" y="2"/>
              </a:cxn>
              <a:cxn ang="0">
                <a:pos x="13" y="7"/>
              </a:cxn>
              <a:cxn ang="0">
                <a:pos x="7" y="12"/>
              </a:cxn>
              <a:cxn ang="0">
                <a:pos x="4" y="12"/>
              </a:cxn>
              <a:cxn ang="0">
                <a:pos x="4" y="3"/>
              </a:cxn>
            </a:cxnLst>
            <a:rect l="0" t="0" r="r" b="b"/>
            <a:pathLst>
              <a:path w="18" h="27">
                <a:moveTo>
                  <a:pt x="0" y="27"/>
                </a:moveTo>
                <a:cubicBezTo>
                  <a:pt x="4" y="27"/>
                  <a:pt x="4" y="27"/>
                  <a:pt x="4" y="27"/>
                </a:cubicBezTo>
                <a:cubicBezTo>
                  <a:pt x="4" y="15"/>
                  <a:pt x="4" y="15"/>
                  <a:pt x="4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10" y="15"/>
                  <a:pt x="11" y="17"/>
                  <a:pt x="12" y="20"/>
                </a:cubicBezTo>
                <a:cubicBezTo>
                  <a:pt x="13" y="24"/>
                  <a:pt x="14" y="26"/>
                  <a:pt x="14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7" y="26"/>
                  <a:pt x="16" y="23"/>
                  <a:pt x="16" y="19"/>
                </a:cubicBezTo>
                <a:cubicBezTo>
                  <a:pt x="15" y="17"/>
                  <a:pt x="14" y="15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4" y="13"/>
                  <a:pt x="17" y="11"/>
                  <a:pt x="17" y="7"/>
                </a:cubicBezTo>
                <a:cubicBezTo>
                  <a:pt x="17" y="5"/>
                  <a:pt x="16" y="3"/>
                  <a:pt x="15" y="2"/>
                </a:cubicBezTo>
                <a:cubicBezTo>
                  <a:pt x="13" y="0"/>
                  <a:pt x="10" y="0"/>
                  <a:pt x="7" y="0"/>
                </a:cubicBezTo>
                <a:cubicBezTo>
                  <a:pt x="4" y="0"/>
                  <a:pt x="2" y="0"/>
                  <a:pt x="0" y="0"/>
                </a:cubicBezTo>
                <a:lnTo>
                  <a:pt x="0" y="27"/>
                </a:lnTo>
                <a:close/>
                <a:moveTo>
                  <a:pt x="4" y="3"/>
                </a:moveTo>
                <a:cubicBezTo>
                  <a:pt x="4" y="2"/>
                  <a:pt x="5" y="2"/>
                  <a:pt x="7" y="2"/>
                </a:cubicBezTo>
                <a:cubicBezTo>
                  <a:pt x="11" y="2"/>
                  <a:pt x="13" y="4"/>
                  <a:pt x="13" y="7"/>
                </a:cubicBezTo>
                <a:cubicBezTo>
                  <a:pt x="13" y="10"/>
                  <a:pt x="11" y="12"/>
                  <a:pt x="7" y="12"/>
                </a:cubicBezTo>
                <a:cubicBezTo>
                  <a:pt x="4" y="12"/>
                  <a:pt x="4" y="12"/>
                  <a:pt x="4" y="12"/>
                </a:cubicBezTo>
                <a:lnTo>
                  <a:pt x="4" y="3"/>
                </a:lnTo>
                <a:close/>
              </a:path>
            </a:pathLst>
          </a:custGeom>
          <a:solidFill>
            <a:srgbClr val="FB762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7" name="Freeform 81"/>
          <p:cNvSpPr>
            <a:spLocks noEditPoints="1"/>
          </p:cNvSpPr>
          <p:nvPr/>
        </p:nvSpPr>
        <p:spPr bwMode="auto">
          <a:xfrm>
            <a:off x="8826500" y="636588"/>
            <a:ext cx="85725" cy="100013"/>
          </a:xfrm>
          <a:custGeom>
            <a:avLst/>
            <a:gdLst/>
            <a:ahLst/>
            <a:cxnLst>
              <a:cxn ang="0">
                <a:pos x="16" y="18"/>
              </a:cxn>
              <a:cxn ang="0">
                <a:pos x="19" y="27"/>
              </a:cxn>
              <a:cxn ang="0">
                <a:pos x="23" y="27"/>
              </a:cxn>
              <a:cxn ang="0">
                <a:pos x="14" y="0"/>
              </a:cxn>
              <a:cxn ang="0">
                <a:pos x="9" y="0"/>
              </a:cxn>
              <a:cxn ang="0">
                <a:pos x="0" y="27"/>
              </a:cxn>
              <a:cxn ang="0">
                <a:pos x="4" y="27"/>
              </a:cxn>
              <a:cxn ang="0">
                <a:pos x="7" y="18"/>
              </a:cxn>
              <a:cxn ang="0">
                <a:pos x="16" y="18"/>
              </a:cxn>
              <a:cxn ang="0">
                <a:pos x="7" y="16"/>
              </a:cxn>
              <a:cxn ang="0">
                <a:pos x="10" y="8"/>
              </a:cxn>
              <a:cxn ang="0">
                <a:pos x="11" y="3"/>
              </a:cxn>
              <a:cxn ang="0">
                <a:pos x="11" y="3"/>
              </a:cxn>
              <a:cxn ang="0">
                <a:pos x="13" y="8"/>
              </a:cxn>
              <a:cxn ang="0">
                <a:pos x="15" y="16"/>
              </a:cxn>
              <a:cxn ang="0">
                <a:pos x="7" y="16"/>
              </a:cxn>
            </a:cxnLst>
            <a:rect l="0" t="0" r="r" b="b"/>
            <a:pathLst>
              <a:path w="23" h="27">
                <a:moveTo>
                  <a:pt x="16" y="18"/>
                </a:moveTo>
                <a:cubicBezTo>
                  <a:pt x="19" y="27"/>
                  <a:pt x="19" y="27"/>
                  <a:pt x="19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14" y="0"/>
                  <a:pt x="14" y="0"/>
                  <a:pt x="14" y="0"/>
                </a:cubicBezTo>
                <a:cubicBezTo>
                  <a:pt x="9" y="0"/>
                  <a:pt x="9" y="0"/>
                  <a:pt x="9" y="0"/>
                </a:cubicBezTo>
                <a:cubicBezTo>
                  <a:pt x="0" y="27"/>
                  <a:pt x="0" y="27"/>
                  <a:pt x="0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7" y="18"/>
                  <a:pt x="7" y="18"/>
                  <a:pt x="7" y="18"/>
                </a:cubicBezTo>
                <a:lnTo>
                  <a:pt x="16" y="18"/>
                </a:lnTo>
                <a:close/>
                <a:moveTo>
                  <a:pt x="7" y="16"/>
                </a:moveTo>
                <a:cubicBezTo>
                  <a:pt x="10" y="8"/>
                  <a:pt x="10" y="8"/>
                  <a:pt x="10" y="8"/>
                </a:cubicBezTo>
                <a:cubicBezTo>
                  <a:pt x="11" y="6"/>
                  <a:pt x="11" y="4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4"/>
                  <a:pt x="12" y="6"/>
                  <a:pt x="13" y="8"/>
                </a:cubicBezTo>
                <a:cubicBezTo>
                  <a:pt x="15" y="16"/>
                  <a:pt x="15" y="16"/>
                  <a:pt x="15" y="16"/>
                </a:cubicBezTo>
                <a:lnTo>
                  <a:pt x="7" y="16"/>
                </a:lnTo>
                <a:close/>
              </a:path>
            </a:pathLst>
          </a:custGeom>
          <a:solidFill>
            <a:srgbClr val="FB762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8" name="Freeform 82"/>
          <p:cNvSpPr>
            <a:spLocks noEditPoints="1"/>
          </p:cNvSpPr>
          <p:nvPr/>
        </p:nvSpPr>
        <p:spPr bwMode="auto">
          <a:xfrm>
            <a:off x="8928100" y="636588"/>
            <a:ext cx="60325" cy="100013"/>
          </a:xfrm>
          <a:custGeom>
            <a:avLst/>
            <a:gdLst/>
            <a:ahLst/>
            <a:cxnLst>
              <a:cxn ang="0">
                <a:pos x="0" y="27"/>
              </a:cxn>
              <a:cxn ang="0">
                <a:pos x="3" y="27"/>
              </a:cxn>
              <a:cxn ang="0">
                <a:pos x="3" y="16"/>
              </a:cxn>
              <a:cxn ang="0">
                <a:pos x="6" y="16"/>
              </a:cxn>
              <a:cxn ang="0">
                <a:pos x="14" y="13"/>
              </a:cxn>
              <a:cxn ang="0">
                <a:pos x="16" y="8"/>
              </a:cxn>
              <a:cxn ang="0">
                <a:pos x="14" y="2"/>
              </a:cxn>
              <a:cxn ang="0">
                <a:pos x="6" y="0"/>
              </a:cxn>
              <a:cxn ang="0">
                <a:pos x="0" y="0"/>
              </a:cxn>
              <a:cxn ang="0">
                <a:pos x="0" y="27"/>
              </a:cxn>
              <a:cxn ang="0">
                <a:pos x="3" y="3"/>
              </a:cxn>
              <a:cxn ang="0">
                <a:pos x="7" y="2"/>
              </a:cxn>
              <a:cxn ang="0">
                <a:pos x="13" y="8"/>
              </a:cxn>
              <a:cxn ang="0">
                <a:pos x="6" y="13"/>
              </a:cxn>
              <a:cxn ang="0">
                <a:pos x="3" y="13"/>
              </a:cxn>
              <a:cxn ang="0">
                <a:pos x="3" y="3"/>
              </a:cxn>
            </a:cxnLst>
            <a:rect l="0" t="0" r="r" b="b"/>
            <a:pathLst>
              <a:path w="16" h="27">
                <a:moveTo>
                  <a:pt x="0" y="27"/>
                </a:moveTo>
                <a:cubicBezTo>
                  <a:pt x="3" y="27"/>
                  <a:pt x="3" y="27"/>
                  <a:pt x="3" y="27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6"/>
                  <a:pt x="5" y="16"/>
                  <a:pt x="6" y="16"/>
                </a:cubicBezTo>
                <a:cubicBezTo>
                  <a:pt x="9" y="16"/>
                  <a:pt x="12" y="15"/>
                  <a:pt x="14" y="13"/>
                </a:cubicBezTo>
                <a:cubicBezTo>
                  <a:pt x="16" y="12"/>
                  <a:pt x="16" y="10"/>
                  <a:pt x="16" y="8"/>
                </a:cubicBezTo>
                <a:cubicBezTo>
                  <a:pt x="16" y="5"/>
                  <a:pt x="15" y="3"/>
                  <a:pt x="14" y="2"/>
                </a:cubicBezTo>
                <a:cubicBezTo>
                  <a:pt x="12" y="0"/>
                  <a:pt x="10" y="0"/>
                  <a:pt x="6" y="0"/>
                </a:cubicBezTo>
                <a:cubicBezTo>
                  <a:pt x="4" y="0"/>
                  <a:pt x="1" y="0"/>
                  <a:pt x="0" y="0"/>
                </a:cubicBezTo>
                <a:lnTo>
                  <a:pt x="0" y="27"/>
                </a:lnTo>
                <a:close/>
                <a:moveTo>
                  <a:pt x="3" y="3"/>
                </a:moveTo>
                <a:cubicBezTo>
                  <a:pt x="4" y="2"/>
                  <a:pt x="5" y="2"/>
                  <a:pt x="7" y="2"/>
                </a:cubicBezTo>
                <a:cubicBezTo>
                  <a:pt x="10" y="2"/>
                  <a:pt x="13" y="4"/>
                  <a:pt x="13" y="8"/>
                </a:cubicBezTo>
                <a:cubicBezTo>
                  <a:pt x="13" y="11"/>
                  <a:pt x="10" y="13"/>
                  <a:pt x="6" y="13"/>
                </a:cubicBezTo>
                <a:cubicBezTo>
                  <a:pt x="5" y="13"/>
                  <a:pt x="4" y="13"/>
                  <a:pt x="3" y="13"/>
                </a:cubicBezTo>
                <a:lnTo>
                  <a:pt x="3" y="3"/>
                </a:lnTo>
                <a:close/>
              </a:path>
            </a:pathLst>
          </a:custGeom>
          <a:solidFill>
            <a:srgbClr val="FB762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79" name="Freeform 83"/>
          <p:cNvSpPr/>
          <p:nvPr/>
        </p:nvSpPr>
        <p:spPr bwMode="auto">
          <a:xfrm>
            <a:off x="9005888" y="636588"/>
            <a:ext cx="76200" cy="1000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3"/>
              </a:cxn>
              <a:cxn ang="0">
                <a:pos x="10" y="63"/>
              </a:cxn>
              <a:cxn ang="0">
                <a:pos x="10" y="33"/>
              </a:cxn>
              <a:cxn ang="0">
                <a:pos x="41" y="33"/>
              </a:cxn>
              <a:cxn ang="0">
                <a:pos x="41" y="63"/>
              </a:cxn>
              <a:cxn ang="0">
                <a:pos x="48" y="63"/>
              </a:cxn>
              <a:cxn ang="0">
                <a:pos x="48" y="0"/>
              </a:cxn>
              <a:cxn ang="0">
                <a:pos x="41" y="0"/>
              </a:cxn>
              <a:cxn ang="0">
                <a:pos x="41" y="26"/>
              </a:cxn>
              <a:cxn ang="0">
                <a:pos x="10" y="26"/>
              </a:cxn>
              <a:cxn ang="0">
                <a:pos x="10" y="0"/>
              </a:cxn>
              <a:cxn ang="0">
                <a:pos x="0" y="0"/>
              </a:cxn>
            </a:cxnLst>
            <a:rect l="0" t="0" r="r" b="b"/>
            <a:pathLst>
              <a:path w="48" h="63">
                <a:moveTo>
                  <a:pt x="0" y="0"/>
                </a:moveTo>
                <a:lnTo>
                  <a:pt x="0" y="63"/>
                </a:lnTo>
                <a:lnTo>
                  <a:pt x="10" y="63"/>
                </a:lnTo>
                <a:lnTo>
                  <a:pt x="10" y="33"/>
                </a:lnTo>
                <a:lnTo>
                  <a:pt x="41" y="33"/>
                </a:lnTo>
                <a:lnTo>
                  <a:pt x="41" y="63"/>
                </a:lnTo>
                <a:lnTo>
                  <a:pt x="48" y="63"/>
                </a:lnTo>
                <a:lnTo>
                  <a:pt x="48" y="0"/>
                </a:lnTo>
                <a:lnTo>
                  <a:pt x="41" y="0"/>
                </a:lnTo>
                <a:lnTo>
                  <a:pt x="41" y="26"/>
                </a:lnTo>
                <a:lnTo>
                  <a:pt x="10" y="26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B762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80" name="Rectangle 84"/>
          <p:cNvSpPr>
            <a:spLocks noChangeArrowheads="1"/>
          </p:cNvSpPr>
          <p:nvPr/>
        </p:nvSpPr>
        <p:spPr bwMode="auto">
          <a:xfrm>
            <a:off x="9104313" y="636588"/>
            <a:ext cx="14287" cy="100013"/>
          </a:xfrm>
          <a:prstGeom prst="rect">
            <a:avLst/>
          </a:prstGeom>
          <a:solidFill>
            <a:srgbClr val="FB7622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81" name="Freeform 85"/>
          <p:cNvSpPr/>
          <p:nvPr/>
        </p:nvSpPr>
        <p:spPr bwMode="auto">
          <a:xfrm>
            <a:off x="9134475" y="631825"/>
            <a:ext cx="77787" cy="104775"/>
          </a:xfrm>
          <a:custGeom>
            <a:avLst/>
            <a:gdLst/>
            <a:ahLst/>
            <a:cxnLst>
              <a:cxn ang="0">
                <a:pos x="20" y="24"/>
              </a:cxn>
              <a:cxn ang="0">
                <a:pos x="14" y="25"/>
              </a:cxn>
              <a:cxn ang="0">
                <a:pos x="4" y="14"/>
              </a:cxn>
              <a:cxn ang="0">
                <a:pos x="14" y="3"/>
              </a:cxn>
              <a:cxn ang="0">
                <a:pos x="20" y="4"/>
              </a:cxn>
              <a:cxn ang="0">
                <a:pos x="21" y="2"/>
              </a:cxn>
              <a:cxn ang="0">
                <a:pos x="14" y="0"/>
              </a:cxn>
              <a:cxn ang="0">
                <a:pos x="0" y="15"/>
              </a:cxn>
              <a:cxn ang="0">
                <a:pos x="13" y="28"/>
              </a:cxn>
              <a:cxn ang="0">
                <a:pos x="21" y="27"/>
              </a:cxn>
              <a:cxn ang="0">
                <a:pos x="20" y="24"/>
              </a:cxn>
            </a:cxnLst>
            <a:rect l="0" t="0" r="r" b="b"/>
            <a:pathLst>
              <a:path w="21" h="28">
                <a:moveTo>
                  <a:pt x="20" y="24"/>
                </a:moveTo>
                <a:cubicBezTo>
                  <a:pt x="18" y="25"/>
                  <a:pt x="16" y="25"/>
                  <a:pt x="14" y="25"/>
                </a:cubicBezTo>
                <a:cubicBezTo>
                  <a:pt x="8" y="25"/>
                  <a:pt x="4" y="21"/>
                  <a:pt x="4" y="14"/>
                </a:cubicBezTo>
                <a:cubicBezTo>
                  <a:pt x="4" y="7"/>
                  <a:pt x="8" y="3"/>
                  <a:pt x="14" y="3"/>
                </a:cubicBezTo>
                <a:cubicBezTo>
                  <a:pt x="17" y="3"/>
                  <a:pt x="18" y="4"/>
                  <a:pt x="20" y="4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1"/>
                  <a:pt x="18" y="0"/>
                  <a:pt x="14" y="0"/>
                </a:cubicBezTo>
                <a:cubicBezTo>
                  <a:pt x="6" y="0"/>
                  <a:pt x="0" y="6"/>
                  <a:pt x="0" y="15"/>
                </a:cubicBezTo>
                <a:cubicBezTo>
                  <a:pt x="0" y="23"/>
                  <a:pt x="6" y="28"/>
                  <a:pt x="13" y="28"/>
                </a:cubicBezTo>
                <a:cubicBezTo>
                  <a:pt x="17" y="28"/>
                  <a:pt x="19" y="28"/>
                  <a:pt x="21" y="27"/>
                </a:cubicBezTo>
                <a:lnTo>
                  <a:pt x="20" y="24"/>
                </a:lnTo>
                <a:close/>
              </a:path>
            </a:pathLst>
          </a:custGeom>
          <a:solidFill>
            <a:srgbClr val="FB762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182" name="Picture 86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213100" y="2195513"/>
            <a:ext cx="584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83" name="Picture 87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6426200" y="2214563"/>
            <a:ext cx="60801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84" name="Picture 88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9982200" y="2312988"/>
            <a:ext cx="6397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100392" y="4798382"/>
            <a:ext cx="3991216" cy="1948648"/>
            <a:chOff x="8386921" y="2138442"/>
            <a:chExt cx="2501951" cy="1401105"/>
          </a:xfrm>
        </p:grpSpPr>
        <p:sp>
          <p:nvSpPr>
            <p:cNvPr id="5" name="矩形 4"/>
            <p:cNvSpPr/>
            <p:nvPr/>
          </p:nvSpPr>
          <p:spPr>
            <a:xfrm>
              <a:off x="8386921" y="2138442"/>
              <a:ext cx="2501951" cy="5757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504910" y="2542351"/>
              <a:ext cx="2265974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5124" name="AutoShape 4"/>
          <p:cNvSpPr>
            <a:spLocks noChangeAspect="1" noChangeArrowheads="1" noTextEdit="1"/>
          </p:cNvSpPr>
          <p:nvPr/>
        </p:nvSpPr>
        <p:spPr bwMode="auto">
          <a:xfrm>
            <a:off x="4856163" y="0"/>
            <a:ext cx="2474912" cy="5118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45051" y="-11113"/>
            <a:ext cx="2489199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3525" y="1012825"/>
            <a:ext cx="99695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3525" y="2549525"/>
            <a:ext cx="5032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8100" y="104775"/>
            <a:ext cx="1238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5875" y="250825"/>
            <a:ext cx="1316037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5294313" y="303213"/>
            <a:ext cx="922337" cy="919163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92700" y="1558925"/>
            <a:ext cx="1316037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18100" y="1558925"/>
            <a:ext cx="1238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95875" y="1701800"/>
            <a:ext cx="1316037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5294313" y="1754188"/>
            <a:ext cx="922337" cy="9223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18100" y="3009900"/>
            <a:ext cx="1238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95875" y="3157538"/>
            <a:ext cx="1316037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2" name="Oval 22"/>
          <p:cNvSpPr>
            <a:spLocks noChangeArrowheads="1"/>
          </p:cNvSpPr>
          <p:nvPr/>
        </p:nvSpPr>
        <p:spPr bwMode="auto">
          <a:xfrm>
            <a:off x="5294313" y="3209925"/>
            <a:ext cx="922337" cy="91757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3" name="Freeform 23"/>
          <p:cNvSpPr/>
          <p:nvPr/>
        </p:nvSpPr>
        <p:spPr bwMode="auto">
          <a:xfrm>
            <a:off x="6450013" y="754063"/>
            <a:ext cx="520700" cy="14288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137" y="4"/>
              </a:cxn>
              <a:cxn ang="0">
                <a:pos x="139" y="2"/>
              </a:cxn>
              <a:cxn ang="0">
                <a:pos x="137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139" h="4">
                <a:moveTo>
                  <a:pt x="2" y="4"/>
                </a:moveTo>
                <a:cubicBezTo>
                  <a:pt x="137" y="4"/>
                  <a:pt x="137" y="4"/>
                  <a:pt x="137" y="4"/>
                </a:cubicBezTo>
                <a:cubicBezTo>
                  <a:pt x="138" y="4"/>
                  <a:pt x="139" y="3"/>
                  <a:pt x="139" y="2"/>
                </a:cubicBezTo>
                <a:cubicBezTo>
                  <a:pt x="139" y="1"/>
                  <a:pt x="138" y="0"/>
                  <a:pt x="137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4" name="Oval 24"/>
          <p:cNvSpPr>
            <a:spLocks noChangeArrowheads="1"/>
          </p:cNvSpPr>
          <p:nvPr/>
        </p:nvSpPr>
        <p:spPr bwMode="auto">
          <a:xfrm>
            <a:off x="6929438" y="727075"/>
            <a:ext cx="68262" cy="714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5" name="Freeform 25"/>
          <p:cNvSpPr/>
          <p:nvPr/>
        </p:nvSpPr>
        <p:spPr bwMode="auto">
          <a:xfrm>
            <a:off x="6450013" y="2241550"/>
            <a:ext cx="520700" cy="19050"/>
          </a:xfrm>
          <a:custGeom>
            <a:avLst/>
            <a:gdLst/>
            <a:ahLst/>
            <a:cxnLst>
              <a:cxn ang="0">
                <a:pos x="2" y="5"/>
              </a:cxn>
              <a:cxn ang="0">
                <a:pos x="137" y="5"/>
              </a:cxn>
              <a:cxn ang="0">
                <a:pos x="139" y="2"/>
              </a:cxn>
              <a:cxn ang="0">
                <a:pos x="137" y="0"/>
              </a:cxn>
              <a:cxn ang="0">
                <a:pos x="2" y="0"/>
              </a:cxn>
              <a:cxn ang="0">
                <a:pos x="0" y="2"/>
              </a:cxn>
              <a:cxn ang="0">
                <a:pos x="2" y="5"/>
              </a:cxn>
            </a:cxnLst>
            <a:rect l="0" t="0" r="r" b="b"/>
            <a:pathLst>
              <a:path w="139" h="5">
                <a:moveTo>
                  <a:pt x="2" y="5"/>
                </a:moveTo>
                <a:cubicBezTo>
                  <a:pt x="137" y="5"/>
                  <a:pt x="137" y="5"/>
                  <a:pt x="137" y="5"/>
                </a:cubicBezTo>
                <a:cubicBezTo>
                  <a:pt x="138" y="5"/>
                  <a:pt x="139" y="4"/>
                  <a:pt x="139" y="2"/>
                </a:cubicBezTo>
                <a:cubicBezTo>
                  <a:pt x="139" y="1"/>
                  <a:pt x="138" y="0"/>
                  <a:pt x="137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2" y="5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6" name="Oval 26"/>
          <p:cNvSpPr>
            <a:spLocks noChangeArrowheads="1"/>
          </p:cNvSpPr>
          <p:nvPr/>
        </p:nvSpPr>
        <p:spPr bwMode="auto">
          <a:xfrm>
            <a:off x="6929438" y="2216150"/>
            <a:ext cx="68262" cy="714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7" name="Freeform 27"/>
          <p:cNvSpPr/>
          <p:nvPr/>
        </p:nvSpPr>
        <p:spPr bwMode="auto">
          <a:xfrm>
            <a:off x="6450013" y="3730625"/>
            <a:ext cx="520700" cy="19050"/>
          </a:xfrm>
          <a:custGeom>
            <a:avLst/>
            <a:gdLst/>
            <a:ahLst/>
            <a:cxnLst>
              <a:cxn ang="0">
                <a:pos x="2" y="5"/>
              </a:cxn>
              <a:cxn ang="0">
                <a:pos x="137" y="5"/>
              </a:cxn>
              <a:cxn ang="0">
                <a:pos x="139" y="3"/>
              </a:cxn>
              <a:cxn ang="0">
                <a:pos x="137" y="0"/>
              </a:cxn>
              <a:cxn ang="0">
                <a:pos x="2" y="0"/>
              </a:cxn>
              <a:cxn ang="0">
                <a:pos x="0" y="3"/>
              </a:cxn>
              <a:cxn ang="0">
                <a:pos x="2" y="5"/>
              </a:cxn>
            </a:cxnLst>
            <a:rect l="0" t="0" r="r" b="b"/>
            <a:pathLst>
              <a:path w="139" h="5">
                <a:moveTo>
                  <a:pt x="2" y="5"/>
                </a:moveTo>
                <a:cubicBezTo>
                  <a:pt x="137" y="5"/>
                  <a:pt x="137" y="5"/>
                  <a:pt x="137" y="5"/>
                </a:cubicBezTo>
                <a:cubicBezTo>
                  <a:pt x="138" y="5"/>
                  <a:pt x="139" y="4"/>
                  <a:pt x="139" y="3"/>
                </a:cubicBezTo>
                <a:cubicBezTo>
                  <a:pt x="139" y="1"/>
                  <a:pt x="138" y="0"/>
                  <a:pt x="137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1" y="5"/>
                  <a:pt x="2" y="5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8" name="Oval 28"/>
          <p:cNvSpPr>
            <a:spLocks noChangeArrowheads="1"/>
          </p:cNvSpPr>
          <p:nvPr/>
        </p:nvSpPr>
        <p:spPr bwMode="auto">
          <a:xfrm>
            <a:off x="6929438" y="3703638"/>
            <a:ext cx="68262" cy="714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149" name="Picture 2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80063" y="3471863"/>
            <a:ext cx="4048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0" name="Picture 3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64188" y="2012950"/>
            <a:ext cx="382587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1" name="Picture 3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549900" y="608013"/>
            <a:ext cx="4381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100392" y="4798382"/>
            <a:ext cx="3991216" cy="1948648"/>
            <a:chOff x="8386921" y="2138442"/>
            <a:chExt cx="2501951" cy="1401105"/>
          </a:xfrm>
        </p:grpSpPr>
        <p:sp>
          <p:nvSpPr>
            <p:cNvPr id="5" name="矩形 4"/>
            <p:cNvSpPr/>
            <p:nvPr/>
          </p:nvSpPr>
          <p:spPr>
            <a:xfrm>
              <a:off x="8386921" y="2138442"/>
              <a:ext cx="2501951" cy="5757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504910" y="2542351"/>
              <a:ext cx="2265974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6148" name="AutoShape 4"/>
          <p:cNvSpPr>
            <a:spLocks noChangeAspect="1" noChangeArrowheads="1" noTextEdit="1"/>
          </p:cNvSpPr>
          <p:nvPr/>
        </p:nvSpPr>
        <p:spPr bwMode="auto">
          <a:xfrm>
            <a:off x="4452938" y="298450"/>
            <a:ext cx="3454400" cy="4994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432426" y="290513"/>
            <a:ext cx="247808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1251" y="760413"/>
            <a:ext cx="24193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766763"/>
            <a:ext cx="11509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Freeform 12"/>
          <p:cNvSpPr/>
          <p:nvPr/>
        </p:nvSpPr>
        <p:spPr bwMode="auto">
          <a:xfrm>
            <a:off x="4560888" y="565150"/>
            <a:ext cx="1152525" cy="1150938"/>
          </a:xfrm>
          <a:custGeom>
            <a:avLst/>
            <a:gdLst/>
            <a:ahLst/>
            <a:cxnLst>
              <a:cxn ang="0">
                <a:pos x="10" y="135"/>
              </a:cxn>
              <a:cxn ang="0">
                <a:pos x="135" y="10"/>
              </a:cxn>
              <a:cxn ang="0">
                <a:pos x="172" y="10"/>
              </a:cxn>
              <a:cxn ang="0">
                <a:pos x="297" y="135"/>
              </a:cxn>
              <a:cxn ang="0">
                <a:pos x="297" y="172"/>
              </a:cxn>
              <a:cxn ang="0">
                <a:pos x="172" y="297"/>
              </a:cxn>
              <a:cxn ang="0">
                <a:pos x="135" y="297"/>
              </a:cxn>
              <a:cxn ang="0">
                <a:pos x="10" y="172"/>
              </a:cxn>
              <a:cxn ang="0">
                <a:pos x="10" y="135"/>
              </a:cxn>
            </a:cxnLst>
            <a:rect l="0" t="0" r="r" b="b"/>
            <a:pathLst>
              <a:path w="307" h="307">
                <a:moveTo>
                  <a:pt x="10" y="135"/>
                </a:moveTo>
                <a:cubicBezTo>
                  <a:pt x="135" y="10"/>
                  <a:pt x="135" y="10"/>
                  <a:pt x="135" y="10"/>
                </a:cubicBezTo>
                <a:cubicBezTo>
                  <a:pt x="146" y="0"/>
                  <a:pt x="162" y="0"/>
                  <a:pt x="172" y="10"/>
                </a:cubicBezTo>
                <a:cubicBezTo>
                  <a:pt x="297" y="135"/>
                  <a:pt x="297" y="135"/>
                  <a:pt x="297" y="135"/>
                </a:cubicBezTo>
                <a:cubicBezTo>
                  <a:pt x="307" y="145"/>
                  <a:pt x="307" y="161"/>
                  <a:pt x="297" y="172"/>
                </a:cubicBezTo>
                <a:cubicBezTo>
                  <a:pt x="172" y="297"/>
                  <a:pt x="172" y="297"/>
                  <a:pt x="172" y="297"/>
                </a:cubicBezTo>
                <a:cubicBezTo>
                  <a:pt x="162" y="307"/>
                  <a:pt x="146" y="307"/>
                  <a:pt x="135" y="297"/>
                </a:cubicBezTo>
                <a:cubicBezTo>
                  <a:pt x="10" y="172"/>
                  <a:pt x="10" y="172"/>
                  <a:pt x="10" y="172"/>
                </a:cubicBezTo>
                <a:cubicBezTo>
                  <a:pt x="0" y="161"/>
                  <a:pt x="0" y="145"/>
                  <a:pt x="10" y="13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2188" y="2293938"/>
            <a:ext cx="24193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65838" y="2308225"/>
            <a:ext cx="11509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9" name="Freeform 15"/>
          <p:cNvSpPr/>
          <p:nvPr/>
        </p:nvSpPr>
        <p:spPr bwMode="auto">
          <a:xfrm>
            <a:off x="6432551" y="2098675"/>
            <a:ext cx="1155700" cy="1154113"/>
          </a:xfrm>
          <a:custGeom>
            <a:avLst/>
            <a:gdLst/>
            <a:ahLst/>
            <a:cxnLst>
              <a:cxn ang="0">
                <a:pos x="297" y="135"/>
              </a:cxn>
              <a:cxn ang="0">
                <a:pos x="172" y="10"/>
              </a:cxn>
              <a:cxn ang="0">
                <a:pos x="136" y="10"/>
              </a:cxn>
              <a:cxn ang="0">
                <a:pos x="11" y="135"/>
              </a:cxn>
              <a:cxn ang="0">
                <a:pos x="11" y="172"/>
              </a:cxn>
              <a:cxn ang="0">
                <a:pos x="136" y="297"/>
              </a:cxn>
              <a:cxn ang="0">
                <a:pos x="172" y="297"/>
              </a:cxn>
              <a:cxn ang="0">
                <a:pos x="297" y="172"/>
              </a:cxn>
              <a:cxn ang="0">
                <a:pos x="297" y="135"/>
              </a:cxn>
            </a:cxnLst>
            <a:rect l="0" t="0" r="r" b="b"/>
            <a:pathLst>
              <a:path w="308" h="308">
                <a:moveTo>
                  <a:pt x="297" y="135"/>
                </a:moveTo>
                <a:cubicBezTo>
                  <a:pt x="172" y="10"/>
                  <a:pt x="172" y="10"/>
                  <a:pt x="172" y="10"/>
                </a:cubicBezTo>
                <a:cubicBezTo>
                  <a:pt x="162" y="0"/>
                  <a:pt x="146" y="0"/>
                  <a:pt x="136" y="10"/>
                </a:cubicBezTo>
                <a:cubicBezTo>
                  <a:pt x="11" y="135"/>
                  <a:pt x="11" y="135"/>
                  <a:pt x="11" y="135"/>
                </a:cubicBezTo>
                <a:cubicBezTo>
                  <a:pt x="0" y="146"/>
                  <a:pt x="0" y="162"/>
                  <a:pt x="11" y="172"/>
                </a:cubicBezTo>
                <a:cubicBezTo>
                  <a:pt x="136" y="297"/>
                  <a:pt x="136" y="297"/>
                  <a:pt x="136" y="297"/>
                </a:cubicBezTo>
                <a:cubicBezTo>
                  <a:pt x="146" y="308"/>
                  <a:pt x="162" y="308"/>
                  <a:pt x="172" y="297"/>
                </a:cubicBezTo>
                <a:cubicBezTo>
                  <a:pt x="297" y="172"/>
                  <a:pt x="297" y="172"/>
                  <a:pt x="297" y="172"/>
                </a:cubicBezTo>
                <a:cubicBezTo>
                  <a:pt x="308" y="162"/>
                  <a:pt x="308" y="146"/>
                  <a:pt x="297" y="13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1251" y="3822700"/>
            <a:ext cx="241935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88" y="3833813"/>
            <a:ext cx="11509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2" name="Freeform 18"/>
          <p:cNvSpPr/>
          <p:nvPr/>
        </p:nvSpPr>
        <p:spPr bwMode="auto">
          <a:xfrm>
            <a:off x="4560888" y="3627438"/>
            <a:ext cx="1152525" cy="1155700"/>
          </a:xfrm>
          <a:custGeom>
            <a:avLst/>
            <a:gdLst/>
            <a:ahLst/>
            <a:cxnLst>
              <a:cxn ang="0">
                <a:pos x="10" y="136"/>
              </a:cxn>
              <a:cxn ang="0">
                <a:pos x="135" y="11"/>
              </a:cxn>
              <a:cxn ang="0">
                <a:pos x="172" y="11"/>
              </a:cxn>
              <a:cxn ang="0">
                <a:pos x="297" y="136"/>
              </a:cxn>
              <a:cxn ang="0">
                <a:pos x="297" y="172"/>
              </a:cxn>
              <a:cxn ang="0">
                <a:pos x="172" y="297"/>
              </a:cxn>
              <a:cxn ang="0">
                <a:pos x="135" y="297"/>
              </a:cxn>
              <a:cxn ang="0">
                <a:pos x="10" y="172"/>
              </a:cxn>
              <a:cxn ang="0">
                <a:pos x="10" y="136"/>
              </a:cxn>
            </a:cxnLst>
            <a:rect l="0" t="0" r="r" b="b"/>
            <a:pathLst>
              <a:path w="307" h="308">
                <a:moveTo>
                  <a:pt x="10" y="136"/>
                </a:moveTo>
                <a:cubicBezTo>
                  <a:pt x="135" y="11"/>
                  <a:pt x="135" y="11"/>
                  <a:pt x="135" y="11"/>
                </a:cubicBezTo>
                <a:cubicBezTo>
                  <a:pt x="146" y="0"/>
                  <a:pt x="162" y="0"/>
                  <a:pt x="172" y="11"/>
                </a:cubicBezTo>
                <a:cubicBezTo>
                  <a:pt x="297" y="136"/>
                  <a:pt x="297" y="136"/>
                  <a:pt x="297" y="136"/>
                </a:cubicBezTo>
                <a:cubicBezTo>
                  <a:pt x="307" y="146"/>
                  <a:pt x="307" y="162"/>
                  <a:pt x="297" y="172"/>
                </a:cubicBezTo>
                <a:cubicBezTo>
                  <a:pt x="172" y="297"/>
                  <a:pt x="172" y="297"/>
                  <a:pt x="172" y="297"/>
                </a:cubicBezTo>
                <a:cubicBezTo>
                  <a:pt x="162" y="308"/>
                  <a:pt x="146" y="308"/>
                  <a:pt x="135" y="297"/>
                </a:cubicBezTo>
                <a:cubicBezTo>
                  <a:pt x="10" y="172"/>
                  <a:pt x="10" y="172"/>
                  <a:pt x="10" y="172"/>
                </a:cubicBezTo>
                <a:cubicBezTo>
                  <a:pt x="0" y="162"/>
                  <a:pt x="0" y="146"/>
                  <a:pt x="10" y="13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63" name="Freeform 19"/>
          <p:cNvSpPr/>
          <p:nvPr/>
        </p:nvSpPr>
        <p:spPr bwMode="auto">
          <a:xfrm>
            <a:off x="5132388" y="1798638"/>
            <a:ext cx="1885950" cy="23653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0" y="36"/>
              </a:cxn>
              <a:cxn ang="0">
                <a:pos x="1" y="37"/>
              </a:cxn>
              <a:cxn ang="0">
                <a:pos x="2" y="38"/>
              </a:cxn>
              <a:cxn ang="0">
                <a:pos x="499" y="38"/>
              </a:cxn>
              <a:cxn ang="0">
                <a:pos x="499" y="61"/>
              </a:cxn>
              <a:cxn ang="0">
                <a:pos x="501" y="63"/>
              </a:cxn>
              <a:cxn ang="0">
                <a:pos x="503" y="61"/>
              </a:cxn>
              <a:cxn ang="0">
                <a:pos x="503" y="36"/>
              </a:cxn>
              <a:cxn ang="0">
                <a:pos x="502" y="35"/>
              </a:cxn>
              <a:cxn ang="0">
                <a:pos x="501" y="34"/>
              </a:cxn>
              <a:cxn ang="0">
                <a:pos x="4" y="34"/>
              </a:cxn>
              <a:cxn ang="0">
                <a:pos x="4" y="1"/>
              </a:cxn>
              <a:cxn ang="0">
                <a:pos x="2" y="0"/>
              </a:cxn>
              <a:cxn ang="0">
                <a:pos x="0" y="1"/>
              </a:cxn>
            </a:cxnLst>
            <a:rect l="0" t="0" r="r" b="b"/>
            <a:pathLst>
              <a:path w="503" h="63">
                <a:moveTo>
                  <a:pt x="0" y="1"/>
                </a:move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7"/>
                  <a:pt x="1" y="37"/>
                </a:cubicBezTo>
                <a:cubicBezTo>
                  <a:pt x="1" y="37"/>
                  <a:pt x="1" y="38"/>
                  <a:pt x="2" y="38"/>
                </a:cubicBezTo>
                <a:cubicBezTo>
                  <a:pt x="499" y="38"/>
                  <a:pt x="499" y="38"/>
                  <a:pt x="499" y="38"/>
                </a:cubicBezTo>
                <a:cubicBezTo>
                  <a:pt x="499" y="61"/>
                  <a:pt x="499" y="61"/>
                  <a:pt x="499" y="61"/>
                </a:cubicBezTo>
                <a:cubicBezTo>
                  <a:pt x="499" y="62"/>
                  <a:pt x="500" y="63"/>
                  <a:pt x="501" y="63"/>
                </a:cubicBezTo>
                <a:cubicBezTo>
                  <a:pt x="502" y="63"/>
                  <a:pt x="503" y="62"/>
                  <a:pt x="503" y="61"/>
                </a:cubicBezTo>
                <a:cubicBezTo>
                  <a:pt x="503" y="36"/>
                  <a:pt x="503" y="36"/>
                  <a:pt x="503" y="36"/>
                </a:cubicBezTo>
                <a:cubicBezTo>
                  <a:pt x="503" y="35"/>
                  <a:pt x="503" y="35"/>
                  <a:pt x="502" y="35"/>
                </a:cubicBezTo>
                <a:cubicBezTo>
                  <a:pt x="502" y="34"/>
                  <a:pt x="501" y="34"/>
                  <a:pt x="501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64" name="Freeform 20"/>
          <p:cNvSpPr/>
          <p:nvPr/>
        </p:nvSpPr>
        <p:spPr bwMode="auto">
          <a:xfrm>
            <a:off x="5132388" y="3324225"/>
            <a:ext cx="1885950" cy="236538"/>
          </a:xfrm>
          <a:custGeom>
            <a:avLst/>
            <a:gdLst/>
            <a:ahLst/>
            <a:cxnLst>
              <a:cxn ang="0">
                <a:pos x="499" y="2"/>
              </a:cxn>
              <a:cxn ang="0">
                <a:pos x="499" y="34"/>
              </a:cxn>
              <a:cxn ang="0">
                <a:pos x="2" y="34"/>
              </a:cxn>
              <a:cxn ang="0">
                <a:pos x="1" y="35"/>
              </a:cxn>
              <a:cxn ang="0">
                <a:pos x="0" y="36"/>
              </a:cxn>
              <a:cxn ang="0">
                <a:pos x="0" y="61"/>
              </a:cxn>
              <a:cxn ang="0">
                <a:pos x="2" y="63"/>
              </a:cxn>
              <a:cxn ang="0">
                <a:pos x="4" y="61"/>
              </a:cxn>
              <a:cxn ang="0">
                <a:pos x="4" y="38"/>
              </a:cxn>
              <a:cxn ang="0">
                <a:pos x="501" y="38"/>
              </a:cxn>
              <a:cxn ang="0">
                <a:pos x="502" y="37"/>
              </a:cxn>
              <a:cxn ang="0">
                <a:pos x="503" y="36"/>
              </a:cxn>
              <a:cxn ang="0">
                <a:pos x="503" y="2"/>
              </a:cxn>
              <a:cxn ang="0">
                <a:pos x="501" y="0"/>
              </a:cxn>
              <a:cxn ang="0">
                <a:pos x="499" y="2"/>
              </a:cxn>
            </a:cxnLst>
            <a:rect l="0" t="0" r="r" b="b"/>
            <a:pathLst>
              <a:path w="503" h="63">
                <a:moveTo>
                  <a:pt x="499" y="2"/>
                </a:moveTo>
                <a:cubicBezTo>
                  <a:pt x="499" y="34"/>
                  <a:pt x="499" y="34"/>
                  <a:pt x="499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1" y="34"/>
                  <a:pt x="1" y="35"/>
                  <a:pt x="1" y="35"/>
                </a:cubicBezTo>
                <a:cubicBezTo>
                  <a:pt x="0" y="35"/>
                  <a:pt x="0" y="36"/>
                  <a:pt x="0" y="3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2"/>
                  <a:pt x="1" y="63"/>
                  <a:pt x="2" y="63"/>
                </a:cubicBezTo>
                <a:cubicBezTo>
                  <a:pt x="3" y="63"/>
                  <a:pt x="4" y="62"/>
                  <a:pt x="4" y="61"/>
                </a:cubicBezTo>
                <a:cubicBezTo>
                  <a:pt x="4" y="38"/>
                  <a:pt x="4" y="38"/>
                  <a:pt x="4" y="38"/>
                </a:cubicBezTo>
                <a:cubicBezTo>
                  <a:pt x="501" y="38"/>
                  <a:pt x="501" y="38"/>
                  <a:pt x="501" y="38"/>
                </a:cubicBezTo>
                <a:cubicBezTo>
                  <a:pt x="501" y="38"/>
                  <a:pt x="502" y="38"/>
                  <a:pt x="502" y="37"/>
                </a:cubicBezTo>
                <a:cubicBezTo>
                  <a:pt x="503" y="37"/>
                  <a:pt x="503" y="37"/>
                  <a:pt x="503" y="36"/>
                </a:cubicBezTo>
                <a:cubicBezTo>
                  <a:pt x="503" y="2"/>
                  <a:pt x="503" y="2"/>
                  <a:pt x="503" y="2"/>
                </a:cubicBezTo>
                <a:cubicBezTo>
                  <a:pt x="503" y="1"/>
                  <a:pt x="502" y="0"/>
                  <a:pt x="501" y="0"/>
                </a:cubicBezTo>
                <a:cubicBezTo>
                  <a:pt x="500" y="0"/>
                  <a:pt x="499" y="1"/>
                  <a:pt x="499" y="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49963" y="1077913"/>
            <a:ext cx="866775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6138" y="1077913"/>
            <a:ext cx="990600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30901" y="1082675"/>
            <a:ext cx="149225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30901" y="1082675"/>
            <a:ext cx="149225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54726" y="1135063"/>
            <a:ext cx="8667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Picture 2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26138" y="1135063"/>
            <a:ext cx="99060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1" name="Picture 2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930901" y="1130300"/>
            <a:ext cx="149225" cy="6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2" name="Picture 2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930901" y="1130300"/>
            <a:ext cx="149225" cy="6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3" name="Picture 29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049963" y="1190625"/>
            <a:ext cx="866775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4" name="Picture 3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926138" y="1190625"/>
            <a:ext cx="990600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5" name="Picture 3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930901" y="1190625"/>
            <a:ext cx="149225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6" name="Picture 32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930901" y="1190625"/>
            <a:ext cx="149225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7" name="Picture 33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043613" y="1236663"/>
            <a:ext cx="666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8" name="Picture 34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926138" y="1236663"/>
            <a:ext cx="1809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9" name="Picture 35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930901" y="1247775"/>
            <a:ext cx="142875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0" name="Picture 36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930901" y="1247775"/>
            <a:ext cx="142875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1" name="Rectangle 37"/>
          <p:cNvSpPr>
            <a:spLocks noChangeArrowheads="1"/>
          </p:cNvSpPr>
          <p:nvPr/>
        </p:nvSpPr>
        <p:spPr bwMode="auto">
          <a:xfrm>
            <a:off x="5942013" y="984250"/>
            <a:ext cx="112713" cy="109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01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6032501" y="984250"/>
            <a:ext cx="190500" cy="109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INFO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83" name="Rectangle 39"/>
          <p:cNvSpPr>
            <a:spLocks noChangeArrowheads="1"/>
          </p:cNvSpPr>
          <p:nvPr/>
        </p:nvSpPr>
        <p:spPr bwMode="auto">
          <a:xfrm>
            <a:off x="6181726" y="984250"/>
            <a:ext cx="85725" cy="109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G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84" name="Rectangle 40"/>
          <p:cNvSpPr>
            <a:spLocks noChangeArrowheads="1"/>
          </p:cNvSpPr>
          <p:nvPr/>
        </p:nvSpPr>
        <p:spPr bwMode="auto">
          <a:xfrm>
            <a:off x="6230938" y="984250"/>
            <a:ext cx="77788" cy="109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85" name="Rectangle 41"/>
          <p:cNvSpPr>
            <a:spLocks noChangeArrowheads="1"/>
          </p:cNvSpPr>
          <p:nvPr/>
        </p:nvSpPr>
        <p:spPr bwMode="auto">
          <a:xfrm>
            <a:off x="6272213" y="984250"/>
            <a:ext cx="231775" cy="109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APHIC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186" name="Picture 42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049963" y="4160838"/>
            <a:ext cx="8667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7" name="Picture 43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5926138" y="4160838"/>
            <a:ext cx="99060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8" name="Picture 44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930901" y="4164013"/>
            <a:ext cx="149225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9" name="Picture 45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5930901" y="4164013"/>
            <a:ext cx="149225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0" name="Picture 46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6049963" y="4216400"/>
            <a:ext cx="866775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1" name="Picture 47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926138" y="4216400"/>
            <a:ext cx="990600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2" name="Picture 48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5930901" y="4221163"/>
            <a:ext cx="149225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3" name="Picture 49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5930901" y="4221163"/>
            <a:ext cx="149225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4" name="Picture 50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6046788" y="4273550"/>
            <a:ext cx="8667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5" name="Picture 51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5926138" y="4273550"/>
            <a:ext cx="99060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6" name="Picture 52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5930901" y="4273550"/>
            <a:ext cx="149225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7" name="Picture 53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5930901" y="4273550"/>
            <a:ext cx="149225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8" name="Picture 54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6038851" y="4318000"/>
            <a:ext cx="68263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9" name="Picture 55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5926138" y="4318000"/>
            <a:ext cx="180975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0" name="Picture 56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5930901" y="4329113"/>
            <a:ext cx="142875" cy="4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1" name="Picture 57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5930901" y="4329113"/>
            <a:ext cx="142875" cy="4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02" name="Rectangle 58"/>
          <p:cNvSpPr>
            <a:spLocks noChangeArrowheads="1"/>
          </p:cNvSpPr>
          <p:nvPr/>
        </p:nvSpPr>
        <p:spPr bwMode="auto">
          <a:xfrm>
            <a:off x="5942013" y="4067175"/>
            <a:ext cx="112713" cy="109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03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03" name="Rectangle 59"/>
          <p:cNvSpPr>
            <a:spLocks noChangeArrowheads="1"/>
          </p:cNvSpPr>
          <p:nvPr/>
        </p:nvSpPr>
        <p:spPr bwMode="auto">
          <a:xfrm>
            <a:off x="6032501" y="4067175"/>
            <a:ext cx="190500" cy="109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INFO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04" name="Rectangle 60"/>
          <p:cNvSpPr>
            <a:spLocks noChangeArrowheads="1"/>
          </p:cNvSpPr>
          <p:nvPr/>
        </p:nvSpPr>
        <p:spPr bwMode="auto">
          <a:xfrm>
            <a:off x="6181726" y="4067175"/>
            <a:ext cx="85725" cy="109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G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05" name="Rectangle 61"/>
          <p:cNvSpPr>
            <a:spLocks noChangeArrowheads="1"/>
          </p:cNvSpPr>
          <p:nvPr/>
        </p:nvSpPr>
        <p:spPr bwMode="auto">
          <a:xfrm>
            <a:off x="6230938" y="4067175"/>
            <a:ext cx="77788" cy="109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06" name="Rectangle 62"/>
          <p:cNvSpPr>
            <a:spLocks noChangeArrowheads="1"/>
          </p:cNvSpPr>
          <p:nvPr/>
        </p:nvSpPr>
        <p:spPr bwMode="auto">
          <a:xfrm>
            <a:off x="6272213" y="4067175"/>
            <a:ext cx="231775" cy="109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APHIC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207" name="Picture 63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5160963" y="2600325"/>
            <a:ext cx="935038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8" name="Picture 64"/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5160963" y="2600325"/>
            <a:ext cx="990600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9" name="Picture 65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6065838" y="2600325"/>
            <a:ext cx="77788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10" name="Picture 66"/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6065838" y="2600325"/>
            <a:ext cx="77788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11" name="Picture 67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5157788" y="2657475"/>
            <a:ext cx="9334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12" name="Picture 68"/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5157788" y="2657475"/>
            <a:ext cx="99060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13" name="Picture 69"/>
          <p:cNvPicPr>
            <a:picLocks noChangeAspect="1" noChangeArrowheads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6065838" y="2660650"/>
            <a:ext cx="77788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14" name="Picture 70"/>
          <p:cNvPicPr>
            <a:picLocks noChangeAspect="1" noChangeArrowheads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6065838" y="2660650"/>
            <a:ext cx="77788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15" name="Picture 71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5157788" y="2709863"/>
            <a:ext cx="93345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16" name="Picture 72"/>
          <p:cNvPicPr>
            <a:picLocks noChangeAspect="1" noChangeArrowheads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5157788" y="2709863"/>
            <a:ext cx="99060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17" name="Picture 73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6065838" y="2709863"/>
            <a:ext cx="77788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18" name="Picture 74"/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6065838" y="2709863"/>
            <a:ext cx="77788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19" name="Picture 75"/>
          <p:cNvPicPr>
            <a:picLocks noChangeAspect="1" noChangeArrowheads="1"/>
          </p:cNvPicPr>
          <p:nvPr/>
        </p:nvPicPr>
        <p:blipFill>
          <a:blip r:embed="rId49"/>
          <a:srcRect/>
          <a:stretch>
            <a:fillRect/>
          </a:stretch>
        </p:blipFill>
        <p:spPr bwMode="auto">
          <a:xfrm>
            <a:off x="5157788" y="2754313"/>
            <a:ext cx="179388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20" name="Picture 76"/>
          <p:cNvPicPr>
            <a:picLocks noChangeAspect="1" noChangeArrowheads="1"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5157788" y="2754313"/>
            <a:ext cx="179388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21" name="Rectangle 77"/>
          <p:cNvSpPr>
            <a:spLocks noChangeArrowheads="1"/>
          </p:cNvSpPr>
          <p:nvPr/>
        </p:nvSpPr>
        <p:spPr bwMode="auto">
          <a:xfrm>
            <a:off x="5173663" y="2503488"/>
            <a:ext cx="112713" cy="109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02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22" name="Rectangle 78"/>
          <p:cNvSpPr>
            <a:spLocks noChangeArrowheads="1"/>
          </p:cNvSpPr>
          <p:nvPr/>
        </p:nvSpPr>
        <p:spPr bwMode="auto">
          <a:xfrm>
            <a:off x="5262563" y="2503488"/>
            <a:ext cx="190500" cy="109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INFO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23" name="Rectangle 79"/>
          <p:cNvSpPr>
            <a:spLocks noChangeArrowheads="1"/>
          </p:cNvSpPr>
          <p:nvPr/>
        </p:nvSpPr>
        <p:spPr bwMode="auto">
          <a:xfrm>
            <a:off x="5413376" y="2503488"/>
            <a:ext cx="85725" cy="109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G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24" name="Rectangle 80"/>
          <p:cNvSpPr>
            <a:spLocks noChangeArrowheads="1"/>
          </p:cNvSpPr>
          <p:nvPr/>
        </p:nvSpPr>
        <p:spPr bwMode="auto">
          <a:xfrm>
            <a:off x="5461001" y="2503488"/>
            <a:ext cx="77788" cy="109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25" name="Rectangle 81"/>
          <p:cNvSpPr>
            <a:spLocks noChangeArrowheads="1"/>
          </p:cNvSpPr>
          <p:nvPr/>
        </p:nvSpPr>
        <p:spPr bwMode="auto">
          <a:xfrm>
            <a:off x="5502276" y="2503488"/>
            <a:ext cx="231775" cy="109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APHIC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226" name="Picture 82"/>
          <p:cNvPicPr>
            <a:picLocks noChangeAspect="1" noChangeArrowheads="1"/>
          </p:cNvPicPr>
          <p:nvPr/>
        </p:nvPicPr>
        <p:blipFill>
          <a:blip r:embed="rId51"/>
          <a:srcRect/>
          <a:stretch>
            <a:fillRect/>
          </a:stretch>
        </p:blipFill>
        <p:spPr bwMode="auto">
          <a:xfrm>
            <a:off x="4906963" y="3976688"/>
            <a:ext cx="4048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27" name="Picture 83"/>
          <p:cNvPicPr>
            <a:picLocks noChangeAspect="1" noChangeArrowheads="1"/>
          </p:cNvPicPr>
          <p:nvPr/>
        </p:nvPicPr>
        <p:blipFill>
          <a:blip r:embed="rId52"/>
          <a:srcRect/>
          <a:stretch>
            <a:fillRect/>
          </a:stretch>
        </p:blipFill>
        <p:spPr bwMode="auto">
          <a:xfrm>
            <a:off x="4978401" y="895350"/>
            <a:ext cx="2921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28" name="Picture 84"/>
          <p:cNvPicPr>
            <a:picLocks noChangeAspect="1" noChangeArrowheads="1"/>
          </p:cNvPicPr>
          <p:nvPr/>
        </p:nvPicPr>
        <p:blipFill>
          <a:blip r:embed="rId53"/>
          <a:srcRect/>
          <a:stretch>
            <a:fillRect/>
          </a:stretch>
        </p:blipFill>
        <p:spPr bwMode="auto">
          <a:xfrm>
            <a:off x="5086351" y="1236663"/>
            <a:ext cx="68263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29" name="Picture 85"/>
          <p:cNvPicPr>
            <a:picLocks noChangeAspect="1" noChangeArrowheads="1"/>
          </p:cNvPicPr>
          <p:nvPr/>
        </p:nvPicPr>
        <p:blipFill>
          <a:blip r:embed="rId54"/>
          <a:srcRect/>
          <a:stretch>
            <a:fillRect/>
          </a:stretch>
        </p:blipFill>
        <p:spPr bwMode="auto">
          <a:xfrm>
            <a:off x="6850063" y="2454275"/>
            <a:ext cx="3587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100392" y="4798382"/>
            <a:ext cx="3991216" cy="1948648"/>
            <a:chOff x="8386921" y="2138442"/>
            <a:chExt cx="2501951" cy="1401105"/>
          </a:xfrm>
        </p:grpSpPr>
        <p:sp>
          <p:nvSpPr>
            <p:cNvPr id="4" name="矩形 3"/>
            <p:cNvSpPr/>
            <p:nvPr/>
          </p:nvSpPr>
          <p:spPr>
            <a:xfrm>
              <a:off x="8386921" y="2138442"/>
              <a:ext cx="2501951" cy="5757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504910" y="2542351"/>
              <a:ext cx="2265974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1028" name="AutoShape 4"/>
          <p:cNvSpPr>
            <a:spLocks noChangeAspect="1" noChangeArrowheads="1" noTextEdit="1"/>
          </p:cNvSpPr>
          <p:nvPr/>
        </p:nvSpPr>
        <p:spPr bwMode="auto">
          <a:xfrm>
            <a:off x="3028950" y="444500"/>
            <a:ext cx="6345238" cy="4208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32125" y="452438"/>
            <a:ext cx="18907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0788" y="452438"/>
            <a:ext cx="43434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163888" y="560388"/>
            <a:ext cx="1023938" cy="649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400" b="0" i="0" u="none" strike="noStrike" cap="none" normalizeH="0" baseline="0">
                <a:ln>
                  <a:noFill/>
                </a:ln>
                <a:solidFill>
                  <a:srgbClr val="2B2E3A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25%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331200" y="560388"/>
            <a:ext cx="1023938" cy="649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400" b="0" i="0" u="none" strike="noStrike" cap="none" normalizeH="0" baseline="0">
                <a:ln>
                  <a:noFill/>
                </a:ln>
                <a:solidFill>
                  <a:srgbClr val="E6E6E6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75%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6738" y="1570038"/>
            <a:ext cx="372427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2125" y="1570038"/>
            <a:ext cx="252095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3163888" y="1727200"/>
            <a:ext cx="1023938" cy="649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400" b="0" i="0" u="none" strike="noStrike" cap="none" normalizeH="0" baseline="0">
                <a:ln>
                  <a:noFill/>
                </a:ln>
                <a:solidFill>
                  <a:srgbClr val="E6E6E6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45%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8331200" y="1727200"/>
            <a:ext cx="1023938" cy="649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400" b="0" i="0" u="none" strike="noStrike" cap="none" normalizeH="0" baseline="0">
                <a:ln>
                  <a:noFill/>
                </a:ln>
                <a:solidFill>
                  <a:srgbClr val="2B2E3A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55%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32125" y="2732088"/>
            <a:ext cx="3116263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38875" y="2732088"/>
            <a:ext cx="312737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3163888" y="2889250"/>
            <a:ext cx="1023938" cy="649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400" b="0" i="0" u="none" strike="noStrike" cap="none" normalizeH="0" baseline="0">
                <a:ln>
                  <a:noFill/>
                </a:ln>
                <a:solidFill>
                  <a:srgbClr val="E6E6E6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50%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8331200" y="2889250"/>
            <a:ext cx="1023938" cy="649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400" b="0" i="0" u="none" strike="noStrike" cap="none" normalizeH="0" baseline="0">
                <a:ln>
                  <a:noFill/>
                </a:ln>
                <a:solidFill>
                  <a:srgbClr val="2B2E3A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50%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77175" y="3879850"/>
            <a:ext cx="14859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32125" y="3879850"/>
            <a:ext cx="47482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163888" y="4022725"/>
            <a:ext cx="1023938" cy="649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400" b="0" i="0" u="none" strike="noStrike" cap="none" normalizeH="0" baseline="0">
                <a:ln>
                  <a:noFill/>
                </a:ln>
                <a:solidFill>
                  <a:srgbClr val="2B2E3A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75%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8331200" y="4022725"/>
            <a:ext cx="1023938" cy="649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400" b="0" i="0" u="none" strike="noStrike" cap="none" normalizeH="0" baseline="0">
                <a:ln>
                  <a:noFill/>
                </a:ln>
                <a:solidFill>
                  <a:srgbClr val="E6E6E6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25%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00392" y="4798382"/>
            <a:ext cx="3991216" cy="1948648"/>
            <a:chOff x="8386921" y="2138442"/>
            <a:chExt cx="2501951" cy="1401105"/>
          </a:xfrm>
        </p:grpSpPr>
        <p:sp>
          <p:nvSpPr>
            <p:cNvPr id="3" name="矩形 2"/>
            <p:cNvSpPr/>
            <p:nvPr/>
          </p:nvSpPr>
          <p:spPr>
            <a:xfrm>
              <a:off x="8386921" y="2138442"/>
              <a:ext cx="2501951" cy="5757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" name="文本框 4"/>
            <p:cNvSpPr txBox="1"/>
            <p:nvPr/>
          </p:nvSpPr>
          <p:spPr>
            <a:xfrm>
              <a:off x="8504910" y="2542351"/>
              <a:ext cx="2265974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2052" name="AutoShape 4"/>
          <p:cNvSpPr>
            <a:spLocks noChangeAspect="1" noChangeArrowheads="1" noTextEdit="1"/>
          </p:cNvSpPr>
          <p:nvPr/>
        </p:nvSpPr>
        <p:spPr bwMode="auto">
          <a:xfrm>
            <a:off x="857250" y="647700"/>
            <a:ext cx="10496550" cy="3802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57250" y="647700"/>
            <a:ext cx="437673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7063" y="647700"/>
            <a:ext cx="818991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543050" y="788988"/>
            <a:ext cx="1257300" cy="798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300" b="0" i="0" u="none" strike="noStrike" cap="none" normalizeH="0" baseline="0">
                <a:ln>
                  <a:noFill/>
                </a:ln>
                <a:solidFill>
                  <a:srgbClr val="2B2E3A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25%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9999663" y="788988"/>
            <a:ext cx="1257300" cy="798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300" b="0" i="0" u="none" strike="noStrike" cap="none" normalizeH="0" baseline="0">
                <a:ln>
                  <a:noFill/>
                </a:ln>
                <a:solidFill>
                  <a:srgbClr val="E6E6E6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75%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3388" y="2057400"/>
            <a:ext cx="7110413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2057400"/>
            <a:ext cx="5310188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543050" y="2239963"/>
            <a:ext cx="1257300" cy="798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300" b="0" i="0" u="none" strike="noStrike" cap="none" normalizeH="0" baseline="0">
                <a:ln>
                  <a:noFill/>
                </a:ln>
                <a:solidFill>
                  <a:srgbClr val="E6E6E6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40%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0071100" y="2239963"/>
            <a:ext cx="1257300" cy="798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300" b="0" i="0" u="none" strike="noStrike" cap="none" normalizeH="0" baseline="0">
                <a:ln>
                  <a:noFill/>
                </a:ln>
                <a:solidFill>
                  <a:srgbClr val="2B2E3A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60%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3494088"/>
            <a:ext cx="595153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8475" y="3494088"/>
            <a:ext cx="57721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543050" y="3684588"/>
            <a:ext cx="1257300" cy="798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300" b="0" i="0" u="none" strike="noStrike" cap="none" normalizeH="0" baseline="0">
                <a:ln>
                  <a:noFill/>
                </a:ln>
                <a:solidFill>
                  <a:srgbClr val="E6E6E6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50%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9955213" y="3684588"/>
            <a:ext cx="1257300" cy="798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300" b="0" i="0" u="none" strike="noStrike" cap="none" normalizeH="0" baseline="0">
                <a:ln>
                  <a:noFill/>
                </a:ln>
                <a:solidFill>
                  <a:srgbClr val="2B2E3A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50%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100392" y="4798382"/>
            <a:ext cx="3991216" cy="1948648"/>
            <a:chOff x="8386921" y="2138442"/>
            <a:chExt cx="2501951" cy="1401105"/>
          </a:xfrm>
        </p:grpSpPr>
        <p:sp>
          <p:nvSpPr>
            <p:cNvPr id="5" name="矩形 4"/>
            <p:cNvSpPr/>
            <p:nvPr/>
          </p:nvSpPr>
          <p:spPr>
            <a:xfrm>
              <a:off x="8386921" y="2138442"/>
              <a:ext cx="2501951" cy="5757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504910" y="2542351"/>
              <a:ext cx="2265974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3077" name="AutoShape 5"/>
          <p:cNvSpPr>
            <a:spLocks noChangeAspect="1" noChangeArrowheads="1" noTextEdit="1"/>
          </p:cNvSpPr>
          <p:nvPr/>
        </p:nvSpPr>
        <p:spPr bwMode="auto">
          <a:xfrm>
            <a:off x="857250" y="636588"/>
            <a:ext cx="10496550" cy="408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52963" y="873126"/>
            <a:ext cx="240665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Freeform 8"/>
          <p:cNvSpPr/>
          <p:nvPr/>
        </p:nvSpPr>
        <p:spPr bwMode="auto">
          <a:xfrm>
            <a:off x="4719638" y="1385888"/>
            <a:ext cx="2813050" cy="2419350"/>
          </a:xfrm>
          <a:custGeom>
            <a:avLst/>
            <a:gdLst/>
            <a:ahLst/>
            <a:cxnLst>
              <a:cxn ang="0">
                <a:pos x="634" y="0"/>
              </a:cxn>
              <a:cxn ang="0">
                <a:pos x="376" y="258"/>
              </a:cxn>
              <a:cxn ang="0">
                <a:pos x="375" y="258"/>
              </a:cxn>
              <a:cxn ang="0">
                <a:pos x="375" y="258"/>
              </a:cxn>
              <a:cxn ang="0">
                <a:pos x="0" y="258"/>
              </a:cxn>
              <a:cxn ang="0">
                <a:pos x="0" y="270"/>
              </a:cxn>
              <a:cxn ang="0">
                <a:pos x="375" y="645"/>
              </a:cxn>
              <a:cxn ang="0">
                <a:pos x="750" y="270"/>
              </a:cxn>
              <a:cxn ang="0">
                <a:pos x="634" y="0"/>
              </a:cxn>
            </a:cxnLst>
            <a:rect l="0" t="0" r="r" b="b"/>
            <a:pathLst>
              <a:path w="750" h="645">
                <a:moveTo>
                  <a:pt x="634" y="0"/>
                </a:moveTo>
                <a:cubicBezTo>
                  <a:pt x="548" y="86"/>
                  <a:pt x="462" y="172"/>
                  <a:pt x="376" y="258"/>
                </a:cubicBezTo>
                <a:cubicBezTo>
                  <a:pt x="375" y="258"/>
                  <a:pt x="375" y="258"/>
                  <a:pt x="375" y="258"/>
                </a:cubicBezTo>
                <a:cubicBezTo>
                  <a:pt x="375" y="258"/>
                  <a:pt x="375" y="258"/>
                  <a:pt x="375" y="258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62"/>
                  <a:pt x="0" y="266"/>
                  <a:pt x="0" y="270"/>
                </a:cubicBezTo>
                <a:cubicBezTo>
                  <a:pt x="0" y="477"/>
                  <a:pt x="168" y="645"/>
                  <a:pt x="375" y="645"/>
                </a:cubicBezTo>
                <a:cubicBezTo>
                  <a:pt x="582" y="645"/>
                  <a:pt x="750" y="477"/>
                  <a:pt x="750" y="270"/>
                </a:cubicBezTo>
                <a:cubicBezTo>
                  <a:pt x="750" y="164"/>
                  <a:pt x="706" y="68"/>
                  <a:pt x="634" y="0"/>
                </a:cubicBezTo>
              </a:path>
            </a:pathLst>
          </a:custGeom>
          <a:solidFill>
            <a:srgbClr val="EFF6F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6489700" y="595313"/>
            <a:ext cx="1409700" cy="887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50%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082" name="Freeform 10"/>
          <p:cNvSpPr/>
          <p:nvPr/>
        </p:nvSpPr>
        <p:spPr bwMode="auto">
          <a:xfrm>
            <a:off x="6272213" y="633413"/>
            <a:ext cx="1350963" cy="1049338"/>
          </a:xfrm>
          <a:custGeom>
            <a:avLst/>
            <a:gdLst/>
            <a:ahLst/>
            <a:cxnLst>
              <a:cxn ang="0">
                <a:pos x="315" y="0"/>
              </a:cxn>
              <a:cxn ang="0">
                <a:pos x="111" y="0"/>
              </a:cxn>
              <a:cxn ang="0">
                <a:pos x="66" y="45"/>
              </a:cxn>
              <a:cxn ang="0">
                <a:pos x="66" y="162"/>
              </a:cxn>
              <a:cxn ang="0">
                <a:pos x="0" y="280"/>
              </a:cxn>
              <a:cxn ang="0">
                <a:pos x="151" y="207"/>
              </a:cxn>
              <a:cxn ang="0">
                <a:pos x="315" y="207"/>
              </a:cxn>
              <a:cxn ang="0">
                <a:pos x="360" y="162"/>
              </a:cxn>
              <a:cxn ang="0">
                <a:pos x="360" y="45"/>
              </a:cxn>
              <a:cxn ang="0">
                <a:pos x="315" y="0"/>
              </a:cxn>
            </a:cxnLst>
            <a:rect l="0" t="0" r="r" b="b"/>
            <a:pathLst>
              <a:path w="360" h="280">
                <a:moveTo>
                  <a:pt x="315" y="0"/>
                </a:moveTo>
                <a:cubicBezTo>
                  <a:pt x="111" y="0"/>
                  <a:pt x="111" y="0"/>
                  <a:pt x="111" y="0"/>
                </a:cubicBezTo>
                <a:cubicBezTo>
                  <a:pt x="87" y="0"/>
                  <a:pt x="66" y="20"/>
                  <a:pt x="66" y="45"/>
                </a:cubicBezTo>
                <a:cubicBezTo>
                  <a:pt x="66" y="162"/>
                  <a:pt x="66" y="162"/>
                  <a:pt x="66" y="162"/>
                </a:cubicBezTo>
                <a:cubicBezTo>
                  <a:pt x="0" y="280"/>
                  <a:pt x="0" y="280"/>
                  <a:pt x="0" y="280"/>
                </a:cubicBezTo>
                <a:cubicBezTo>
                  <a:pt x="151" y="207"/>
                  <a:pt x="151" y="207"/>
                  <a:pt x="151" y="207"/>
                </a:cubicBezTo>
                <a:cubicBezTo>
                  <a:pt x="315" y="207"/>
                  <a:pt x="315" y="207"/>
                  <a:pt x="315" y="207"/>
                </a:cubicBezTo>
                <a:cubicBezTo>
                  <a:pt x="340" y="207"/>
                  <a:pt x="360" y="187"/>
                  <a:pt x="360" y="162"/>
                </a:cubicBezTo>
                <a:cubicBezTo>
                  <a:pt x="360" y="45"/>
                  <a:pt x="360" y="45"/>
                  <a:pt x="360" y="45"/>
                </a:cubicBezTo>
                <a:cubicBezTo>
                  <a:pt x="360" y="20"/>
                  <a:pt x="340" y="0"/>
                  <a:pt x="315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6569075" y="742951"/>
            <a:ext cx="1076325" cy="677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700" b="0" i="0" u="none" strike="noStrike" cap="none" normalizeH="0" baseline="0">
                <a:ln>
                  <a:noFill/>
                </a:ln>
                <a:solidFill>
                  <a:srgbClr val="2B2E3A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30%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4633913" y="4121151"/>
            <a:ext cx="2511425" cy="719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900" b="0" i="0" u="none" strike="noStrike" cap="none" normalizeH="0" baseline="0">
                <a:ln>
                  <a:noFill/>
                </a:ln>
                <a:solidFill>
                  <a:srgbClr val="65C8D0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TITLE HERE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0450" y="862013"/>
            <a:ext cx="1485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6" name="Freeform 14"/>
          <p:cNvSpPr/>
          <p:nvPr/>
        </p:nvSpPr>
        <p:spPr bwMode="auto">
          <a:xfrm>
            <a:off x="854075" y="1008063"/>
            <a:ext cx="2808288" cy="2808288"/>
          </a:xfrm>
          <a:custGeom>
            <a:avLst/>
            <a:gdLst/>
            <a:ahLst/>
            <a:cxnLst>
              <a:cxn ang="0">
                <a:pos x="359" y="0"/>
              </a:cxn>
              <a:cxn ang="0">
                <a:pos x="0" y="374"/>
              </a:cxn>
              <a:cxn ang="0">
                <a:pos x="374" y="749"/>
              </a:cxn>
              <a:cxn ang="0">
                <a:pos x="749" y="398"/>
              </a:cxn>
              <a:cxn ang="0">
                <a:pos x="360" y="398"/>
              </a:cxn>
              <a:cxn ang="0">
                <a:pos x="360" y="405"/>
              </a:cxn>
              <a:cxn ang="0">
                <a:pos x="359" y="405"/>
              </a:cxn>
              <a:cxn ang="0">
                <a:pos x="359" y="405"/>
              </a:cxn>
              <a:cxn ang="0">
                <a:pos x="359" y="398"/>
              </a:cxn>
              <a:cxn ang="0">
                <a:pos x="338" y="398"/>
              </a:cxn>
              <a:cxn ang="0">
                <a:pos x="338" y="397"/>
              </a:cxn>
              <a:cxn ang="0">
                <a:pos x="359" y="397"/>
              </a:cxn>
              <a:cxn ang="0">
                <a:pos x="359" y="0"/>
              </a:cxn>
            </a:cxnLst>
            <a:rect l="0" t="0" r="r" b="b"/>
            <a:pathLst>
              <a:path w="749" h="749">
                <a:moveTo>
                  <a:pt x="359" y="0"/>
                </a:moveTo>
                <a:cubicBezTo>
                  <a:pt x="159" y="8"/>
                  <a:pt x="0" y="173"/>
                  <a:pt x="0" y="374"/>
                </a:cubicBezTo>
                <a:cubicBezTo>
                  <a:pt x="0" y="581"/>
                  <a:pt x="167" y="749"/>
                  <a:pt x="374" y="749"/>
                </a:cubicBezTo>
                <a:cubicBezTo>
                  <a:pt x="574" y="749"/>
                  <a:pt x="736" y="594"/>
                  <a:pt x="749" y="398"/>
                </a:cubicBezTo>
                <a:cubicBezTo>
                  <a:pt x="360" y="398"/>
                  <a:pt x="360" y="398"/>
                  <a:pt x="360" y="398"/>
                </a:cubicBezTo>
                <a:cubicBezTo>
                  <a:pt x="360" y="405"/>
                  <a:pt x="360" y="405"/>
                  <a:pt x="360" y="405"/>
                </a:cubicBezTo>
                <a:cubicBezTo>
                  <a:pt x="360" y="405"/>
                  <a:pt x="360" y="405"/>
                  <a:pt x="359" y="405"/>
                </a:cubicBezTo>
                <a:cubicBezTo>
                  <a:pt x="359" y="405"/>
                  <a:pt x="359" y="405"/>
                  <a:pt x="359" y="405"/>
                </a:cubicBezTo>
                <a:cubicBezTo>
                  <a:pt x="359" y="398"/>
                  <a:pt x="359" y="398"/>
                  <a:pt x="359" y="398"/>
                </a:cubicBezTo>
                <a:cubicBezTo>
                  <a:pt x="338" y="398"/>
                  <a:pt x="338" y="398"/>
                  <a:pt x="338" y="398"/>
                </a:cubicBezTo>
                <a:cubicBezTo>
                  <a:pt x="337" y="398"/>
                  <a:pt x="337" y="397"/>
                  <a:pt x="338" y="397"/>
                </a:cubicBezTo>
                <a:cubicBezTo>
                  <a:pt x="359" y="397"/>
                  <a:pt x="359" y="397"/>
                  <a:pt x="359" y="397"/>
                </a:cubicBezTo>
                <a:cubicBezTo>
                  <a:pt x="359" y="0"/>
                  <a:pt x="359" y="0"/>
                  <a:pt x="359" y="0"/>
                </a:cubicBezTo>
              </a:path>
            </a:pathLst>
          </a:custGeom>
          <a:solidFill>
            <a:srgbClr val="EFF6F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3238500" y="595313"/>
            <a:ext cx="1409700" cy="887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50%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088" name="Freeform 16"/>
          <p:cNvSpPr/>
          <p:nvPr/>
        </p:nvSpPr>
        <p:spPr bwMode="auto">
          <a:xfrm>
            <a:off x="3017838" y="633413"/>
            <a:ext cx="1352550" cy="1049338"/>
          </a:xfrm>
          <a:custGeom>
            <a:avLst/>
            <a:gdLst/>
            <a:ahLst/>
            <a:cxnLst>
              <a:cxn ang="0">
                <a:pos x="316" y="0"/>
              </a:cxn>
              <a:cxn ang="0">
                <a:pos x="112" y="0"/>
              </a:cxn>
              <a:cxn ang="0">
                <a:pos x="67" y="45"/>
              </a:cxn>
              <a:cxn ang="0">
                <a:pos x="67" y="162"/>
              </a:cxn>
              <a:cxn ang="0">
                <a:pos x="0" y="280"/>
              </a:cxn>
              <a:cxn ang="0">
                <a:pos x="152" y="207"/>
              </a:cxn>
              <a:cxn ang="0">
                <a:pos x="316" y="207"/>
              </a:cxn>
              <a:cxn ang="0">
                <a:pos x="361" y="162"/>
              </a:cxn>
              <a:cxn ang="0">
                <a:pos x="361" y="45"/>
              </a:cxn>
              <a:cxn ang="0">
                <a:pos x="316" y="0"/>
              </a:cxn>
            </a:cxnLst>
            <a:rect l="0" t="0" r="r" b="b"/>
            <a:pathLst>
              <a:path w="361" h="280">
                <a:moveTo>
                  <a:pt x="316" y="0"/>
                </a:moveTo>
                <a:cubicBezTo>
                  <a:pt x="112" y="0"/>
                  <a:pt x="112" y="0"/>
                  <a:pt x="112" y="0"/>
                </a:cubicBezTo>
                <a:cubicBezTo>
                  <a:pt x="87" y="0"/>
                  <a:pt x="67" y="20"/>
                  <a:pt x="67" y="45"/>
                </a:cubicBezTo>
                <a:cubicBezTo>
                  <a:pt x="67" y="162"/>
                  <a:pt x="67" y="162"/>
                  <a:pt x="67" y="162"/>
                </a:cubicBezTo>
                <a:cubicBezTo>
                  <a:pt x="0" y="280"/>
                  <a:pt x="0" y="280"/>
                  <a:pt x="0" y="280"/>
                </a:cubicBezTo>
                <a:cubicBezTo>
                  <a:pt x="152" y="207"/>
                  <a:pt x="152" y="207"/>
                  <a:pt x="152" y="207"/>
                </a:cubicBezTo>
                <a:cubicBezTo>
                  <a:pt x="316" y="207"/>
                  <a:pt x="316" y="207"/>
                  <a:pt x="316" y="207"/>
                </a:cubicBezTo>
                <a:cubicBezTo>
                  <a:pt x="340" y="207"/>
                  <a:pt x="361" y="187"/>
                  <a:pt x="361" y="162"/>
                </a:cubicBezTo>
                <a:cubicBezTo>
                  <a:pt x="361" y="45"/>
                  <a:pt x="361" y="45"/>
                  <a:pt x="361" y="45"/>
                </a:cubicBezTo>
                <a:cubicBezTo>
                  <a:pt x="361" y="20"/>
                  <a:pt x="340" y="0"/>
                  <a:pt x="316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3317875" y="742951"/>
            <a:ext cx="1076325" cy="677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700" b="0" i="0" u="none" strike="noStrike" cap="none" normalizeH="0" baseline="0">
                <a:ln>
                  <a:noFill/>
                </a:ln>
                <a:solidFill>
                  <a:srgbClr val="2B2E3A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25%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884238" y="4121151"/>
            <a:ext cx="2511425" cy="719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900" b="0" i="0" u="none" strike="noStrike" cap="none" normalizeH="0" baseline="0">
                <a:ln>
                  <a:noFill/>
                </a:ln>
                <a:solidFill>
                  <a:srgbClr val="C96BA2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TITLE HERE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4738" y="947738"/>
            <a:ext cx="2452688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2" name="Freeform 20"/>
          <p:cNvSpPr/>
          <p:nvPr/>
        </p:nvSpPr>
        <p:spPr bwMode="auto">
          <a:xfrm>
            <a:off x="8210550" y="914401"/>
            <a:ext cx="1406525" cy="2373313"/>
          </a:xfrm>
          <a:custGeom>
            <a:avLst/>
            <a:gdLst/>
            <a:ahLst/>
            <a:cxnLst>
              <a:cxn ang="0">
                <a:pos x="375" y="0"/>
              </a:cxn>
              <a:cxn ang="0">
                <a:pos x="0" y="375"/>
              </a:cxn>
              <a:cxn ang="0">
                <a:pos x="104" y="633"/>
              </a:cxn>
              <a:cxn ang="0">
                <a:pos x="375" y="362"/>
              </a:cxn>
              <a:cxn ang="0">
                <a:pos x="375" y="0"/>
              </a:cxn>
              <a:cxn ang="0">
                <a:pos x="375" y="0"/>
              </a:cxn>
            </a:cxnLst>
            <a:rect l="0" t="0" r="r" b="b"/>
            <a:pathLst>
              <a:path w="375" h="633">
                <a:moveTo>
                  <a:pt x="375" y="0"/>
                </a:moveTo>
                <a:cubicBezTo>
                  <a:pt x="168" y="0"/>
                  <a:pt x="0" y="168"/>
                  <a:pt x="0" y="375"/>
                </a:cubicBezTo>
                <a:cubicBezTo>
                  <a:pt x="0" y="475"/>
                  <a:pt x="40" y="566"/>
                  <a:pt x="104" y="633"/>
                </a:cubicBezTo>
                <a:cubicBezTo>
                  <a:pt x="194" y="543"/>
                  <a:pt x="285" y="452"/>
                  <a:pt x="375" y="362"/>
                </a:cubicBezTo>
                <a:cubicBezTo>
                  <a:pt x="375" y="0"/>
                  <a:pt x="375" y="0"/>
                  <a:pt x="375" y="0"/>
                </a:cubicBezTo>
                <a:cubicBezTo>
                  <a:pt x="375" y="0"/>
                  <a:pt x="375" y="0"/>
                  <a:pt x="375" y="0"/>
                </a:cubicBezTo>
              </a:path>
            </a:pathLst>
          </a:custGeom>
          <a:solidFill>
            <a:srgbClr val="EFF6F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10217150" y="595313"/>
            <a:ext cx="1409700" cy="887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4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50%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094" name="Freeform 22"/>
          <p:cNvSpPr/>
          <p:nvPr/>
        </p:nvSpPr>
        <p:spPr bwMode="auto">
          <a:xfrm>
            <a:off x="9999663" y="633413"/>
            <a:ext cx="1354138" cy="1049338"/>
          </a:xfrm>
          <a:custGeom>
            <a:avLst/>
            <a:gdLst/>
            <a:ahLst/>
            <a:cxnLst>
              <a:cxn ang="0">
                <a:pos x="316" y="0"/>
              </a:cxn>
              <a:cxn ang="0">
                <a:pos x="112" y="0"/>
              </a:cxn>
              <a:cxn ang="0">
                <a:pos x="67" y="45"/>
              </a:cxn>
              <a:cxn ang="0">
                <a:pos x="67" y="162"/>
              </a:cxn>
              <a:cxn ang="0">
                <a:pos x="0" y="280"/>
              </a:cxn>
              <a:cxn ang="0">
                <a:pos x="152" y="207"/>
              </a:cxn>
              <a:cxn ang="0">
                <a:pos x="316" y="207"/>
              </a:cxn>
              <a:cxn ang="0">
                <a:pos x="361" y="162"/>
              </a:cxn>
              <a:cxn ang="0">
                <a:pos x="361" y="45"/>
              </a:cxn>
              <a:cxn ang="0">
                <a:pos x="316" y="0"/>
              </a:cxn>
            </a:cxnLst>
            <a:rect l="0" t="0" r="r" b="b"/>
            <a:pathLst>
              <a:path w="361" h="280">
                <a:moveTo>
                  <a:pt x="316" y="0"/>
                </a:moveTo>
                <a:cubicBezTo>
                  <a:pt x="112" y="0"/>
                  <a:pt x="112" y="0"/>
                  <a:pt x="112" y="0"/>
                </a:cubicBezTo>
                <a:cubicBezTo>
                  <a:pt x="87" y="0"/>
                  <a:pt x="67" y="20"/>
                  <a:pt x="67" y="45"/>
                </a:cubicBezTo>
                <a:cubicBezTo>
                  <a:pt x="67" y="162"/>
                  <a:pt x="67" y="162"/>
                  <a:pt x="67" y="162"/>
                </a:cubicBezTo>
                <a:cubicBezTo>
                  <a:pt x="0" y="280"/>
                  <a:pt x="0" y="280"/>
                  <a:pt x="0" y="280"/>
                </a:cubicBezTo>
                <a:cubicBezTo>
                  <a:pt x="152" y="207"/>
                  <a:pt x="152" y="207"/>
                  <a:pt x="152" y="207"/>
                </a:cubicBezTo>
                <a:cubicBezTo>
                  <a:pt x="316" y="207"/>
                  <a:pt x="316" y="207"/>
                  <a:pt x="316" y="207"/>
                </a:cubicBezTo>
                <a:cubicBezTo>
                  <a:pt x="340" y="207"/>
                  <a:pt x="361" y="187"/>
                  <a:pt x="361" y="162"/>
                </a:cubicBezTo>
                <a:cubicBezTo>
                  <a:pt x="361" y="45"/>
                  <a:pt x="361" y="45"/>
                  <a:pt x="361" y="45"/>
                </a:cubicBezTo>
                <a:cubicBezTo>
                  <a:pt x="361" y="20"/>
                  <a:pt x="340" y="0"/>
                  <a:pt x="316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10296525" y="742951"/>
            <a:ext cx="1076325" cy="677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700" b="0" i="0" u="none" strike="noStrike" cap="none" normalizeH="0" baseline="0">
                <a:ln>
                  <a:noFill/>
                </a:ln>
                <a:solidFill>
                  <a:srgbClr val="2B2E3A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60%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8188325" y="4121151"/>
            <a:ext cx="2511425" cy="719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900" b="0" i="0" u="none" strike="noStrike" cap="none" normalizeH="0" baseline="0">
                <a:ln>
                  <a:noFill/>
                </a:ln>
                <a:solidFill>
                  <a:srgbClr val="E3AE54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TITLE HERE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100392" y="4798382"/>
            <a:ext cx="3991216" cy="1948648"/>
            <a:chOff x="8386921" y="2138442"/>
            <a:chExt cx="2501951" cy="1401105"/>
          </a:xfrm>
        </p:grpSpPr>
        <p:sp>
          <p:nvSpPr>
            <p:cNvPr id="5" name="矩形 4"/>
            <p:cNvSpPr/>
            <p:nvPr/>
          </p:nvSpPr>
          <p:spPr>
            <a:xfrm>
              <a:off x="8386921" y="2138442"/>
              <a:ext cx="2501951" cy="5757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504910" y="2542351"/>
              <a:ext cx="2265974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4100" name="AutoShape 4"/>
          <p:cNvSpPr>
            <a:spLocks noChangeAspect="1" noChangeArrowheads="1" noTextEdit="1"/>
          </p:cNvSpPr>
          <p:nvPr/>
        </p:nvSpPr>
        <p:spPr bwMode="auto">
          <a:xfrm>
            <a:off x="2700338" y="590550"/>
            <a:ext cx="6548437" cy="4195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98800" y="4287838"/>
            <a:ext cx="6142037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5150" y="3357563"/>
            <a:ext cx="6132512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2925" y="2427288"/>
            <a:ext cx="6154737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5150" y="1498600"/>
            <a:ext cx="6132512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8800" y="590550"/>
            <a:ext cx="6142037" cy="3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2925" y="1055688"/>
            <a:ext cx="6154737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5150" y="1978025"/>
            <a:ext cx="6132512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2925" y="2903538"/>
            <a:ext cx="6154737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2925" y="3825875"/>
            <a:ext cx="6154737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82925" y="587375"/>
            <a:ext cx="5715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03688" y="587375"/>
            <a:ext cx="55562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92513" y="587375"/>
            <a:ext cx="5715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3275" y="587375"/>
            <a:ext cx="55562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4038" y="587375"/>
            <a:ext cx="55562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7975" y="587375"/>
            <a:ext cx="55562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77150" y="587375"/>
            <a:ext cx="5715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01088" y="587375"/>
            <a:ext cx="5715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2863" y="587375"/>
            <a:ext cx="5715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6800" y="587375"/>
            <a:ext cx="5715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7563" y="587375"/>
            <a:ext cx="55562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91500" y="587375"/>
            <a:ext cx="55562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10675" y="587375"/>
            <a:ext cx="34925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2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13088" y="1243013"/>
            <a:ext cx="6143625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3192463" y="4513263"/>
            <a:ext cx="461962" cy="328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100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4151313" y="4513263"/>
            <a:ext cx="461962" cy="328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200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5092700" y="4513263"/>
            <a:ext cx="461962" cy="328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300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6042025" y="4513263"/>
            <a:ext cx="461962" cy="328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400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129" name="Rectangle 33"/>
          <p:cNvSpPr>
            <a:spLocks noChangeArrowheads="1"/>
          </p:cNvSpPr>
          <p:nvPr/>
        </p:nvSpPr>
        <p:spPr bwMode="auto">
          <a:xfrm>
            <a:off x="6972300" y="4513263"/>
            <a:ext cx="461962" cy="328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500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130" name="Rectangle 34"/>
          <p:cNvSpPr>
            <a:spLocks noChangeArrowheads="1"/>
          </p:cNvSpPr>
          <p:nvPr/>
        </p:nvSpPr>
        <p:spPr bwMode="auto">
          <a:xfrm>
            <a:off x="7916863" y="4513263"/>
            <a:ext cx="461962" cy="328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600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8855075" y="4513263"/>
            <a:ext cx="461962" cy="328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700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132" name="Rectangle 36"/>
          <p:cNvSpPr>
            <a:spLocks noChangeArrowheads="1"/>
          </p:cNvSpPr>
          <p:nvPr/>
        </p:nvSpPr>
        <p:spPr bwMode="auto">
          <a:xfrm>
            <a:off x="2705100" y="815975"/>
            <a:ext cx="346075" cy="328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80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2705100" y="1774825"/>
            <a:ext cx="346075" cy="328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60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134" name="Rectangle 38"/>
          <p:cNvSpPr>
            <a:spLocks noChangeArrowheads="1"/>
          </p:cNvSpPr>
          <p:nvPr/>
        </p:nvSpPr>
        <p:spPr bwMode="auto">
          <a:xfrm>
            <a:off x="2705100" y="2716213"/>
            <a:ext cx="346075" cy="328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40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2705100" y="3698875"/>
            <a:ext cx="346075" cy="328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20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00392" y="4798382"/>
            <a:ext cx="3991216" cy="1948648"/>
            <a:chOff x="8386921" y="2138442"/>
            <a:chExt cx="2501951" cy="1401105"/>
          </a:xfrm>
        </p:grpSpPr>
        <p:sp>
          <p:nvSpPr>
            <p:cNvPr id="3" name="矩形 2"/>
            <p:cNvSpPr/>
            <p:nvPr/>
          </p:nvSpPr>
          <p:spPr>
            <a:xfrm>
              <a:off x="8386921" y="2138442"/>
              <a:ext cx="2501951" cy="5757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" name="文本框 4"/>
            <p:cNvSpPr txBox="1"/>
            <p:nvPr/>
          </p:nvSpPr>
          <p:spPr>
            <a:xfrm>
              <a:off x="8504910" y="2542351"/>
              <a:ext cx="2265974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2052" name="AutoShape 4"/>
          <p:cNvSpPr>
            <a:spLocks noChangeAspect="1" noChangeArrowheads="1" noTextEdit="1"/>
          </p:cNvSpPr>
          <p:nvPr/>
        </p:nvSpPr>
        <p:spPr bwMode="auto">
          <a:xfrm>
            <a:off x="785813" y="871538"/>
            <a:ext cx="10507662" cy="2901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4" name="Freeform 6"/>
          <p:cNvSpPr/>
          <p:nvPr/>
        </p:nvSpPr>
        <p:spPr bwMode="auto">
          <a:xfrm>
            <a:off x="10066338" y="2584451"/>
            <a:ext cx="571500" cy="439738"/>
          </a:xfrm>
          <a:custGeom>
            <a:avLst/>
            <a:gdLst/>
            <a:ahLst/>
            <a:cxnLst>
              <a:cxn ang="0">
                <a:pos x="152" y="0"/>
              </a:cxn>
              <a:cxn ang="0">
                <a:pos x="0" y="0"/>
              </a:cxn>
              <a:cxn ang="0">
                <a:pos x="0" y="112"/>
              </a:cxn>
              <a:cxn ang="0">
                <a:pos x="5" y="117"/>
              </a:cxn>
              <a:cxn ang="0">
                <a:pos x="147" y="117"/>
              </a:cxn>
              <a:cxn ang="0">
                <a:pos x="152" y="112"/>
              </a:cxn>
              <a:cxn ang="0">
                <a:pos x="152" y="0"/>
              </a:cxn>
            </a:cxnLst>
            <a:rect l="0" t="0" r="r" b="b"/>
            <a:pathLst>
              <a:path w="152" h="117">
                <a:moveTo>
                  <a:pt x="15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5"/>
                  <a:pt x="2" y="117"/>
                  <a:pt x="5" y="117"/>
                </a:cubicBezTo>
                <a:cubicBezTo>
                  <a:pt x="147" y="117"/>
                  <a:pt x="147" y="117"/>
                  <a:pt x="147" y="117"/>
                </a:cubicBezTo>
                <a:cubicBezTo>
                  <a:pt x="150" y="117"/>
                  <a:pt x="152" y="115"/>
                  <a:pt x="152" y="112"/>
                </a:cubicBezTo>
                <a:lnTo>
                  <a:pt x="152" y="0"/>
                </a:ln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5" name="Freeform 7"/>
          <p:cNvSpPr/>
          <p:nvPr/>
        </p:nvSpPr>
        <p:spPr bwMode="auto">
          <a:xfrm>
            <a:off x="10085388" y="2584451"/>
            <a:ext cx="552450" cy="439738"/>
          </a:xfrm>
          <a:custGeom>
            <a:avLst/>
            <a:gdLst/>
            <a:ahLst/>
            <a:cxnLst>
              <a:cxn ang="0">
                <a:pos x="0" y="113"/>
              </a:cxn>
              <a:cxn ang="0">
                <a:pos x="10" y="117"/>
              </a:cxn>
              <a:cxn ang="0">
                <a:pos x="132" y="117"/>
              </a:cxn>
              <a:cxn ang="0">
                <a:pos x="147" y="102"/>
              </a:cxn>
              <a:cxn ang="0">
                <a:pos x="147" y="0"/>
              </a:cxn>
              <a:cxn ang="0">
                <a:pos x="0" y="113"/>
              </a:cxn>
            </a:cxnLst>
            <a:rect l="0" t="0" r="r" b="b"/>
            <a:pathLst>
              <a:path w="147" h="117">
                <a:moveTo>
                  <a:pt x="0" y="113"/>
                </a:moveTo>
                <a:cubicBezTo>
                  <a:pt x="3" y="116"/>
                  <a:pt x="6" y="117"/>
                  <a:pt x="10" y="117"/>
                </a:cubicBezTo>
                <a:cubicBezTo>
                  <a:pt x="132" y="117"/>
                  <a:pt x="132" y="117"/>
                  <a:pt x="132" y="117"/>
                </a:cubicBezTo>
                <a:cubicBezTo>
                  <a:pt x="140" y="117"/>
                  <a:pt x="147" y="110"/>
                  <a:pt x="147" y="102"/>
                </a:cubicBezTo>
                <a:cubicBezTo>
                  <a:pt x="147" y="0"/>
                  <a:pt x="147" y="0"/>
                  <a:pt x="147" y="0"/>
                </a:cubicBezTo>
                <a:lnTo>
                  <a:pt x="0" y="113"/>
                </a:ln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6" name="Freeform 8"/>
          <p:cNvSpPr/>
          <p:nvPr/>
        </p:nvSpPr>
        <p:spPr bwMode="auto">
          <a:xfrm>
            <a:off x="10156825" y="2270126"/>
            <a:ext cx="412750" cy="277813"/>
          </a:xfrm>
          <a:custGeom>
            <a:avLst/>
            <a:gdLst/>
            <a:ahLst/>
            <a:cxnLst>
              <a:cxn ang="0">
                <a:pos x="110" y="74"/>
              </a:cxn>
              <a:cxn ang="0">
                <a:pos x="87" y="74"/>
              </a:cxn>
              <a:cxn ang="0">
                <a:pos x="87" y="43"/>
              </a:cxn>
              <a:cxn ang="0">
                <a:pos x="66" y="23"/>
              </a:cxn>
              <a:cxn ang="0">
                <a:pos x="43" y="23"/>
              </a:cxn>
              <a:cxn ang="0">
                <a:pos x="22" y="43"/>
              </a:cxn>
              <a:cxn ang="0">
                <a:pos x="22" y="74"/>
              </a:cxn>
              <a:cxn ang="0">
                <a:pos x="0" y="74"/>
              </a:cxn>
              <a:cxn ang="0">
                <a:pos x="0" y="43"/>
              </a:cxn>
              <a:cxn ang="0">
                <a:pos x="43" y="0"/>
              </a:cxn>
              <a:cxn ang="0">
                <a:pos x="66" y="0"/>
              </a:cxn>
              <a:cxn ang="0">
                <a:pos x="110" y="43"/>
              </a:cxn>
              <a:cxn ang="0">
                <a:pos x="110" y="74"/>
              </a:cxn>
            </a:cxnLst>
            <a:rect l="0" t="0" r="r" b="b"/>
            <a:pathLst>
              <a:path w="110" h="74">
                <a:moveTo>
                  <a:pt x="110" y="74"/>
                </a:moveTo>
                <a:cubicBezTo>
                  <a:pt x="87" y="74"/>
                  <a:pt x="87" y="74"/>
                  <a:pt x="87" y="74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32"/>
                  <a:pt x="78" y="23"/>
                  <a:pt x="66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32" y="23"/>
                  <a:pt x="22" y="32"/>
                  <a:pt x="22" y="43"/>
                </a:cubicBezTo>
                <a:cubicBezTo>
                  <a:pt x="22" y="74"/>
                  <a:pt x="22" y="74"/>
                  <a:pt x="22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20"/>
                  <a:pt x="19" y="0"/>
                  <a:pt x="43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90" y="0"/>
                  <a:pt x="110" y="20"/>
                  <a:pt x="110" y="43"/>
                </a:cubicBezTo>
                <a:lnTo>
                  <a:pt x="110" y="74"/>
                </a:ln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9215438" y="1625601"/>
            <a:ext cx="1136650" cy="388938"/>
          </a:xfrm>
          <a:prstGeom prst="ellipse">
            <a:avLst/>
          </a:pr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8" name="Freeform 10"/>
          <p:cNvSpPr/>
          <p:nvPr/>
        </p:nvSpPr>
        <p:spPr bwMode="auto">
          <a:xfrm>
            <a:off x="9215438" y="1914526"/>
            <a:ext cx="1136650" cy="381000"/>
          </a:xfrm>
          <a:custGeom>
            <a:avLst/>
            <a:gdLst/>
            <a:ahLst/>
            <a:cxnLst>
              <a:cxn ang="0">
                <a:pos x="151" y="102"/>
              </a:cxn>
              <a:cxn ang="0">
                <a:pos x="303" y="61"/>
              </a:cxn>
              <a:cxn ang="0">
                <a:pos x="303" y="0"/>
              </a:cxn>
              <a:cxn ang="0">
                <a:pos x="151" y="42"/>
              </a:cxn>
              <a:cxn ang="0">
                <a:pos x="0" y="0"/>
              </a:cxn>
              <a:cxn ang="0">
                <a:pos x="0" y="61"/>
              </a:cxn>
              <a:cxn ang="0">
                <a:pos x="151" y="102"/>
              </a:cxn>
            </a:cxnLst>
            <a:rect l="0" t="0" r="r" b="b"/>
            <a:pathLst>
              <a:path w="303" h="102">
                <a:moveTo>
                  <a:pt x="151" y="102"/>
                </a:moveTo>
                <a:cubicBezTo>
                  <a:pt x="290" y="100"/>
                  <a:pt x="303" y="61"/>
                  <a:pt x="303" y="61"/>
                </a:cubicBezTo>
                <a:cubicBezTo>
                  <a:pt x="303" y="0"/>
                  <a:pt x="303" y="0"/>
                  <a:pt x="303" y="0"/>
                </a:cubicBezTo>
                <a:cubicBezTo>
                  <a:pt x="303" y="0"/>
                  <a:pt x="290" y="40"/>
                  <a:pt x="151" y="42"/>
                </a:cubicBezTo>
                <a:cubicBezTo>
                  <a:pt x="13" y="40"/>
                  <a:pt x="0" y="0"/>
                  <a:pt x="0" y="0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13" y="100"/>
                  <a:pt x="151" y="102"/>
                </a:cubicBez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9" name="Freeform 11"/>
          <p:cNvSpPr/>
          <p:nvPr/>
        </p:nvSpPr>
        <p:spPr bwMode="auto">
          <a:xfrm>
            <a:off x="9215438" y="2195513"/>
            <a:ext cx="968375" cy="382588"/>
          </a:xfrm>
          <a:custGeom>
            <a:avLst/>
            <a:gdLst/>
            <a:ahLst/>
            <a:cxnLst>
              <a:cxn ang="0">
                <a:pos x="258" y="28"/>
              </a:cxn>
              <a:cxn ang="0">
                <a:pos x="151" y="41"/>
              </a:cxn>
              <a:cxn ang="0">
                <a:pos x="0" y="0"/>
              </a:cxn>
              <a:cxn ang="0">
                <a:pos x="0" y="60"/>
              </a:cxn>
              <a:cxn ang="0">
                <a:pos x="151" y="102"/>
              </a:cxn>
              <a:cxn ang="0">
                <a:pos x="243" y="93"/>
              </a:cxn>
              <a:cxn ang="0">
                <a:pos x="243" y="63"/>
              </a:cxn>
              <a:cxn ang="0">
                <a:pos x="258" y="28"/>
              </a:cxn>
            </a:cxnLst>
            <a:rect l="0" t="0" r="r" b="b"/>
            <a:pathLst>
              <a:path w="258" h="102">
                <a:moveTo>
                  <a:pt x="258" y="28"/>
                </a:moveTo>
                <a:cubicBezTo>
                  <a:pt x="236" y="35"/>
                  <a:pt x="202" y="40"/>
                  <a:pt x="151" y="41"/>
                </a:cubicBezTo>
                <a:cubicBezTo>
                  <a:pt x="13" y="39"/>
                  <a:pt x="0" y="0"/>
                  <a:pt x="0" y="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0"/>
                  <a:pt x="13" y="100"/>
                  <a:pt x="151" y="102"/>
                </a:cubicBezTo>
                <a:cubicBezTo>
                  <a:pt x="192" y="101"/>
                  <a:pt x="222" y="98"/>
                  <a:pt x="243" y="93"/>
                </a:cubicBezTo>
                <a:cubicBezTo>
                  <a:pt x="243" y="63"/>
                  <a:pt x="243" y="63"/>
                  <a:pt x="243" y="63"/>
                </a:cubicBezTo>
                <a:cubicBezTo>
                  <a:pt x="243" y="50"/>
                  <a:pt x="249" y="37"/>
                  <a:pt x="258" y="28"/>
                </a:cubicBez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0" name="Freeform 12"/>
          <p:cNvSpPr/>
          <p:nvPr/>
        </p:nvSpPr>
        <p:spPr bwMode="auto">
          <a:xfrm>
            <a:off x="10302875" y="2195513"/>
            <a:ext cx="49212" cy="47625"/>
          </a:xfrm>
          <a:custGeom>
            <a:avLst/>
            <a:gdLst/>
            <a:ahLst/>
            <a:cxnLst>
              <a:cxn ang="0">
                <a:pos x="13" y="13"/>
              </a:cxn>
              <a:cxn ang="0">
                <a:pos x="13" y="0"/>
              </a:cxn>
              <a:cxn ang="0">
                <a:pos x="0" y="13"/>
              </a:cxn>
              <a:cxn ang="0">
                <a:pos x="4" y="13"/>
              </a:cxn>
              <a:cxn ang="0">
                <a:pos x="13" y="13"/>
              </a:cxn>
            </a:cxnLst>
            <a:rect l="0" t="0" r="r" b="b"/>
            <a:pathLst>
              <a:path w="13" h="13">
                <a:moveTo>
                  <a:pt x="13" y="13"/>
                </a:move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1" y="6"/>
                  <a:pt x="0" y="13"/>
                </a:cubicBezTo>
                <a:cubicBezTo>
                  <a:pt x="1" y="13"/>
                  <a:pt x="3" y="13"/>
                  <a:pt x="4" y="13"/>
                </a:cubicBezTo>
                <a:lnTo>
                  <a:pt x="13" y="13"/>
                </a:ln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1" name="Freeform 13"/>
          <p:cNvSpPr/>
          <p:nvPr/>
        </p:nvSpPr>
        <p:spPr bwMode="auto">
          <a:xfrm>
            <a:off x="10266363" y="2382838"/>
            <a:ext cx="85725" cy="112713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0" y="30"/>
              </a:cxn>
              <a:cxn ang="0">
                <a:pos x="23" y="10"/>
              </a:cxn>
              <a:cxn ang="0">
                <a:pos x="23" y="0"/>
              </a:cxn>
              <a:cxn ang="0">
                <a:pos x="14" y="0"/>
              </a:cxn>
              <a:cxn ang="0">
                <a:pos x="0" y="13"/>
              </a:cxn>
            </a:cxnLst>
            <a:rect l="0" t="0" r="r" b="b"/>
            <a:pathLst>
              <a:path w="23" h="30">
                <a:moveTo>
                  <a:pt x="0" y="13"/>
                </a:moveTo>
                <a:cubicBezTo>
                  <a:pt x="0" y="30"/>
                  <a:pt x="0" y="30"/>
                  <a:pt x="0" y="30"/>
                </a:cubicBezTo>
                <a:cubicBezTo>
                  <a:pt x="20" y="20"/>
                  <a:pt x="23" y="10"/>
                  <a:pt x="23" y="10"/>
                </a:cubicBezTo>
                <a:cubicBezTo>
                  <a:pt x="23" y="0"/>
                  <a:pt x="23" y="0"/>
                  <a:pt x="2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3"/>
                </a:cubicBez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2" name="Freeform 14"/>
          <p:cNvSpPr/>
          <p:nvPr/>
        </p:nvSpPr>
        <p:spPr bwMode="auto">
          <a:xfrm>
            <a:off x="10266363" y="2476501"/>
            <a:ext cx="85725" cy="82550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0" y="22"/>
              </a:cxn>
              <a:cxn ang="0">
                <a:pos x="23" y="22"/>
              </a:cxn>
              <a:cxn ang="0">
                <a:pos x="23" y="0"/>
              </a:cxn>
              <a:cxn ang="0">
                <a:pos x="0" y="19"/>
              </a:cxn>
            </a:cxnLst>
            <a:rect l="0" t="0" r="r" b="b"/>
            <a:pathLst>
              <a:path w="23" h="22">
                <a:moveTo>
                  <a:pt x="0" y="19"/>
                </a:moveTo>
                <a:cubicBezTo>
                  <a:pt x="0" y="22"/>
                  <a:pt x="0" y="22"/>
                  <a:pt x="0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0" y="9"/>
                  <a:pt x="0" y="19"/>
                </a:cubicBez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3" name="Freeform 15"/>
          <p:cNvSpPr/>
          <p:nvPr/>
        </p:nvSpPr>
        <p:spPr bwMode="auto">
          <a:xfrm>
            <a:off x="9215438" y="2476501"/>
            <a:ext cx="825500" cy="382588"/>
          </a:xfrm>
          <a:custGeom>
            <a:avLst/>
            <a:gdLst/>
            <a:ahLst/>
            <a:cxnLst>
              <a:cxn ang="0">
                <a:pos x="151" y="41"/>
              </a:cxn>
              <a:cxn ang="0">
                <a:pos x="0" y="0"/>
              </a:cxn>
              <a:cxn ang="0">
                <a:pos x="0" y="60"/>
              </a:cxn>
              <a:cxn ang="0">
                <a:pos x="151" y="102"/>
              </a:cxn>
              <a:cxn ang="0">
                <a:pos x="220" y="97"/>
              </a:cxn>
              <a:cxn ang="0">
                <a:pos x="220" y="36"/>
              </a:cxn>
              <a:cxn ang="0">
                <a:pos x="151" y="41"/>
              </a:cxn>
            </a:cxnLst>
            <a:rect l="0" t="0" r="r" b="b"/>
            <a:pathLst>
              <a:path w="220" h="102">
                <a:moveTo>
                  <a:pt x="151" y="41"/>
                </a:moveTo>
                <a:cubicBezTo>
                  <a:pt x="13" y="39"/>
                  <a:pt x="0" y="0"/>
                  <a:pt x="0" y="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0"/>
                  <a:pt x="13" y="100"/>
                  <a:pt x="151" y="102"/>
                </a:cubicBezTo>
                <a:cubicBezTo>
                  <a:pt x="179" y="101"/>
                  <a:pt x="201" y="100"/>
                  <a:pt x="220" y="97"/>
                </a:cubicBezTo>
                <a:cubicBezTo>
                  <a:pt x="220" y="36"/>
                  <a:pt x="220" y="36"/>
                  <a:pt x="220" y="36"/>
                </a:cubicBezTo>
                <a:cubicBezTo>
                  <a:pt x="201" y="39"/>
                  <a:pt x="179" y="41"/>
                  <a:pt x="151" y="41"/>
                </a:cubicBez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4" name="Freeform 16"/>
          <p:cNvSpPr/>
          <p:nvPr/>
        </p:nvSpPr>
        <p:spPr bwMode="auto">
          <a:xfrm>
            <a:off x="5765800" y="1628776"/>
            <a:ext cx="1012825" cy="1390650"/>
          </a:xfrm>
          <a:custGeom>
            <a:avLst/>
            <a:gdLst/>
            <a:ahLst/>
            <a:cxnLst>
              <a:cxn ang="0">
                <a:pos x="638" y="0"/>
              </a:cxn>
              <a:cxn ang="0">
                <a:pos x="165" y="0"/>
              </a:cxn>
              <a:cxn ang="0">
                <a:pos x="0" y="168"/>
              </a:cxn>
              <a:cxn ang="0">
                <a:pos x="0" y="876"/>
              </a:cxn>
              <a:cxn ang="0">
                <a:pos x="638" y="876"/>
              </a:cxn>
              <a:cxn ang="0">
                <a:pos x="638" y="0"/>
              </a:cxn>
            </a:cxnLst>
            <a:rect l="0" t="0" r="r" b="b"/>
            <a:pathLst>
              <a:path w="638" h="876">
                <a:moveTo>
                  <a:pt x="638" y="0"/>
                </a:moveTo>
                <a:lnTo>
                  <a:pt x="165" y="0"/>
                </a:lnTo>
                <a:lnTo>
                  <a:pt x="0" y="168"/>
                </a:lnTo>
                <a:lnTo>
                  <a:pt x="0" y="876"/>
                </a:lnTo>
                <a:lnTo>
                  <a:pt x="638" y="876"/>
                </a:lnTo>
                <a:lnTo>
                  <a:pt x="638" y="0"/>
                </a:ln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5" name="Freeform 17"/>
          <p:cNvSpPr/>
          <p:nvPr/>
        </p:nvSpPr>
        <p:spPr bwMode="auto">
          <a:xfrm>
            <a:off x="5765800" y="1628776"/>
            <a:ext cx="261937" cy="266700"/>
          </a:xfrm>
          <a:custGeom>
            <a:avLst/>
            <a:gdLst/>
            <a:ahLst/>
            <a:cxnLst>
              <a:cxn ang="0">
                <a:pos x="165" y="168"/>
              </a:cxn>
              <a:cxn ang="0">
                <a:pos x="0" y="168"/>
              </a:cxn>
              <a:cxn ang="0">
                <a:pos x="165" y="0"/>
              </a:cxn>
              <a:cxn ang="0">
                <a:pos x="165" y="168"/>
              </a:cxn>
            </a:cxnLst>
            <a:rect l="0" t="0" r="r" b="b"/>
            <a:pathLst>
              <a:path w="165" h="168">
                <a:moveTo>
                  <a:pt x="165" y="168"/>
                </a:moveTo>
                <a:lnTo>
                  <a:pt x="0" y="168"/>
                </a:lnTo>
                <a:lnTo>
                  <a:pt x="165" y="0"/>
                </a:lnTo>
                <a:lnTo>
                  <a:pt x="165" y="168"/>
                </a:ln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5934075" y="2408238"/>
            <a:ext cx="671512" cy="87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5934075" y="2184401"/>
            <a:ext cx="671512" cy="85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5934075" y="1958976"/>
            <a:ext cx="671512" cy="904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9" name="Freeform 21"/>
          <p:cNvSpPr/>
          <p:nvPr/>
        </p:nvSpPr>
        <p:spPr bwMode="auto">
          <a:xfrm>
            <a:off x="6556375" y="2584451"/>
            <a:ext cx="574675" cy="439738"/>
          </a:xfrm>
          <a:custGeom>
            <a:avLst/>
            <a:gdLst/>
            <a:ahLst/>
            <a:cxnLst>
              <a:cxn ang="0">
                <a:pos x="153" y="0"/>
              </a:cxn>
              <a:cxn ang="0">
                <a:pos x="0" y="0"/>
              </a:cxn>
              <a:cxn ang="0">
                <a:pos x="0" y="112"/>
              </a:cxn>
              <a:cxn ang="0">
                <a:pos x="5" y="117"/>
              </a:cxn>
              <a:cxn ang="0">
                <a:pos x="148" y="117"/>
              </a:cxn>
              <a:cxn ang="0">
                <a:pos x="153" y="112"/>
              </a:cxn>
              <a:cxn ang="0">
                <a:pos x="153" y="0"/>
              </a:cxn>
            </a:cxnLst>
            <a:rect l="0" t="0" r="r" b="b"/>
            <a:pathLst>
              <a:path w="153" h="117">
                <a:moveTo>
                  <a:pt x="15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5"/>
                  <a:pt x="2" y="117"/>
                  <a:pt x="5" y="117"/>
                </a:cubicBezTo>
                <a:cubicBezTo>
                  <a:pt x="148" y="117"/>
                  <a:pt x="148" y="117"/>
                  <a:pt x="148" y="117"/>
                </a:cubicBezTo>
                <a:cubicBezTo>
                  <a:pt x="151" y="117"/>
                  <a:pt x="153" y="115"/>
                  <a:pt x="153" y="112"/>
                </a:cubicBezTo>
                <a:lnTo>
                  <a:pt x="153" y="0"/>
                </a:ln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0" name="Freeform 22"/>
          <p:cNvSpPr/>
          <p:nvPr/>
        </p:nvSpPr>
        <p:spPr bwMode="auto">
          <a:xfrm>
            <a:off x="6575425" y="2584451"/>
            <a:ext cx="555625" cy="439738"/>
          </a:xfrm>
          <a:custGeom>
            <a:avLst/>
            <a:gdLst/>
            <a:ahLst/>
            <a:cxnLst>
              <a:cxn ang="0">
                <a:pos x="0" y="113"/>
              </a:cxn>
              <a:cxn ang="0">
                <a:pos x="11" y="117"/>
              </a:cxn>
              <a:cxn ang="0">
                <a:pos x="132" y="117"/>
              </a:cxn>
              <a:cxn ang="0">
                <a:pos x="148" y="102"/>
              </a:cxn>
              <a:cxn ang="0">
                <a:pos x="148" y="0"/>
              </a:cxn>
              <a:cxn ang="0">
                <a:pos x="0" y="113"/>
              </a:cxn>
            </a:cxnLst>
            <a:rect l="0" t="0" r="r" b="b"/>
            <a:pathLst>
              <a:path w="148" h="117">
                <a:moveTo>
                  <a:pt x="0" y="113"/>
                </a:moveTo>
                <a:cubicBezTo>
                  <a:pt x="3" y="116"/>
                  <a:pt x="7" y="117"/>
                  <a:pt x="11" y="117"/>
                </a:cubicBezTo>
                <a:cubicBezTo>
                  <a:pt x="132" y="117"/>
                  <a:pt x="132" y="117"/>
                  <a:pt x="132" y="117"/>
                </a:cubicBezTo>
                <a:cubicBezTo>
                  <a:pt x="141" y="117"/>
                  <a:pt x="148" y="110"/>
                  <a:pt x="148" y="102"/>
                </a:cubicBezTo>
                <a:cubicBezTo>
                  <a:pt x="148" y="0"/>
                  <a:pt x="148" y="0"/>
                  <a:pt x="148" y="0"/>
                </a:cubicBezTo>
                <a:lnTo>
                  <a:pt x="0" y="113"/>
                </a:ln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1" name="Freeform 23"/>
          <p:cNvSpPr/>
          <p:nvPr/>
        </p:nvSpPr>
        <p:spPr bwMode="auto">
          <a:xfrm>
            <a:off x="6646863" y="2270126"/>
            <a:ext cx="412750" cy="277813"/>
          </a:xfrm>
          <a:custGeom>
            <a:avLst/>
            <a:gdLst/>
            <a:ahLst/>
            <a:cxnLst>
              <a:cxn ang="0">
                <a:pos x="110" y="74"/>
              </a:cxn>
              <a:cxn ang="0">
                <a:pos x="87" y="74"/>
              </a:cxn>
              <a:cxn ang="0">
                <a:pos x="87" y="43"/>
              </a:cxn>
              <a:cxn ang="0">
                <a:pos x="67" y="23"/>
              </a:cxn>
              <a:cxn ang="0">
                <a:pos x="43" y="23"/>
              </a:cxn>
              <a:cxn ang="0">
                <a:pos x="23" y="43"/>
              </a:cxn>
              <a:cxn ang="0">
                <a:pos x="23" y="74"/>
              </a:cxn>
              <a:cxn ang="0">
                <a:pos x="0" y="74"/>
              </a:cxn>
              <a:cxn ang="0">
                <a:pos x="0" y="43"/>
              </a:cxn>
              <a:cxn ang="0">
                <a:pos x="43" y="0"/>
              </a:cxn>
              <a:cxn ang="0">
                <a:pos x="67" y="0"/>
              </a:cxn>
              <a:cxn ang="0">
                <a:pos x="110" y="43"/>
              </a:cxn>
              <a:cxn ang="0">
                <a:pos x="110" y="74"/>
              </a:cxn>
            </a:cxnLst>
            <a:rect l="0" t="0" r="r" b="b"/>
            <a:pathLst>
              <a:path w="110" h="74">
                <a:moveTo>
                  <a:pt x="110" y="74"/>
                </a:moveTo>
                <a:cubicBezTo>
                  <a:pt x="87" y="74"/>
                  <a:pt x="87" y="74"/>
                  <a:pt x="87" y="74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32"/>
                  <a:pt x="78" y="23"/>
                  <a:pt x="67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32" y="23"/>
                  <a:pt x="23" y="32"/>
                  <a:pt x="23" y="43"/>
                </a:cubicBezTo>
                <a:cubicBezTo>
                  <a:pt x="23" y="74"/>
                  <a:pt x="23" y="74"/>
                  <a:pt x="23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3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91" y="0"/>
                  <a:pt x="110" y="19"/>
                  <a:pt x="110" y="43"/>
                </a:cubicBezTo>
                <a:lnTo>
                  <a:pt x="110" y="74"/>
                </a:ln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2" name="Freeform 24"/>
          <p:cNvSpPr/>
          <p:nvPr/>
        </p:nvSpPr>
        <p:spPr bwMode="auto">
          <a:xfrm>
            <a:off x="9388475" y="874713"/>
            <a:ext cx="449262" cy="334963"/>
          </a:xfrm>
          <a:custGeom>
            <a:avLst/>
            <a:gdLst/>
            <a:ahLst/>
            <a:cxnLst>
              <a:cxn ang="0">
                <a:pos x="120" y="73"/>
              </a:cxn>
              <a:cxn ang="0">
                <a:pos x="120" y="0"/>
              </a:cxn>
              <a:cxn ang="0">
                <a:pos x="0" y="19"/>
              </a:cxn>
              <a:cxn ang="0">
                <a:pos x="23" y="89"/>
              </a:cxn>
              <a:cxn ang="0">
                <a:pos x="120" y="73"/>
              </a:cxn>
            </a:cxnLst>
            <a:rect l="0" t="0" r="r" b="b"/>
            <a:pathLst>
              <a:path w="120" h="89">
                <a:moveTo>
                  <a:pt x="120" y="73"/>
                </a:moveTo>
                <a:cubicBezTo>
                  <a:pt x="120" y="0"/>
                  <a:pt x="120" y="0"/>
                  <a:pt x="120" y="0"/>
                </a:cubicBezTo>
                <a:cubicBezTo>
                  <a:pt x="78" y="0"/>
                  <a:pt x="38" y="7"/>
                  <a:pt x="0" y="19"/>
                </a:cubicBezTo>
                <a:cubicBezTo>
                  <a:pt x="23" y="89"/>
                  <a:pt x="23" y="89"/>
                  <a:pt x="23" y="89"/>
                </a:cubicBezTo>
                <a:cubicBezTo>
                  <a:pt x="54" y="79"/>
                  <a:pt x="86" y="73"/>
                  <a:pt x="120" y="73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3" name="Freeform 25"/>
          <p:cNvSpPr/>
          <p:nvPr/>
        </p:nvSpPr>
        <p:spPr bwMode="auto">
          <a:xfrm>
            <a:off x="8986838" y="946151"/>
            <a:ext cx="487362" cy="427038"/>
          </a:xfrm>
          <a:custGeom>
            <a:avLst/>
            <a:gdLst/>
            <a:ahLst/>
            <a:cxnLst>
              <a:cxn ang="0">
                <a:pos x="130" y="70"/>
              </a:cxn>
              <a:cxn ang="0">
                <a:pos x="107" y="0"/>
              </a:cxn>
              <a:cxn ang="0">
                <a:pos x="0" y="55"/>
              </a:cxn>
              <a:cxn ang="0">
                <a:pos x="42" y="114"/>
              </a:cxn>
              <a:cxn ang="0">
                <a:pos x="130" y="70"/>
              </a:cxn>
            </a:cxnLst>
            <a:rect l="0" t="0" r="r" b="b"/>
            <a:pathLst>
              <a:path w="130" h="114">
                <a:moveTo>
                  <a:pt x="130" y="70"/>
                </a:moveTo>
                <a:cubicBezTo>
                  <a:pt x="107" y="0"/>
                  <a:pt x="107" y="0"/>
                  <a:pt x="107" y="0"/>
                </a:cubicBezTo>
                <a:cubicBezTo>
                  <a:pt x="68" y="13"/>
                  <a:pt x="32" y="32"/>
                  <a:pt x="0" y="55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68" y="95"/>
                  <a:pt x="98" y="80"/>
                  <a:pt x="130" y="70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4" name="Freeform 26"/>
          <p:cNvSpPr/>
          <p:nvPr/>
        </p:nvSpPr>
        <p:spPr bwMode="auto">
          <a:xfrm>
            <a:off x="8664575" y="1152526"/>
            <a:ext cx="479425" cy="484188"/>
          </a:xfrm>
          <a:custGeom>
            <a:avLst/>
            <a:gdLst/>
            <a:ahLst/>
            <a:cxnLst>
              <a:cxn ang="0">
                <a:pos x="128" y="59"/>
              </a:cxn>
              <a:cxn ang="0">
                <a:pos x="86" y="0"/>
              </a:cxn>
              <a:cxn ang="0">
                <a:pos x="0" y="86"/>
              </a:cxn>
              <a:cxn ang="0">
                <a:pos x="59" y="129"/>
              </a:cxn>
              <a:cxn ang="0">
                <a:pos x="128" y="59"/>
              </a:cxn>
            </a:cxnLst>
            <a:rect l="0" t="0" r="r" b="b"/>
            <a:pathLst>
              <a:path w="128" h="129">
                <a:moveTo>
                  <a:pt x="128" y="59"/>
                </a:moveTo>
                <a:cubicBezTo>
                  <a:pt x="86" y="0"/>
                  <a:pt x="86" y="0"/>
                  <a:pt x="86" y="0"/>
                </a:cubicBezTo>
                <a:cubicBezTo>
                  <a:pt x="52" y="25"/>
                  <a:pt x="23" y="54"/>
                  <a:pt x="0" y="86"/>
                </a:cubicBezTo>
                <a:cubicBezTo>
                  <a:pt x="59" y="129"/>
                  <a:pt x="59" y="129"/>
                  <a:pt x="59" y="129"/>
                </a:cubicBezTo>
                <a:cubicBezTo>
                  <a:pt x="78" y="103"/>
                  <a:pt x="101" y="79"/>
                  <a:pt x="128" y="59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5" name="Freeform 27"/>
          <p:cNvSpPr/>
          <p:nvPr/>
        </p:nvSpPr>
        <p:spPr bwMode="auto">
          <a:xfrm>
            <a:off x="8458200" y="1474788"/>
            <a:ext cx="427037" cy="487363"/>
          </a:xfrm>
          <a:custGeom>
            <a:avLst/>
            <a:gdLst/>
            <a:ahLst/>
            <a:cxnLst>
              <a:cxn ang="0">
                <a:pos x="114" y="43"/>
              </a:cxn>
              <a:cxn ang="0">
                <a:pos x="55" y="0"/>
              </a:cxn>
              <a:cxn ang="0">
                <a:pos x="0" y="108"/>
              </a:cxn>
              <a:cxn ang="0">
                <a:pos x="69" y="130"/>
              </a:cxn>
              <a:cxn ang="0">
                <a:pos x="114" y="43"/>
              </a:cxn>
            </a:cxnLst>
            <a:rect l="0" t="0" r="r" b="b"/>
            <a:pathLst>
              <a:path w="114" h="130">
                <a:moveTo>
                  <a:pt x="114" y="43"/>
                </a:moveTo>
                <a:cubicBezTo>
                  <a:pt x="55" y="0"/>
                  <a:pt x="55" y="0"/>
                  <a:pt x="55" y="0"/>
                </a:cubicBezTo>
                <a:cubicBezTo>
                  <a:pt x="31" y="34"/>
                  <a:pt x="12" y="70"/>
                  <a:pt x="0" y="108"/>
                </a:cubicBezTo>
                <a:cubicBezTo>
                  <a:pt x="69" y="130"/>
                  <a:pt x="69" y="130"/>
                  <a:pt x="69" y="130"/>
                </a:cubicBezTo>
                <a:cubicBezTo>
                  <a:pt x="79" y="100"/>
                  <a:pt x="94" y="70"/>
                  <a:pt x="114" y="43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6" name="Freeform 28"/>
          <p:cNvSpPr/>
          <p:nvPr/>
        </p:nvSpPr>
        <p:spPr bwMode="auto">
          <a:xfrm>
            <a:off x="8386763" y="1879601"/>
            <a:ext cx="330200" cy="446088"/>
          </a:xfrm>
          <a:custGeom>
            <a:avLst/>
            <a:gdLst/>
            <a:ahLst/>
            <a:cxnLst>
              <a:cxn ang="0">
                <a:pos x="88" y="22"/>
              </a:cxn>
              <a:cxn ang="0">
                <a:pos x="19" y="0"/>
              </a:cxn>
              <a:cxn ang="0">
                <a:pos x="0" y="119"/>
              </a:cxn>
              <a:cxn ang="0">
                <a:pos x="73" y="119"/>
              </a:cxn>
              <a:cxn ang="0">
                <a:pos x="88" y="22"/>
              </a:cxn>
            </a:cxnLst>
            <a:rect l="0" t="0" r="r" b="b"/>
            <a:pathLst>
              <a:path w="88" h="119">
                <a:moveTo>
                  <a:pt x="88" y="22"/>
                </a:moveTo>
                <a:cubicBezTo>
                  <a:pt x="19" y="0"/>
                  <a:pt x="19" y="0"/>
                  <a:pt x="19" y="0"/>
                </a:cubicBezTo>
                <a:cubicBezTo>
                  <a:pt x="6" y="39"/>
                  <a:pt x="0" y="80"/>
                  <a:pt x="0" y="119"/>
                </a:cubicBezTo>
                <a:cubicBezTo>
                  <a:pt x="73" y="119"/>
                  <a:pt x="73" y="119"/>
                  <a:pt x="73" y="119"/>
                </a:cubicBezTo>
                <a:cubicBezTo>
                  <a:pt x="73" y="87"/>
                  <a:pt x="78" y="54"/>
                  <a:pt x="88" y="22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7" name="Freeform 29"/>
          <p:cNvSpPr/>
          <p:nvPr/>
        </p:nvSpPr>
        <p:spPr bwMode="auto">
          <a:xfrm>
            <a:off x="8386763" y="2325688"/>
            <a:ext cx="330200" cy="450850"/>
          </a:xfrm>
          <a:custGeom>
            <a:avLst/>
            <a:gdLst/>
            <a:ahLst/>
            <a:cxnLst>
              <a:cxn ang="0">
                <a:pos x="73" y="0"/>
              </a:cxn>
              <a:cxn ang="0">
                <a:pos x="0" y="0"/>
              </a:cxn>
              <a:cxn ang="0">
                <a:pos x="19" y="120"/>
              </a:cxn>
              <a:cxn ang="0">
                <a:pos x="88" y="97"/>
              </a:cxn>
              <a:cxn ang="0">
                <a:pos x="73" y="0"/>
              </a:cxn>
            </a:cxnLst>
            <a:rect l="0" t="0" r="r" b="b"/>
            <a:pathLst>
              <a:path w="88" h="120">
                <a:moveTo>
                  <a:pt x="7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2"/>
                  <a:pt x="7" y="82"/>
                  <a:pt x="19" y="120"/>
                </a:cubicBezTo>
                <a:cubicBezTo>
                  <a:pt x="88" y="97"/>
                  <a:pt x="88" y="97"/>
                  <a:pt x="88" y="97"/>
                </a:cubicBezTo>
                <a:cubicBezTo>
                  <a:pt x="79" y="67"/>
                  <a:pt x="73" y="34"/>
                  <a:pt x="73" y="0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8" name="Freeform 30"/>
          <p:cNvSpPr/>
          <p:nvPr/>
        </p:nvSpPr>
        <p:spPr bwMode="auto">
          <a:xfrm>
            <a:off x="8458200" y="2689226"/>
            <a:ext cx="427037" cy="487363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0" y="23"/>
              </a:cxn>
              <a:cxn ang="0">
                <a:pos x="55" y="130"/>
              </a:cxn>
              <a:cxn ang="0">
                <a:pos x="114" y="88"/>
              </a:cxn>
              <a:cxn ang="0">
                <a:pos x="69" y="0"/>
              </a:cxn>
            </a:cxnLst>
            <a:rect l="0" t="0" r="r" b="b"/>
            <a:pathLst>
              <a:path w="114" h="130">
                <a:moveTo>
                  <a:pt x="69" y="0"/>
                </a:moveTo>
                <a:cubicBezTo>
                  <a:pt x="0" y="23"/>
                  <a:pt x="0" y="23"/>
                  <a:pt x="0" y="23"/>
                </a:cubicBezTo>
                <a:cubicBezTo>
                  <a:pt x="13" y="62"/>
                  <a:pt x="32" y="98"/>
                  <a:pt x="55" y="130"/>
                </a:cubicBezTo>
                <a:cubicBezTo>
                  <a:pt x="114" y="88"/>
                  <a:pt x="114" y="88"/>
                  <a:pt x="114" y="88"/>
                </a:cubicBezTo>
                <a:cubicBezTo>
                  <a:pt x="95" y="62"/>
                  <a:pt x="80" y="32"/>
                  <a:pt x="69" y="0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9" name="Freeform 31"/>
          <p:cNvSpPr/>
          <p:nvPr/>
        </p:nvSpPr>
        <p:spPr bwMode="auto">
          <a:xfrm>
            <a:off x="8664575" y="3019426"/>
            <a:ext cx="484187" cy="479425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0" y="42"/>
              </a:cxn>
              <a:cxn ang="0">
                <a:pos x="86" y="128"/>
              </a:cxn>
              <a:cxn ang="0">
                <a:pos x="129" y="69"/>
              </a:cxn>
              <a:cxn ang="0">
                <a:pos x="59" y="0"/>
              </a:cxn>
            </a:cxnLst>
            <a:rect l="0" t="0" r="r" b="b"/>
            <a:pathLst>
              <a:path w="129" h="128">
                <a:moveTo>
                  <a:pt x="59" y="0"/>
                </a:moveTo>
                <a:cubicBezTo>
                  <a:pt x="0" y="42"/>
                  <a:pt x="0" y="42"/>
                  <a:pt x="0" y="42"/>
                </a:cubicBezTo>
                <a:cubicBezTo>
                  <a:pt x="25" y="76"/>
                  <a:pt x="54" y="105"/>
                  <a:pt x="86" y="128"/>
                </a:cubicBezTo>
                <a:cubicBezTo>
                  <a:pt x="129" y="69"/>
                  <a:pt x="129" y="69"/>
                  <a:pt x="129" y="69"/>
                </a:cubicBezTo>
                <a:cubicBezTo>
                  <a:pt x="102" y="50"/>
                  <a:pt x="79" y="27"/>
                  <a:pt x="59" y="0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0" name="Freeform 32"/>
          <p:cNvSpPr/>
          <p:nvPr/>
        </p:nvSpPr>
        <p:spPr bwMode="auto">
          <a:xfrm>
            <a:off x="8986838" y="3278188"/>
            <a:ext cx="487362" cy="427038"/>
          </a:xfrm>
          <a:custGeom>
            <a:avLst/>
            <a:gdLst/>
            <a:ahLst/>
            <a:cxnLst>
              <a:cxn ang="0">
                <a:pos x="42" y="0"/>
              </a:cxn>
              <a:cxn ang="0">
                <a:pos x="0" y="59"/>
              </a:cxn>
              <a:cxn ang="0">
                <a:pos x="108" y="114"/>
              </a:cxn>
              <a:cxn ang="0">
                <a:pos x="130" y="45"/>
              </a:cxn>
              <a:cxn ang="0">
                <a:pos x="42" y="0"/>
              </a:cxn>
            </a:cxnLst>
            <a:rect l="0" t="0" r="r" b="b"/>
            <a:pathLst>
              <a:path w="130" h="114">
                <a:moveTo>
                  <a:pt x="42" y="0"/>
                </a:moveTo>
                <a:cubicBezTo>
                  <a:pt x="0" y="59"/>
                  <a:pt x="0" y="59"/>
                  <a:pt x="0" y="59"/>
                </a:cubicBezTo>
                <a:cubicBezTo>
                  <a:pt x="33" y="84"/>
                  <a:pt x="70" y="102"/>
                  <a:pt x="108" y="114"/>
                </a:cubicBezTo>
                <a:cubicBezTo>
                  <a:pt x="130" y="45"/>
                  <a:pt x="130" y="45"/>
                  <a:pt x="130" y="45"/>
                </a:cubicBezTo>
                <a:cubicBezTo>
                  <a:pt x="99" y="35"/>
                  <a:pt x="70" y="20"/>
                  <a:pt x="42" y="0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1" name="Freeform 33"/>
          <p:cNvSpPr/>
          <p:nvPr/>
        </p:nvSpPr>
        <p:spPr bwMode="auto">
          <a:xfrm>
            <a:off x="9388475" y="3446463"/>
            <a:ext cx="449262" cy="330200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0" y="69"/>
              </a:cxn>
              <a:cxn ang="0">
                <a:pos x="120" y="88"/>
              </a:cxn>
              <a:cxn ang="0">
                <a:pos x="120" y="15"/>
              </a:cxn>
              <a:cxn ang="0">
                <a:pos x="23" y="0"/>
              </a:cxn>
            </a:cxnLst>
            <a:rect l="0" t="0" r="r" b="b"/>
            <a:pathLst>
              <a:path w="120" h="88">
                <a:moveTo>
                  <a:pt x="23" y="0"/>
                </a:moveTo>
                <a:cubicBezTo>
                  <a:pt x="0" y="69"/>
                  <a:pt x="0" y="69"/>
                  <a:pt x="0" y="69"/>
                </a:cubicBezTo>
                <a:cubicBezTo>
                  <a:pt x="40" y="82"/>
                  <a:pt x="80" y="88"/>
                  <a:pt x="120" y="88"/>
                </a:cubicBezTo>
                <a:cubicBezTo>
                  <a:pt x="120" y="15"/>
                  <a:pt x="120" y="15"/>
                  <a:pt x="120" y="15"/>
                </a:cubicBezTo>
                <a:cubicBezTo>
                  <a:pt x="88" y="15"/>
                  <a:pt x="55" y="10"/>
                  <a:pt x="23" y="0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2" name="Freeform 34"/>
          <p:cNvSpPr/>
          <p:nvPr/>
        </p:nvSpPr>
        <p:spPr bwMode="auto">
          <a:xfrm>
            <a:off x="9837738" y="3446463"/>
            <a:ext cx="450850" cy="33020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0" y="88"/>
              </a:cxn>
              <a:cxn ang="0">
                <a:pos x="120" y="69"/>
              </a:cxn>
              <a:cxn ang="0">
                <a:pos x="97" y="0"/>
              </a:cxn>
              <a:cxn ang="0">
                <a:pos x="0" y="15"/>
              </a:cxn>
            </a:cxnLst>
            <a:rect l="0" t="0" r="r" b="b"/>
            <a:pathLst>
              <a:path w="120" h="88">
                <a:moveTo>
                  <a:pt x="0" y="15"/>
                </a:moveTo>
                <a:cubicBezTo>
                  <a:pt x="0" y="88"/>
                  <a:pt x="0" y="88"/>
                  <a:pt x="0" y="88"/>
                </a:cubicBezTo>
                <a:cubicBezTo>
                  <a:pt x="42" y="88"/>
                  <a:pt x="82" y="81"/>
                  <a:pt x="120" y="69"/>
                </a:cubicBezTo>
                <a:cubicBezTo>
                  <a:pt x="97" y="0"/>
                  <a:pt x="97" y="0"/>
                  <a:pt x="97" y="0"/>
                </a:cubicBezTo>
                <a:cubicBezTo>
                  <a:pt x="66" y="10"/>
                  <a:pt x="34" y="15"/>
                  <a:pt x="0" y="15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3" name="Freeform 35"/>
          <p:cNvSpPr/>
          <p:nvPr/>
        </p:nvSpPr>
        <p:spPr bwMode="auto">
          <a:xfrm>
            <a:off x="10202863" y="3278188"/>
            <a:ext cx="487362" cy="42703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22" y="114"/>
              </a:cxn>
              <a:cxn ang="0">
                <a:pos x="130" y="59"/>
              </a:cxn>
              <a:cxn ang="0">
                <a:pos x="87" y="0"/>
              </a:cxn>
              <a:cxn ang="0">
                <a:pos x="0" y="45"/>
              </a:cxn>
            </a:cxnLst>
            <a:rect l="0" t="0" r="r" b="b"/>
            <a:pathLst>
              <a:path w="130" h="114">
                <a:moveTo>
                  <a:pt x="0" y="45"/>
                </a:moveTo>
                <a:cubicBezTo>
                  <a:pt x="22" y="114"/>
                  <a:pt x="22" y="114"/>
                  <a:pt x="22" y="114"/>
                </a:cubicBezTo>
                <a:cubicBezTo>
                  <a:pt x="62" y="101"/>
                  <a:pt x="98" y="82"/>
                  <a:pt x="130" y="59"/>
                </a:cubicBezTo>
                <a:cubicBezTo>
                  <a:pt x="87" y="0"/>
                  <a:pt x="87" y="0"/>
                  <a:pt x="87" y="0"/>
                </a:cubicBezTo>
                <a:cubicBezTo>
                  <a:pt x="61" y="19"/>
                  <a:pt x="32" y="34"/>
                  <a:pt x="0" y="45"/>
                </a:cubicBezTo>
                <a:close/>
              </a:path>
            </a:pathLst>
          </a:custGeom>
          <a:solidFill>
            <a:srgbClr val="FF8F0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4" name="Freeform 36"/>
          <p:cNvSpPr/>
          <p:nvPr/>
        </p:nvSpPr>
        <p:spPr bwMode="auto">
          <a:xfrm>
            <a:off x="10528300" y="3019426"/>
            <a:ext cx="484187" cy="479425"/>
          </a:xfrm>
          <a:custGeom>
            <a:avLst/>
            <a:gdLst/>
            <a:ahLst/>
            <a:cxnLst>
              <a:cxn ang="0">
                <a:pos x="0" y="69"/>
              </a:cxn>
              <a:cxn ang="0">
                <a:pos x="43" y="128"/>
              </a:cxn>
              <a:cxn ang="0">
                <a:pos x="129" y="42"/>
              </a:cxn>
              <a:cxn ang="0">
                <a:pos x="70" y="0"/>
              </a:cxn>
              <a:cxn ang="0">
                <a:pos x="0" y="69"/>
              </a:cxn>
            </a:cxnLst>
            <a:rect l="0" t="0" r="r" b="b"/>
            <a:pathLst>
              <a:path w="129" h="128">
                <a:moveTo>
                  <a:pt x="0" y="69"/>
                </a:moveTo>
                <a:cubicBezTo>
                  <a:pt x="43" y="128"/>
                  <a:pt x="43" y="128"/>
                  <a:pt x="43" y="128"/>
                </a:cubicBezTo>
                <a:cubicBezTo>
                  <a:pt x="77" y="103"/>
                  <a:pt x="106" y="74"/>
                  <a:pt x="129" y="42"/>
                </a:cubicBezTo>
                <a:cubicBezTo>
                  <a:pt x="70" y="0"/>
                  <a:pt x="70" y="0"/>
                  <a:pt x="70" y="0"/>
                </a:cubicBezTo>
                <a:cubicBezTo>
                  <a:pt x="51" y="26"/>
                  <a:pt x="28" y="49"/>
                  <a:pt x="0" y="69"/>
                </a:cubicBezTo>
                <a:close/>
              </a:path>
            </a:pathLst>
          </a:custGeom>
          <a:solidFill>
            <a:srgbClr val="FF8F0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5" name="Freeform 37"/>
          <p:cNvSpPr/>
          <p:nvPr/>
        </p:nvSpPr>
        <p:spPr bwMode="auto">
          <a:xfrm>
            <a:off x="10790238" y="2689226"/>
            <a:ext cx="428625" cy="487363"/>
          </a:xfrm>
          <a:custGeom>
            <a:avLst/>
            <a:gdLst/>
            <a:ahLst/>
            <a:cxnLst>
              <a:cxn ang="0">
                <a:pos x="0" y="88"/>
              </a:cxn>
              <a:cxn ang="0">
                <a:pos x="59" y="130"/>
              </a:cxn>
              <a:cxn ang="0">
                <a:pos x="114" y="23"/>
              </a:cxn>
              <a:cxn ang="0">
                <a:pos x="44" y="0"/>
              </a:cxn>
              <a:cxn ang="0">
                <a:pos x="0" y="88"/>
              </a:cxn>
            </a:cxnLst>
            <a:rect l="0" t="0" r="r" b="b"/>
            <a:pathLst>
              <a:path w="114" h="130">
                <a:moveTo>
                  <a:pt x="0" y="88"/>
                </a:moveTo>
                <a:cubicBezTo>
                  <a:pt x="59" y="130"/>
                  <a:pt x="59" y="130"/>
                  <a:pt x="59" y="130"/>
                </a:cubicBezTo>
                <a:cubicBezTo>
                  <a:pt x="83" y="97"/>
                  <a:pt x="101" y="60"/>
                  <a:pt x="114" y="23"/>
                </a:cubicBezTo>
                <a:cubicBezTo>
                  <a:pt x="44" y="0"/>
                  <a:pt x="44" y="0"/>
                  <a:pt x="44" y="0"/>
                </a:cubicBezTo>
                <a:cubicBezTo>
                  <a:pt x="35" y="31"/>
                  <a:pt x="20" y="60"/>
                  <a:pt x="0" y="88"/>
                </a:cubicBezTo>
                <a:close/>
              </a:path>
            </a:pathLst>
          </a:custGeom>
          <a:solidFill>
            <a:srgbClr val="FF8F0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6" name="Freeform 38"/>
          <p:cNvSpPr/>
          <p:nvPr/>
        </p:nvSpPr>
        <p:spPr bwMode="auto">
          <a:xfrm>
            <a:off x="10960100" y="2325688"/>
            <a:ext cx="330200" cy="450850"/>
          </a:xfrm>
          <a:custGeom>
            <a:avLst/>
            <a:gdLst/>
            <a:ahLst/>
            <a:cxnLst>
              <a:cxn ang="0">
                <a:pos x="0" y="97"/>
              </a:cxn>
              <a:cxn ang="0">
                <a:pos x="69" y="120"/>
              </a:cxn>
              <a:cxn ang="0">
                <a:pos x="88" y="0"/>
              </a:cxn>
              <a:cxn ang="0">
                <a:pos x="15" y="0"/>
              </a:cxn>
              <a:cxn ang="0">
                <a:pos x="0" y="97"/>
              </a:cxn>
            </a:cxnLst>
            <a:rect l="0" t="0" r="r" b="b"/>
            <a:pathLst>
              <a:path w="88" h="120">
                <a:moveTo>
                  <a:pt x="0" y="97"/>
                </a:moveTo>
                <a:cubicBezTo>
                  <a:pt x="69" y="120"/>
                  <a:pt x="69" y="120"/>
                  <a:pt x="69" y="120"/>
                </a:cubicBezTo>
                <a:cubicBezTo>
                  <a:pt x="82" y="80"/>
                  <a:pt x="88" y="40"/>
                  <a:pt x="88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32"/>
                  <a:pt x="10" y="65"/>
                  <a:pt x="0" y="97"/>
                </a:cubicBezTo>
                <a:close/>
              </a:path>
            </a:pathLst>
          </a:custGeom>
          <a:solidFill>
            <a:srgbClr val="FF8F0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7" name="Freeform 39"/>
          <p:cNvSpPr/>
          <p:nvPr/>
        </p:nvSpPr>
        <p:spPr bwMode="auto">
          <a:xfrm>
            <a:off x="10955338" y="1879601"/>
            <a:ext cx="334962" cy="446088"/>
          </a:xfrm>
          <a:custGeom>
            <a:avLst/>
            <a:gdLst/>
            <a:ahLst/>
            <a:cxnLst>
              <a:cxn ang="0">
                <a:pos x="16" y="119"/>
              </a:cxn>
              <a:cxn ang="0">
                <a:pos x="89" y="119"/>
              </a:cxn>
              <a:cxn ang="0">
                <a:pos x="70" y="0"/>
              </a:cxn>
              <a:cxn ang="0">
                <a:pos x="0" y="22"/>
              </a:cxn>
              <a:cxn ang="0">
                <a:pos x="16" y="119"/>
              </a:cxn>
            </a:cxnLst>
            <a:rect l="0" t="0" r="r" b="b"/>
            <a:pathLst>
              <a:path w="89" h="119">
                <a:moveTo>
                  <a:pt x="16" y="119"/>
                </a:moveTo>
                <a:cubicBezTo>
                  <a:pt x="89" y="119"/>
                  <a:pt x="89" y="119"/>
                  <a:pt x="89" y="119"/>
                </a:cubicBezTo>
                <a:cubicBezTo>
                  <a:pt x="89" y="77"/>
                  <a:pt x="82" y="37"/>
                  <a:pt x="70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10" y="53"/>
                  <a:pt x="16" y="85"/>
                  <a:pt x="16" y="119"/>
                </a:cubicBezTo>
                <a:close/>
              </a:path>
            </a:pathLst>
          </a:custGeom>
          <a:solidFill>
            <a:srgbClr val="FF8F0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8" name="Freeform 40"/>
          <p:cNvSpPr/>
          <p:nvPr/>
        </p:nvSpPr>
        <p:spPr bwMode="auto">
          <a:xfrm>
            <a:off x="10790238" y="1474788"/>
            <a:ext cx="428625" cy="487363"/>
          </a:xfrm>
          <a:custGeom>
            <a:avLst/>
            <a:gdLst/>
            <a:ahLst/>
            <a:cxnLst>
              <a:cxn ang="0">
                <a:pos x="45" y="130"/>
              </a:cxn>
              <a:cxn ang="0">
                <a:pos x="114" y="108"/>
              </a:cxn>
              <a:cxn ang="0">
                <a:pos x="59" y="0"/>
              </a:cxn>
              <a:cxn ang="0">
                <a:pos x="0" y="43"/>
              </a:cxn>
              <a:cxn ang="0">
                <a:pos x="45" y="130"/>
              </a:cxn>
            </a:cxnLst>
            <a:rect l="0" t="0" r="r" b="b"/>
            <a:pathLst>
              <a:path w="114" h="130">
                <a:moveTo>
                  <a:pt x="45" y="130"/>
                </a:moveTo>
                <a:cubicBezTo>
                  <a:pt x="114" y="108"/>
                  <a:pt x="114" y="108"/>
                  <a:pt x="114" y="108"/>
                </a:cubicBezTo>
                <a:cubicBezTo>
                  <a:pt x="101" y="68"/>
                  <a:pt x="82" y="32"/>
                  <a:pt x="59" y="0"/>
                </a:cubicBezTo>
                <a:cubicBezTo>
                  <a:pt x="0" y="43"/>
                  <a:pt x="0" y="43"/>
                  <a:pt x="0" y="43"/>
                </a:cubicBezTo>
                <a:cubicBezTo>
                  <a:pt x="19" y="69"/>
                  <a:pt x="34" y="98"/>
                  <a:pt x="45" y="130"/>
                </a:cubicBezTo>
                <a:close/>
              </a:path>
            </a:pathLst>
          </a:custGeom>
          <a:solidFill>
            <a:srgbClr val="FF8F0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9" name="Freeform 41"/>
          <p:cNvSpPr/>
          <p:nvPr/>
        </p:nvSpPr>
        <p:spPr bwMode="auto">
          <a:xfrm>
            <a:off x="10528300" y="1152526"/>
            <a:ext cx="484187" cy="484188"/>
          </a:xfrm>
          <a:custGeom>
            <a:avLst/>
            <a:gdLst/>
            <a:ahLst/>
            <a:cxnLst>
              <a:cxn ang="0">
                <a:pos x="70" y="129"/>
              </a:cxn>
              <a:cxn ang="0">
                <a:pos x="129" y="86"/>
              </a:cxn>
              <a:cxn ang="0">
                <a:pos x="43" y="0"/>
              </a:cxn>
              <a:cxn ang="0">
                <a:pos x="0" y="59"/>
              </a:cxn>
              <a:cxn ang="0">
                <a:pos x="70" y="129"/>
              </a:cxn>
            </a:cxnLst>
            <a:rect l="0" t="0" r="r" b="b"/>
            <a:pathLst>
              <a:path w="129" h="129">
                <a:moveTo>
                  <a:pt x="70" y="129"/>
                </a:moveTo>
                <a:cubicBezTo>
                  <a:pt x="129" y="86"/>
                  <a:pt x="129" y="86"/>
                  <a:pt x="129" y="86"/>
                </a:cubicBezTo>
                <a:cubicBezTo>
                  <a:pt x="104" y="52"/>
                  <a:pt x="75" y="24"/>
                  <a:pt x="43" y="0"/>
                </a:cubicBezTo>
                <a:cubicBezTo>
                  <a:pt x="0" y="59"/>
                  <a:pt x="0" y="59"/>
                  <a:pt x="0" y="59"/>
                </a:cubicBezTo>
                <a:cubicBezTo>
                  <a:pt x="26" y="78"/>
                  <a:pt x="50" y="101"/>
                  <a:pt x="70" y="129"/>
                </a:cubicBezTo>
                <a:close/>
              </a:path>
            </a:pathLst>
          </a:custGeom>
          <a:solidFill>
            <a:srgbClr val="FF8F0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0" name="Freeform 42"/>
          <p:cNvSpPr/>
          <p:nvPr/>
        </p:nvSpPr>
        <p:spPr bwMode="auto">
          <a:xfrm>
            <a:off x="10202863" y="946151"/>
            <a:ext cx="487362" cy="427038"/>
          </a:xfrm>
          <a:custGeom>
            <a:avLst/>
            <a:gdLst/>
            <a:ahLst/>
            <a:cxnLst>
              <a:cxn ang="0">
                <a:pos x="87" y="114"/>
              </a:cxn>
              <a:cxn ang="0">
                <a:pos x="130" y="55"/>
              </a:cxn>
              <a:cxn ang="0">
                <a:pos x="22" y="0"/>
              </a:cxn>
              <a:cxn ang="0">
                <a:pos x="0" y="70"/>
              </a:cxn>
              <a:cxn ang="0">
                <a:pos x="87" y="114"/>
              </a:cxn>
            </a:cxnLst>
            <a:rect l="0" t="0" r="r" b="b"/>
            <a:pathLst>
              <a:path w="130" h="114">
                <a:moveTo>
                  <a:pt x="87" y="114"/>
                </a:moveTo>
                <a:cubicBezTo>
                  <a:pt x="130" y="55"/>
                  <a:pt x="130" y="55"/>
                  <a:pt x="130" y="55"/>
                </a:cubicBezTo>
                <a:cubicBezTo>
                  <a:pt x="97" y="31"/>
                  <a:pt x="60" y="13"/>
                  <a:pt x="22" y="0"/>
                </a:cubicBezTo>
                <a:cubicBezTo>
                  <a:pt x="0" y="70"/>
                  <a:pt x="0" y="70"/>
                  <a:pt x="0" y="70"/>
                </a:cubicBezTo>
                <a:cubicBezTo>
                  <a:pt x="31" y="80"/>
                  <a:pt x="60" y="94"/>
                  <a:pt x="87" y="114"/>
                </a:cubicBezTo>
                <a:close/>
              </a:path>
            </a:pathLst>
          </a:custGeom>
          <a:solidFill>
            <a:srgbClr val="FF8F0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1" name="Freeform 43"/>
          <p:cNvSpPr/>
          <p:nvPr/>
        </p:nvSpPr>
        <p:spPr bwMode="auto">
          <a:xfrm>
            <a:off x="9837738" y="874713"/>
            <a:ext cx="447675" cy="334963"/>
          </a:xfrm>
          <a:custGeom>
            <a:avLst/>
            <a:gdLst/>
            <a:ahLst/>
            <a:cxnLst>
              <a:cxn ang="0">
                <a:pos x="97" y="89"/>
              </a:cxn>
              <a:cxn ang="0">
                <a:pos x="119" y="19"/>
              </a:cxn>
              <a:cxn ang="0">
                <a:pos x="0" y="0"/>
              </a:cxn>
              <a:cxn ang="0">
                <a:pos x="0" y="73"/>
              </a:cxn>
              <a:cxn ang="0">
                <a:pos x="97" y="89"/>
              </a:cxn>
            </a:cxnLst>
            <a:rect l="0" t="0" r="r" b="b"/>
            <a:pathLst>
              <a:path w="119" h="89">
                <a:moveTo>
                  <a:pt x="97" y="89"/>
                </a:moveTo>
                <a:cubicBezTo>
                  <a:pt x="119" y="19"/>
                  <a:pt x="119" y="19"/>
                  <a:pt x="119" y="19"/>
                </a:cubicBezTo>
                <a:cubicBezTo>
                  <a:pt x="80" y="6"/>
                  <a:pt x="40" y="0"/>
                  <a:pt x="0" y="0"/>
                </a:cubicBezTo>
                <a:cubicBezTo>
                  <a:pt x="0" y="73"/>
                  <a:pt x="0" y="73"/>
                  <a:pt x="0" y="73"/>
                </a:cubicBezTo>
                <a:cubicBezTo>
                  <a:pt x="32" y="73"/>
                  <a:pt x="65" y="78"/>
                  <a:pt x="97" y="89"/>
                </a:cubicBezTo>
                <a:close/>
              </a:path>
            </a:pathLst>
          </a:custGeom>
          <a:solidFill>
            <a:srgbClr val="FF8F0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2" name="Freeform 44"/>
          <p:cNvSpPr/>
          <p:nvPr/>
        </p:nvSpPr>
        <p:spPr bwMode="auto">
          <a:xfrm>
            <a:off x="7750175" y="3357563"/>
            <a:ext cx="239712" cy="358775"/>
          </a:xfrm>
          <a:custGeom>
            <a:avLst/>
            <a:gdLst/>
            <a:ahLst/>
            <a:cxnLst>
              <a:cxn ang="0">
                <a:pos x="122" y="170"/>
              </a:cxn>
              <a:cxn ang="0">
                <a:pos x="122" y="226"/>
              </a:cxn>
              <a:cxn ang="0">
                <a:pos x="94" y="226"/>
              </a:cxn>
              <a:cxn ang="0">
                <a:pos x="94" y="170"/>
              </a:cxn>
              <a:cxn ang="0">
                <a:pos x="0" y="170"/>
              </a:cxn>
              <a:cxn ang="0">
                <a:pos x="0" y="151"/>
              </a:cxn>
              <a:cxn ang="0">
                <a:pos x="66" y="0"/>
              </a:cxn>
              <a:cxn ang="0">
                <a:pos x="89" y="9"/>
              </a:cxn>
              <a:cxn ang="0">
                <a:pos x="28" y="149"/>
              </a:cxn>
              <a:cxn ang="0">
                <a:pos x="97" y="149"/>
              </a:cxn>
              <a:cxn ang="0">
                <a:pos x="99" y="87"/>
              </a:cxn>
              <a:cxn ang="0">
                <a:pos x="122" y="87"/>
              </a:cxn>
              <a:cxn ang="0">
                <a:pos x="122" y="149"/>
              </a:cxn>
              <a:cxn ang="0">
                <a:pos x="151" y="149"/>
              </a:cxn>
              <a:cxn ang="0">
                <a:pos x="151" y="170"/>
              </a:cxn>
              <a:cxn ang="0">
                <a:pos x="122" y="170"/>
              </a:cxn>
            </a:cxnLst>
            <a:rect l="0" t="0" r="r" b="b"/>
            <a:pathLst>
              <a:path w="151" h="226">
                <a:moveTo>
                  <a:pt x="122" y="170"/>
                </a:moveTo>
                <a:lnTo>
                  <a:pt x="122" y="226"/>
                </a:lnTo>
                <a:lnTo>
                  <a:pt x="94" y="226"/>
                </a:lnTo>
                <a:lnTo>
                  <a:pt x="94" y="170"/>
                </a:lnTo>
                <a:lnTo>
                  <a:pt x="0" y="170"/>
                </a:lnTo>
                <a:lnTo>
                  <a:pt x="0" y="151"/>
                </a:lnTo>
                <a:lnTo>
                  <a:pt x="66" y="0"/>
                </a:lnTo>
                <a:lnTo>
                  <a:pt x="89" y="9"/>
                </a:lnTo>
                <a:lnTo>
                  <a:pt x="28" y="149"/>
                </a:lnTo>
                <a:lnTo>
                  <a:pt x="97" y="149"/>
                </a:lnTo>
                <a:lnTo>
                  <a:pt x="99" y="87"/>
                </a:lnTo>
                <a:lnTo>
                  <a:pt x="122" y="87"/>
                </a:lnTo>
                <a:lnTo>
                  <a:pt x="122" y="149"/>
                </a:lnTo>
                <a:lnTo>
                  <a:pt x="151" y="149"/>
                </a:lnTo>
                <a:lnTo>
                  <a:pt x="151" y="170"/>
                </a:lnTo>
                <a:lnTo>
                  <a:pt x="122" y="170"/>
                </a:lnTo>
                <a:close/>
              </a:path>
            </a:pathLst>
          </a:custGeom>
          <a:solidFill>
            <a:srgbClr val="FF8F0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3" name="Freeform 45"/>
          <p:cNvSpPr/>
          <p:nvPr/>
        </p:nvSpPr>
        <p:spPr bwMode="auto">
          <a:xfrm>
            <a:off x="8023225" y="3360738"/>
            <a:ext cx="225425" cy="363538"/>
          </a:xfrm>
          <a:custGeom>
            <a:avLst/>
            <a:gdLst/>
            <a:ahLst/>
            <a:cxnLst>
              <a:cxn ang="0">
                <a:pos x="18" y="9"/>
              </a:cxn>
              <a:cxn ang="0">
                <a:pos x="18" y="38"/>
              </a:cxn>
              <a:cxn ang="0">
                <a:pos x="33" y="35"/>
              </a:cxn>
              <a:cxn ang="0">
                <a:pos x="60" y="65"/>
              </a:cxn>
              <a:cxn ang="0">
                <a:pos x="28" y="97"/>
              </a:cxn>
              <a:cxn ang="0">
                <a:pos x="0" y="85"/>
              </a:cxn>
              <a:cxn ang="0">
                <a:pos x="7" y="78"/>
              </a:cxn>
              <a:cxn ang="0">
                <a:pos x="28" y="87"/>
              </a:cxn>
              <a:cxn ang="0">
                <a:pos x="48" y="64"/>
              </a:cxn>
              <a:cxn ang="0">
                <a:pos x="30" y="44"/>
              </a:cxn>
              <a:cxn ang="0">
                <a:pos x="16" y="47"/>
              </a:cxn>
              <a:cxn ang="0">
                <a:pos x="6" y="47"/>
              </a:cxn>
              <a:cxn ang="0">
                <a:pos x="6" y="0"/>
              </a:cxn>
              <a:cxn ang="0">
                <a:pos x="57" y="0"/>
              </a:cxn>
              <a:cxn ang="0">
                <a:pos x="55" y="9"/>
              </a:cxn>
              <a:cxn ang="0">
                <a:pos x="18" y="9"/>
              </a:cxn>
            </a:cxnLst>
            <a:rect l="0" t="0" r="r" b="b"/>
            <a:pathLst>
              <a:path w="60" h="97">
                <a:moveTo>
                  <a:pt x="18" y="9"/>
                </a:moveTo>
                <a:cubicBezTo>
                  <a:pt x="18" y="38"/>
                  <a:pt x="18" y="38"/>
                  <a:pt x="18" y="38"/>
                </a:cubicBezTo>
                <a:cubicBezTo>
                  <a:pt x="23" y="36"/>
                  <a:pt x="28" y="35"/>
                  <a:pt x="33" y="35"/>
                </a:cubicBezTo>
                <a:cubicBezTo>
                  <a:pt x="49" y="35"/>
                  <a:pt x="60" y="46"/>
                  <a:pt x="60" y="65"/>
                </a:cubicBezTo>
                <a:cubicBezTo>
                  <a:pt x="60" y="83"/>
                  <a:pt x="47" y="97"/>
                  <a:pt x="28" y="97"/>
                </a:cubicBezTo>
                <a:cubicBezTo>
                  <a:pt x="16" y="97"/>
                  <a:pt x="7" y="92"/>
                  <a:pt x="0" y="85"/>
                </a:cubicBezTo>
                <a:cubicBezTo>
                  <a:pt x="7" y="78"/>
                  <a:pt x="7" y="78"/>
                  <a:pt x="7" y="78"/>
                </a:cubicBezTo>
                <a:cubicBezTo>
                  <a:pt x="13" y="84"/>
                  <a:pt x="19" y="87"/>
                  <a:pt x="28" y="87"/>
                </a:cubicBezTo>
                <a:cubicBezTo>
                  <a:pt x="40" y="87"/>
                  <a:pt x="48" y="79"/>
                  <a:pt x="48" y="64"/>
                </a:cubicBezTo>
                <a:cubicBezTo>
                  <a:pt x="48" y="49"/>
                  <a:pt x="40" y="44"/>
                  <a:pt x="30" y="44"/>
                </a:cubicBezTo>
                <a:cubicBezTo>
                  <a:pt x="24" y="44"/>
                  <a:pt x="20" y="45"/>
                  <a:pt x="16" y="47"/>
                </a:cubicBezTo>
                <a:cubicBezTo>
                  <a:pt x="6" y="47"/>
                  <a:pt x="6" y="47"/>
                  <a:pt x="6" y="47"/>
                </a:cubicBezTo>
                <a:cubicBezTo>
                  <a:pt x="6" y="0"/>
                  <a:pt x="6" y="0"/>
                  <a:pt x="6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5" y="9"/>
                  <a:pt x="55" y="9"/>
                  <a:pt x="55" y="9"/>
                </a:cubicBezTo>
                <a:lnTo>
                  <a:pt x="18" y="9"/>
                </a:lnTo>
                <a:close/>
              </a:path>
            </a:pathLst>
          </a:custGeom>
          <a:solidFill>
            <a:srgbClr val="FF8F0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4" name="Freeform 46"/>
          <p:cNvSpPr>
            <a:spLocks noEditPoints="1"/>
          </p:cNvSpPr>
          <p:nvPr/>
        </p:nvSpPr>
        <p:spPr bwMode="auto">
          <a:xfrm>
            <a:off x="8297863" y="3338513"/>
            <a:ext cx="385762" cy="393700"/>
          </a:xfrm>
          <a:custGeom>
            <a:avLst/>
            <a:gdLst/>
            <a:ahLst/>
            <a:cxnLst>
              <a:cxn ang="0">
                <a:pos x="46" y="28"/>
              </a:cxn>
              <a:cxn ang="0">
                <a:pos x="23" y="52"/>
              </a:cxn>
              <a:cxn ang="0">
                <a:pos x="0" y="28"/>
              </a:cxn>
              <a:cxn ang="0">
                <a:pos x="23" y="5"/>
              </a:cxn>
              <a:cxn ang="0">
                <a:pos x="46" y="28"/>
              </a:cxn>
              <a:cxn ang="0">
                <a:pos x="11" y="28"/>
              </a:cxn>
              <a:cxn ang="0">
                <a:pos x="23" y="44"/>
              </a:cxn>
              <a:cxn ang="0">
                <a:pos x="35" y="28"/>
              </a:cxn>
              <a:cxn ang="0">
                <a:pos x="23" y="13"/>
              </a:cxn>
              <a:cxn ang="0">
                <a:pos x="11" y="28"/>
              </a:cxn>
              <a:cxn ang="0">
                <a:pos x="23" y="105"/>
              </a:cxn>
              <a:cxn ang="0">
                <a:pos x="15" y="100"/>
              </a:cxn>
              <a:cxn ang="0">
                <a:pos x="81" y="0"/>
              </a:cxn>
              <a:cxn ang="0">
                <a:pos x="89" y="6"/>
              </a:cxn>
              <a:cxn ang="0">
                <a:pos x="23" y="105"/>
              </a:cxn>
              <a:cxn ang="0">
                <a:pos x="103" y="79"/>
              </a:cxn>
              <a:cxn ang="0">
                <a:pos x="81" y="103"/>
              </a:cxn>
              <a:cxn ang="0">
                <a:pos x="58" y="79"/>
              </a:cxn>
              <a:cxn ang="0">
                <a:pos x="81" y="55"/>
              </a:cxn>
              <a:cxn ang="0">
                <a:pos x="103" y="79"/>
              </a:cxn>
              <a:cxn ang="0">
                <a:pos x="69" y="79"/>
              </a:cxn>
              <a:cxn ang="0">
                <a:pos x="81" y="94"/>
              </a:cxn>
              <a:cxn ang="0">
                <a:pos x="93" y="79"/>
              </a:cxn>
              <a:cxn ang="0">
                <a:pos x="81" y="63"/>
              </a:cxn>
              <a:cxn ang="0">
                <a:pos x="69" y="79"/>
              </a:cxn>
            </a:cxnLst>
            <a:rect l="0" t="0" r="r" b="b"/>
            <a:pathLst>
              <a:path w="103" h="105">
                <a:moveTo>
                  <a:pt x="46" y="28"/>
                </a:moveTo>
                <a:cubicBezTo>
                  <a:pt x="46" y="43"/>
                  <a:pt x="36" y="52"/>
                  <a:pt x="23" y="52"/>
                </a:cubicBezTo>
                <a:cubicBezTo>
                  <a:pt x="10" y="52"/>
                  <a:pt x="0" y="43"/>
                  <a:pt x="0" y="28"/>
                </a:cubicBezTo>
                <a:cubicBezTo>
                  <a:pt x="0" y="14"/>
                  <a:pt x="10" y="5"/>
                  <a:pt x="23" y="5"/>
                </a:cubicBezTo>
                <a:cubicBezTo>
                  <a:pt x="36" y="5"/>
                  <a:pt x="46" y="14"/>
                  <a:pt x="46" y="28"/>
                </a:cubicBezTo>
                <a:close/>
                <a:moveTo>
                  <a:pt x="11" y="28"/>
                </a:moveTo>
                <a:cubicBezTo>
                  <a:pt x="11" y="36"/>
                  <a:pt x="14" y="44"/>
                  <a:pt x="23" y="44"/>
                </a:cubicBezTo>
                <a:cubicBezTo>
                  <a:pt x="32" y="44"/>
                  <a:pt x="35" y="36"/>
                  <a:pt x="35" y="28"/>
                </a:cubicBezTo>
                <a:cubicBezTo>
                  <a:pt x="35" y="21"/>
                  <a:pt x="32" y="13"/>
                  <a:pt x="23" y="13"/>
                </a:cubicBezTo>
                <a:cubicBezTo>
                  <a:pt x="14" y="13"/>
                  <a:pt x="11" y="20"/>
                  <a:pt x="11" y="28"/>
                </a:cubicBezTo>
                <a:close/>
                <a:moveTo>
                  <a:pt x="23" y="105"/>
                </a:moveTo>
                <a:cubicBezTo>
                  <a:pt x="15" y="100"/>
                  <a:pt x="15" y="100"/>
                  <a:pt x="15" y="100"/>
                </a:cubicBezTo>
                <a:cubicBezTo>
                  <a:pt x="81" y="0"/>
                  <a:pt x="81" y="0"/>
                  <a:pt x="81" y="0"/>
                </a:cubicBezTo>
                <a:cubicBezTo>
                  <a:pt x="89" y="6"/>
                  <a:pt x="89" y="6"/>
                  <a:pt x="89" y="6"/>
                </a:cubicBezTo>
                <a:lnTo>
                  <a:pt x="23" y="105"/>
                </a:lnTo>
                <a:close/>
                <a:moveTo>
                  <a:pt x="103" y="79"/>
                </a:moveTo>
                <a:cubicBezTo>
                  <a:pt x="103" y="93"/>
                  <a:pt x="94" y="103"/>
                  <a:pt x="81" y="103"/>
                </a:cubicBezTo>
                <a:cubicBezTo>
                  <a:pt x="68" y="103"/>
                  <a:pt x="58" y="93"/>
                  <a:pt x="58" y="79"/>
                </a:cubicBezTo>
                <a:cubicBezTo>
                  <a:pt x="58" y="64"/>
                  <a:pt x="68" y="55"/>
                  <a:pt x="81" y="55"/>
                </a:cubicBezTo>
                <a:cubicBezTo>
                  <a:pt x="94" y="55"/>
                  <a:pt x="103" y="64"/>
                  <a:pt x="103" y="79"/>
                </a:cubicBezTo>
                <a:close/>
                <a:moveTo>
                  <a:pt x="69" y="79"/>
                </a:moveTo>
                <a:cubicBezTo>
                  <a:pt x="69" y="87"/>
                  <a:pt x="71" y="94"/>
                  <a:pt x="81" y="94"/>
                </a:cubicBezTo>
                <a:cubicBezTo>
                  <a:pt x="90" y="94"/>
                  <a:pt x="93" y="87"/>
                  <a:pt x="93" y="79"/>
                </a:cubicBezTo>
                <a:cubicBezTo>
                  <a:pt x="93" y="71"/>
                  <a:pt x="90" y="63"/>
                  <a:pt x="81" y="63"/>
                </a:cubicBezTo>
                <a:cubicBezTo>
                  <a:pt x="71" y="63"/>
                  <a:pt x="69" y="71"/>
                  <a:pt x="69" y="79"/>
                </a:cubicBezTo>
                <a:close/>
              </a:path>
            </a:pathLst>
          </a:custGeom>
          <a:solidFill>
            <a:srgbClr val="FF8F0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5" name="Freeform 47"/>
          <p:cNvSpPr/>
          <p:nvPr/>
        </p:nvSpPr>
        <p:spPr bwMode="auto">
          <a:xfrm>
            <a:off x="2439988" y="874713"/>
            <a:ext cx="446087" cy="334963"/>
          </a:xfrm>
          <a:custGeom>
            <a:avLst/>
            <a:gdLst/>
            <a:ahLst/>
            <a:cxnLst>
              <a:cxn ang="0">
                <a:pos x="119" y="73"/>
              </a:cxn>
              <a:cxn ang="0">
                <a:pos x="119" y="0"/>
              </a:cxn>
              <a:cxn ang="0">
                <a:pos x="0" y="19"/>
              </a:cxn>
              <a:cxn ang="0">
                <a:pos x="22" y="89"/>
              </a:cxn>
              <a:cxn ang="0">
                <a:pos x="119" y="73"/>
              </a:cxn>
            </a:cxnLst>
            <a:rect l="0" t="0" r="r" b="b"/>
            <a:pathLst>
              <a:path w="119" h="89">
                <a:moveTo>
                  <a:pt x="119" y="73"/>
                </a:moveTo>
                <a:cubicBezTo>
                  <a:pt x="119" y="0"/>
                  <a:pt x="119" y="0"/>
                  <a:pt x="119" y="0"/>
                </a:cubicBezTo>
                <a:cubicBezTo>
                  <a:pt x="77" y="0"/>
                  <a:pt x="37" y="7"/>
                  <a:pt x="0" y="19"/>
                </a:cubicBezTo>
                <a:cubicBezTo>
                  <a:pt x="22" y="89"/>
                  <a:pt x="22" y="89"/>
                  <a:pt x="22" y="89"/>
                </a:cubicBezTo>
                <a:cubicBezTo>
                  <a:pt x="53" y="79"/>
                  <a:pt x="85" y="73"/>
                  <a:pt x="119" y="73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6" name="Freeform 48"/>
          <p:cNvSpPr/>
          <p:nvPr/>
        </p:nvSpPr>
        <p:spPr bwMode="auto">
          <a:xfrm>
            <a:off x="2035175" y="946151"/>
            <a:ext cx="487362" cy="427038"/>
          </a:xfrm>
          <a:custGeom>
            <a:avLst/>
            <a:gdLst/>
            <a:ahLst/>
            <a:cxnLst>
              <a:cxn ang="0">
                <a:pos x="130" y="70"/>
              </a:cxn>
              <a:cxn ang="0">
                <a:pos x="108" y="0"/>
              </a:cxn>
              <a:cxn ang="0">
                <a:pos x="0" y="55"/>
              </a:cxn>
              <a:cxn ang="0">
                <a:pos x="43" y="114"/>
              </a:cxn>
              <a:cxn ang="0">
                <a:pos x="130" y="70"/>
              </a:cxn>
            </a:cxnLst>
            <a:rect l="0" t="0" r="r" b="b"/>
            <a:pathLst>
              <a:path w="130" h="114">
                <a:moveTo>
                  <a:pt x="130" y="70"/>
                </a:moveTo>
                <a:cubicBezTo>
                  <a:pt x="108" y="0"/>
                  <a:pt x="108" y="0"/>
                  <a:pt x="108" y="0"/>
                </a:cubicBezTo>
                <a:cubicBezTo>
                  <a:pt x="68" y="13"/>
                  <a:pt x="32" y="32"/>
                  <a:pt x="0" y="55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69" y="95"/>
                  <a:pt x="98" y="80"/>
                  <a:pt x="130" y="70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7" name="Freeform 49"/>
          <p:cNvSpPr/>
          <p:nvPr/>
        </p:nvSpPr>
        <p:spPr bwMode="auto">
          <a:xfrm>
            <a:off x="1712913" y="1152526"/>
            <a:ext cx="482600" cy="484188"/>
          </a:xfrm>
          <a:custGeom>
            <a:avLst/>
            <a:gdLst/>
            <a:ahLst/>
            <a:cxnLst>
              <a:cxn ang="0">
                <a:pos x="129" y="59"/>
              </a:cxn>
              <a:cxn ang="0">
                <a:pos x="86" y="0"/>
              </a:cxn>
              <a:cxn ang="0">
                <a:pos x="0" y="86"/>
              </a:cxn>
              <a:cxn ang="0">
                <a:pos x="59" y="129"/>
              </a:cxn>
              <a:cxn ang="0">
                <a:pos x="129" y="59"/>
              </a:cxn>
            </a:cxnLst>
            <a:rect l="0" t="0" r="r" b="b"/>
            <a:pathLst>
              <a:path w="129" h="129">
                <a:moveTo>
                  <a:pt x="129" y="59"/>
                </a:moveTo>
                <a:cubicBezTo>
                  <a:pt x="86" y="0"/>
                  <a:pt x="86" y="0"/>
                  <a:pt x="86" y="0"/>
                </a:cubicBezTo>
                <a:cubicBezTo>
                  <a:pt x="52" y="25"/>
                  <a:pt x="23" y="54"/>
                  <a:pt x="0" y="86"/>
                </a:cubicBezTo>
                <a:cubicBezTo>
                  <a:pt x="59" y="129"/>
                  <a:pt x="59" y="129"/>
                  <a:pt x="59" y="129"/>
                </a:cubicBezTo>
                <a:cubicBezTo>
                  <a:pt x="78" y="103"/>
                  <a:pt x="101" y="79"/>
                  <a:pt x="129" y="59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8" name="Freeform 50"/>
          <p:cNvSpPr/>
          <p:nvPr/>
        </p:nvSpPr>
        <p:spPr bwMode="auto">
          <a:xfrm>
            <a:off x="1506538" y="1474788"/>
            <a:ext cx="427037" cy="487363"/>
          </a:xfrm>
          <a:custGeom>
            <a:avLst/>
            <a:gdLst/>
            <a:ahLst/>
            <a:cxnLst>
              <a:cxn ang="0">
                <a:pos x="114" y="43"/>
              </a:cxn>
              <a:cxn ang="0">
                <a:pos x="55" y="0"/>
              </a:cxn>
              <a:cxn ang="0">
                <a:pos x="0" y="108"/>
              </a:cxn>
              <a:cxn ang="0">
                <a:pos x="70" y="130"/>
              </a:cxn>
              <a:cxn ang="0">
                <a:pos x="114" y="43"/>
              </a:cxn>
            </a:cxnLst>
            <a:rect l="0" t="0" r="r" b="b"/>
            <a:pathLst>
              <a:path w="114" h="130">
                <a:moveTo>
                  <a:pt x="114" y="43"/>
                </a:moveTo>
                <a:cubicBezTo>
                  <a:pt x="55" y="0"/>
                  <a:pt x="55" y="0"/>
                  <a:pt x="55" y="0"/>
                </a:cubicBezTo>
                <a:cubicBezTo>
                  <a:pt x="31" y="34"/>
                  <a:pt x="13" y="70"/>
                  <a:pt x="0" y="108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9" y="100"/>
                  <a:pt x="94" y="70"/>
                  <a:pt x="114" y="43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9" name="Freeform 51"/>
          <p:cNvSpPr/>
          <p:nvPr/>
        </p:nvSpPr>
        <p:spPr bwMode="auto">
          <a:xfrm>
            <a:off x="1435100" y="1879601"/>
            <a:ext cx="330200" cy="446088"/>
          </a:xfrm>
          <a:custGeom>
            <a:avLst/>
            <a:gdLst/>
            <a:ahLst/>
            <a:cxnLst>
              <a:cxn ang="0">
                <a:pos x="88" y="22"/>
              </a:cxn>
              <a:cxn ang="0">
                <a:pos x="19" y="0"/>
              </a:cxn>
              <a:cxn ang="0">
                <a:pos x="0" y="119"/>
              </a:cxn>
              <a:cxn ang="0">
                <a:pos x="73" y="119"/>
              </a:cxn>
              <a:cxn ang="0">
                <a:pos x="88" y="22"/>
              </a:cxn>
            </a:cxnLst>
            <a:rect l="0" t="0" r="r" b="b"/>
            <a:pathLst>
              <a:path w="88" h="119">
                <a:moveTo>
                  <a:pt x="88" y="22"/>
                </a:moveTo>
                <a:cubicBezTo>
                  <a:pt x="19" y="0"/>
                  <a:pt x="19" y="0"/>
                  <a:pt x="19" y="0"/>
                </a:cubicBezTo>
                <a:cubicBezTo>
                  <a:pt x="6" y="39"/>
                  <a:pt x="0" y="80"/>
                  <a:pt x="0" y="119"/>
                </a:cubicBezTo>
                <a:cubicBezTo>
                  <a:pt x="73" y="119"/>
                  <a:pt x="73" y="119"/>
                  <a:pt x="73" y="119"/>
                </a:cubicBezTo>
                <a:cubicBezTo>
                  <a:pt x="73" y="87"/>
                  <a:pt x="78" y="54"/>
                  <a:pt x="88" y="22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0" name="Freeform 52"/>
          <p:cNvSpPr/>
          <p:nvPr/>
        </p:nvSpPr>
        <p:spPr bwMode="auto">
          <a:xfrm>
            <a:off x="1435100" y="2325688"/>
            <a:ext cx="333375" cy="450850"/>
          </a:xfrm>
          <a:custGeom>
            <a:avLst/>
            <a:gdLst/>
            <a:ahLst/>
            <a:cxnLst>
              <a:cxn ang="0">
                <a:pos x="73" y="0"/>
              </a:cxn>
              <a:cxn ang="0">
                <a:pos x="0" y="0"/>
              </a:cxn>
              <a:cxn ang="0">
                <a:pos x="19" y="120"/>
              </a:cxn>
              <a:cxn ang="0">
                <a:pos x="89" y="97"/>
              </a:cxn>
              <a:cxn ang="0">
                <a:pos x="73" y="0"/>
              </a:cxn>
            </a:cxnLst>
            <a:rect l="0" t="0" r="r" b="b"/>
            <a:pathLst>
              <a:path w="89" h="120">
                <a:moveTo>
                  <a:pt x="7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2"/>
                  <a:pt x="7" y="82"/>
                  <a:pt x="19" y="120"/>
                </a:cubicBezTo>
                <a:cubicBezTo>
                  <a:pt x="89" y="97"/>
                  <a:pt x="89" y="97"/>
                  <a:pt x="89" y="97"/>
                </a:cubicBezTo>
                <a:cubicBezTo>
                  <a:pt x="79" y="67"/>
                  <a:pt x="73" y="34"/>
                  <a:pt x="73" y="0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1" name="Freeform 53"/>
          <p:cNvSpPr/>
          <p:nvPr/>
        </p:nvSpPr>
        <p:spPr bwMode="auto">
          <a:xfrm>
            <a:off x="1506538" y="2689226"/>
            <a:ext cx="427037" cy="487363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0" y="23"/>
              </a:cxn>
              <a:cxn ang="0">
                <a:pos x="55" y="130"/>
              </a:cxn>
              <a:cxn ang="0">
                <a:pos x="114" y="88"/>
              </a:cxn>
              <a:cxn ang="0">
                <a:pos x="69" y="0"/>
              </a:cxn>
            </a:cxnLst>
            <a:rect l="0" t="0" r="r" b="b"/>
            <a:pathLst>
              <a:path w="114" h="130">
                <a:moveTo>
                  <a:pt x="69" y="0"/>
                </a:moveTo>
                <a:cubicBezTo>
                  <a:pt x="0" y="23"/>
                  <a:pt x="0" y="23"/>
                  <a:pt x="0" y="23"/>
                </a:cubicBezTo>
                <a:cubicBezTo>
                  <a:pt x="13" y="62"/>
                  <a:pt x="32" y="98"/>
                  <a:pt x="55" y="130"/>
                </a:cubicBezTo>
                <a:cubicBezTo>
                  <a:pt x="114" y="88"/>
                  <a:pt x="114" y="88"/>
                  <a:pt x="114" y="88"/>
                </a:cubicBezTo>
                <a:cubicBezTo>
                  <a:pt x="95" y="62"/>
                  <a:pt x="80" y="32"/>
                  <a:pt x="69" y="0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2" name="Freeform 54"/>
          <p:cNvSpPr/>
          <p:nvPr/>
        </p:nvSpPr>
        <p:spPr bwMode="auto">
          <a:xfrm>
            <a:off x="1712913" y="3019426"/>
            <a:ext cx="482600" cy="479425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0" y="42"/>
              </a:cxn>
              <a:cxn ang="0">
                <a:pos x="86" y="128"/>
              </a:cxn>
              <a:cxn ang="0">
                <a:pos x="129" y="69"/>
              </a:cxn>
              <a:cxn ang="0">
                <a:pos x="59" y="0"/>
              </a:cxn>
            </a:cxnLst>
            <a:rect l="0" t="0" r="r" b="b"/>
            <a:pathLst>
              <a:path w="129" h="128">
                <a:moveTo>
                  <a:pt x="59" y="0"/>
                </a:moveTo>
                <a:cubicBezTo>
                  <a:pt x="0" y="42"/>
                  <a:pt x="0" y="42"/>
                  <a:pt x="0" y="42"/>
                </a:cubicBezTo>
                <a:cubicBezTo>
                  <a:pt x="25" y="76"/>
                  <a:pt x="54" y="105"/>
                  <a:pt x="86" y="128"/>
                </a:cubicBezTo>
                <a:cubicBezTo>
                  <a:pt x="129" y="69"/>
                  <a:pt x="129" y="69"/>
                  <a:pt x="129" y="69"/>
                </a:cubicBezTo>
                <a:cubicBezTo>
                  <a:pt x="103" y="50"/>
                  <a:pt x="79" y="27"/>
                  <a:pt x="59" y="0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3" name="Freeform 55"/>
          <p:cNvSpPr/>
          <p:nvPr/>
        </p:nvSpPr>
        <p:spPr bwMode="auto">
          <a:xfrm>
            <a:off x="2035175" y="3278188"/>
            <a:ext cx="487362" cy="427038"/>
          </a:xfrm>
          <a:custGeom>
            <a:avLst/>
            <a:gdLst/>
            <a:ahLst/>
            <a:cxnLst>
              <a:cxn ang="0">
                <a:pos x="43" y="0"/>
              </a:cxn>
              <a:cxn ang="0">
                <a:pos x="0" y="59"/>
              </a:cxn>
              <a:cxn ang="0">
                <a:pos x="108" y="114"/>
              </a:cxn>
              <a:cxn ang="0">
                <a:pos x="130" y="45"/>
              </a:cxn>
              <a:cxn ang="0">
                <a:pos x="43" y="0"/>
              </a:cxn>
            </a:cxnLst>
            <a:rect l="0" t="0" r="r" b="b"/>
            <a:pathLst>
              <a:path w="130" h="114">
                <a:moveTo>
                  <a:pt x="43" y="0"/>
                </a:moveTo>
                <a:cubicBezTo>
                  <a:pt x="0" y="59"/>
                  <a:pt x="0" y="59"/>
                  <a:pt x="0" y="59"/>
                </a:cubicBezTo>
                <a:cubicBezTo>
                  <a:pt x="33" y="84"/>
                  <a:pt x="70" y="102"/>
                  <a:pt x="108" y="114"/>
                </a:cubicBezTo>
                <a:cubicBezTo>
                  <a:pt x="130" y="45"/>
                  <a:pt x="130" y="45"/>
                  <a:pt x="130" y="45"/>
                </a:cubicBezTo>
                <a:cubicBezTo>
                  <a:pt x="99" y="35"/>
                  <a:pt x="70" y="20"/>
                  <a:pt x="43" y="0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4" name="Freeform 56"/>
          <p:cNvSpPr/>
          <p:nvPr/>
        </p:nvSpPr>
        <p:spPr bwMode="auto">
          <a:xfrm>
            <a:off x="2439988" y="3446463"/>
            <a:ext cx="446087" cy="330200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0" y="69"/>
              </a:cxn>
              <a:cxn ang="0">
                <a:pos x="119" y="88"/>
              </a:cxn>
              <a:cxn ang="0">
                <a:pos x="119" y="15"/>
              </a:cxn>
              <a:cxn ang="0">
                <a:pos x="22" y="0"/>
              </a:cxn>
            </a:cxnLst>
            <a:rect l="0" t="0" r="r" b="b"/>
            <a:pathLst>
              <a:path w="119" h="88">
                <a:moveTo>
                  <a:pt x="22" y="0"/>
                </a:moveTo>
                <a:cubicBezTo>
                  <a:pt x="0" y="69"/>
                  <a:pt x="0" y="69"/>
                  <a:pt x="0" y="69"/>
                </a:cubicBezTo>
                <a:cubicBezTo>
                  <a:pt x="39" y="82"/>
                  <a:pt x="79" y="88"/>
                  <a:pt x="119" y="88"/>
                </a:cubicBezTo>
                <a:cubicBezTo>
                  <a:pt x="119" y="15"/>
                  <a:pt x="119" y="15"/>
                  <a:pt x="119" y="15"/>
                </a:cubicBezTo>
                <a:cubicBezTo>
                  <a:pt x="87" y="15"/>
                  <a:pt x="54" y="10"/>
                  <a:pt x="22" y="0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5" name="Freeform 57"/>
          <p:cNvSpPr/>
          <p:nvPr/>
        </p:nvSpPr>
        <p:spPr bwMode="auto">
          <a:xfrm>
            <a:off x="2886075" y="3446463"/>
            <a:ext cx="449262" cy="33020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0" y="88"/>
              </a:cxn>
              <a:cxn ang="0">
                <a:pos x="120" y="69"/>
              </a:cxn>
              <a:cxn ang="0">
                <a:pos x="97" y="0"/>
              </a:cxn>
              <a:cxn ang="0">
                <a:pos x="0" y="15"/>
              </a:cxn>
            </a:cxnLst>
            <a:rect l="0" t="0" r="r" b="b"/>
            <a:pathLst>
              <a:path w="120" h="88">
                <a:moveTo>
                  <a:pt x="0" y="15"/>
                </a:moveTo>
                <a:cubicBezTo>
                  <a:pt x="0" y="88"/>
                  <a:pt x="0" y="88"/>
                  <a:pt x="0" y="88"/>
                </a:cubicBezTo>
                <a:cubicBezTo>
                  <a:pt x="42" y="88"/>
                  <a:pt x="82" y="81"/>
                  <a:pt x="120" y="69"/>
                </a:cubicBezTo>
                <a:cubicBezTo>
                  <a:pt x="97" y="0"/>
                  <a:pt x="97" y="0"/>
                  <a:pt x="97" y="0"/>
                </a:cubicBezTo>
                <a:cubicBezTo>
                  <a:pt x="66" y="10"/>
                  <a:pt x="34" y="15"/>
                  <a:pt x="0" y="15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6" name="Freeform 58"/>
          <p:cNvSpPr/>
          <p:nvPr/>
        </p:nvSpPr>
        <p:spPr bwMode="auto">
          <a:xfrm>
            <a:off x="3249613" y="3278188"/>
            <a:ext cx="487362" cy="42703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23" y="114"/>
              </a:cxn>
              <a:cxn ang="0">
                <a:pos x="130" y="59"/>
              </a:cxn>
              <a:cxn ang="0">
                <a:pos x="88" y="0"/>
              </a:cxn>
              <a:cxn ang="0">
                <a:pos x="0" y="45"/>
              </a:cxn>
            </a:cxnLst>
            <a:rect l="0" t="0" r="r" b="b"/>
            <a:pathLst>
              <a:path w="130" h="114">
                <a:moveTo>
                  <a:pt x="0" y="45"/>
                </a:moveTo>
                <a:cubicBezTo>
                  <a:pt x="23" y="114"/>
                  <a:pt x="23" y="114"/>
                  <a:pt x="23" y="114"/>
                </a:cubicBezTo>
                <a:cubicBezTo>
                  <a:pt x="62" y="101"/>
                  <a:pt x="98" y="82"/>
                  <a:pt x="130" y="59"/>
                </a:cubicBezTo>
                <a:cubicBezTo>
                  <a:pt x="88" y="0"/>
                  <a:pt x="88" y="0"/>
                  <a:pt x="88" y="0"/>
                </a:cubicBezTo>
                <a:cubicBezTo>
                  <a:pt x="62" y="19"/>
                  <a:pt x="32" y="34"/>
                  <a:pt x="0" y="45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7" name="Freeform 59"/>
          <p:cNvSpPr/>
          <p:nvPr/>
        </p:nvSpPr>
        <p:spPr bwMode="auto">
          <a:xfrm>
            <a:off x="3579813" y="3019426"/>
            <a:ext cx="479425" cy="479425"/>
          </a:xfrm>
          <a:custGeom>
            <a:avLst/>
            <a:gdLst/>
            <a:ahLst/>
            <a:cxnLst>
              <a:cxn ang="0">
                <a:pos x="0" y="69"/>
              </a:cxn>
              <a:cxn ang="0">
                <a:pos x="42" y="128"/>
              </a:cxn>
              <a:cxn ang="0">
                <a:pos x="128" y="42"/>
              </a:cxn>
              <a:cxn ang="0">
                <a:pos x="69" y="0"/>
              </a:cxn>
              <a:cxn ang="0">
                <a:pos x="0" y="69"/>
              </a:cxn>
            </a:cxnLst>
            <a:rect l="0" t="0" r="r" b="b"/>
            <a:pathLst>
              <a:path w="128" h="128">
                <a:moveTo>
                  <a:pt x="0" y="69"/>
                </a:moveTo>
                <a:cubicBezTo>
                  <a:pt x="42" y="128"/>
                  <a:pt x="42" y="128"/>
                  <a:pt x="42" y="128"/>
                </a:cubicBezTo>
                <a:cubicBezTo>
                  <a:pt x="76" y="103"/>
                  <a:pt x="105" y="74"/>
                  <a:pt x="128" y="42"/>
                </a:cubicBezTo>
                <a:cubicBezTo>
                  <a:pt x="69" y="0"/>
                  <a:pt x="69" y="0"/>
                  <a:pt x="69" y="0"/>
                </a:cubicBezTo>
                <a:cubicBezTo>
                  <a:pt x="50" y="26"/>
                  <a:pt x="27" y="49"/>
                  <a:pt x="0" y="69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8" name="Freeform 60"/>
          <p:cNvSpPr/>
          <p:nvPr/>
        </p:nvSpPr>
        <p:spPr bwMode="auto">
          <a:xfrm>
            <a:off x="3838575" y="2689226"/>
            <a:ext cx="427037" cy="487363"/>
          </a:xfrm>
          <a:custGeom>
            <a:avLst/>
            <a:gdLst/>
            <a:ahLst/>
            <a:cxnLst>
              <a:cxn ang="0">
                <a:pos x="0" y="88"/>
              </a:cxn>
              <a:cxn ang="0">
                <a:pos x="59" y="130"/>
              </a:cxn>
              <a:cxn ang="0">
                <a:pos x="114" y="23"/>
              </a:cxn>
              <a:cxn ang="0">
                <a:pos x="45" y="0"/>
              </a:cxn>
              <a:cxn ang="0">
                <a:pos x="0" y="88"/>
              </a:cxn>
            </a:cxnLst>
            <a:rect l="0" t="0" r="r" b="b"/>
            <a:pathLst>
              <a:path w="114" h="130">
                <a:moveTo>
                  <a:pt x="0" y="88"/>
                </a:moveTo>
                <a:cubicBezTo>
                  <a:pt x="59" y="130"/>
                  <a:pt x="59" y="130"/>
                  <a:pt x="59" y="130"/>
                </a:cubicBezTo>
                <a:cubicBezTo>
                  <a:pt x="83" y="97"/>
                  <a:pt x="102" y="60"/>
                  <a:pt x="114" y="23"/>
                </a:cubicBezTo>
                <a:cubicBezTo>
                  <a:pt x="45" y="0"/>
                  <a:pt x="45" y="0"/>
                  <a:pt x="45" y="0"/>
                </a:cubicBezTo>
                <a:cubicBezTo>
                  <a:pt x="35" y="31"/>
                  <a:pt x="20" y="60"/>
                  <a:pt x="0" y="88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9" name="Freeform 61"/>
          <p:cNvSpPr/>
          <p:nvPr/>
        </p:nvSpPr>
        <p:spPr bwMode="auto">
          <a:xfrm>
            <a:off x="4006850" y="2325688"/>
            <a:ext cx="330200" cy="450850"/>
          </a:xfrm>
          <a:custGeom>
            <a:avLst/>
            <a:gdLst/>
            <a:ahLst/>
            <a:cxnLst>
              <a:cxn ang="0">
                <a:pos x="0" y="97"/>
              </a:cxn>
              <a:cxn ang="0">
                <a:pos x="69" y="120"/>
              </a:cxn>
              <a:cxn ang="0">
                <a:pos x="88" y="0"/>
              </a:cxn>
              <a:cxn ang="0">
                <a:pos x="15" y="0"/>
              </a:cxn>
              <a:cxn ang="0">
                <a:pos x="0" y="97"/>
              </a:cxn>
            </a:cxnLst>
            <a:rect l="0" t="0" r="r" b="b"/>
            <a:pathLst>
              <a:path w="88" h="120">
                <a:moveTo>
                  <a:pt x="0" y="97"/>
                </a:moveTo>
                <a:cubicBezTo>
                  <a:pt x="69" y="120"/>
                  <a:pt x="69" y="120"/>
                  <a:pt x="69" y="120"/>
                </a:cubicBezTo>
                <a:cubicBezTo>
                  <a:pt x="82" y="80"/>
                  <a:pt x="88" y="40"/>
                  <a:pt x="88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32"/>
                  <a:pt x="10" y="65"/>
                  <a:pt x="0" y="97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0" name="Freeform 62"/>
          <p:cNvSpPr/>
          <p:nvPr/>
        </p:nvSpPr>
        <p:spPr bwMode="auto">
          <a:xfrm>
            <a:off x="4003675" y="1879601"/>
            <a:ext cx="333375" cy="446088"/>
          </a:xfrm>
          <a:custGeom>
            <a:avLst/>
            <a:gdLst/>
            <a:ahLst/>
            <a:cxnLst>
              <a:cxn ang="0">
                <a:pos x="16" y="119"/>
              </a:cxn>
              <a:cxn ang="0">
                <a:pos x="89" y="119"/>
              </a:cxn>
              <a:cxn ang="0">
                <a:pos x="70" y="0"/>
              </a:cxn>
              <a:cxn ang="0">
                <a:pos x="0" y="22"/>
              </a:cxn>
              <a:cxn ang="0">
                <a:pos x="16" y="119"/>
              </a:cxn>
            </a:cxnLst>
            <a:rect l="0" t="0" r="r" b="b"/>
            <a:pathLst>
              <a:path w="89" h="119">
                <a:moveTo>
                  <a:pt x="16" y="119"/>
                </a:moveTo>
                <a:cubicBezTo>
                  <a:pt x="89" y="119"/>
                  <a:pt x="89" y="119"/>
                  <a:pt x="89" y="119"/>
                </a:cubicBezTo>
                <a:cubicBezTo>
                  <a:pt x="89" y="77"/>
                  <a:pt x="82" y="37"/>
                  <a:pt x="70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10" y="53"/>
                  <a:pt x="16" y="85"/>
                  <a:pt x="16" y="119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1" name="Freeform 63"/>
          <p:cNvSpPr/>
          <p:nvPr/>
        </p:nvSpPr>
        <p:spPr bwMode="auto">
          <a:xfrm>
            <a:off x="3838575" y="1474788"/>
            <a:ext cx="427037" cy="487363"/>
          </a:xfrm>
          <a:custGeom>
            <a:avLst/>
            <a:gdLst/>
            <a:ahLst/>
            <a:cxnLst>
              <a:cxn ang="0">
                <a:pos x="45" y="130"/>
              </a:cxn>
              <a:cxn ang="0">
                <a:pos x="114" y="108"/>
              </a:cxn>
              <a:cxn ang="0">
                <a:pos x="59" y="0"/>
              </a:cxn>
              <a:cxn ang="0">
                <a:pos x="0" y="43"/>
              </a:cxn>
              <a:cxn ang="0">
                <a:pos x="45" y="130"/>
              </a:cxn>
            </a:cxnLst>
            <a:rect l="0" t="0" r="r" b="b"/>
            <a:pathLst>
              <a:path w="114" h="130">
                <a:moveTo>
                  <a:pt x="45" y="130"/>
                </a:moveTo>
                <a:cubicBezTo>
                  <a:pt x="114" y="108"/>
                  <a:pt x="114" y="108"/>
                  <a:pt x="114" y="108"/>
                </a:cubicBezTo>
                <a:cubicBezTo>
                  <a:pt x="101" y="68"/>
                  <a:pt x="82" y="32"/>
                  <a:pt x="59" y="0"/>
                </a:cubicBezTo>
                <a:cubicBezTo>
                  <a:pt x="0" y="43"/>
                  <a:pt x="0" y="43"/>
                  <a:pt x="0" y="43"/>
                </a:cubicBezTo>
                <a:cubicBezTo>
                  <a:pt x="19" y="69"/>
                  <a:pt x="34" y="98"/>
                  <a:pt x="45" y="130"/>
                </a:cubicBezTo>
                <a:close/>
              </a:path>
            </a:pathLst>
          </a:custGeom>
          <a:solidFill>
            <a:srgbClr val="B70E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2" name="Freeform 64"/>
          <p:cNvSpPr/>
          <p:nvPr/>
        </p:nvSpPr>
        <p:spPr bwMode="auto">
          <a:xfrm>
            <a:off x="3576638" y="1152526"/>
            <a:ext cx="482600" cy="484188"/>
          </a:xfrm>
          <a:custGeom>
            <a:avLst/>
            <a:gdLst/>
            <a:ahLst/>
            <a:cxnLst>
              <a:cxn ang="0">
                <a:pos x="70" y="129"/>
              </a:cxn>
              <a:cxn ang="0">
                <a:pos x="129" y="86"/>
              </a:cxn>
              <a:cxn ang="0">
                <a:pos x="43" y="0"/>
              </a:cxn>
              <a:cxn ang="0">
                <a:pos x="0" y="59"/>
              </a:cxn>
              <a:cxn ang="0">
                <a:pos x="70" y="129"/>
              </a:cxn>
            </a:cxnLst>
            <a:rect l="0" t="0" r="r" b="b"/>
            <a:pathLst>
              <a:path w="129" h="129">
                <a:moveTo>
                  <a:pt x="70" y="129"/>
                </a:moveTo>
                <a:cubicBezTo>
                  <a:pt x="129" y="86"/>
                  <a:pt x="129" y="86"/>
                  <a:pt x="129" y="86"/>
                </a:cubicBezTo>
                <a:cubicBezTo>
                  <a:pt x="104" y="52"/>
                  <a:pt x="75" y="24"/>
                  <a:pt x="43" y="0"/>
                </a:cubicBezTo>
                <a:cubicBezTo>
                  <a:pt x="0" y="59"/>
                  <a:pt x="0" y="59"/>
                  <a:pt x="0" y="59"/>
                </a:cubicBezTo>
                <a:cubicBezTo>
                  <a:pt x="27" y="78"/>
                  <a:pt x="50" y="101"/>
                  <a:pt x="70" y="129"/>
                </a:cubicBezTo>
                <a:close/>
              </a:path>
            </a:pathLst>
          </a:custGeom>
          <a:solidFill>
            <a:srgbClr val="B70E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3" name="Freeform 65"/>
          <p:cNvSpPr/>
          <p:nvPr/>
        </p:nvSpPr>
        <p:spPr bwMode="auto">
          <a:xfrm>
            <a:off x="3249613" y="946151"/>
            <a:ext cx="487362" cy="427038"/>
          </a:xfrm>
          <a:custGeom>
            <a:avLst/>
            <a:gdLst/>
            <a:ahLst/>
            <a:cxnLst>
              <a:cxn ang="0">
                <a:pos x="88" y="114"/>
              </a:cxn>
              <a:cxn ang="0">
                <a:pos x="130" y="55"/>
              </a:cxn>
              <a:cxn ang="0">
                <a:pos x="22" y="0"/>
              </a:cxn>
              <a:cxn ang="0">
                <a:pos x="0" y="70"/>
              </a:cxn>
              <a:cxn ang="0">
                <a:pos x="88" y="114"/>
              </a:cxn>
            </a:cxnLst>
            <a:rect l="0" t="0" r="r" b="b"/>
            <a:pathLst>
              <a:path w="130" h="114">
                <a:moveTo>
                  <a:pt x="88" y="114"/>
                </a:moveTo>
                <a:cubicBezTo>
                  <a:pt x="130" y="55"/>
                  <a:pt x="130" y="55"/>
                  <a:pt x="130" y="55"/>
                </a:cubicBezTo>
                <a:cubicBezTo>
                  <a:pt x="97" y="31"/>
                  <a:pt x="60" y="13"/>
                  <a:pt x="22" y="0"/>
                </a:cubicBezTo>
                <a:cubicBezTo>
                  <a:pt x="0" y="70"/>
                  <a:pt x="0" y="70"/>
                  <a:pt x="0" y="70"/>
                </a:cubicBezTo>
                <a:cubicBezTo>
                  <a:pt x="31" y="80"/>
                  <a:pt x="60" y="94"/>
                  <a:pt x="88" y="114"/>
                </a:cubicBezTo>
                <a:close/>
              </a:path>
            </a:pathLst>
          </a:custGeom>
          <a:solidFill>
            <a:srgbClr val="B70E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4" name="Freeform 66"/>
          <p:cNvSpPr/>
          <p:nvPr/>
        </p:nvSpPr>
        <p:spPr bwMode="auto">
          <a:xfrm>
            <a:off x="2886075" y="874713"/>
            <a:ext cx="449262" cy="334963"/>
          </a:xfrm>
          <a:custGeom>
            <a:avLst/>
            <a:gdLst/>
            <a:ahLst/>
            <a:cxnLst>
              <a:cxn ang="0">
                <a:pos x="97" y="89"/>
              </a:cxn>
              <a:cxn ang="0">
                <a:pos x="120" y="19"/>
              </a:cxn>
              <a:cxn ang="0">
                <a:pos x="0" y="0"/>
              </a:cxn>
              <a:cxn ang="0">
                <a:pos x="0" y="73"/>
              </a:cxn>
              <a:cxn ang="0">
                <a:pos x="97" y="89"/>
              </a:cxn>
            </a:cxnLst>
            <a:rect l="0" t="0" r="r" b="b"/>
            <a:pathLst>
              <a:path w="120" h="89">
                <a:moveTo>
                  <a:pt x="97" y="89"/>
                </a:moveTo>
                <a:cubicBezTo>
                  <a:pt x="120" y="19"/>
                  <a:pt x="120" y="19"/>
                  <a:pt x="120" y="19"/>
                </a:cubicBezTo>
                <a:cubicBezTo>
                  <a:pt x="80" y="6"/>
                  <a:pt x="40" y="0"/>
                  <a:pt x="0" y="0"/>
                </a:cubicBezTo>
                <a:cubicBezTo>
                  <a:pt x="0" y="73"/>
                  <a:pt x="0" y="73"/>
                  <a:pt x="0" y="73"/>
                </a:cubicBezTo>
                <a:cubicBezTo>
                  <a:pt x="32" y="73"/>
                  <a:pt x="65" y="78"/>
                  <a:pt x="97" y="89"/>
                </a:cubicBezTo>
                <a:close/>
              </a:path>
            </a:pathLst>
          </a:custGeom>
          <a:solidFill>
            <a:srgbClr val="B70E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5" name="Freeform 67"/>
          <p:cNvSpPr/>
          <p:nvPr/>
        </p:nvSpPr>
        <p:spPr bwMode="auto">
          <a:xfrm>
            <a:off x="788988" y="3357563"/>
            <a:ext cx="217487" cy="358775"/>
          </a:xfrm>
          <a:custGeom>
            <a:avLst/>
            <a:gdLst/>
            <a:ahLst/>
            <a:cxnLst>
              <a:cxn ang="0">
                <a:pos x="56" y="25"/>
              </a:cxn>
              <a:cxn ang="0">
                <a:pos x="15" y="86"/>
              </a:cxn>
              <a:cxn ang="0">
                <a:pos x="58" y="86"/>
              </a:cxn>
              <a:cxn ang="0">
                <a:pos x="57" y="96"/>
              </a:cxn>
              <a:cxn ang="0">
                <a:pos x="2" y="96"/>
              </a:cxn>
              <a:cxn ang="0">
                <a:pos x="2" y="86"/>
              </a:cxn>
              <a:cxn ang="0">
                <a:pos x="44" y="26"/>
              </a:cxn>
              <a:cxn ang="0">
                <a:pos x="28" y="9"/>
              </a:cxn>
              <a:cxn ang="0">
                <a:pos x="8" y="20"/>
              </a:cxn>
              <a:cxn ang="0">
                <a:pos x="0" y="14"/>
              </a:cxn>
              <a:cxn ang="0">
                <a:pos x="28" y="0"/>
              </a:cxn>
              <a:cxn ang="0">
                <a:pos x="56" y="25"/>
              </a:cxn>
            </a:cxnLst>
            <a:rect l="0" t="0" r="r" b="b"/>
            <a:pathLst>
              <a:path w="58" h="96">
                <a:moveTo>
                  <a:pt x="56" y="25"/>
                </a:moveTo>
                <a:cubicBezTo>
                  <a:pt x="56" y="43"/>
                  <a:pt x="45" y="56"/>
                  <a:pt x="15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7" y="96"/>
                  <a:pt x="57" y="96"/>
                  <a:pt x="57" y="96"/>
                </a:cubicBezTo>
                <a:cubicBezTo>
                  <a:pt x="2" y="96"/>
                  <a:pt x="2" y="96"/>
                  <a:pt x="2" y="96"/>
                </a:cubicBezTo>
                <a:cubicBezTo>
                  <a:pt x="2" y="86"/>
                  <a:pt x="2" y="86"/>
                  <a:pt x="2" y="86"/>
                </a:cubicBezTo>
                <a:cubicBezTo>
                  <a:pt x="35" y="51"/>
                  <a:pt x="44" y="42"/>
                  <a:pt x="44" y="26"/>
                </a:cubicBezTo>
                <a:cubicBezTo>
                  <a:pt x="44" y="15"/>
                  <a:pt x="37" y="9"/>
                  <a:pt x="28" y="9"/>
                </a:cubicBezTo>
                <a:cubicBezTo>
                  <a:pt x="19" y="9"/>
                  <a:pt x="14" y="13"/>
                  <a:pt x="8" y="20"/>
                </a:cubicBezTo>
                <a:cubicBezTo>
                  <a:pt x="0" y="14"/>
                  <a:pt x="0" y="14"/>
                  <a:pt x="0" y="14"/>
                </a:cubicBezTo>
                <a:cubicBezTo>
                  <a:pt x="7" y="4"/>
                  <a:pt x="16" y="0"/>
                  <a:pt x="28" y="0"/>
                </a:cubicBezTo>
                <a:cubicBezTo>
                  <a:pt x="45" y="0"/>
                  <a:pt x="56" y="11"/>
                  <a:pt x="56" y="25"/>
                </a:cubicBezTo>
                <a:close/>
              </a:path>
            </a:pathLst>
          </a:custGeom>
          <a:solidFill>
            <a:srgbClr val="B70E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6" name="Freeform 68"/>
          <p:cNvSpPr>
            <a:spLocks noEditPoints="1"/>
          </p:cNvSpPr>
          <p:nvPr/>
        </p:nvSpPr>
        <p:spPr bwMode="auto">
          <a:xfrm>
            <a:off x="1066800" y="3357563"/>
            <a:ext cx="233362" cy="366713"/>
          </a:xfrm>
          <a:custGeom>
            <a:avLst/>
            <a:gdLst/>
            <a:ahLst/>
            <a:cxnLst>
              <a:cxn ang="0">
                <a:pos x="62" y="49"/>
              </a:cxn>
              <a:cxn ang="0">
                <a:pos x="31" y="98"/>
              </a:cxn>
              <a:cxn ang="0">
                <a:pos x="0" y="48"/>
              </a:cxn>
              <a:cxn ang="0">
                <a:pos x="31" y="0"/>
              </a:cxn>
              <a:cxn ang="0">
                <a:pos x="62" y="49"/>
              </a:cxn>
              <a:cxn ang="0">
                <a:pos x="12" y="48"/>
              </a:cxn>
              <a:cxn ang="0">
                <a:pos x="31" y="88"/>
              </a:cxn>
              <a:cxn ang="0">
                <a:pos x="50" y="49"/>
              </a:cxn>
              <a:cxn ang="0">
                <a:pos x="31" y="9"/>
              </a:cxn>
              <a:cxn ang="0">
                <a:pos x="12" y="48"/>
              </a:cxn>
            </a:cxnLst>
            <a:rect l="0" t="0" r="r" b="b"/>
            <a:pathLst>
              <a:path w="62" h="98">
                <a:moveTo>
                  <a:pt x="62" y="49"/>
                </a:moveTo>
                <a:cubicBezTo>
                  <a:pt x="62" y="80"/>
                  <a:pt x="52" y="98"/>
                  <a:pt x="31" y="98"/>
                </a:cubicBezTo>
                <a:cubicBezTo>
                  <a:pt x="10" y="98"/>
                  <a:pt x="0" y="80"/>
                  <a:pt x="0" y="48"/>
                </a:cubicBezTo>
                <a:cubicBezTo>
                  <a:pt x="0" y="17"/>
                  <a:pt x="10" y="0"/>
                  <a:pt x="31" y="0"/>
                </a:cubicBezTo>
                <a:cubicBezTo>
                  <a:pt x="52" y="0"/>
                  <a:pt x="62" y="17"/>
                  <a:pt x="62" y="49"/>
                </a:cubicBezTo>
                <a:close/>
                <a:moveTo>
                  <a:pt x="12" y="48"/>
                </a:moveTo>
                <a:cubicBezTo>
                  <a:pt x="12" y="77"/>
                  <a:pt x="19" y="88"/>
                  <a:pt x="31" y="88"/>
                </a:cubicBezTo>
                <a:cubicBezTo>
                  <a:pt x="43" y="88"/>
                  <a:pt x="50" y="77"/>
                  <a:pt x="50" y="49"/>
                </a:cubicBezTo>
                <a:cubicBezTo>
                  <a:pt x="50" y="20"/>
                  <a:pt x="43" y="9"/>
                  <a:pt x="31" y="9"/>
                </a:cubicBezTo>
                <a:cubicBezTo>
                  <a:pt x="19" y="9"/>
                  <a:pt x="12" y="20"/>
                  <a:pt x="12" y="48"/>
                </a:cubicBezTo>
                <a:close/>
              </a:path>
            </a:pathLst>
          </a:custGeom>
          <a:solidFill>
            <a:srgbClr val="B70E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7" name="Freeform 69"/>
          <p:cNvSpPr>
            <a:spLocks noEditPoints="1"/>
          </p:cNvSpPr>
          <p:nvPr/>
        </p:nvSpPr>
        <p:spPr bwMode="auto">
          <a:xfrm>
            <a:off x="1355725" y="3338513"/>
            <a:ext cx="385762" cy="393700"/>
          </a:xfrm>
          <a:custGeom>
            <a:avLst/>
            <a:gdLst/>
            <a:ahLst/>
            <a:cxnLst>
              <a:cxn ang="0">
                <a:pos x="46" y="28"/>
              </a:cxn>
              <a:cxn ang="0">
                <a:pos x="23" y="52"/>
              </a:cxn>
              <a:cxn ang="0">
                <a:pos x="0" y="28"/>
              </a:cxn>
              <a:cxn ang="0">
                <a:pos x="23" y="5"/>
              </a:cxn>
              <a:cxn ang="0">
                <a:pos x="46" y="28"/>
              </a:cxn>
              <a:cxn ang="0">
                <a:pos x="11" y="28"/>
              </a:cxn>
              <a:cxn ang="0">
                <a:pos x="23" y="44"/>
              </a:cxn>
              <a:cxn ang="0">
                <a:pos x="35" y="28"/>
              </a:cxn>
              <a:cxn ang="0">
                <a:pos x="23" y="13"/>
              </a:cxn>
              <a:cxn ang="0">
                <a:pos x="11" y="28"/>
              </a:cxn>
              <a:cxn ang="0">
                <a:pos x="23" y="105"/>
              </a:cxn>
              <a:cxn ang="0">
                <a:pos x="15" y="100"/>
              </a:cxn>
              <a:cxn ang="0">
                <a:pos x="81" y="0"/>
              </a:cxn>
              <a:cxn ang="0">
                <a:pos x="89" y="6"/>
              </a:cxn>
              <a:cxn ang="0">
                <a:pos x="23" y="105"/>
              </a:cxn>
              <a:cxn ang="0">
                <a:pos x="103" y="79"/>
              </a:cxn>
              <a:cxn ang="0">
                <a:pos x="81" y="103"/>
              </a:cxn>
              <a:cxn ang="0">
                <a:pos x="58" y="79"/>
              </a:cxn>
              <a:cxn ang="0">
                <a:pos x="81" y="55"/>
              </a:cxn>
              <a:cxn ang="0">
                <a:pos x="103" y="79"/>
              </a:cxn>
              <a:cxn ang="0">
                <a:pos x="69" y="79"/>
              </a:cxn>
              <a:cxn ang="0">
                <a:pos x="81" y="94"/>
              </a:cxn>
              <a:cxn ang="0">
                <a:pos x="93" y="79"/>
              </a:cxn>
              <a:cxn ang="0">
                <a:pos x="81" y="63"/>
              </a:cxn>
              <a:cxn ang="0">
                <a:pos x="69" y="79"/>
              </a:cxn>
            </a:cxnLst>
            <a:rect l="0" t="0" r="r" b="b"/>
            <a:pathLst>
              <a:path w="103" h="105">
                <a:moveTo>
                  <a:pt x="46" y="28"/>
                </a:moveTo>
                <a:cubicBezTo>
                  <a:pt x="46" y="43"/>
                  <a:pt x="36" y="52"/>
                  <a:pt x="23" y="52"/>
                </a:cubicBezTo>
                <a:cubicBezTo>
                  <a:pt x="10" y="52"/>
                  <a:pt x="0" y="43"/>
                  <a:pt x="0" y="28"/>
                </a:cubicBezTo>
                <a:cubicBezTo>
                  <a:pt x="0" y="14"/>
                  <a:pt x="10" y="5"/>
                  <a:pt x="23" y="5"/>
                </a:cubicBezTo>
                <a:cubicBezTo>
                  <a:pt x="36" y="5"/>
                  <a:pt x="46" y="14"/>
                  <a:pt x="46" y="28"/>
                </a:cubicBezTo>
                <a:close/>
                <a:moveTo>
                  <a:pt x="11" y="28"/>
                </a:moveTo>
                <a:cubicBezTo>
                  <a:pt x="11" y="36"/>
                  <a:pt x="14" y="44"/>
                  <a:pt x="23" y="44"/>
                </a:cubicBezTo>
                <a:cubicBezTo>
                  <a:pt x="32" y="44"/>
                  <a:pt x="35" y="36"/>
                  <a:pt x="35" y="28"/>
                </a:cubicBezTo>
                <a:cubicBezTo>
                  <a:pt x="35" y="21"/>
                  <a:pt x="32" y="13"/>
                  <a:pt x="23" y="13"/>
                </a:cubicBezTo>
                <a:cubicBezTo>
                  <a:pt x="14" y="13"/>
                  <a:pt x="11" y="20"/>
                  <a:pt x="11" y="28"/>
                </a:cubicBezTo>
                <a:close/>
                <a:moveTo>
                  <a:pt x="23" y="105"/>
                </a:moveTo>
                <a:cubicBezTo>
                  <a:pt x="15" y="100"/>
                  <a:pt x="15" y="100"/>
                  <a:pt x="15" y="100"/>
                </a:cubicBezTo>
                <a:cubicBezTo>
                  <a:pt x="81" y="0"/>
                  <a:pt x="81" y="0"/>
                  <a:pt x="81" y="0"/>
                </a:cubicBezTo>
                <a:cubicBezTo>
                  <a:pt x="89" y="6"/>
                  <a:pt x="89" y="6"/>
                  <a:pt x="89" y="6"/>
                </a:cubicBezTo>
                <a:lnTo>
                  <a:pt x="23" y="105"/>
                </a:lnTo>
                <a:close/>
                <a:moveTo>
                  <a:pt x="103" y="79"/>
                </a:moveTo>
                <a:cubicBezTo>
                  <a:pt x="103" y="93"/>
                  <a:pt x="94" y="103"/>
                  <a:pt x="81" y="103"/>
                </a:cubicBezTo>
                <a:cubicBezTo>
                  <a:pt x="68" y="103"/>
                  <a:pt x="58" y="93"/>
                  <a:pt x="58" y="79"/>
                </a:cubicBezTo>
                <a:cubicBezTo>
                  <a:pt x="58" y="64"/>
                  <a:pt x="67" y="55"/>
                  <a:pt x="81" y="55"/>
                </a:cubicBezTo>
                <a:cubicBezTo>
                  <a:pt x="94" y="55"/>
                  <a:pt x="103" y="64"/>
                  <a:pt x="103" y="79"/>
                </a:cubicBezTo>
                <a:close/>
                <a:moveTo>
                  <a:pt x="69" y="79"/>
                </a:moveTo>
                <a:cubicBezTo>
                  <a:pt x="69" y="87"/>
                  <a:pt x="71" y="94"/>
                  <a:pt x="81" y="94"/>
                </a:cubicBezTo>
                <a:cubicBezTo>
                  <a:pt x="90" y="94"/>
                  <a:pt x="93" y="87"/>
                  <a:pt x="93" y="79"/>
                </a:cubicBezTo>
                <a:cubicBezTo>
                  <a:pt x="93" y="71"/>
                  <a:pt x="90" y="63"/>
                  <a:pt x="81" y="63"/>
                </a:cubicBezTo>
                <a:cubicBezTo>
                  <a:pt x="71" y="63"/>
                  <a:pt x="69" y="71"/>
                  <a:pt x="69" y="79"/>
                </a:cubicBezTo>
                <a:close/>
              </a:path>
            </a:pathLst>
          </a:custGeom>
          <a:solidFill>
            <a:srgbClr val="B70E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8" name="Freeform 70"/>
          <p:cNvSpPr/>
          <p:nvPr/>
        </p:nvSpPr>
        <p:spPr bwMode="auto">
          <a:xfrm>
            <a:off x="4329113" y="3357563"/>
            <a:ext cx="228600" cy="36671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39" y="45"/>
              </a:cxn>
              <a:cxn ang="0">
                <a:pos x="61" y="69"/>
              </a:cxn>
              <a:cxn ang="0">
                <a:pos x="29" y="98"/>
              </a:cxn>
              <a:cxn ang="0">
                <a:pos x="0" y="85"/>
              </a:cxn>
              <a:cxn ang="0">
                <a:pos x="8" y="78"/>
              </a:cxn>
              <a:cxn ang="0">
                <a:pos x="28" y="88"/>
              </a:cxn>
              <a:cxn ang="0">
                <a:pos x="48" y="69"/>
              </a:cxn>
              <a:cxn ang="0">
                <a:pos x="29" y="51"/>
              </a:cxn>
              <a:cxn ang="0">
                <a:pos x="22" y="51"/>
              </a:cxn>
              <a:cxn ang="0">
                <a:pos x="23" y="42"/>
              </a:cxn>
              <a:cxn ang="0">
                <a:pos x="28" y="42"/>
              </a:cxn>
              <a:cxn ang="0">
                <a:pos x="46" y="24"/>
              </a:cxn>
              <a:cxn ang="0">
                <a:pos x="29" y="9"/>
              </a:cxn>
              <a:cxn ang="0">
                <a:pos x="9" y="18"/>
              </a:cxn>
              <a:cxn ang="0">
                <a:pos x="3" y="11"/>
              </a:cxn>
              <a:cxn ang="0">
                <a:pos x="30" y="0"/>
              </a:cxn>
              <a:cxn ang="0">
                <a:pos x="58" y="24"/>
              </a:cxn>
            </a:cxnLst>
            <a:rect l="0" t="0" r="r" b="b"/>
            <a:pathLst>
              <a:path w="61" h="98">
                <a:moveTo>
                  <a:pt x="58" y="24"/>
                </a:moveTo>
                <a:cubicBezTo>
                  <a:pt x="58" y="36"/>
                  <a:pt x="50" y="43"/>
                  <a:pt x="39" y="45"/>
                </a:cubicBezTo>
                <a:cubicBezTo>
                  <a:pt x="51" y="46"/>
                  <a:pt x="61" y="54"/>
                  <a:pt x="61" y="69"/>
                </a:cubicBezTo>
                <a:cubicBezTo>
                  <a:pt x="61" y="85"/>
                  <a:pt x="48" y="98"/>
                  <a:pt x="29" y="98"/>
                </a:cubicBezTo>
                <a:cubicBezTo>
                  <a:pt x="17" y="98"/>
                  <a:pt x="8" y="94"/>
                  <a:pt x="0" y="85"/>
                </a:cubicBezTo>
                <a:cubicBezTo>
                  <a:pt x="8" y="78"/>
                  <a:pt x="8" y="78"/>
                  <a:pt x="8" y="78"/>
                </a:cubicBezTo>
                <a:cubicBezTo>
                  <a:pt x="14" y="85"/>
                  <a:pt x="20" y="88"/>
                  <a:pt x="28" y="88"/>
                </a:cubicBezTo>
                <a:cubicBezTo>
                  <a:pt x="41" y="88"/>
                  <a:pt x="48" y="80"/>
                  <a:pt x="48" y="69"/>
                </a:cubicBezTo>
                <a:cubicBezTo>
                  <a:pt x="48" y="55"/>
                  <a:pt x="40" y="51"/>
                  <a:pt x="29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23" y="42"/>
                  <a:pt x="23" y="42"/>
                  <a:pt x="23" y="42"/>
                </a:cubicBezTo>
                <a:cubicBezTo>
                  <a:pt x="28" y="42"/>
                  <a:pt x="28" y="42"/>
                  <a:pt x="28" y="42"/>
                </a:cubicBezTo>
                <a:cubicBezTo>
                  <a:pt x="38" y="42"/>
                  <a:pt x="46" y="36"/>
                  <a:pt x="46" y="24"/>
                </a:cubicBezTo>
                <a:cubicBezTo>
                  <a:pt x="46" y="15"/>
                  <a:pt x="39" y="9"/>
                  <a:pt x="29" y="9"/>
                </a:cubicBezTo>
                <a:cubicBezTo>
                  <a:pt x="22" y="9"/>
                  <a:pt x="16" y="12"/>
                  <a:pt x="9" y="18"/>
                </a:cubicBezTo>
                <a:cubicBezTo>
                  <a:pt x="3" y="11"/>
                  <a:pt x="3" y="11"/>
                  <a:pt x="3" y="11"/>
                </a:cubicBezTo>
                <a:cubicBezTo>
                  <a:pt x="11" y="3"/>
                  <a:pt x="20" y="0"/>
                  <a:pt x="30" y="0"/>
                </a:cubicBezTo>
                <a:cubicBezTo>
                  <a:pt x="48" y="0"/>
                  <a:pt x="58" y="11"/>
                  <a:pt x="58" y="24"/>
                </a:cubicBez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9" name="Freeform 71"/>
          <p:cNvSpPr/>
          <p:nvPr/>
        </p:nvSpPr>
        <p:spPr bwMode="auto">
          <a:xfrm>
            <a:off x="4603750" y="3360738"/>
            <a:ext cx="225425" cy="363538"/>
          </a:xfrm>
          <a:custGeom>
            <a:avLst/>
            <a:gdLst/>
            <a:ahLst/>
            <a:cxnLst>
              <a:cxn ang="0">
                <a:pos x="17" y="9"/>
              </a:cxn>
              <a:cxn ang="0">
                <a:pos x="17" y="38"/>
              </a:cxn>
              <a:cxn ang="0">
                <a:pos x="33" y="35"/>
              </a:cxn>
              <a:cxn ang="0">
                <a:pos x="60" y="65"/>
              </a:cxn>
              <a:cxn ang="0">
                <a:pos x="27" y="97"/>
              </a:cxn>
              <a:cxn ang="0">
                <a:pos x="0" y="85"/>
              </a:cxn>
              <a:cxn ang="0">
                <a:pos x="7" y="78"/>
              </a:cxn>
              <a:cxn ang="0">
                <a:pos x="27" y="87"/>
              </a:cxn>
              <a:cxn ang="0">
                <a:pos x="47" y="64"/>
              </a:cxn>
              <a:cxn ang="0">
                <a:pos x="29" y="44"/>
              </a:cxn>
              <a:cxn ang="0">
                <a:pos x="15" y="47"/>
              </a:cxn>
              <a:cxn ang="0">
                <a:pos x="6" y="47"/>
              </a:cxn>
              <a:cxn ang="0">
                <a:pos x="6" y="0"/>
              </a:cxn>
              <a:cxn ang="0">
                <a:pos x="57" y="0"/>
              </a:cxn>
              <a:cxn ang="0">
                <a:pos x="55" y="9"/>
              </a:cxn>
              <a:cxn ang="0">
                <a:pos x="17" y="9"/>
              </a:cxn>
            </a:cxnLst>
            <a:rect l="0" t="0" r="r" b="b"/>
            <a:pathLst>
              <a:path w="60" h="97">
                <a:moveTo>
                  <a:pt x="17" y="9"/>
                </a:moveTo>
                <a:cubicBezTo>
                  <a:pt x="17" y="38"/>
                  <a:pt x="17" y="38"/>
                  <a:pt x="17" y="38"/>
                </a:cubicBezTo>
                <a:cubicBezTo>
                  <a:pt x="22" y="36"/>
                  <a:pt x="27" y="35"/>
                  <a:pt x="33" y="35"/>
                </a:cubicBezTo>
                <a:cubicBezTo>
                  <a:pt x="49" y="35"/>
                  <a:pt x="60" y="46"/>
                  <a:pt x="60" y="65"/>
                </a:cubicBezTo>
                <a:cubicBezTo>
                  <a:pt x="60" y="83"/>
                  <a:pt x="47" y="97"/>
                  <a:pt x="27" y="97"/>
                </a:cubicBezTo>
                <a:cubicBezTo>
                  <a:pt x="15" y="97"/>
                  <a:pt x="7" y="92"/>
                  <a:pt x="0" y="85"/>
                </a:cubicBezTo>
                <a:cubicBezTo>
                  <a:pt x="7" y="78"/>
                  <a:pt x="7" y="78"/>
                  <a:pt x="7" y="78"/>
                </a:cubicBezTo>
                <a:cubicBezTo>
                  <a:pt x="13" y="84"/>
                  <a:pt x="19" y="87"/>
                  <a:pt x="27" y="87"/>
                </a:cubicBezTo>
                <a:cubicBezTo>
                  <a:pt x="40" y="87"/>
                  <a:pt x="47" y="79"/>
                  <a:pt x="47" y="64"/>
                </a:cubicBezTo>
                <a:cubicBezTo>
                  <a:pt x="47" y="49"/>
                  <a:pt x="40" y="44"/>
                  <a:pt x="29" y="44"/>
                </a:cubicBezTo>
                <a:cubicBezTo>
                  <a:pt x="24" y="44"/>
                  <a:pt x="20" y="45"/>
                  <a:pt x="15" y="47"/>
                </a:cubicBezTo>
                <a:cubicBezTo>
                  <a:pt x="6" y="47"/>
                  <a:pt x="6" y="47"/>
                  <a:pt x="6" y="47"/>
                </a:cubicBezTo>
                <a:cubicBezTo>
                  <a:pt x="6" y="0"/>
                  <a:pt x="6" y="0"/>
                  <a:pt x="6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5" y="9"/>
                  <a:pt x="55" y="9"/>
                  <a:pt x="55" y="9"/>
                </a:cubicBezTo>
                <a:lnTo>
                  <a:pt x="17" y="9"/>
                </a:ln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0" name="Freeform 72"/>
          <p:cNvSpPr>
            <a:spLocks noEditPoints="1"/>
          </p:cNvSpPr>
          <p:nvPr/>
        </p:nvSpPr>
        <p:spPr bwMode="auto">
          <a:xfrm>
            <a:off x="4876800" y="3338513"/>
            <a:ext cx="387350" cy="393700"/>
          </a:xfrm>
          <a:custGeom>
            <a:avLst/>
            <a:gdLst/>
            <a:ahLst/>
            <a:cxnLst>
              <a:cxn ang="0">
                <a:pos x="45" y="28"/>
              </a:cxn>
              <a:cxn ang="0">
                <a:pos x="23" y="52"/>
              </a:cxn>
              <a:cxn ang="0">
                <a:pos x="0" y="28"/>
              </a:cxn>
              <a:cxn ang="0">
                <a:pos x="23" y="5"/>
              </a:cxn>
              <a:cxn ang="0">
                <a:pos x="45" y="28"/>
              </a:cxn>
              <a:cxn ang="0">
                <a:pos x="11" y="28"/>
              </a:cxn>
              <a:cxn ang="0">
                <a:pos x="23" y="44"/>
              </a:cxn>
              <a:cxn ang="0">
                <a:pos x="35" y="28"/>
              </a:cxn>
              <a:cxn ang="0">
                <a:pos x="23" y="13"/>
              </a:cxn>
              <a:cxn ang="0">
                <a:pos x="11" y="28"/>
              </a:cxn>
              <a:cxn ang="0">
                <a:pos x="23" y="105"/>
              </a:cxn>
              <a:cxn ang="0">
                <a:pos x="15" y="100"/>
              </a:cxn>
              <a:cxn ang="0">
                <a:pos x="80" y="0"/>
              </a:cxn>
              <a:cxn ang="0">
                <a:pos x="89" y="6"/>
              </a:cxn>
              <a:cxn ang="0">
                <a:pos x="23" y="105"/>
              </a:cxn>
              <a:cxn ang="0">
                <a:pos x="103" y="79"/>
              </a:cxn>
              <a:cxn ang="0">
                <a:pos x="80" y="103"/>
              </a:cxn>
              <a:cxn ang="0">
                <a:pos x="58" y="79"/>
              </a:cxn>
              <a:cxn ang="0">
                <a:pos x="80" y="55"/>
              </a:cxn>
              <a:cxn ang="0">
                <a:pos x="103" y="79"/>
              </a:cxn>
              <a:cxn ang="0">
                <a:pos x="68" y="79"/>
              </a:cxn>
              <a:cxn ang="0">
                <a:pos x="80" y="94"/>
              </a:cxn>
              <a:cxn ang="0">
                <a:pos x="92" y="79"/>
              </a:cxn>
              <a:cxn ang="0">
                <a:pos x="80" y="63"/>
              </a:cxn>
              <a:cxn ang="0">
                <a:pos x="68" y="79"/>
              </a:cxn>
            </a:cxnLst>
            <a:rect l="0" t="0" r="r" b="b"/>
            <a:pathLst>
              <a:path w="103" h="105">
                <a:moveTo>
                  <a:pt x="45" y="28"/>
                </a:moveTo>
                <a:cubicBezTo>
                  <a:pt x="45" y="43"/>
                  <a:pt x="36" y="52"/>
                  <a:pt x="23" y="52"/>
                </a:cubicBezTo>
                <a:cubicBezTo>
                  <a:pt x="10" y="52"/>
                  <a:pt x="0" y="43"/>
                  <a:pt x="0" y="28"/>
                </a:cubicBezTo>
                <a:cubicBezTo>
                  <a:pt x="0" y="14"/>
                  <a:pt x="10" y="5"/>
                  <a:pt x="23" y="5"/>
                </a:cubicBezTo>
                <a:cubicBezTo>
                  <a:pt x="36" y="5"/>
                  <a:pt x="45" y="14"/>
                  <a:pt x="45" y="28"/>
                </a:cubicBezTo>
                <a:close/>
                <a:moveTo>
                  <a:pt x="11" y="28"/>
                </a:moveTo>
                <a:cubicBezTo>
                  <a:pt x="11" y="36"/>
                  <a:pt x="13" y="44"/>
                  <a:pt x="23" y="44"/>
                </a:cubicBezTo>
                <a:cubicBezTo>
                  <a:pt x="32" y="44"/>
                  <a:pt x="35" y="36"/>
                  <a:pt x="35" y="28"/>
                </a:cubicBezTo>
                <a:cubicBezTo>
                  <a:pt x="35" y="21"/>
                  <a:pt x="32" y="13"/>
                  <a:pt x="23" y="13"/>
                </a:cubicBezTo>
                <a:cubicBezTo>
                  <a:pt x="13" y="13"/>
                  <a:pt x="11" y="20"/>
                  <a:pt x="11" y="28"/>
                </a:cubicBezTo>
                <a:close/>
                <a:moveTo>
                  <a:pt x="23" y="105"/>
                </a:moveTo>
                <a:cubicBezTo>
                  <a:pt x="15" y="100"/>
                  <a:pt x="15" y="100"/>
                  <a:pt x="15" y="100"/>
                </a:cubicBezTo>
                <a:cubicBezTo>
                  <a:pt x="80" y="0"/>
                  <a:pt x="80" y="0"/>
                  <a:pt x="80" y="0"/>
                </a:cubicBezTo>
                <a:cubicBezTo>
                  <a:pt x="89" y="6"/>
                  <a:pt x="89" y="6"/>
                  <a:pt x="89" y="6"/>
                </a:cubicBezTo>
                <a:lnTo>
                  <a:pt x="23" y="105"/>
                </a:lnTo>
                <a:close/>
                <a:moveTo>
                  <a:pt x="103" y="79"/>
                </a:moveTo>
                <a:cubicBezTo>
                  <a:pt x="103" y="93"/>
                  <a:pt x="94" y="103"/>
                  <a:pt x="80" y="103"/>
                </a:cubicBezTo>
                <a:cubicBezTo>
                  <a:pt x="67" y="103"/>
                  <a:pt x="58" y="93"/>
                  <a:pt x="58" y="79"/>
                </a:cubicBezTo>
                <a:cubicBezTo>
                  <a:pt x="58" y="64"/>
                  <a:pt x="67" y="55"/>
                  <a:pt x="80" y="55"/>
                </a:cubicBezTo>
                <a:cubicBezTo>
                  <a:pt x="94" y="55"/>
                  <a:pt x="103" y="64"/>
                  <a:pt x="103" y="79"/>
                </a:cubicBezTo>
                <a:close/>
                <a:moveTo>
                  <a:pt x="68" y="79"/>
                </a:moveTo>
                <a:cubicBezTo>
                  <a:pt x="68" y="87"/>
                  <a:pt x="71" y="94"/>
                  <a:pt x="80" y="94"/>
                </a:cubicBezTo>
                <a:cubicBezTo>
                  <a:pt x="90" y="94"/>
                  <a:pt x="92" y="87"/>
                  <a:pt x="92" y="79"/>
                </a:cubicBezTo>
                <a:cubicBezTo>
                  <a:pt x="92" y="71"/>
                  <a:pt x="90" y="63"/>
                  <a:pt x="80" y="63"/>
                </a:cubicBezTo>
                <a:cubicBezTo>
                  <a:pt x="71" y="63"/>
                  <a:pt x="68" y="71"/>
                  <a:pt x="68" y="79"/>
                </a:cubicBez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1" name="Freeform 73"/>
          <p:cNvSpPr/>
          <p:nvPr/>
        </p:nvSpPr>
        <p:spPr bwMode="auto">
          <a:xfrm>
            <a:off x="5922963" y="874713"/>
            <a:ext cx="450850" cy="334963"/>
          </a:xfrm>
          <a:custGeom>
            <a:avLst/>
            <a:gdLst/>
            <a:ahLst/>
            <a:cxnLst>
              <a:cxn ang="0">
                <a:pos x="120" y="73"/>
              </a:cxn>
              <a:cxn ang="0">
                <a:pos x="120" y="0"/>
              </a:cxn>
              <a:cxn ang="0">
                <a:pos x="0" y="19"/>
              </a:cxn>
              <a:cxn ang="0">
                <a:pos x="23" y="89"/>
              </a:cxn>
              <a:cxn ang="0">
                <a:pos x="120" y="73"/>
              </a:cxn>
            </a:cxnLst>
            <a:rect l="0" t="0" r="r" b="b"/>
            <a:pathLst>
              <a:path w="120" h="89">
                <a:moveTo>
                  <a:pt x="120" y="73"/>
                </a:moveTo>
                <a:cubicBezTo>
                  <a:pt x="120" y="0"/>
                  <a:pt x="120" y="0"/>
                  <a:pt x="120" y="0"/>
                </a:cubicBezTo>
                <a:cubicBezTo>
                  <a:pt x="78" y="0"/>
                  <a:pt x="38" y="7"/>
                  <a:pt x="0" y="19"/>
                </a:cubicBezTo>
                <a:cubicBezTo>
                  <a:pt x="23" y="89"/>
                  <a:pt x="23" y="89"/>
                  <a:pt x="23" y="89"/>
                </a:cubicBezTo>
                <a:cubicBezTo>
                  <a:pt x="53" y="79"/>
                  <a:pt x="86" y="73"/>
                  <a:pt x="120" y="73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2" name="Freeform 74"/>
          <p:cNvSpPr/>
          <p:nvPr/>
        </p:nvSpPr>
        <p:spPr bwMode="auto">
          <a:xfrm>
            <a:off x="5518150" y="946151"/>
            <a:ext cx="492125" cy="427038"/>
          </a:xfrm>
          <a:custGeom>
            <a:avLst/>
            <a:gdLst/>
            <a:ahLst/>
            <a:cxnLst>
              <a:cxn ang="0">
                <a:pos x="131" y="70"/>
              </a:cxn>
              <a:cxn ang="0">
                <a:pos x="108" y="0"/>
              </a:cxn>
              <a:cxn ang="0">
                <a:pos x="0" y="55"/>
              </a:cxn>
              <a:cxn ang="0">
                <a:pos x="43" y="114"/>
              </a:cxn>
              <a:cxn ang="0">
                <a:pos x="131" y="70"/>
              </a:cxn>
            </a:cxnLst>
            <a:rect l="0" t="0" r="r" b="b"/>
            <a:pathLst>
              <a:path w="131" h="114">
                <a:moveTo>
                  <a:pt x="131" y="70"/>
                </a:moveTo>
                <a:cubicBezTo>
                  <a:pt x="108" y="0"/>
                  <a:pt x="108" y="0"/>
                  <a:pt x="108" y="0"/>
                </a:cubicBezTo>
                <a:cubicBezTo>
                  <a:pt x="68" y="13"/>
                  <a:pt x="32" y="32"/>
                  <a:pt x="0" y="55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69" y="95"/>
                  <a:pt x="98" y="80"/>
                  <a:pt x="131" y="70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3" name="Freeform 75"/>
          <p:cNvSpPr/>
          <p:nvPr/>
        </p:nvSpPr>
        <p:spPr bwMode="auto">
          <a:xfrm>
            <a:off x="5199063" y="1152526"/>
            <a:ext cx="481012" cy="484188"/>
          </a:xfrm>
          <a:custGeom>
            <a:avLst/>
            <a:gdLst/>
            <a:ahLst/>
            <a:cxnLst>
              <a:cxn ang="0">
                <a:pos x="128" y="59"/>
              </a:cxn>
              <a:cxn ang="0">
                <a:pos x="85" y="0"/>
              </a:cxn>
              <a:cxn ang="0">
                <a:pos x="0" y="86"/>
              </a:cxn>
              <a:cxn ang="0">
                <a:pos x="59" y="129"/>
              </a:cxn>
              <a:cxn ang="0">
                <a:pos x="128" y="59"/>
              </a:cxn>
            </a:cxnLst>
            <a:rect l="0" t="0" r="r" b="b"/>
            <a:pathLst>
              <a:path w="128" h="129">
                <a:moveTo>
                  <a:pt x="128" y="59"/>
                </a:moveTo>
                <a:cubicBezTo>
                  <a:pt x="85" y="0"/>
                  <a:pt x="85" y="0"/>
                  <a:pt x="85" y="0"/>
                </a:cubicBezTo>
                <a:cubicBezTo>
                  <a:pt x="52" y="25"/>
                  <a:pt x="23" y="54"/>
                  <a:pt x="0" y="86"/>
                </a:cubicBezTo>
                <a:cubicBezTo>
                  <a:pt x="59" y="129"/>
                  <a:pt x="59" y="129"/>
                  <a:pt x="59" y="129"/>
                </a:cubicBezTo>
                <a:cubicBezTo>
                  <a:pt x="78" y="103"/>
                  <a:pt x="101" y="79"/>
                  <a:pt x="128" y="59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4" name="Freeform 76"/>
          <p:cNvSpPr/>
          <p:nvPr/>
        </p:nvSpPr>
        <p:spPr bwMode="auto">
          <a:xfrm>
            <a:off x="4992688" y="1474788"/>
            <a:ext cx="428625" cy="487363"/>
          </a:xfrm>
          <a:custGeom>
            <a:avLst/>
            <a:gdLst/>
            <a:ahLst/>
            <a:cxnLst>
              <a:cxn ang="0">
                <a:pos x="114" y="43"/>
              </a:cxn>
              <a:cxn ang="0">
                <a:pos x="55" y="0"/>
              </a:cxn>
              <a:cxn ang="0">
                <a:pos x="0" y="108"/>
              </a:cxn>
              <a:cxn ang="0">
                <a:pos x="69" y="130"/>
              </a:cxn>
              <a:cxn ang="0">
                <a:pos x="114" y="43"/>
              </a:cxn>
            </a:cxnLst>
            <a:rect l="0" t="0" r="r" b="b"/>
            <a:pathLst>
              <a:path w="114" h="130">
                <a:moveTo>
                  <a:pt x="114" y="43"/>
                </a:moveTo>
                <a:cubicBezTo>
                  <a:pt x="55" y="0"/>
                  <a:pt x="55" y="0"/>
                  <a:pt x="55" y="0"/>
                </a:cubicBezTo>
                <a:cubicBezTo>
                  <a:pt x="30" y="34"/>
                  <a:pt x="12" y="70"/>
                  <a:pt x="0" y="108"/>
                </a:cubicBezTo>
                <a:cubicBezTo>
                  <a:pt x="69" y="130"/>
                  <a:pt x="69" y="130"/>
                  <a:pt x="69" y="130"/>
                </a:cubicBezTo>
                <a:cubicBezTo>
                  <a:pt x="79" y="100"/>
                  <a:pt x="94" y="70"/>
                  <a:pt x="114" y="43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5" name="Freeform 77"/>
          <p:cNvSpPr/>
          <p:nvPr/>
        </p:nvSpPr>
        <p:spPr bwMode="auto">
          <a:xfrm>
            <a:off x="4922838" y="1879601"/>
            <a:ext cx="328612" cy="446088"/>
          </a:xfrm>
          <a:custGeom>
            <a:avLst/>
            <a:gdLst/>
            <a:ahLst/>
            <a:cxnLst>
              <a:cxn ang="0">
                <a:pos x="88" y="22"/>
              </a:cxn>
              <a:cxn ang="0">
                <a:pos x="19" y="0"/>
              </a:cxn>
              <a:cxn ang="0">
                <a:pos x="0" y="119"/>
              </a:cxn>
              <a:cxn ang="0">
                <a:pos x="73" y="119"/>
              </a:cxn>
              <a:cxn ang="0">
                <a:pos x="88" y="22"/>
              </a:cxn>
            </a:cxnLst>
            <a:rect l="0" t="0" r="r" b="b"/>
            <a:pathLst>
              <a:path w="88" h="119">
                <a:moveTo>
                  <a:pt x="88" y="22"/>
                </a:moveTo>
                <a:cubicBezTo>
                  <a:pt x="19" y="0"/>
                  <a:pt x="19" y="0"/>
                  <a:pt x="19" y="0"/>
                </a:cubicBezTo>
                <a:cubicBezTo>
                  <a:pt x="6" y="39"/>
                  <a:pt x="0" y="80"/>
                  <a:pt x="0" y="119"/>
                </a:cubicBezTo>
                <a:cubicBezTo>
                  <a:pt x="73" y="119"/>
                  <a:pt x="73" y="119"/>
                  <a:pt x="73" y="119"/>
                </a:cubicBezTo>
                <a:cubicBezTo>
                  <a:pt x="73" y="87"/>
                  <a:pt x="78" y="54"/>
                  <a:pt x="88" y="22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6" name="Freeform 78"/>
          <p:cNvSpPr/>
          <p:nvPr/>
        </p:nvSpPr>
        <p:spPr bwMode="auto">
          <a:xfrm>
            <a:off x="4922838" y="2325688"/>
            <a:ext cx="328612" cy="450850"/>
          </a:xfrm>
          <a:custGeom>
            <a:avLst/>
            <a:gdLst/>
            <a:ahLst/>
            <a:cxnLst>
              <a:cxn ang="0">
                <a:pos x="73" y="0"/>
              </a:cxn>
              <a:cxn ang="0">
                <a:pos x="0" y="0"/>
              </a:cxn>
              <a:cxn ang="0">
                <a:pos x="19" y="120"/>
              </a:cxn>
              <a:cxn ang="0">
                <a:pos x="88" y="97"/>
              </a:cxn>
              <a:cxn ang="0">
                <a:pos x="73" y="0"/>
              </a:cxn>
            </a:cxnLst>
            <a:rect l="0" t="0" r="r" b="b"/>
            <a:pathLst>
              <a:path w="88" h="120">
                <a:moveTo>
                  <a:pt x="7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2"/>
                  <a:pt x="7" y="82"/>
                  <a:pt x="19" y="120"/>
                </a:cubicBezTo>
                <a:cubicBezTo>
                  <a:pt x="88" y="97"/>
                  <a:pt x="88" y="97"/>
                  <a:pt x="88" y="97"/>
                </a:cubicBezTo>
                <a:cubicBezTo>
                  <a:pt x="78" y="67"/>
                  <a:pt x="73" y="34"/>
                  <a:pt x="73" y="0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7" name="Freeform 79"/>
          <p:cNvSpPr/>
          <p:nvPr/>
        </p:nvSpPr>
        <p:spPr bwMode="auto">
          <a:xfrm>
            <a:off x="4992688" y="2689226"/>
            <a:ext cx="428625" cy="487363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0" y="23"/>
              </a:cxn>
              <a:cxn ang="0">
                <a:pos x="55" y="130"/>
              </a:cxn>
              <a:cxn ang="0">
                <a:pos x="114" y="88"/>
              </a:cxn>
              <a:cxn ang="0">
                <a:pos x="69" y="0"/>
              </a:cxn>
            </a:cxnLst>
            <a:rect l="0" t="0" r="r" b="b"/>
            <a:pathLst>
              <a:path w="114" h="130">
                <a:moveTo>
                  <a:pt x="69" y="0"/>
                </a:moveTo>
                <a:cubicBezTo>
                  <a:pt x="0" y="23"/>
                  <a:pt x="0" y="23"/>
                  <a:pt x="0" y="23"/>
                </a:cubicBezTo>
                <a:cubicBezTo>
                  <a:pt x="13" y="62"/>
                  <a:pt x="32" y="98"/>
                  <a:pt x="55" y="130"/>
                </a:cubicBezTo>
                <a:cubicBezTo>
                  <a:pt x="114" y="88"/>
                  <a:pt x="114" y="88"/>
                  <a:pt x="114" y="88"/>
                </a:cubicBezTo>
                <a:cubicBezTo>
                  <a:pt x="95" y="62"/>
                  <a:pt x="80" y="32"/>
                  <a:pt x="69" y="0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8" name="Freeform 80"/>
          <p:cNvSpPr/>
          <p:nvPr/>
        </p:nvSpPr>
        <p:spPr bwMode="auto">
          <a:xfrm>
            <a:off x="5199063" y="3019426"/>
            <a:ext cx="481012" cy="479425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0" y="42"/>
              </a:cxn>
              <a:cxn ang="0">
                <a:pos x="85" y="128"/>
              </a:cxn>
              <a:cxn ang="0">
                <a:pos x="128" y="69"/>
              </a:cxn>
              <a:cxn ang="0">
                <a:pos x="59" y="0"/>
              </a:cxn>
            </a:cxnLst>
            <a:rect l="0" t="0" r="r" b="b"/>
            <a:pathLst>
              <a:path w="128" h="128">
                <a:moveTo>
                  <a:pt x="59" y="0"/>
                </a:moveTo>
                <a:cubicBezTo>
                  <a:pt x="0" y="42"/>
                  <a:pt x="0" y="42"/>
                  <a:pt x="0" y="42"/>
                </a:cubicBezTo>
                <a:cubicBezTo>
                  <a:pt x="24" y="76"/>
                  <a:pt x="53" y="105"/>
                  <a:pt x="85" y="128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02" y="50"/>
                  <a:pt x="79" y="27"/>
                  <a:pt x="59" y="0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9" name="Freeform 81"/>
          <p:cNvSpPr/>
          <p:nvPr/>
        </p:nvSpPr>
        <p:spPr bwMode="auto">
          <a:xfrm>
            <a:off x="5518150" y="3278188"/>
            <a:ext cx="492125" cy="427038"/>
          </a:xfrm>
          <a:custGeom>
            <a:avLst/>
            <a:gdLst/>
            <a:ahLst/>
            <a:cxnLst>
              <a:cxn ang="0">
                <a:pos x="43" y="0"/>
              </a:cxn>
              <a:cxn ang="0">
                <a:pos x="0" y="59"/>
              </a:cxn>
              <a:cxn ang="0">
                <a:pos x="108" y="114"/>
              </a:cxn>
              <a:cxn ang="0">
                <a:pos x="131" y="45"/>
              </a:cxn>
              <a:cxn ang="0">
                <a:pos x="43" y="0"/>
              </a:cxn>
            </a:cxnLst>
            <a:rect l="0" t="0" r="r" b="b"/>
            <a:pathLst>
              <a:path w="131" h="114">
                <a:moveTo>
                  <a:pt x="43" y="0"/>
                </a:moveTo>
                <a:cubicBezTo>
                  <a:pt x="0" y="59"/>
                  <a:pt x="0" y="59"/>
                  <a:pt x="0" y="59"/>
                </a:cubicBezTo>
                <a:cubicBezTo>
                  <a:pt x="34" y="84"/>
                  <a:pt x="71" y="102"/>
                  <a:pt x="108" y="114"/>
                </a:cubicBezTo>
                <a:cubicBezTo>
                  <a:pt x="131" y="45"/>
                  <a:pt x="131" y="45"/>
                  <a:pt x="131" y="45"/>
                </a:cubicBezTo>
                <a:cubicBezTo>
                  <a:pt x="100" y="35"/>
                  <a:pt x="71" y="20"/>
                  <a:pt x="43" y="0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0" name="Freeform 82"/>
          <p:cNvSpPr/>
          <p:nvPr/>
        </p:nvSpPr>
        <p:spPr bwMode="auto">
          <a:xfrm>
            <a:off x="5922963" y="3446463"/>
            <a:ext cx="450850" cy="330200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0" y="69"/>
              </a:cxn>
              <a:cxn ang="0">
                <a:pos x="120" y="88"/>
              </a:cxn>
              <a:cxn ang="0">
                <a:pos x="120" y="15"/>
              </a:cxn>
              <a:cxn ang="0">
                <a:pos x="23" y="0"/>
              </a:cxn>
            </a:cxnLst>
            <a:rect l="0" t="0" r="r" b="b"/>
            <a:pathLst>
              <a:path w="120" h="88">
                <a:moveTo>
                  <a:pt x="23" y="0"/>
                </a:moveTo>
                <a:cubicBezTo>
                  <a:pt x="0" y="69"/>
                  <a:pt x="0" y="69"/>
                  <a:pt x="0" y="69"/>
                </a:cubicBezTo>
                <a:cubicBezTo>
                  <a:pt x="40" y="82"/>
                  <a:pt x="80" y="88"/>
                  <a:pt x="120" y="88"/>
                </a:cubicBezTo>
                <a:cubicBezTo>
                  <a:pt x="120" y="15"/>
                  <a:pt x="120" y="15"/>
                  <a:pt x="120" y="15"/>
                </a:cubicBezTo>
                <a:cubicBezTo>
                  <a:pt x="88" y="15"/>
                  <a:pt x="55" y="10"/>
                  <a:pt x="23" y="0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1" name="Freeform 83"/>
          <p:cNvSpPr/>
          <p:nvPr/>
        </p:nvSpPr>
        <p:spPr bwMode="auto">
          <a:xfrm>
            <a:off x="6373813" y="3446463"/>
            <a:ext cx="446087" cy="33020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0" y="88"/>
              </a:cxn>
              <a:cxn ang="0">
                <a:pos x="119" y="69"/>
              </a:cxn>
              <a:cxn ang="0">
                <a:pos x="97" y="0"/>
              </a:cxn>
              <a:cxn ang="0">
                <a:pos x="0" y="15"/>
              </a:cxn>
            </a:cxnLst>
            <a:rect l="0" t="0" r="r" b="b"/>
            <a:pathLst>
              <a:path w="119" h="88">
                <a:moveTo>
                  <a:pt x="0" y="15"/>
                </a:moveTo>
                <a:cubicBezTo>
                  <a:pt x="0" y="88"/>
                  <a:pt x="0" y="88"/>
                  <a:pt x="0" y="88"/>
                </a:cubicBezTo>
                <a:cubicBezTo>
                  <a:pt x="41" y="88"/>
                  <a:pt x="82" y="81"/>
                  <a:pt x="119" y="69"/>
                </a:cubicBezTo>
                <a:cubicBezTo>
                  <a:pt x="97" y="0"/>
                  <a:pt x="97" y="0"/>
                  <a:pt x="97" y="0"/>
                </a:cubicBezTo>
                <a:cubicBezTo>
                  <a:pt x="66" y="10"/>
                  <a:pt x="34" y="15"/>
                  <a:pt x="0" y="15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2" name="Freeform 84"/>
          <p:cNvSpPr/>
          <p:nvPr/>
        </p:nvSpPr>
        <p:spPr bwMode="auto">
          <a:xfrm>
            <a:off x="6737350" y="3278188"/>
            <a:ext cx="487362" cy="427038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22" y="114"/>
              </a:cxn>
              <a:cxn ang="0">
                <a:pos x="130" y="59"/>
              </a:cxn>
              <a:cxn ang="0">
                <a:pos x="87" y="0"/>
              </a:cxn>
              <a:cxn ang="0">
                <a:pos x="0" y="45"/>
              </a:cxn>
            </a:cxnLst>
            <a:rect l="0" t="0" r="r" b="b"/>
            <a:pathLst>
              <a:path w="130" h="114">
                <a:moveTo>
                  <a:pt x="0" y="45"/>
                </a:moveTo>
                <a:cubicBezTo>
                  <a:pt x="22" y="114"/>
                  <a:pt x="22" y="114"/>
                  <a:pt x="22" y="114"/>
                </a:cubicBezTo>
                <a:cubicBezTo>
                  <a:pt x="62" y="101"/>
                  <a:pt x="98" y="82"/>
                  <a:pt x="130" y="59"/>
                </a:cubicBezTo>
                <a:cubicBezTo>
                  <a:pt x="87" y="0"/>
                  <a:pt x="87" y="0"/>
                  <a:pt x="87" y="0"/>
                </a:cubicBezTo>
                <a:cubicBezTo>
                  <a:pt x="61" y="19"/>
                  <a:pt x="32" y="34"/>
                  <a:pt x="0" y="45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3" name="Freeform 85"/>
          <p:cNvSpPr/>
          <p:nvPr/>
        </p:nvSpPr>
        <p:spPr bwMode="auto">
          <a:xfrm>
            <a:off x="7062788" y="3019426"/>
            <a:ext cx="484187" cy="479425"/>
          </a:xfrm>
          <a:custGeom>
            <a:avLst/>
            <a:gdLst/>
            <a:ahLst/>
            <a:cxnLst>
              <a:cxn ang="0">
                <a:pos x="0" y="69"/>
              </a:cxn>
              <a:cxn ang="0">
                <a:pos x="43" y="128"/>
              </a:cxn>
              <a:cxn ang="0">
                <a:pos x="129" y="42"/>
              </a:cxn>
              <a:cxn ang="0">
                <a:pos x="70" y="0"/>
              </a:cxn>
              <a:cxn ang="0">
                <a:pos x="0" y="69"/>
              </a:cxn>
            </a:cxnLst>
            <a:rect l="0" t="0" r="r" b="b"/>
            <a:pathLst>
              <a:path w="129" h="128">
                <a:moveTo>
                  <a:pt x="0" y="69"/>
                </a:moveTo>
                <a:cubicBezTo>
                  <a:pt x="43" y="128"/>
                  <a:pt x="43" y="128"/>
                  <a:pt x="43" y="128"/>
                </a:cubicBezTo>
                <a:cubicBezTo>
                  <a:pt x="77" y="103"/>
                  <a:pt x="105" y="74"/>
                  <a:pt x="129" y="42"/>
                </a:cubicBezTo>
                <a:cubicBezTo>
                  <a:pt x="70" y="0"/>
                  <a:pt x="70" y="0"/>
                  <a:pt x="70" y="0"/>
                </a:cubicBezTo>
                <a:cubicBezTo>
                  <a:pt x="51" y="26"/>
                  <a:pt x="28" y="49"/>
                  <a:pt x="0" y="69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4" name="Freeform 86"/>
          <p:cNvSpPr/>
          <p:nvPr/>
        </p:nvSpPr>
        <p:spPr bwMode="auto">
          <a:xfrm>
            <a:off x="7326313" y="2689226"/>
            <a:ext cx="427037" cy="487363"/>
          </a:xfrm>
          <a:custGeom>
            <a:avLst/>
            <a:gdLst/>
            <a:ahLst/>
            <a:cxnLst>
              <a:cxn ang="0">
                <a:pos x="0" y="88"/>
              </a:cxn>
              <a:cxn ang="0">
                <a:pos x="59" y="130"/>
              </a:cxn>
              <a:cxn ang="0">
                <a:pos x="114" y="23"/>
              </a:cxn>
              <a:cxn ang="0">
                <a:pos x="44" y="0"/>
              </a:cxn>
              <a:cxn ang="0">
                <a:pos x="0" y="88"/>
              </a:cxn>
            </a:cxnLst>
            <a:rect l="0" t="0" r="r" b="b"/>
            <a:pathLst>
              <a:path w="114" h="130">
                <a:moveTo>
                  <a:pt x="0" y="88"/>
                </a:moveTo>
                <a:cubicBezTo>
                  <a:pt x="59" y="130"/>
                  <a:pt x="59" y="130"/>
                  <a:pt x="59" y="130"/>
                </a:cubicBezTo>
                <a:cubicBezTo>
                  <a:pt x="83" y="97"/>
                  <a:pt x="101" y="60"/>
                  <a:pt x="114" y="23"/>
                </a:cubicBezTo>
                <a:cubicBezTo>
                  <a:pt x="44" y="0"/>
                  <a:pt x="44" y="0"/>
                  <a:pt x="44" y="0"/>
                </a:cubicBezTo>
                <a:cubicBezTo>
                  <a:pt x="34" y="31"/>
                  <a:pt x="20" y="60"/>
                  <a:pt x="0" y="88"/>
                </a:cubicBezTo>
                <a:close/>
              </a:path>
            </a:pathLst>
          </a:cu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5" name="Freeform 87"/>
          <p:cNvSpPr/>
          <p:nvPr/>
        </p:nvSpPr>
        <p:spPr bwMode="auto">
          <a:xfrm>
            <a:off x="7491413" y="2325688"/>
            <a:ext cx="330200" cy="450850"/>
          </a:xfrm>
          <a:custGeom>
            <a:avLst/>
            <a:gdLst/>
            <a:ahLst/>
            <a:cxnLst>
              <a:cxn ang="0">
                <a:pos x="0" y="97"/>
              </a:cxn>
              <a:cxn ang="0">
                <a:pos x="70" y="120"/>
              </a:cxn>
              <a:cxn ang="0">
                <a:pos x="88" y="0"/>
              </a:cxn>
              <a:cxn ang="0">
                <a:pos x="16" y="0"/>
              </a:cxn>
              <a:cxn ang="0">
                <a:pos x="0" y="97"/>
              </a:cxn>
            </a:cxnLst>
            <a:rect l="0" t="0" r="r" b="b"/>
            <a:pathLst>
              <a:path w="88" h="120">
                <a:moveTo>
                  <a:pt x="0" y="97"/>
                </a:moveTo>
                <a:cubicBezTo>
                  <a:pt x="70" y="120"/>
                  <a:pt x="70" y="120"/>
                  <a:pt x="70" y="120"/>
                </a:cubicBezTo>
                <a:cubicBezTo>
                  <a:pt x="82" y="80"/>
                  <a:pt x="88" y="40"/>
                  <a:pt x="88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32"/>
                  <a:pt x="11" y="65"/>
                  <a:pt x="0" y="97"/>
                </a:cubicBezTo>
                <a:close/>
              </a:path>
            </a:pathLst>
          </a:cu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6" name="Freeform 88"/>
          <p:cNvSpPr/>
          <p:nvPr/>
        </p:nvSpPr>
        <p:spPr bwMode="auto">
          <a:xfrm>
            <a:off x="7491413" y="1879601"/>
            <a:ext cx="330200" cy="446088"/>
          </a:xfrm>
          <a:custGeom>
            <a:avLst/>
            <a:gdLst/>
            <a:ahLst/>
            <a:cxnLst>
              <a:cxn ang="0">
                <a:pos x="16" y="119"/>
              </a:cxn>
              <a:cxn ang="0">
                <a:pos x="88" y="119"/>
              </a:cxn>
              <a:cxn ang="0">
                <a:pos x="69" y="0"/>
              </a:cxn>
              <a:cxn ang="0">
                <a:pos x="0" y="22"/>
              </a:cxn>
              <a:cxn ang="0">
                <a:pos x="16" y="119"/>
              </a:cxn>
            </a:cxnLst>
            <a:rect l="0" t="0" r="r" b="b"/>
            <a:pathLst>
              <a:path w="88" h="119">
                <a:moveTo>
                  <a:pt x="16" y="119"/>
                </a:moveTo>
                <a:cubicBezTo>
                  <a:pt x="88" y="119"/>
                  <a:pt x="88" y="119"/>
                  <a:pt x="88" y="119"/>
                </a:cubicBezTo>
                <a:cubicBezTo>
                  <a:pt x="88" y="77"/>
                  <a:pt x="82" y="37"/>
                  <a:pt x="69" y="0"/>
                </a:cubicBezTo>
                <a:cubicBezTo>
                  <a:pt x="0" y="22"/>
                  <a:pt x="0" y="22"/>
                  <a:pt x="0" y="22"/>
                </a:cubicBezTo>
                <a:cubicBezTo>
                  <a:pt x="10" y="53"/>
                  <a:pt x="16" y="85"/>
                  <a:pt x="16" y="119"/>
                </a:cubicBezTo>
                <a:close/>
              </a:path>
            </a:pathLst>
          </a:cu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7" name="Freeform 89"/>
          <p:cNvSpPr/>
          <p:nvPr/>
        </p:nvSpPr>
        <p:spPr bwMode="auto">
          <a:xfrm>
            <a:off x="7326313" y="1474788"/>
            <a:ext cx="427037" cy="487363"/>
          </a:xfrm>
          <a:custGeom>
            <a:avLst/>
            <a:gdLst/>
            <a:ahLst/>
            <a:cxnLst>
              <a:cxn ang="0">
                <a:pos x="44" y="130"/>
              </a:cxn>
              <a:cxn ang="0">
                <a:pos x="114" y="108"/>
              </a:cxn>
              <a:cxn ang="0">
                <a:pos x="59" y="0"/>
              </a:cxn>
              <a:cxn ang="0">
                <a:pos x="0" y="43"/>
              </a:cxn>
              <a:cxn ang="0">
                <a:pos x="44" y="130"/>
              </a:cxn>
            </a:cxnLst>
            <a:rect l="0" t="0" r="r" b="b"/>
            <a:pathLst>
              <a:path w="114" h="130">
                <a:moveTo>
                  <a:pt x="44" y="130"/>
                </a:moveTo>
                <a:cubicBezTo>
                  <a:pt x="114" y="108"/>
                  <a:pt x="114" y="108"/>
                  <a:pt x="114" y="108"/>
                </a:cubicBezTo>
                <a:cubicBezTo>
                  <a:pt x="101" y="68"/>
                  <a:pt x="82" y="32"/>
                  <a:pt x="59" y="0"/>
                </a:cubicBezTo>
                <a:cubicBezTo>
                  <a:pt x="0" y="43"/>
                  <a:pt x="0" y="43"/>
                  <a:pt x="0" y="43"/>
                </a:cubicBezTo>
                <a:cubicBezTo>
                  <a:pt x="19" y="69"/>
                  <a:pt x="34" y="98"/>
                  <a:pt x="44" y="130"/>
                </a:cubicBezTo>
                <a:close/>
              </a:path>
            </a:pathLst>
          </a:cu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8" name="Freeform 90"/>
          <p:cNvSpPr/>
          <p:nvPr/>
        </p:nvSpPr>
        <p:spPr bwMode="auto">
          <a:xfrm>
            <a:off x="7062788" y="1152526"/>
            <a:ext cx="484187" cy="484188"/>
          </a:xfrm>
          <a:custGeom>
            <a:avLst/>
            <a:gdLst/>
            <a:ahLst/>
            <a:cxnLst>
              <a:cxn ang="0">
                <a:pos x="70" y="129"/>
              </a:cxn>
              <a:cxn ang="0">
                <a:pos x="129" y="86"/>
              </a:cxn>
              <a:cxn ang="0">
                <a:pos x="43" y="0"/>
              </a:cxn>
              <a:cxn ang="0">
                <a:pos x="0" y="59"/>
              </a:cxn>
              <a:cxn ang="0">
                <a:pos x="70" y="129"/>
              </a:cxn>
            </a:cxnLst>
            <a:rect l="0" t="0" r="r" b="b"/>
            <a:pathLst>
              <a:path w="129" h="129">
                <a:moveTo>
                  <a:pt x="70" y="129"/>
                </a:moveTo>
                <a:cubicBezTo>
                  <a:pt x="129" y="86"/>
                  <a:pt x="129" y="86"/>
                  <a:pt x="129" y="86"/>
                </a:cubicBezTo>
                <a:cubicBezTo>
                  <a:pt x="104" y="52"/>
                  <a:pt x="75" y="24"/>
                  <a:pt x="43" y="0"/>
                </a:cubicBezTo>
                <a:cubicBezTo>
                  <a:pt x="0" y="59"/>
                  <a:pt x="0" y="59"/>
                  <a:pt x="0" y="59"/>
                </a:cubicBezTo>
                <a:cubicBezTo>
                  <a:pt x="26" y="78"/>
                  <a:pt x="50" y="101"/>
                  <a:pt x="70" y="129"/>
                </a:cubicBezTo>
                <a:close/>
              </a:path>
            </a:pathLst>
          </a:cu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9" name="Freeform 91"/>
          <p:cNvSpPr/>
          <p:nvPr/>
        </p:nvSpPr>
        <p:spPr bwMode="auto">
          <a:xfrm>
            <a:off x="6737350" y="946151"/>
            <a:ext cx="487362" cy="427038"/>
          </a:xfrm>
          <a:custGeom>
            <a:avLst/>
            <a:gdLst/>
            <a:ahLst/>
            <a:cxnLst>
              <a:cxn ang="0">
                <a:pos x="87" y="114"/>
              </a:cxn>
              <a:cxn ang="0">
                <a:pos x="130" y="55"/>
              </a:cxn>
              <a:cxn ang="0">
                <a:pos x="22" y="0"/>
              </a:cxn>
              <a:cxn ang="0">
                <a:pos x="0" y="70"/>
              </a:cxn>
              <a:cxn ang="0">
                <a:pos x="87" y="114"/>
              </a:cxn>
            </a:cxnLst>
            <a:rect l="0" t="0" r="r" b="b"/>
            <a:pathLst>
              <a:path w="130" h="114">
                <a:moveTo>
                  <a:pt x="87" y="114"/>
                </a:moveTo>
                <a:cubicBezTo>
                  <a:pt x="130" y="55"/>
                  <a:pt x="130" y="55"/>
                  <a:pt x="130" y="55"/>
                </a:cubicBezTo>
                <a:cubicBezTo>
                  <a:pt x="96" y="31"/>
                  <a:pt x="60" y="13"/>
                  <a:pt x="22" y="0"/>
                </a:cubicBezTo>
                <a:cubicBezTo>
                  <a:pt x="0" y="70"/>
                  <a:pt x="0" y="70"/>
                  <a:pt x="0" y="70"/>
                </a:cubicBezTo>
                <a:cubicBezTo>
                  <a:pt x="30" y="80"/>
                  <a:pt x="60" y="94"/>
                  <a:pt x="87" y="114"/>
                </a:cubicBezTo>
                <a:close/>
              </a:path>
            </a:pathLst>
          </a:cu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40" name="Freeform 92"/>
          <p:cNvSpPr/>
          <p:nvPr/>
        </p:nvSpPr>
        <p:spPr bwMode="auto">
          <a:xfrm>
            <a:off x="6373813" y="874713"/>
            <a:ext cx="446087" cy="334963"/>
          </a:xfrm>
          <a:custGeom>
            <a:avLst/>
            <a:gdLst/>
            <a:ahLst/>
            <a:cxnLst>
              <a:cxn ang="0">
                <a:pos x="97" y="89"/>
              </a:cxn>
              <a:cxn ang="0">
                <a:pos x="119" y="19"/>
              </a:cxn>
              <a:cxn ang="0">
                <a:pos x="0" y="0"/>
              </a:cxn>
              <a:cxn ang="0">
                <a:pos x="0" y="73"/>
              </a:cxn>
              <a:cxn ang="0">
                <a:pos x="97" y="89"/>
              </a:cxn>
            </a:cxnLst>
            <a:rect l="0" t="0" r="r" b="b"/>
            <a:pathLst>
              <a:path w="119" h="89">
                <a:moveTo>
                  <a:pt x="97" y="89"/>
                </a:moveTo>
                <a:cubicBezTo>
                  <a:pt x="119" y="19"/>
                  <a:pt x="119" y="19"/>
                  <a:pt x="119" y="19"/>
                </a:cubicBezTo>
                <a:cubicBezTo>
                  <a:pt x="80" y="6"/>
                  <a:pt x="39" y="0"/>
                  <a:pt x="0" y="0"/>
                </a:cubicBezTo>
                <a:cubicBezTo>
                  <a:pt x="0" y="73"/>
                  <a:pt x="0" y="73"/>
                  <a:pt x="0" y="73"/>
                </a:cubicBezTo>
                <a:cubicBezTo>
                  <a:pt x="32" y="73"/>
                  <a:pt x="64" y="78"/>
                  <a:pt x="97" y="89"/>
                </a:cubicBezTo>
                <a:close/>
              </a:path>
            </a:pathLst>
          </a:cu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41" name="Freeform 93"/>
          <p:cNvSpPr/>
          <p:nvPr/>
        </p:nvSpPr>
        <p:spPr bwMode="auto">
          <a:xfrm>
            <a:off x="2143125" y="1628776"/>
            <a:ext cx="1485900" cy="977900"/>
          </a:xfrm>
          <a:custGeom>
            <a:avLst/>
            <a:gdLst/>
            <a:ahLst/>
            <a:cxnLst>
              <a:cxn ang="0">
                <a:pos x="364" y="145"/>
              </a:cxn>
              <a:cxn ang="0">
                <a:pos x="365" y="133"/>
              </a:cxn>
              <a:cxn ang="0">
                <a:pos x="284" y="59"/>
              </a:cxn>
              <a:cxn ang="0">
                <a:pos x="283" y="60"/>
              </a:cxn>
              <a:cxn ang="0">
                <a:pos x="175" y="0"/>
              </a:cxn>
              <a:cxn ang="0">
                <a:pos x="52" y="112"/>
              </a:cxn>
              <a:cxn ang="0">
                <a:pos x="53" y="119"/>
              </a:cxn>
              <a:cxn ang="0">
                <a:pos x="0" y="188"/>
              </a:cxn>
              <a:cxn ang="0">
                <a:pos x="80" y="261"/>
              </a:cxn>
              <a:cxn ang="0">
                <a:pos x="327" y="261"/>
              </a:cxn>
              <a:cxn ang="0">
                <a:pos x="396" y="198"/>
              </a:cxn>
              <a:cxn ang="0">
                <a:pos x="364" y="145"/>
              </a:cxn>
            </a:cxnLst>
            <a:rect l="0" t="0" r="r" b="b"/>
            <a:pathLst>
              <a:path w="396" h="261">
                <a:moveTo>
                  <a:pt x="364" y="145"/>
                </a:moveTo>
                <a:cubicBezTo>
                  <a:pt x="365" y="141"/>
                  <a:pt x="365" y="137"/>
                  <a:pt x="365" y="133"/>
                </a:cubicBezTo>
                <a:cubicBezTo>
                  <a:pt x="365" y="92"/>
                  <a:pt x="329" y="59"/>
                  <a:pt x="284" y="59"/>
                </a:cubicBezTo>
                <a:cubicBezTo>
                  <a:pt x="284" y="59"/>
                  <a:pt x="284" y="59"/>
                  <a:pt x="283" y="60"/>
                </a:cubicBezTo>
                <a:cubicBezTo>
                  <a:pt x="263" y="24"/>
                  <a:pt x="222" y="0"/>
                  <a:pt x="175" y="0"/>
                </a:cubicBezTo>
                <a:cubicBezTo>
                  <a:pt x="107" y="0"/>
                  <a:pt x="52" y="50"/>
                  <a:pt x="52" y="112"/>
                </a:cubicBezTo>
                <a:cubicBezTo>
                  <a:pt x="52" y="114"/>
                  <a:pt x="53" y="116"/>
                  <a:pt x="53" y="119"/>
                </a:cubicBezTo>
                <a:cubicBezTo>
                  <a:pt x="22" y="129"/>
                  <a:pt x="0" y="156"/>
                  <a:pt x="0" y="188"/>
                </a:cubicBezTo>
                <a:cubicBezTo>
                  <a:pt x="0" y="228"/>
                  <a:pt x="36" y="261"/>
                  <a:pt x="80" y="261"/>
                </a:cubicBezTo>
                <a:cubicBezTo>
                  <a:pt x="327" y="261"/>
                  <a:pt x="327" y="261"/>
                  <a:pt x="327" y="261"/>
                </a:cubicBezTo>
                <a:cubicBezTo>
                  <a:pt x="365" y="261"/>
                  <a:pt x="396" y="233"/>
                  <a:pt x="396" y="198"/>
                </a:cubicBezTo>
                <a:cubicBezTo>
                  <a:pt x="396" y="176"/>
                  <a:pt x="383" y="156"/>
                  <a:pt x="364" y="145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42" name="Freeform 94"/>
          <p:cNvSpPr/>
          <p:nvPr/>
        </p:nvSpPr>
        <p:spPr bwMode="auto">
          <a:xfrm>
            <a:off x="2379663" y="1849438"/>
            <a:ext cx="1249362" cy="757238"/>
          </a:xfrm>
          <a:custGeom>
            <a:avLst/>
            <a:gdLst/>
            <a:ahLst/>
            <a:cxnLst>
              <a:cxn ang="0">
                <a:pos x="17" y="202"/>
              </a:cxn>
              <a:cxn ang="0">
                <a:pos x="264" y="202"/>
              </a:cxn>
              <a:cxn ang="0">
                <a:pos x="333" y="139"/>
              </a:cxn>
              <a:cxn ang="0">
                <a:pos x="301" y="86"/>
              </a:cxn>
              <a:cxn ang="0">
                <a:pos x="302" y="74"/>
              </a:cxn>
              <a:cxn ang="0">
                <a:pos x="221" y="0"/>
              </a:cxn>
              <a:cxn ang="0">
                <a:pos x="220" y="1"/>
              </a:cxn>
              <a:cxn ang="0">
                <a:pos x="220" y="0"/>
              </a:cxn>
              <a:cxn ang="0">
                <a:pos x="0" y="201"/>
              </a:cxn>
              <a:cxn ang="0">
                <a:pos x="17" y="202"/>
              </a:cxn>
            </a:cxnLst>
            <a:rect l="0" t="0" r="r" b="b"/>
            <a:pathLst>
              <a:path w="333" h="202">
                <a:moveTo>
                  <a:pt x="17" y="202"/>
                </a:moveTo>
                <a:cubicBezTo>
                  <a:pt x="264" y="202"/>
                  <a:pt x="264" y="202"/>
                  <a:pt x="264" y="202"/>
                </a:cubicBezTo>
                <a:cubicBezTo>
                  <a:pt x="302" y="202"/>
                  <a:pt x="333" y="174"/>
                  <a:pt x="333" y="139"/>
                </a:cubicBezTo>
                <a:cubicBezTo>
                  <a:pt x="333" y="117"/>
                  <a:pt x="320" y="97"/>
                  <a:pt x="301" y="86"/>
                </a:cubicBezTo>
                <a:cubicBezTo>
                  <a:pt x="302" y="82"/>
                  <a:pt x="302" y="78"/>
                  <a:pt x="302" y="74"/>
                </a:cubicBezTo>
                <a:cubicBezTo>
                  <a:pt x="302" y="33"/>
                  <a:pt x="266" y="0"/>
                  <a:pt x="221" y="0"/>
                </a:cubicBezTo>
                <a:cubicBezTo>
                  <a:pt x="221" y="0"/>
                  <a:pt x="221" y="0"/>
                  <a:pt x="220" y="1"/>
                </a:cubicBezTo>
                <a:cubicBezTo>
                  <a:pt x="220" y="0"/>
                  <a:pt x="220" y="0"/>
                  <a:pt x="220" y="0"/>
                </a:cubicBezTo>
                <a:cubicBezTo>
                  <a:pt x="0" y="201"/>
                  <a:pt x="0" y="201"/>
                  <a:pt x="0" y="201"/>
                </a:cubicBezTo>
                <a:cubicBezTo>
                  <a:pt x="6" y="202"/>
                  <a:pt x="11" y="202"/>
                  <a:pt x="17" y="202"/>
                </a:cubicBez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43" name="Freeform 95"/>
          <p:cNvSpPr/>
          <p:nvPr/>
        </p:nvSpPr>
        <p:spPr bwMode="auto">
          <a:xfrm>
            <a:off x="2657475" y="2633663"/>
            <a:ext cx="509587" cy="390525"/>
          </a:xfrm>
          <a:custGeom>
            <a:avLst/>
            <a:gdLst/>
            <a:ahLst/>
            <a:cxnLst>
              <a:cxn ang="0">
                <a:pos x="136" y="0"/>
              </a:cxn>
              <a:cxn ang="0">
                <a:pos x="0" y="0"/>
              </a:cxn>
              <a:cxn ang="0">
                <a:pos x="0" y="99"/>
              </a:cxn>
              <a:cxn ang="0">
                <a:pos x="4" y="104"/>
              </a:cxn>
              <a:cxn ang="0">
                <a:pos x="131" y="104"/>
              </a:cxn>
              <a:cxn ang="0">
                <a:pos x="136" y="99"/>
              </a:cxn>
              <a:cxn ang="0">
                <a:pos x="136" y="0"/>
              </a:cxn>
            </a:cxnLst>
            <a:rect l="0" t="0" r="r" b="b"/>
            <a:pathLst>
              <a:path w="136" h="104">
                <a:moveTo>
                  <a:pt x="13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2"/>
                  <a:pt x="2" y="104"/>
                  <a:pt x="4" y="104"/>
                </a:cubicBezTo>
                <a:cubicBezTo>
                  <a:pt x="131" y="104"/>
                  <a:pt x="131" y="104"/>
                  <a:pt x="131" y="104"/>
                </a:cubicBezTo>
                <a:cubicBezTo>
                  <a:pt x="133" y="104"/>
                  <a:pt x="136" y="102"/>
                  <a:pt x="136" y="99"/>
                </a:cubicBezTo>
                <a:lnTo>
                  <a:pt x="136" y="0"/>
                </a:ln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44" name="Freeform 96"/>
          <p:cNvSpPr/>
          <p:nvPr/>
        </p:nvSpPr>
        <p:spPr bwMode="auto">
          <a:xfrm>
            <a:off x="2671763" y="2633663"/>
            <a:ext cx="495300" cy="390525"/>
          </a:xfrm>
          <a:custGeom>
            <a:avLst/>
            <a:gdLst/>
            <a:ahLst/>
            <a:cxnLst>
              <a:cxn ang="0">
                <a:pos x="0" y="101"/>
              </a:cxn>
              <a:cxn ang="0">
                <a:pos x="10" y="104"/>
              </a:cxn>
              <a:cxn ang="0">
                <a:pos x="118" y="104"/>
              </a:cxn>
              <a:cxn ang="0">
                <a:pos x="132" y="90"/>
              </a:cxn>
              <a:cxn ang="0">
                <a:pos x="132" y="0"/>
              </a:cxn>
              <a:cxn ang="0">
                <a:pos x="0" y="101"/>
              </a:cxn>
            </a:cxnLst>
            <a:rect l="0" t="0" r="r" b="b"/>
            <a:pathLst>
              <a:path w="132" h="104">
                <a:moveTo>
                  <a:pt x="0" y="101"/>
                </a:moveTo>
                <a:cubicBezTo>
                  <a:pt x="3" y="103"/>
                  <a:pt x="6" y="104"/>
                  <a:pt x="10" y="104"/>
                </a:cubicBezTo>
                <a:cubicBezTo>
                  <a:pt x="118" y="104"/>
                  <a:pt x="118" y="104"/>
                  <a:pt x="118" y="104"/>
                </a:cubicBezTo>
                <a:cubicBezTo>
                  <a:pt x="125" y="104"/>
                  <a:pt x="132" y="98"/>
                  <a:pt x="132" y="90"/>
                </a:cubicBezTo>
                <a:cubicBezTo>
                  <a:pt x="132" y="0"/>
                  <a:pt x="132" y="0"/>
                  <a:pt x="132" y="0"/>
                </a:cubicBezTo>
                <a:lnTo>
                  <a:pt x="0" y="101"/>
                </a:ln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45" name="Freeform 97"/>
          <p:cNvSpPr/>
          <p:nvPr/>
        </p:nvSpPr>
        <p:spPr bwMode="auto">
          <a:xfrm>
            <a:off x="2735263" y="2352676"/>
            <a:ext cx="368300" cy="247650"/>
          </a:xfrm>
          <a:custGeom>
            <a:avLst/>
            <a:gdLst/>
            <a:ahLst/>
            <a:cxnLst>
              <a:cxn ang="0">
                <a:pos x="98" y="66"/>
              </a:cxn>
              <a:cxn ang="0">
                <a:pos x="78" y="66"/>
              </a:cxn>
              <a:cxn ang="0">
                <a:pos x="78" y="39"/>
              </a:cxn>
              <a:cxn ang="0">
                <a:pos x="59" y="20"/>
              </a:cxn>
              <a:cxn ang="0">
                <a:pos x="39" y="20"/>
              </a:cxn>
              <a:cxn ang="0">
                <a:pos x="20" y="39"/>
              </a:cxn>
              <a:cxn ang="0">
                <a:pos x="20" y="66"/>
              </a:cxn>
              <a:cxn ang="0">
                <a:pos x="0" y="66"/>
              </a:cxn>
              <a:cxn ang="0">
                <a:pos x="0" y="39"/>
              </a:cxn>
              <a:cxn ang="0">
                <a:pos x="39" y="0"/>
              </a:cxn>
              <a:cxn ang="0">
                <a:pos x="59" y="0"/>
              </a:cxn>
              <a:cxn ang="0">
                <a:pos x="98" y="39"/>
              </a:cxn>
              <a:cxn ang="0">
                <a:pos x="98" y="66"/>
              </a:cxn>
            </a:cxnLst>
            <a:rect l="0" t="0" r="r" b="b"/>
            <a:pathLst>
              <a:path w="98" h="66">
                <a:moveTo>
                  <a:pt x="98" y="66"/>
                </a:moveTo>
                <a:cubicBezTo>
                  <a:pt x="78" y="66"/>
                  <a:pt x="78" y="66"/>
                  <a:pt x="78" y="66"/>
                </a:cubicBezTo>
                <a:cubicBezTo>
                  <a:pt x="78" y="39"/>
                  <a:pt x="78" y="39"/>
                  <a:pt x="78" y="39"/>
                </a:cubicBezTo>
                <a:cubicBezTo>
                  <a:pt x="78" y="29"/>
                  <a:pt x="70" y="20"/>
                  <a:pt x="59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28" y="20"/>
                  <a:pt x="20" y="29"/>
                  <a:pt x="20" y="39"/>
                </a:cubicBezTo>
                <a:cubicBezTo>
                  <a:pt x="20" y="66"/>
                  <a:pt x="20" y="66"/>
                  <a:pt x="2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17"/>
                  <a:pt x="17" y="0"/>
                  <a:pt x="3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81" y="0"/>
                  <a:pt x="98" y="17"/>
                  <a:pt x="98" y="39"/>
                </a:cubicBezTo>
                <a:lnTo>
                  <a:pt x="98" y="6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100392" y="4798382"/>
            <a:ext cx="3991216" cy="1948648"/>
            <a:chOff x="8386921" y="2138442"/>
            <a:chExt cx="2501951" cy="1401105"/>
          </a:xfrm>
        </p:grpSpPr>
        <p:sp>
          <p:nvSpPr>
            <p:cNvPr id="5" name="矩形 4"/>
            <p:cNvSpPr/>
            <p:nvPr/>
          </p:nvSpPr>
          <p:spPr>
            <a:xfrm>
              <a:off x="8386921" y="2138442"/>
              <a:ext cx="2501951" cy="5757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504910" y="2542351"/>
              <a:ext cx="2265974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5124" name="AutoShape 4"/>
          <p:cNvSpPr>
            <a:spLocks noChangeAspect="1" noChangeArrowheads="1" noTextEdit="1"/>
          </p:cNvSpPr>
          <p:nvPr/>
        </p:nvSpPr>
        <p:spPr bwMode="auto">
          <a:xfrm>
            <a:off x="2905125" y="396875"/>
            <a:ext cx="6548438" cy="4195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98825" y="4094163"/>
            <a:ext cx="6143625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6763" y="3163888"/>
            <a:ext cx="6132513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4538" y="2233613"/>
            <a:ext cx="6154738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6763" y="1304925"/>
            <a:ext cx="6132513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8825" y="396875"/>
            <a:ext cx="6143625" cy="3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4538" y="862013"/>
            <a:ext cx="6154738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6763" y="1784350"/>
            <a:ext cx="6132513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4538" y="2709863"/>
            <a:ext cx="6154738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4538" y="3632200"/>
            <a:ext cx="6154738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4538" y="393700"/>
            <a:ext cx="55563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08475" y="393700"/>
            <a:ext cx="55563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4125" y="393700"/>
            <a:ext cx="55563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8063" y="393700"/>
            <a:ext cx="55563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8825" y="393700"/>
            <a:ext cx="55563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62763" y="393700"/>
            <a:ext cx="55563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1938" y="393700"/>
            <a:ext cx="5715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05875" y="393700"/>
            <a:ext cx="55563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27650" y="393700"/>
            <a:ext cx="5715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1588" y="393700"/>
            <a:ext cx="5715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72350" y="393700"/>
            <a:ext cx="55563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6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6288" y="393700"/>
            <a:ext cx="55563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15463" y="393700"/>
            <a:ext cx="34925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8" name="Rectangle 28"/>
          <p:cNvSpPr>
            <a:spLocks noChangeArrowheads="1"/>
          </p:cNvSpPr>
          <p:nvPr/>
        </p:nvSpPr>
        <p:spPr bwMode="auto">
          <a:xfrm>
            <a:off x="3392488" y="4319588"/>
            <a:ext cx="461963" cy="328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100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4356100" y="4319588"/>
            <a:ext cx="461963" cy="328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200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5297488" y="4319588"/>
            <a:ext cx="461963" cy="328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300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151" name="Rectangle 31"/>
          <p:cNvSpPr>
            <a:spLocks noChangeArrowheads="1"/>
          </p:cNvSpPr>
          <p:nvPr/>
        </p:nvSpPr>
        <p:spPr bwMode="auto">
          <a:xfrm>
            <a:off x="6246813" y="4319588"/>
            <a:ext cx="461963" cy="328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400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152" name="Rectangle 32"/>
          <p:cNvSpPr>
            <a:spLocks noChangeArrowheads="1"/>
          </p:cNvSpPr>
          <p:nvPr/>
        </p:nvSpPr>
        <p:spPr bwMode="auto">
          <a:xfrm>
            <a:off x="7177088" y="4319588"/>
            <a:ext cx="461963" cy="328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500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153" name="Rectangle 33"/>
          <p:cNvSpPr>
            <a:spLocks noChangeArrowheads="1"/>
          </p:cNvSpPr>
          <p:nvPr/>
        </p:nvSpPr>
        <p:spPr bwMode="auto">
          <a:xfrm>
            <a:off x="8121650" y="4319588"/>
            <a:ext cx="461963" cy="328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600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154" name="Rectangle 34"/>
          <p:cNvSpPr>
            <a:spLocks noChangeArrowheads="1"/>
          </p:cNvSpPr>
          <p:nvPr/>
        </p:nvSpPr>
        <p:spPr bwMode="auto">
          <a:xfrm>
            <a:off x="9059863" y="4319588"/>
            <a:ext cx="461963" cy="328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700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155" name="Rectangle 35"/>
          <p:cNvSpPr>
            <a:spLocks noChangeArrowheads="1"/>
          </p:cNvSpPr>
          <p:nvPr/>
        </p:nvSpPr>
        <p:spPr bwMode="auto">
          <a:xfrm>
            <a:off x="2905125" y="622300"/>
            <a:ext cx="344488" cy="328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80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156" name="Rectangle 36"/>
          <p:cNvSpPr>
            <a:spLocks noChangeArrowheads="1"/>
          </p:cNvSpPr>
          <p:nvPr/>
        </p:nvSpPr>
        <p:spPr bwMode="auto">
          <a:xfrm>
            <a:off x="2905125" y="1581150"/>
            <a:ext cx="344488" cy="328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60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157" name="Rectangle 37"/>
          <p:cNvSpPr>
            <a:spLocks noChangeArrowheads="1"/>
          </p:cNvSpPr>
          <p:nvPr/>
        </p:nvSpPr>
        <p:spPr bwMode="auto">
          <a:xfrm>
            <a:off x="2905125" y="2522538"/>
            <a:ext cx="344488" cy="328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40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158" name="Rectangle 38"/>
          <p:cNvSpPr>
            <a:spLocks noChangeArrowheads="1"/>
          </p:cNvSpPr>
          <p:nvPr/>
        </p:nvSpPr>
        <p:spPr bwMode="auto">
          <a:xfrm>
            <a:off x="2905125" y="3505200"/>
            <a:ext cx="344488" cy="328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20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159" name="Picture 3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1792288"/>
            <a:ext cx="571500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0" name="Picture 4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1333500"/>
            <a:ext cx="5681663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1" name="Picture 4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87825" y="2586038"/>
            <a:ext cx="2698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2" name="Picture 4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96025" y="1668463"/>
            <a:ext cx="2698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3" name="Picture 4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864600" y="1698625"/>
            <a:ext cx="2698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4" name="Picture 4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57925" y="3048000"/>
            <a:ext cx="2698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5" name="Picture 4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801100" y="1198563"/>
            <a:ext cx="26987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6" name="Picture 4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53038" y="2128838"/>
            <a:ext cx="2698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100392" y="4798382"/>
            <a:ext cx="3991216" cy="1948648"/>
            <a:chOff x="8386921" y="2138442"/>
            <a:chExt cx="2501951" cy="1401105"/>
          </a:xfrm>
        </p:grpSpPr>
        <p:sp>
          <p:nvSpPr>
            <p:cNvPr id="5" name="矩形 4"/>
            <p:cNvSpPr/>
            <p:nvPr/>
          </p:nvSpPr>
          <p:spPr>
            <a:xfrm>
              <a:off x="8386921" y="2138442"/>
              <a:ext cx="2501951" cy="5757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504910" y="2542351"/>
              <a:ext cx="2265974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6148" name="AutoShape 4"/>
          <p:cNvSpPr>
            <a:spLocks noChangeAspect="1" noChangeArrowheads="1" noTextEdit="1"/>
          </p:cNvSpPr>
          <p:nvPr/>
        </p:nvSpPr>
        <p:spPr bwMode="auto">
          <a:xfrm>
            <a:off x="803275" y="920750"/>
            <a:ext cx="10496550" cy="3430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50" name="Freeform 6"/>
          <p:cNvSpPr/>
          <p:nvPr/>
        </p:nvSpPr>
        <p:spPr bwMode="auto">
          <a:xfrm>
            <a:off x="1089025" y="1804988"/>
            <a:ext cx="2932113" cy="900113"/>
          </a:xfrm>
          <a:custGeom>
            <a:avLst/>
            <a:gdLst/>
            <a:ahLst/>
            <a:cxnLst>
              <a:cxn ang="0">
                <a:pos x="751" y="0"/>
              </a:cxn>
              <a:cxn ang="0">
                <a:pos x="31" y="0"/>
              </a:cxn>
              <a:cxn ang="0">
                <a:pos x="0" y="31"/>
              </a:cxn>
              <a:cxn ang="0">
                <a:pos x="0" y="240"/>
              </a:cxn>
              <a:cxn ang="0">
                <a:pos x="782" y="240"/>
              </a:cxn>
              <a:cxn ang="0">
                <a:pos x="782" y="31"/>
              </a:cxn>
              <a:cxn ang="0">
                <a:pos x="751" y="0"/>
              </a:cxn>
            </a:cxnLst>
            <a:rect l="0" t="0" r="r" b="b"/>
            <a:pathLst>
              <a:path w="782" h="240">
                <a:moveTo>
                  <a:pt x="751" y="0"/>
                </a:moveTo>
                <a:cubicBezTo>
                  <a:pt x="31" y="0"/>
                  <a:pt x="31" y="0"/>
                  <a:pt x="31" y="0"/>
                </a:cubicBezTo>
                <a:cubicBezTo>
                  <a:pt x="14" y="0"/>
                  <a:pt x="0" y="14"/>
                  <a:pt x="0" y="31"/>
                </a:cubicBezTo>
                <a:cubicBezTo>
                  <a:pt x="0" y="240"/>
                  <a:pt x="0" y="240"/>
                  <a:pt x="0" y="240"/>
                </a:cubicBezTo>
                <a:cubicBezTo>
                  <a:pt x="782" y="240"/>
                  <a:pt x="782" y="240"/>
                  <a:pt x="782" y="240"/>
                </a:cubicBezTo>
                <a:cubicBezTo>
                  <a:pt x="782" y="31"/>
                  <a:pt x="782" y="31"/>
                  <a:pt x="782" y="31"/>
                </a:cubicBezTo>
                <a:cubicBezTo>
                  <a:pt x="782" y="14"/>
                  <a:pt x="768" y="0"/>
                  <a:pt x="751" y="0"/>
                </a:cubicBezTo>
              </a:path>
            </a:pathLst>
          </a:custGeom>
          <a:solidFill>
            <a:srgbClr val="EFF6F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76313" y="1628775"/>
            <a:ext cx="3182938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800100" y="2074863"/>
            <a:ext cx="468313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8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S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035050" y="2074863"/>
            <a:ext cx="528638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8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1320800" y="2074863"/>
            <a:ext cx="13462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8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MPLE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490788" y="2074863"/>
            <a:ext cx="1296988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8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TITLE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1609725" y="2925763"/>
            <a:ext cx="247650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L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1681163" y="2925763"/>
            <a:ext cx="247650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o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1770063" y="2925763"/>
            <a:ext cx="217488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1819275" y="2925763"/>
            <a:ext cx="1657350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em ipsum dolor sit ame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3394075" y="2925763"/>
            <a:ext cx="206375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3446463" y="2925763"/>
            <a:ext cx="201613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,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1471613" y="3124200"/>
            <a:ext cx="231775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c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1541463" y="3124200"/>
            <a:ext cx="457200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onse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1865313" y="3124200"/>
            <a:ext cx="231775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c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1939925" y="3124200"/>
            <a:ext cx="206375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1992313" y="3124200"/>
            <a:ext cx="1346200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etuer adipiscing eli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3259138" y="3124200"/>
            <a:ext cx="206375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3311525" y="3124200"/>
            <a:ext cx="446088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, sed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1527175" y="3327400"/>
            <a:ext cx="996950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diam nonum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2393950" y="3327400"/>
            <a:ext cx="292100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m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2524125" y="3327400"/>
            <a:ext cx="1154113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y nibh euismod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1662113" y="3525838"/>
            <a:ext cx="614363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tincidu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2130425" y="3525838"/>
            <a:ext cx="247650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n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2220913" y="3525838"/>
            <a:ext cx="600075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t ut lao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2689225" y="3525838"/>
            <a:ext cx="217488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2738438" y="3525838"/>
            <a:ext cx="674688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eet dolo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3294063" y="3525838"/>
            <a:ext cx="217488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78" name="Rectangle 34"/>
          <p:cNvSpPr>
            <a:spLocks noChangeArrowheads="1"/>
          </p:cNvSpPr>
          <p:nvPr/>
        </p:nvSpPr>
        <p:spPr bwMode="auto">
          <a:xfrm>
            <a:off x="3346450" y="3525838"/>
            <a:ext cx="228600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1571625" y="3727450"/>
            <a:ext cx="360363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ma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1785938" y="3727450"/>
            <a:ext cx="231775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g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81" name="Rectangle 37"/>
          <p:cNvSpPr>
            <a:spLocks noChangeArrowheads="1"/>
          </p:cNvSpPr>
          <p:nvPr/>
        </p:nvSpPr>
        <p:spPr bwMode="auto">
          <a:xfrm>
            <a:off x="1871663" y="3727450"/>
            <a:ext cx="966788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na aliquam 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2735263" y="3727450"/>
            <a:ext cx="284163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ra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83" name="Rectangle 39"/>
          <p:cNvSpPr>
            <a:spLocks noChangeArrowheads="1"/>
          </p:cNvSpPr>
          <p:nvPr/>
        </p:nvSpPr>
        <p:spPr bwMode="auto">
          <a:xfrm>
            <a:off x="2862263" y="3727450"/>
            <a:ext cx="206375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84" name="Rectangle 40"/>
          <p:cNvSpPr>
            <a:spLocks noChangeArrowheads="1"/>
          </p:cNvSpPr>
          <p:nvPr/>
        </p:nvSpPr>
        <p:spPr bwMode="auto">
          <a:xfrm>
            <a:off x="2947988" y="3727450"/>
            <a:ext cx="236538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v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85" name="Rectangle 41"/>
          <p:cNvSpPr>
            <a:spLocks noChangeArrowheads="1"/>
          </p:cNvSpPr>
          <p:nvPr/>
        </p:nvSpPr>
        <p:spPr bwMode="auto">
          <a:xfrm>
            <a:off x="3022600" y="3727450"/>
            <a:ext cx="501650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olutp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86" name="Rectangle 42"/>
          <p:cNvSpPr>
            <a:spLocks noChangeArrowheads="1"/>
          </p:cNvSpPr>
          <p:nvPr/>
        </p:nvSpPr>
        <p:spPr bwMode="auto">
          <a:xfrm>
            <a:off x="3382963" y="3727450"/>
            <a:ext cx="228600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87" name="Rectangle 43"/>
          <p:cNvSpPr>
            <a:spLocks noChangeArrowheads="1"/>
          </p:cNvSpPr>
          <p:nvPr/>
        </p:nvSpPr>
        <p:spPr bwMode="auto">
          <a:xfrm>
            <a:off x="3462338" y="3727450"/>
            <a:ext cx="206375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188" name="Picture 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2313" y="923925"/>
            <a:ext cx="1112838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9" name="Freeform 45"/>
          <p:cNvSpPr/>
          <p:nvPr/>
        </p:nvSpPr>
        <p:spPr bwMode="auto">
          <a:xfrm>
            <a:off x="2160588" y="1077913"/>
            <a:ext cx="784225" cy="784225"/>
          </a:xfrm>
          <a:custGeom>
            <a:avLst/>
            <a:gdLst/>
            <a:ahLst/>
            <a:cxnLst>
              <a:cxn ang="0">
                <a:pos x="105" y="209"/>
              </a:cxn>
              <a:cxn ang="0">
                <a:pos x="105" y="209"/>
              </a:cxn>
              <a:cxn ang="0">
                <a:pos x="0" y="104"/>
              </a:cxn>
              <a:cxn ang="0">
                <a:pos x="105" y="0"/>
              </a:cxn>
              <a:cxn ang="0">
                <a:pos x="209" y="104"/>
              </a:cxn>
              <a:cxn ang="0">
                <a:pos x="105" y="209"/>
              </a:cxn>
            </a:cxnLst>
            <a:rect l="0" t="0" r="r" b="b"/>
            <a:pathLst>
              <a:path w="209" h="209">
                <a:moveTo>
                  <a:pt x="105" y="209"/>
                </a:moveTo>
                <a:cubicBezTo>
                  <a:pt x="105" y="209"/>
                  <a:pt x="105" y="209"/>
                  <a:pt x="105" y="209"/>
                </a:cubicBezTo>
                <a:cubicBezTo>
                  <a:pt x="47" y="209"/>
                  <a:pt x="0" y="162"/>
                  <a:pt x="0" y="104"/>
                </a:cubicBezTo>
                <a:cubicBezTo>
                  <a:pt x="0" y="47"/>
                  <a:pt x="47" y="0"/>
                  <a:pt x="105" y="0"/>
                </a:cubicBezTo>
                <a:cubicBezTo>
                  <a:pt x="162" y="0"/>
                  <a:pt x="209" y="47"/>
                  <a:pt x="209" y="104"/>
                </a:cubicBezTo>
                <a:cubicBezTo>
                  <a:pt x="209" y="162"/>
                  <a:pt x="162" y="209"/>
                  <a:pt x="105" y="209"/>
                </a:cubicBezTo>
                <a:close/>
              </a:path>
            </a:pathLst>
          </a:custGeom>
          <a:solidFill>
            <a:srgbClr val="2B2E3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90" name="Rectangle 46"/>
          <p:cNvSpPr>
            <a:spLocks noChangeArrowheads="1"/>
          </p:cNvSpPr>
          <p:nvPr/>
        </p:nvSpPr>
        <p:spPr bwMode="auto">
          <a:xfrm>
            <a:off x="2408238" y="1231900"/>
            <a:ext cx="655638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6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1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91" name="Freeform 47"/>
          <p:cNvSpPr/>
          <p:nvPr/>
        </p:nvSpPr>
        <p:spPr bwMode="auto">
          <a:xfrm>
            <a:off x="4665663" y="1804988"/>
            <a:ext cx="2932113" cy="900113"/>
          </a:xfrm>
          <a:custGeom>
            <a:avLst/>
            <a:gdLst/>
            <a:ahLst/>
            <a:cxnLst>
              <a:cxn ang="0">
                <a:pos x="751" y="0"/>
              </a:cxn>
              <a:cxn ang="0">
                <a:pos x="31" y="0"/>
              </a:cxn>
              <a:cxn ang="0">
                <a:pos x="0" y="31"/>
              </a:cxn>
              <a:cxn ang="0">
                <a:pos x="0" y="240"/>
              </a:cxn>
              <a:cxn ang="0">
                <a:pos x="782" y="240"/>
              </a:cxn>
              <a:cxn ang="0">
                <a:pos x="782" y="31"/>
              </a:cxn>
              <a:cxn ang="0">
                <a:pos x="751" y="0"/>
              </a:cxn>
            </a:cxnLst>
            <a:rect l="0" t="0" r="r" b="b"/>
            <a:pathLst>
              <a:path w="782" h="240">
                <a:moveTo>
                  <a:pt x="751" y="0"/>
                </a:moveTo>
                <a:cubicBezTo>
                  <a:pt x="31" y="0"/>
                  <a:pt x="31" y="0"/>
                  <a:pt x="31" y="0"/>
                </a:cubicBezTo>
                <a:cubicBezTo>
                  <a:pt x="14" y="0"/>
                  <a:pt x="0" y="14"/>
                  <a:pt x="0" y="31"/>
                </a:cubicBezTo>
                <a:cubicBezTo>
                  <a:pt x="0" y="240"/>
                  <a:pt x="0" y="240"/>
                  <a:pt x="0" y="240"/>
                </a:cubicBezTo>
                <a:cubicBezTo>
                  <a:pt x="782" y="240"/>
                  <a:pt x="782" y="240"/>
                  <a:pt x="782" y="240"/>
                </a:cubicBezTo>
                <a:cubicBezTo>
                  <a:pt x="782" y="31"/>
                  <a:pt x="782" y="31"/>
                  <a:pt x="782" y="31"/>
                </a:cubicBezTo>
                <a:cubicBezTo>
                  <a:pt x="782" y="14"/>
                  <a:pt x="768" y="0"/>
                  <a:pt x="751" y="0"/>
                </a:cubicBezTo>
              </a:path>
            </a:pathLst>
          </a:custGeom>
          <a:solidFill>
            <a:srgbClr val="EFF6F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192" name="Picture 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2950" y="1628775"/>
            <a:ext cx="3184525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4376738" y="2074863"/>
            <a:ext cx="468313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8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S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94" name="Rectangle 50"/>
          <p:cNvSpPr>
            <a:spLocks noChangeArrowheads="1"/>
          </p:cNvSpPr>
          <p:nvPr/>
        </p:nvSpPr>
        <p:spPr bwMode="auto">
          <a:xfrm>
            <a:off x="4613275" y="2074863"/>
            <a:ext cx="528638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8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95" name="Rectangle 51"/>
          <p:cNvSpPr>
            <a:spLocks noChangeArrowheads="1"/>
          </p:cNvSpPr>
          <p:nvPr/>
        </p:nvSpPr>
        <p:spPr bwMode="auto">
          <a:xfrm>
            <a:off x="4899025" y="2074863"/>
            <a:ext cx="13462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8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MPLE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96" name="Rectangle 52"/>
          <p:cNvSpPr>
            <a:spLocks noChangeArrowheads="1"/>
          </p:cNvSpPr>
          <p:nvPr/>
        </p:nvSpPr>
        <p:spPr bwMode="auto">
          <a:xfrm>
            <a:off x="6069013" y="2074863"/>
            <a:ext cx="1296988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8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TITLE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97" name="Rectangle 53"/>
          <p:cNvSpPr>
            <a:spLocks noChangeArrowheads="1"/>
          </p:cNvSpPr>
          <p:nvPr/>
        </p:nvSpPr>
        <p:spPr bwMode="auto">
          <a:xfrm>
            <a:off x="5187950" y="2925763"/>
            <a:ext cx="247650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L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98" name="Rectangle 54"/>
          <p:cNvSpPr>
            <a:spLocks noChangeArrowheads="1"/>
          </p:cNvSpPr>
          <p:nvPr/>
        </p:nvSpPr>
        <p:spPr bwMode="auto">
          <a:xfrm>
            <a:off x="5257800" y="2925763"/>
            <a:ext cx="247650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o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99" name="Rectangle 55"/>
          <p:cNvSpPr>
            <a:spLocks noChangeArrowheads="1"/>
          </p:cNvSpPr>
          <p:nvPr/>
        </p:nvSpPr>
        <p:spPr bwMode="auto">
          <a:xfrm>
            <a:off x="5348288" y="2925763"/>
            <a:ext cx="217488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00" name="Rectangle 56"/>
          <p:cNvSpPr>
            <a:spLocks noChangeArrowheads="1"/>
          </p:cNvSpPr>
          <p:nvPr/>
        </p:nvSpPr>
        <p:spPr bwMode="auto">
          <a:xfrm>
            <a:off x="5397500" y="2925763"/>
            <a:ext cx="1657350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em ipsum dolor sit ame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01" name="Rectangle 57"/>
          <p:cNvSpPr>
            <a:spLocks noChangeArrowheads="1"/>
          </p:cNvSpPr>
          <p:nvPr/>
        </p:nvSpPr>
        <p:spPr bwMode="auto">
          <a:xfrm>
            <a:off x="6972300" y="2925763"/>
            <a:ext cx="206375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02" name="Rectangle 58"/>
          <p:cNvSpPr>
            <a:spLocks noChangeArrowheads="1"/>
          </p:cNvSpPr>
          <p:nvPr/>
        </p:nvSpPr>
        <p:spPr bwMode="auto">
          <a:xfrm>
            <a:off x="7024688" y="2925763"/>
            <a:ext cx="201613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,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03" name="Rectangle 59"/>
          <p:cNvSpPr>
            <a:spLocks noChangeArrowheads="1"/>
          </p:cNvSpPr>
          <p:nvPr/>
        </p:nvSpPr>
        <p:spPr bwMode="auto">
          <a:xfrm>
            <a:off x="5048250" y="3124200"/>
            <a:ext cx="231775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c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04" name="Rectangle 60"/>
          <p:cNvSpPr>
            <a:spLocks noChangeArrowheads="1"/>
          </p:cNvSpPr>
          <p:nvPr/>
        </p:nvSpPr>
        <p:spPr bwMode="auto">
          <a:xfrm>
            <a:off x="5119688" y="3124200"/>
            <a:ext cx="457200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onse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05" name="Rectangle 61"/>
          <p:cNvSpPr>
            <a:spLocks noChangeArrowheads="1"/>
          </p:cNvSpPr>
          <p:nvPr/>
        </p:nvSpPr>
        <p:spPr bwMode="auto">
          <a:xfrm>
            <a:off x="5441950" y="3124200"/>
            <a:ext cx="231775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c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06" name="Rectangle 62"/>
          <p:cNvSpPr>
            <a:spLocks noChangeArrowheads="1"/>
          </p:cNvSpPr>
          <p:nvPr/>
        </p:nvSpPr>
        <p:spPr bwMode="auto">
          <a:xfrm>
            <a:off x="5516563" y="3124200"/>
            <a:ext cx="206375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07" name="Rectangle 63"/>
          <p:cNvSpPr>
            <a:spLocks noChangeArrowheads="1"/>
          </p:cNvSpPr>
          <p:nvPr/>
        </p:nvSpPr>
        <p:spPr bwMode="auto">
          <a:xfrm>
            <a:off x="5568950" y="3124200"/>
            <a:ext cx="1346200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etuer adipiscing eli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08" name="Rectangle 64"/>
          <p:cNvSpPr>
            <a:spLocks noChangeArrowheads="1"/>
          </p:cNvSpPr>
          <p:nvPr/>
        </p:nvSpPr>
        <p:spPr bwMode="auto">
          <a:xfrm>
            <a:off x="6837363" y="3124200"/>
            <a:ext cx="206375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09" name="Rectangle 65"/>
          <p:cNvSpPr>
            <a:spLocks noChangeArrowheads="1"/>
          </p:cNvSpPr>
          <p:nvPr/>
        </p:nvSpPr>
        <p:spPr bwMode="auto">
          <a:xfrm>
            <a:off x="6889750" y="3124200"/>
            <a:ext cx="446088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, sed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10" name="Rectangle 66"/>
          <p:cNvSpPr>
            <a:spLocks noChangeArrowheads="1"/>
          </p:cNvSpPr>
          <p:nvPr/>
        </p:nvSpPr>
        <p:spPr bwMode="auto">
          <a:xfrm>
            <a:off x="5105400" y="3327400"/>
            <a:ext cx="996950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diam nonum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11" name="Rectangle 67"/>
          <p:cNvSpPr>
            <a:spLocks noChangeArrowheads="1"/>
          </p:cNvSpPr>
          <p:nvPr/>
        </p:nvSpPr>
        <p:spPr bwMode="auto">
          <a:xfrm>
            <a:off x="5970588" y="3327400"/>
            <a:ext cx="292100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m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12" name="Rectangle 68"/>
          <p:cNvSpPr>
            <a:spLocks noChangeArrowheads="1"/>
          </p:cNvSpPr>
          <p:nvPr/>
        </p:nvSpPr>
        <p:spPr bwMode="auto">
          <a:xfrm>
            <a:off x="6102350" y="3327400"/>
            <a:ext cx="1154113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y nibh euismod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13" name="Rectangle 69"/>
          <p:cNvSpPr>
            <a:spLocks noChangeArrowheads="1"/>
          </p:cNvSpPr>
          <p:nvPr/>
        </p:nvSpPr>
        <p:spPr bwMode="auto">
          <a:xfrm>
            <a:off x="5240338" y="3525838"/>
            <a:ext cx="614363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tincidu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14" name="Rectangle 70"/>
          <p:cNvSpPr>
            <a:spLocks noChangeArrowheads="1"/>
          </p:cNvSpPr>
          <p:nvPr/>
        </p:nvSpPr>
        <p:spPr bwMode="auto">
          <a:xfrm>
            <a:off x="5708650" y="3525838"/>
            <a:ext cx="247650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n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15" name="Rectangle 71"/>
          <p:cNvSpPr>
            <a:spLocks noChangeArrowheads="1"/>
          </p:cNvSpPr>
          <p:nvPr/>
        </p:nvSpPr>
        <p:spPr bwMode="auto">
          <a:xfrm>
            <a:off x="5799138" y="3525838"/>
            <a:ext cx="600075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t ut lao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16" name="Rectangle 72"/>
          <p:cNvSpPr>
            <a:spLocks noChangeArrowheads="1"/>
          </p:cNvSpPr>
          <p:nvPr/>
        </p:nvSpPr>
        <p:spPr bwMode="auto">
          <a:xfrm>
            <a:off x="6267450" y="3525838"/>
            <a:ext cx="217488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17" name="Rectangle 73"/>
          <p:cNvSpPr>
            <a:spLocks noChangeArrowheads="1"/>
          </p:cNvSpPr>
          <p:nvPr/>
        </p:nvSpPr>
        <p:spPr bwMode="auto">
          <a:xfrm>
            <a:off x="6316663" y="3525838"/>
            <a:ext cx="674688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eet dolo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18" name="Rectangle 74"/>
          <p:cNvSpPr>
            <a:spLocks noChangeArrowheads="1"/>
          </p:cNvSpPr>
          <p:nvPr/>
        </p:nvSpPr>
        <p:spPr bwMode="auto">
          <a:xfrm>
            <a:off x="6870700" y="3525838"/>
            <a:ext cx="217488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19" name="Rectangle 75"/>
          <p:cNvSpPr>
            <a:spLocks noChangeArrowheads="1"/>
          </p:cNvSpPr>
          <p:nvPr/>
        </p:nvSpPr>
        <p:spPr bwMode="auto">
          <a:xfrm>
            <a:off x="6923088" y="3525838"/>
            <a:ext cx="228600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20" name="Rectangle 76"/>
          <p:cNvSpPr>
            <a:spLocks noChangeArrowheads="1"/>
          </p:cNvSpPr>
          <p:nvPr/>
        </p:nvSpPr>
        <p:spPr bwMode="auto">
          <a:xfrm>
            <a:off x="5149850" y="3727450"/>
            <a:ext cx="360363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ma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21" name="Rectangle 77"/>
          <p:cNvSpPr>
            <a:spLocks noChangeArrowheads="1"/>
          </p:cNvSpPr>
          <p:nvPr/>
        </p:nvSpPr>
        <p:spPr bwMode="auto">
          <a:xfrm>
            <a:off x="5364163" y="3727450"/>
            <a:ext cx="231775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g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22" name="Rectangle 78"/>
          <p:cNvSpPr>
            <a:spLocks noChangeArrowheads="1"/>
          </p:cNvSpPr>
          <p:nvPr/>
        </p:nvSpPr>
        <p:spPr bwMode="auto">
          <a:xfrm>
            <a:off x="5449888" y="3727450"/>
            <a:ext cx="966788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na aliquam 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23" name="Rectangle 79"/>
          <p:cNvSpPr>
            <a:spLocks noChangeArrowheads="1"/>
          </p:cNvSpPr>
          <p:nvPr/>
        </p:nvSpPr>
        <p:spPr bwMode="auto">
          <a:xfrm>
            <a:off x="6311900" y="3727450"/>
            <a:ext cx="217488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24" name="Rectangle 80"/>
          <p:cNvSpPr>
            <a:spLocks noChangeArrowheads="1"/>
          </p:cNvSpPr>
          <p:nvPr/>
        </p:nvSpPr>
        <p:spPr bwMode="auto">
          <a:xfrm>
            <a:off x="6361113" y="3727450"/>
            <a:ext cx="228600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25" name="Rectangle 81"/>
          <p:cNvSpPr>
            <a:spLocks noChangeArrowheads="1"/>
          </p:cNvSpPr>
          <p:nvPr/>
        </p:nvSpPr>
        <p:spPr bwMode="auto">
          <a:xfrm>
            <a:off x="6440488" y="3727450"/>
            <a:ext cx="206375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26" name="Rectangle 82"/>
          <p:cNvSpPr>
            <a:spLocks noChangeArrowheads="1"/>
          </p:cNvSpPr>
          <p:nvPr/>
        </p:nvSpPr>
        <p:spPr bwMode="auto">
          <a:xfrm>
            <a:off x="6526213" y="3727450"/>
            <a:ext cx="236538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v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27" name="Rectangle 83"/>
          <p:cNvSpPr>
            <a:spLocks noChangeArrowheads="1"/>
          </p:cNvSpPr>
          <p:nvPr/>
        </p:nvSpPr>
        <p:spPr bwMode="auto">
          <a:xfrm>
            <a:off x="6604000" y="3727450"/>
            <a:ext cx="501650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olutp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28" name="Rectangle 84"/>
          <p:cNvSpPr>
            <a:spLocks noChangeArrowheads="1"/>
          </p:cNvSpPr>
          <p:nvPr/>
        </p:nvSpPr>
        <p:spPr bwMode="auto">
          <a:xfrm>
            <a:off x="6961188" y="3727450"/>
            <a:ext cx="228600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29" name="Rectangle 85"/>
          <p:cNvSpPr>
            <a:spLocks noChangeArrowheads="1"/>
          </p:cNvSpPr>
          <p:nvPr/>
        </p:nvSpPr>
        <p:spPr bwMode="auto">
          <a:xfrm>
            <a:off x="7040563" y="3727450"/>
            <a:ext cx="206375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230" name="Picture 8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8950" y="923925"/>
            <a:ext cx="111442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31" name="Freeform 87"/>
          <p:cNvSpPr/>
          <p:nvPr/>
        </p:nvSpPr>
        <p:spPr bwMode="auto">
          <a:xfrm>
            <a:off x="5738813" y="1077913"/>
            <a:ext cx="784225" cy="784225"/>
          </a:xfrm>
          <a:custGeom>
            <a:avLst/>
            <a:gdLst/>
            <a:ahLst/>
            <a:cxnLst>
              <a:cxn ang="0">
                <a:pos x="105" y="209"/>
              </a:cxn>
              <a:cxn ang="0">
                <a:pos x="105" y="209"/>
              </a:cxn>
              <a:cxn ang="0">
                <a:pos x="0" y="104"/>
              </a:cxn>
              <a:cxn ang="0">
                <a:pos x="105" y="0"/>
              </a:cxn>
              <a:cxn ang="0">
                <a:pos x="209" y="104"/>
              </a:cxn>
              <a:cxn ang="0">
                <a:pos x="105" y="209"/>
              </a:cxn>
            </a:cxnLst>
            <a:rect l="0" t="0" r="r" b="b"/>
            <a:pathLst>
              <a:path w="209" h="209">
                <a:moveTo>
                  <a:pt x="105" y="209"/>
                </a:moveTo>
                <a:cubicBezTo>
                  <a:pt x="105" y="209"/>
                  <a:pt x="105" y="209"/>
                  <a:pt x="105" y="209"/>
                </a:cubicBezTo>
                <a:cubicBezTo>
                  <a:pt x="47" y="209"/>
                  <a:pt x="0" y="162"/>
                  <a:pt x="0" y="104"/>
                </a:cubicBezTo>
                <a:cubicBezTo>
                  <a:pt x="0" y="47"/>
                  <a:pt x="47" y="0"/>
                  <a:pt x="105" y="0"/>
                </a:cubicBezTo>
                <a:cubicBezTo>
                  <a:pt x="162" y="0"/>
                  <a:pt x="209" y="47"/>
                  <a:pt x="209" y="104"/>
                </a:cubicBezTo>
                <a:cubicBezTo>
                  <a:pt x="209" y="162"/>
                  <a:pt x="162" y="209"/>
                  <a:pt x="105" y="209"/>
                </a:cubicBezTo>
                <a:close/>
              </a:path>
            </a:pathLst>
          </a:custGeom>
          <a:solidFill>
            <a:srgbClr val="2B2E3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32" name="Rectangle 88"/>
          <p:cNvSpPr>
            <a:spLocks noChangeArrowheads="1"/>
          </p:cNvSpPr>
          <p:nvPr/>
        </p:nvSpPr>
        <p:spPr bwMode="auto">
          <a:xfrm>
            <a:off x="6022975" y="1231900"/>
            <a:ext cx="655638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6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2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33" name="Freeform 89"/>
          <p:cNvSpPr/>
          <p:nvPr/>
        </p:nvSpPr>
        <p:spPr bwMode="auto">
          <a:xfrm>
            <a:off x="8243888" y="1804988"/>
            <a:ext cx="2932113" cy="900113"/>
          </a:xfrm>
          <a:custGeom>
            <a:avLst/>
            <a:gdLst/>
            <a:ahLst/>
            <a:cxnLst>
              <a:cxn ang="0">
                <a:pos x="751" y="0"/>
              </a:cxn>
              <a:cxn ang="0">
                <a:pos x="31" y="0"/>
              </a:cxn>
              <a:cxn ang="0">
                <a:pos x="0" y="31"/>
              </a:cxn>
              <a:cxn ang="0">
                <a:pos x="0" y="240"/>
              </a:cxn>
              <a:cxn ang="0">
                <a:pos x="782" y="240"/>
              </a:cxn>
              <a:cxn ang="0">
                <a:pos x="782" y="31"/>
              </a:cxn>
              <a:cxn ang="0">
                <a:pos x="751" y="0"/>
              </a:cxn>
            </a:cxnLst>
            <a:rect l="0" t="0" r="r" b="b"/>
            <a:pathLst>
              <a:path w="782" h="240">
                <a:moveTo>
                  <a:pt x="751" y="0"/>
                </a:moveTo>
                <a:cubicBezTo>
                  <a:pt x="31" y="0"/>
                  <a:pt x="31" y="0"/>
                  <a:pt x="31" y="0"/>
                </a:cubicBezTo>
                <a:cubicBezTo>
                  <a:pt x="14" y="0"/>
                  <a:pt x="0" y="14"/>
                  <a:pt x="0" y="31"/>
                </a:cubicBezTo>
                <a:cubicBezTo>
                  <a:pt x="0" y="240"/>
                  <a:pt x="0" y="240"/>
                  <a:pt x="0" y="240"/>
                </a:cubicBezTo>
                <a:cubicBezTo>
                  <a:pt x="782" y="240"/>
                  <a:pt x="782" y="240"/>
                  <a:pt x="782" y="240"/>
                </a:cubicBezTo>
                <a:cubicBezTo>
                  <a:pt x="782" y="31"/>
                  <a:pt x="782" y="31"/>
                  <a:pt x="782" y="31"/>
                </a:cubicBezTo>
                <a:cubicBezTo>
                  <a:pt x="782" y="14"/>
                  <a:pt x="768" y="0"/>
                  <a:pt x="751" y="0"/>
                </a:cubicBezTo>
              </a:path>
            </a:pathLst>
          </a:custGeom>
          <a:solidFill>
            <a:srgbClr val="EFF6F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234" name="Picture 9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31175" y="1628775"/>
            <a:ext cx="3171825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35" name="Rectangle 91"/>
          <p:cNvSpPr>
            <a:spLocks noChangeArrowheads="1"/>
          </p:cNvSpPr>
          <p:nvPr/>
        </p:nvSpPr>
        <p:spPr bwMode="auto">
          <a:xfrm>
            <a:off x="7954963" y="2074863"/>
            <a:ext cx="468313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8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S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36" name="Rectangle 92"/>
          <p:cNvSpPr>
            <a:spLocks noChangeArrowheads="1"/>
          </p:cNvSpPr>
          <p:nvPr/>
        </p:nvSpPr>
        <p:spPr bwMode="auto">
          <a:xfrm>
            <a:off x="8191500" y="2074863"/>
            <a:ext cx="528638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8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37" name="Rectangle 93"/>
          <p:cNvSpPr>
            <a:spLocks noChangeArrowheads="1"/>
          </p:cNvSpPr>
          <p:nvPr/>
        </p:nvSpPr>
        <p:spPr bwMode="auto">
          <a:xfrm>
            <a:off x="8475663" y="2074863"/>
            <a:ext cx="13462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8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MPLE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38" name="Rectangle 94"/>
          <p:cNvSpPr>
            <a:spLocks noChangeArrowheads="1"/>
          </p:cNvSpPr>
          <p:nvPr/>
        </p:nvSpPr>
        <p:spPr bwMode="auto">
          <a:xfrm>
            <a:off x="9645650" y="2074863"/>
            <a:ext cx="1296988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8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Myriad Pro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TITLE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39" name="Rectangle 95"/>
          <p:cNvSpPr>
            <a:spLocks noChangeArrowheads="1"/>
          </p:cNvSpPr>
          <p:nvPr/>
        </p:nvSpPr>
        <p:spPr bwMode="auto">
          <a:xfrm>
            <a:off x="8764588" y="2925763"/>
            <a:ext cx="247650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L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40" name="Rectangle 96"/>
          <p:cNvSpPr>
            <a:spLocks noChangeArrowheads="1"/>
          </p:cNvSpPr>
          <p:nvPr/>
        </p:nvSpPr>
        <p:spPr bwMode="auto">
          <a:xfrm>
            <a:off x="8836025" y="2925763"/>
            <a:ext cx="247650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o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41" name="Rectangle 97"/>
          <p:cNvSpPr>
            <a:spLocks noChangeArrowheads="1"/>
          </p:cNvSpPr>
          <p:nvPr/>
        </p:nvSpPr>
        <p:spPr bwMode="auto">
          <a:xfrm>
            <a:off x="8926513" y="2925763"/>
            <a:ext cx="217488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42" name="Rectangle 98"/>
          <p:cNvSpPr>
            <a:spLocks noChangeArrowheads="1"/>
          </p:cNvSpPr>
          <p:nvPr/>
        </p:nvSpPr>
        <p:spPr bwMode="auto">
          <a:xfrm>
            <a:off x="8978900" y="2925763"/>
            <a:ext cx="1657350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em ipsum dolor sit ame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43" name="Rectangle 99"/>
          <p:cNvSpPr>
            <a:spLocks noChangeArrowheads="1"/>
          </p:cNvSpPr>
          <p:nvPr/>
        </p:nvSpPr>
        <p:spPr bwMode="auto">
          <a:xfrm>
            <a:off x="10550525" y="2925763"/>
            <a:ext cx="206375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44" name="Rectangle 100"/>
          <p:cNvSpPr>
            <a:spLocks noChangeArrowheads="1"/>
          </p:cNvSpPr>
          <p:nvPr/>
        </p:nvSpPr>
        <p:spPr bwMode="auto">
          <a:xfrm>
            <a:off x="10602913" y="2925763"/>
            <a:ext cx="201613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,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45" name="Rectangle 101"/>
          <p:cNvSpPr>
            <a:spLocks noChangeArrowheads="1"/>
          </p:cNvSpPr>
          <p:nvPr/>
        </p:nvSpPr>
        <p:spPr bwMode="auto">
          <a:xfrm>
            <a:off x="8626475" y="3124200"/>
            <a:ext cx="231775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c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46" name="Rectangle 102"/>
          <p:cNvSpPr>
            <a:spLocks noChangeArrowheads="1"/>
          </p:cNvSpPr>
          <p:nvPr/>
        </p:nvSpPr>
        <p:spPr bwMode="auto">
          <a:xfrm>
            <a:off x="8697913" y="3124200"/>
            <a:ext cx="457200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onse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47" name="Rectangle 103"/>
          <p:cNvSpPr>
            <a:spLocks noChangeArrowheads="1"/>
          </p:cNvSpPr>
          <p:nvPr/>
        </p:nvSpPr>
        <p:spPr bwMode="auto">
          <a:xfrm>
            <a:off x="9020175" y="3124200"/>
            <a:ext cx="231775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c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48" name="Rectangle 104"/>
          <p:cNvSpPr>
            <a:spLocks noChangeArrowheads="1"/>
          </p:cNvSpPr>
          <p:nvPr/>
        </p:nvSpPr>
        <p:spPr bwMode="auto">
          <a:xfrm>
            <a:off x="9094788" y="3124200"/>
            <a:ext cx="206375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49" name="Rectangle 105"/>
          <p:cNvSpPr>
            <a:spLocks noChangeArrowheads="1"/>
          </p:cNvSpPr>
          <p:nvPr/>
        </p:nvSpPr>
        <p:spPr bwMode="auto">
          <a:xfrm>
            <a:off x="9147175" y="3124200"/>
            <a:ext cx="1346200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etuer adipiscing eli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50" name="Rectangle 106"/>
          <p:cNvSpPr>
            <a:spLocks noChangeArrowheads="1"/>
          </p:cNvSpPr>
          <p:nvPr/>
        </p:nvSpPr>
        <p:spPr bwMode="auto">
          <a:xfrm>
            <a:off x="10415588" y="3124200"/>
            <a:ext cx="206375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51" name="Rectangle 107"/>
          <p:cNvSpPr>
            <a:spLocks noChangeArrowheads="1"/>
          </p:cNvSpPr>
          <p:nvPr/>
        </p:nvSpPr>
        <p:spPr bwMode="auto">
          <a:xfrm>
            <a:off x="10467975" y="3124200"/>
            <a:ext cx="446088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, sed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52" name="Rectangle 108"/>
          <p:cNvSpPr>
            <a:spLocks noChangeArrowheads="1"/>
          </p:cNvSpPr>
          <p:nvPr/>
        </p:nvSpPr>
        <p:spPr bwMode="auto">
          <a:xfrm>
            <a:off x="8682038" y="3327400"/>
            <a:ext cx="996950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diam nonum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53" name="Rectangle 109"/>
          <p:cNvSpPr>
            <a:spLocks noChangeArrowheads="1"/>
          </p:cNvSpPr>
          <p:nvPr/>
        </p:nvSpPr>
        <p:spPr bwMode="auto">
          <a:xfrm>
            <a:off x="9548813" y="3327400"/>
            <a:ext cx="292100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m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54" name="Rectangle 110"/>
          <p:cNvSpPr>
            <a:spLocks noChangeArrowheads="1"/>
          </p:cNvSpPr>
          <p:nvPr/>
        </p:nvSpPr>
        <p:spPr bwMode="auto">
          <a:xfrm>
            <a:off x="9680575" y="3327400"/>
            <a:ext cx="1154113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y nibh euismod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55" name="Rectangle 111"/>
          <p:cNvSpPr>
            <a:spLocks noChangeArrowheads="1"/>
          </p:cNvSpPr>
          <p:nvPr/>
        </p:nvSpPr>
        <p:spPr bwMode="auto">
          <a:xfrm>
            <a:off x="8816975" y="3525838"/>
            <a:ext cx="614363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tincidu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56" name="Rectangle 112"/>
          <p:cNvSpPr>
            <a:spLocks noChangeArrowheads="1"/>
          </p:cNvSpPr>
          <p:nvPr/>
        </p:nvSpPr>
        <p:spPr bwMode="auto">
          <a:xfrm>
            <a:off x="9286875" y="3525838"/>
            <a:ext cx="247650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n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57" name="Rectangle 113"/>
          <p:cNvSpPr>
            <a:spLocks noChangeArrowheads="1"/>
          </p:cNvSpPr>
          <p:nvPr/>
        </p:nvSpPr>
        <p:spPr bwMode="auto">
          <a:xfrm>
            <a:off x="9375775" y="3525838"/>
            <a:ext cx="600075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t ut lao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58" name="Rectangle 114"/>
          <p:cNvSpPr>
            <a:spLocks noChangeArrowheads="1"/>
          </p:cNvSpPr>
          <p:nvPr/>
        </p:nvSpPr>
        <p:spPr bwMode="auto">
          <a:xfrm>
            <a:off x="9845675" y="3525838"/>
            <a:ext cx="217488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59" name="Rectangle 115"/>
          <p:cNvSpPr>
            <a:spLocks noChangeArrowheads="1"/>
          </p:cNvSpPr>
          <p:nvPr/>
        </p:nvSpPr>
        <p:spPr bwMode="auto">
          <a:xfrm>
            <a:off x="9893300" y="3525838"/>
            <a:ext cx="674688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eet dolo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60" name="Rectangle 116"/>
          <p:cNvSpPr>
            <a:spLocks noChangeArrowheads="1"/>
          </p:cNvSpPr>
          <p:nvPr/>
        </p:nvSpPr>
        <p:spPr bwMode="auto">
          <a:xfrm>
            <a:off x="10448925" y="3525838"/>
            <a:ext cx="217488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61" name="Rectangle 117"/>
          <p:cNvSpPr>
            <a:spLocks noChangeArrowheads="1"/>
          </p:cNvSpPr>
          <p:nvPr/>
        </p:nvSpPr>
        <p:spPr bwMode="auto">
          <a:xfrm>
            <a:off x="10501313" y="3525838"/>
            <a:ext cx="228600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62" name="Rectangle 118"/>
          <p:cNvSpPr>
            <a:spLocks noChangeArrowheads="1"/>
          </p:cNvSpPr>
          <p:nvPr/>
        </p:nvSpPr>
        <p:spPr bwMode="auto">
          <a:xfrm>
            <a:off x="8728075" y="3727450"/>
            <a:ext cx="360363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ma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63" name="Rectangle 119"/>
          <p:cNvSpPr>
            <a:spLocks noChangeArrowheads="1"/>
          </p:cNvSpPr>
          <p:nvPr/>
        </p:nvSpPr>
        <p:spPr bwMode="auto">
          <a:xfrm>
            <a:off x="8940800" y="3727450"/>
            <a:ext cx="231775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g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64" name="Rectangle 120"/>
          <p:cNvSpPr>
            <a:spLocks noChangeArrowheads="1"/>
          </p:cNvSpPr>
          <p:nvPr/>
        </p:nvSpPr>
        <p:spPr bwMode="auto">
          <a:xfrm>
            <a:off x="9028113" y="3727450"/>
            <a:ext cx="966788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na aliquam 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65" name="Rectangle 121"/>
          <p:cNvSpPr>
            <a:spLocks noChangeArrowheads="1"/>
          </p:cNvSpPr>
          <p:nvPr/>
        </p:nvSpPr>
        <p:spPr bwMode="auto">
          <a:xfrm>
            <a:off x="9890125" y="3727450"/>
            <a:ext cx="217488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r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66" name="Rectangle 122"/>
          <p:cNvSpPr>
            <a:spLocks noChangeArrowheads="1"/>
          </p:cNvSpPr>
          <p:nvPr/>
        </p:nvSpPr>
        <p:spPr bwMode="auto">
          <a:xfrm>
            <a:off x="9939338" y="3727450"/>
            <a:ext cx="228600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67" name="Rectangle 123"/>
          <p:cNvSpPr>
            <a:spLocks noChangeArrowheads="1"/>
          </p:cNvSpPr>
          <p:nvPr/>
        </p:nvSpPr>
        <p:spPr bwMode="auto">
          <a:xfrm>
            <a:off x="10017125" y="3727450"/>
            <a:ext cx="206375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68" name="Rectangle 124"/>
          <p:cNvSpPr>
            <a:spLocks noChangeArrowheads="1"/>
          </p:cNvSpPr>
          <p:nvPr/>
        </p:nvSpPr>
        <p:spPr bwMode="auto">
          <a:xfrm>
            <a:off x="10104438" y="3727450"/>
            <a:ext cx="236538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v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69" name="Rectangle 125"/>
          <p:cNvSpPr>
            <a:spLocks noChangeArrowheads="1"/>
          </p:cNvSpPr>
          <p:nvPr/>
        </p:nvSpPr>
        <p:spPr bwMode="auto">
          <a:xfrm>
            <a:off x="10182225" y="3727450"/>
            <a:ext cx="501650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olutp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70" name="Rectangle 126"/>
          <p:cNvSpPr>
            <a:spLocks noChangeArrowheads="1"/>
          </p:cNvSpPr>
          <p:nvPr/>
        </p:nvSpPr>
        <p:spPr bwMode="auto">
          <a:xfrm>
            <a:off x="10542588" y="3727450"/>
            <a:ext cx="228600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a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71" name="Rectangle 127"/>
          <p:cNvSpPr>
            <a:spLocks noChangeArrowheads="1"/>
          </p:cNvSpPr>
          <p:nvPr/>
        </p:nvSpPr>
        <p:spPr bwMode="auto">
          <a:xfrm>
            <a:off x="10617200" y="3727450"/>
            <a:ext cx="206375" cy="233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3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t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272" name="Picture 1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7175" y="923925"/>
            <a:ext cx="111442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73" name="Freeform 129"/>
          <p:cNvSpPr/>
          <p:nvPr/>
        </p:nvSpPr>
        <p:spPr bwMode="auto">
          <a:xfrm>
            <a:off x="9315450" y="1077913"/>
            <a:ext cx="784225" cy="784225"/>
          </a:xfrm>
          <a:custGeom>
            <a:avLst/>
            <a:gdLst/>
            <a:ahLst/>
            <a:cxnLst>
              <a:cxn ang="0">
                <a:pos x="105" y="209"/>
              </a:cxn>
              <a:cxn ang="0">
                <a:pos x="105" y="209"/>
              </a:cxn>
              <a:cxn ang="0">
                <a:pos x="0" y="104"/>
              </a:cxn>
              <a:cxn ang="0">
                <a:pos x="105" y="0"/>
              </a:cxn>
              <a:cxn ang="0">
                <a:pos x="209" y="104"/>
              </a:cxn>
              <a:cxn ang="0">
                <a:pos x="105" y="209"/>
              </a:cxn>
            </a:cxnLst>
            <a:rect l="0" t="0" r="r" b="b"/>
            <a:pathLst>
              <a:path w="209" h="209">
                <a:moveTo>
                  <a:pt x="105" y="209"/>
                </a:moveTo>
                <a:cubicBezTo>
                  <a:pt x="105" y="209"/>
                  <a:pt x="105" y="209"/>
                  <a:pt x="105" y="209"/>
                </a:cubicBezTo>
                <a:cubicBezTo>
                  <a:pt x="47" y="209"/>
                  <a:pt x="0" y="162"/>
                  <a:pt x="0" y="104"/>
                </a:cubicBezTo>
                <a:cubicBezTo>
                  <a:pt x="0" y="47"/>
                  <a:pt x="47" y="0"/>
                  <a:pt x="105" y="0"/>
                </a:cubicBezTo>
                <a:cubicBezTo>
                  <a:pt x="162" y="0"/>
                  <a:pt x="209" y="47"/>
                  <a:pt x="209" y="104"/>
                </a:cubicBezTo>
                <a:cubicBezTo>
                  <a:pt x="209" y="162"/>
                  <a:pt x="162" y="209"/>
                  <a:pt x="105" y="209"/>
                </a:cubicBezTo>
                <a:close/>
              </a:path>
            </a:pathLst>
          </a:custGeom>
          <a:solidFill>
            <a:srgbClr val="2B2E3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74" name="Rectangle 130"/>
          <p:cNvSpPr>
            <a:spLocks noChangeArrowheads="1"/>
          </p:cNvSpPr>
          <p:nvPr/>
        </p:nvSpPr>
        <p:spPr bwMode="auto">
          <a:xfrm>
            <a:off x="9601200" y="1231900"/>
            <a:ext cx="655638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600" b="0" i="0" u="none" strike="noStrike" cap="none" normalizeH="0" baseline="0">
                <a:ln>
                  <a:noFill/>
                </a:ln>
                <a:solidFill>
                  <a:srgbClr val="003E78"/>
                </a:solidFill>
                <a:effectLst/>
                <a:latin typeface="Adobe 宋体 Std L" pitchFamily="18" charset="-122"/>
                <a:ea typeface="Adobe 宋体 Std L" pitchFamily="18" charset="-122"/>
                <a:cs typeface="宋体" panose="02010600030101010101" pitchFamily="2" charset="-122"/>
              </a:rPr>
              <a:t>3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716"/>
          <p:cNvSpPr/>
          <p:nvPr/>
        </p:nvSpPr>
        <p:spPr>
          <a:xfrm>
            <a:off x="0" y="3977038"/>
            <a:ext cx="12192000" cy="1416465"/>
          </a:xfrm>
          <a:prstGeom prst="rect">
            <a:avLst/>
          </a:prstGeom>
          <a:solidFill>
            <a:srgbClr val="2D4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96645" y="1094316"/>
            <a:ext cx="4105275" cy="4105275"/>
            <a:chOff x="2896644" y="1094315"/>
            <a:chExt cx="4105275" cy="41052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1" name="PA_矩形 5"/>
            <p:cNvSpPr/>
            <p:nvPr>
              <p:custDataLst>
                <p:tags r:id="rId1"/>
              </p:custDataLst>
            </p:nvPr>
          </p:nvSpPr>
          <p:spPr>
            <a:xfrm>
              <a:off x="2896644" y="1094315"/>
              <a:ext cx="4105275" cy="410527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2D4056"/>
              </a:solidFill>
            </a:ln>
            <a:effectLst>
              <a:outerShdw blurRad="508000" dist="190500" dir="5400000" algn="ctr" rotWithShape="0">
                <a:schemeClr val="tx2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>
                <a:defRPr/>
              </a:pPr>
              <a:endParaRPr lang="zh-CN" altLang="en-US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641" name="PA_文本框 6"/>
            <p:cNvSpPr txBox="1"/>
            <p:nvPr>
              <p:custDataLst>
                <p:tags r:id="rId2"/>
              </p:custDataLst>
            </p:nvPr>
          </p:nvSpPr>
          <p:spPr>
            <a:xfrm>
              <a:off x="3966501" y="1539155"/>
              <a:ext cx="216918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9600" b="1" dirty="0">
                  <a:solidFill>
                    <a:srgbClr val="2D4056"/>
                  </a:solidFill>
                  <a:cs typeface="+mn-ea"/>
                  <a:sym typeface="+mn-lt"/>
                </a:rPr>
                <a:t>30</a:t>
              </a:r>
              <a:r>
                <a:rPr lang="zh-CN" altLang="en-US" sz="4800" b="1" dirty="0">
                  <a:solidFill>
                    <a:srgbClr val="2D4056"/>
                  </a:solidFill>
                  <a:cs typeface="+mn-ea"/>
                  <a:sym typeface="+mn-lt"/>
                </a:rPr>
                <a:t>页</a:t>
              </a:r>
              <a:endParaRPr lang="zh-CN" altLang="en-US" sz="4800" b="1" dirty="0">
                <a:solidFill>
                  <a:srgbClr val="2D4056"/>
                </a:solidFill>
                <a:cs typeface="+mn-ea"/>
                <a:sym typeface="+mn-lt"/>
              </a:endParaRPr>
            </a:p>
          </p:txBody>
        </p:sp>
        <p:sp>
          <p:nvSpPr>
            <p:cNvPr id="642" name="PA_文本框 7"/>
            <p:cNvSpPr txBox="1"/>
            <p:nvPr>
              <p:custDataLst>
                <p:tags r:id="rId3"/>
              </p:custDataLst>
            </p:nvPr>
          </p:nvSpPr>
          <p:spPr>
            <a:xfrm>
              <a:off x="3503043" y="3137991"/>
              <a:ext cx="2954655" cy="1692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zh-CN" altLang="en-US" sz="3600" b="1" dirty="0">
                  <a:cs typeface="+mn-ea"/>
                  <a:sym typeface="+mn-lt"/>
                </a:rPr>
                <a:t>多彩数据</a:t>
              </a:r>
              <a:endParaRPr lang="en-US" altLang="zh-CN" sz="3600" b="1" dirty="0">
                <a:cs typeface="+mn-ea"/>
                <a:sym typeface="+mn-lt"/>
              </a:endParaRPr>
            </a:p>
            <a:p>
              <a:pPr algn="ctr">
                <a:defRPr/>
              </a:pPr>
              <a:r>
                <a:rPr lang="zh-CN" altLang="en-US" sz="3600" b="1" dirty="0">
                  <a:cs typeface="+mn-ea"/>
                  <a:sym typeface="+mn-lt"/>
                </a:rPr>
                <a:t>可视化图表集</a:t>
              </a:r>
              <a:endParaRPr lang="en-US" altLang="zh-CN" sz="3600" b="1" dirty="0">
                <a:cs typeface="+mn-ea"/>
                <a:sym typeface="+mn-lt"/>
              </a:endParaRPr>
            </a:p>
            <a:p>
              <a:pPr algn="ctr">
                <a:defRPr/>
              </a:pPr>
              <a:r>
                <a:rPr lang="zh-CN" altLang="en-US" sz="3200" b="1" dirty="0">
                  <a:solidFill>
                    <a:srgbClr val="2D4056"/>
                  </a:solidFill>
                  <a:cs typeface="+mn-ea"/>
                  <a:sym typeface="+mn-lt"/>
                </a:rPr>
                <a:t>（</a:t>
              </a:r>
              <a:r>
                <a:rPr lang="en-US" altLang="zh-CN" sz="3200" b="1" dirty="0">
                  <a:solidFill>
                    <a:srgbClr val="2D4056"/>
                  </a:solidFill>
                  <a:cs typeface="+mn-ea"/>
                  <a:sym typeface="+mn-lt"/>
                </a:rPr>
                <a:t>NO.12</a:t>
              </a:r>
              <a:r>
                <a:rPr lang="zh-CN" altLang="en-US" sz="3200" b="1" dirty="0">
                  <a:solidFill>
                    <a:srgbClr val="2D4056"/>
                  </a:solidFill>
                  <a:cs typeface="+mn-ea"/>
                  <a:sym typeface="+mn-lt"/>
                </a:rPr>
                <a:t>）</a:t>
              </a:r>
              <a:endParaRPr lang="zh-CN" altLang="en-US" sz="3200" b="1" dirty="0">
                <a:solidFill>
                  <a:srgbClr val="2D405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2" name="PA_组合 2"/>
          <p:cNvGrpSpPr/>
          <p:nvPr>
            <p:custDataLst>
              <p:tags r:id="rId4"/>
            </p:custDataLst>
          </p:nvPr>
        </p:nvGrpSpPr>
        <p:grpSpPr>
          <a:xfrm>
            <a:off x="973673" y="2420408"/>
            <a:ext cx="3034551" cy="3742931"/>
            <a:chOff x="1453228" y="3036450"/>
            <a:chExt cx="1908017" cy="2353421"/>
          </a:xfrm>
          <a:effectLst>
            <a:outerShdw blurRad="63500" sx="102000" sy="102000" algn="ctr" rotWithShape="0">
              <a:prstClr val="black">
                <a:alpha val="85000"/>
              </a:prstClr>
            </a:outerShdw>
          </a:effectLst>
        </p:grpSpPr>
        <p:sp>
          <p:nvSpPr>
            <p:cNvPr id="593" name="Freeform 251"/>
            <p:cNvSpPr/>
            <p:nvPr/>
          </p:nvSpPr>
          <p:spPr bwMode="auto">
            <a:xfrm>
              <a:off x="1739130" y="5191245"/>
              <a:ext cx="237750" cy="198626"/>
            </a:xfrm>
            <a:custGeom>
              <a:avLst/>
              <a:gdLst>
                <a:gd name="T0" fmla="*/ 7 w 79"/>
                <a:gd name="T1" fmla="*/ 0 h 66"/>
                <a:gd name="T2" fmla="*/ 8 w 79"/>
                <a:gd name="T3" fmla="*/ 2 h 66"/>
                <a:gd name="T4" fmla="*/ 9 w 79"/>
                <a:gd name="T5" fmla="*/ 4 h 66"/>
                <a:gd name="T6" fmla="*/ 11 w 79"/>
                <a:gd name="T7" fmla="*/ 8 h 66"/>
                <a:gd name="T8" fmla="*/ 12 w 79"/>
                <a:gd name="T9" fmla="*/ 11 h 66"/>
                <a:gd name="T10" fmla="*/ 14 w 79"/>
                <a:gd name="T11" fmla="*/ 13 h 66"/>
                <a:gd name="T12" fmla="*/ 17 w 79"/>
                <a:gd name="T13" fmla="*/ 15 h 66"/>
                <a:gd name="T14" fmla="*/ 18 w 79"/>
                <a:gd name="T15" fmla="*/ 13 h 66"/>
                <a:gd name="T16" fmla="*/ 21 w 79"/>
                <a:gd name="T17" fmla="*/ 12 h 66"/>
                <a:gd name="T18" fmla="*/ 22 w 79"/>
                <a:gd name="T19" fmla="*/ 9 h 66"/>
                <a:gd name="T20" fmla="*/ 25 w 79"/>
                <a:gd name="T21" fmla="*/ 7 h 66"/>
                <a:gd name="T22" fmla="*/ 26 w 79"/>
                <a:gd name="T23" fmla="*/ 4 h 66"/>
                <a:gd name="T24" fmla="*/ 28 w 79"/>
                <a:gd name="T25" fmla="*/ 3 h 66"/>
                <a:gd name="T26" fmla="*/ 30 w 79"/>
                <a:gd name="T27" fmla="*/ 2 h 66"/>
                <a:gd name="T28" fmla="*/ 33 w 79"/>
                <a:gd name="T29" fmla="*/ 2 h 66"/>
                <a:gd name="T30" fmla="*/ 37 w 79"/>
                <a:gd name="T31" fmla="*/ 2 h 66"/>
                <a:gd name="T32" fmla="*/ 39 w 79"/>
                <a:gd name="T33" fmla="*/ 2 h 66"/>
                <a:gd name="T34" fmla="*/ 42 w 79"/>
                <a:gd name="T35" fmla="*/ 3 h 66"/>
                <a:gd name="T36" fmla="*/ 43 w 79"/>
                <a:gd name="T37" fmla="*/ 6 h 66"/>
                <a:gd name="T38" fmla="*/ 49 w 79"/>
                <a:gd name="T39" fmla="*/ 15 h 66"/>
                <a:gd name="T40" fmla="*/ 56 w 79"/>
                <a:gd name="T41" fmla="*/ 27 h 66"/>
                <a:gd name="T42" fmla="*/ 66 w 79"/>
                <a:gd name="T43" fmla="*/ 36 h 66"/>
                <a:gd name="T44" fmla="*/ 71 w 79"/>
                <a:gd name="T45" fmla="*/ 40 h 66"/>
                <a:gd name="T46" fmla="*/ 73 w 79"/>
                <a:gd name="T47" fmla="*/ 44 h 66"/>
                <a:gd name="T48" fmla="*/ 76 w 79"/>
                <a:gd name="T49" fmla="*/ 47 h 66"/>
                <a:gd name="T50" fmla="*/ 79 w 79"/>
                <a:gd name="T51" fmla="*/ 51 h 66"/>
                <a:gd name="T52" fmla="*/ 79 w 79"/>
                <a:gd name="T53" fmla="*/ 55 h 66"/>
                <a:gd name="T54" fmla="*/ 76 w 79"/>
                <a:gd name="T55" fmla="*/ 61 h 66"/>
                <a:gd name="T56" fmla="*/ 71 w 79"/>
                <a:gd name="T57" fmla="*/ 64 h 66"/>
                <a:gd name="T58" fmla="*/ 63 w 79"/>
                <a:gd name="T59" fmla="*/ 66 h 66"/>
                <a:gd name="T60" fmla="*/ 54 w 79"/>
                <a:gd name="T61" fmla="*/ 66 h 66"/>
                <a:gd name="T62" fmla="*/ 42 w 79"/>
                <a:gd name="T63" fmla="*/ 64 h 66"/>
                <a:gd name="T64" fmla="*/ 33 w 79"/>
                <a:gd name="T65" fmla="*/ 59 h 66"/>
                <a:gd name="T66" fmla="*/ 26 w 79"/>
                <a:gd name="T67" fmla="*/ 55 h 66"/>
                <a:gd name="T68" fmla="*/ 25 w 79"/>
                <a:gd name="T69" fmla="*/ 54 h 66"/>
                <a:gd name="T70" fmla="*/ 22 w 79"/>
                <a:gd name="T71" fmla="*/ 51 h 66"/>
                <a:gd name="T72" fmla="*/ 20 w 79"/>
                <a:gd name="T73" fmla="*/ 49 h 66"/>
                <a:gd name="T74" fmla="*/ 17 w 79"/>
                <a:gd name="T75" fmla="*/ 46 h 66"/>
                <a:gd name="T76" fmla="*/ 14 w 79"/>
                <a:gd name="T77" fmla="*/ 45 h 66"/>
                <a:gd name="T78" fmla="*/ 13 w 79"/>
                <a:gd name="T79" fmla="*/ 44 h 66"/>
                <a:gd name="T80" fmla="*/ 12 w 79"/>
                <a:gd name="T81" fmla="*/ 45 h 66"/>
                <a:gd name="T82" fmla="*/ 11 w 79"/>
                <a:gd name="T83" fmla="*/ 46 h 66"/>
                <a:gd name="T84" fmla="*/ 9 w 79"/>
                <a:gd name="T85" fmla="*/ 46 h 66"/>
                <a:gd name="T86" fmla="*/ 8 w 79"/>
                <a:gd name="T87" fmla="*/ 45 h 66"/>
                <a:gd name="T88" fmla="*/ 5 w 79"/>
                <a:gd name="T89" fmla="*/ 44 h 66"/>
                <a:gd name="T90" fmla="*/ 3 w 79"/>
                <a:gd name="T91" fmla="*/ 42 h 66"/>
                <a:gd name="T92" fmla="*/ 1 w 79"/>
                <a:gd name="T93" fmla="*/ 41 h 66"/>
                <a:gd name="T94" fmla="*/ 1 w 79"/>
                <a:gd name="T95" fmla="*/ 38 h 66"/>
                <a:gd name="T96" fmla="*/ 0 w 79"/>
                <a:gd name="T97" fmla="*/ 36 h 66"/>
                <a:gd name="T98" fmla="*/ 0 w 79"/>
                <a:gd name="T99" fmla="*/ 32 h 66"/>
                <a:gd name="T100" fmla="*/ 1 w 79"/>
                <a:gd name="T101" fmla="*/ 20 h 66"/>
                <a:gd name="T102" fmla="*/ 3 w 79"/>
                <a:gd name="T103" fmla="*/ 8 h 66"/>
                <a:gd name="T104" fmla="*/ 7 w 79"/>
                <a:gd name="T105" fmla="*/ 0 h 66"/>
                <a:gd name="T106" fmla="*/ 7 w 79"/>
                <a:gd name="T10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" h="66">
                  <a:moveTo>
                    <a:pt x="7" y="0"/>
                  </a:moveTo>
                  <a:lnTo>
                    <a:pt x="8" y="2"/>
                  </a:lnTo>
                  <a:lnTo>
                    <a:pt x="9" y="4"/>
                  </a:lnTo>
                  <a:lnTo>
                    <a:pt x="11" y="8"/>
                  </a:lnTo>
                  <a:lnTo>
                    <a:pt x="12" y="11"/>
                  </a:lnTo>
                  <a:lnTo>
                    <a:pt x="14" y="13"/>
                  </a:lnTo>
                  <a:lnTo>
                    <a:pt x="17" y="15"/>
                  </a:lnTo>
                  <a:lnTo>
                    <a:pt x="18" y="13"/>
                  </a:lnTo>
                  <a:lnTo>
                    <a:pt x="21" y="12"/>
                  </a:lnTo>
                  <a:lnTo>
                    <a:pt x="22" y="9"/>
                  </a:lnTo>
                  <a:lnTo>
                    <a:pt x="25" y="7"/>
                  </a:lnTo>
                  <a:lnTo>
                    <a:pt x="26" y="4"/>
                  </a:lnTo>
                  <a:lnTo>
                    <a:pt x="28" y="3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3"/>
                  </a:lnTo>
                  <a:lnTo>
                    <a:pt x="43" y="6"/>
                  </a:lnTo>
                  <a:lnTo>
                    <a:pt x="49" y="15"/>
                  </a:lnTo>
                  <a:lnTo>
                    <a:pt x="56" y="27"/>
                  </a:lnTo>
                  <a:lnTo>
                    <a:pt x="66" y="36"/>
                  </a:lnTo>
                  <a:lnTo>
                    <a:pt x="71" y="40"/>
                  </a:lnTo>
                  <a:lnTo>
                    <a:pt x="73" y="44"/>
                  </a:lnTo>
                  <a:lnTo>
                    <a:pt x="76" y="47"/>
                  </a:lnTo>
                  <a:lnTo>
                    <a:pt x="79" y="51"/>
                  </a:lnTo>
                  <a:lnTo>
                    <a:pt x="79" y="55"/>
                  </a:lnTo>
                  <a:lnTo>
                    <a:pt x="76" y="61"/>
                  </a:lnTo>
                  <a:lnTo>
                    <a:pt x="71" y="64"/>
                  </a:lnTo>
                  <a:lnTo>
                    <a:pt x="63" y="66"/>
                  </a:lnTo>
                  <a:lnTo>
                    <a:pt x="54" y="66"/>
                  </a:lnTo>
                  <a:lnTo>
                    <a:pt x="42" y="64"/>
                  </a:lnTo>
                  <a:lnTo>
                    <a:pt x="33" y="59"/>
                  </a:lnTo>
                  <a:lnTo>
                    <a:pt x="26" y="55"/>
                  </a:lnTo>
                  <a:lnTo>
                    <a:pt x="25" y="54"/>
                  </a:lnTo>
                  <a:lnTo>
                    <a:pt x="22" y="51"/>
                  </a:lnTo>
                  <a:lnTo>
                    <a:pt x="20" y="49"/>
                  </a:lnTo>
                  <a:lnTo>
                    <a:pt x="17" y="46"/>
                  </a:lnTo>
                  <a:lnTo>
                    <a:pt x="14" y="45"/>
                  </a:lnTo>
                  <a:lnTo>
                    <a:pt x="13" y="44"/>
                  </a:lnTo>
                  <a:lnTo>
                    <a:pt x="12" y="45"/>
                  </a:lnTo>
                  <a:lnTo>
                    <a:pt x="11" y="46"/>
                  </a:lnTo>
                  <a:lnTo>
                    <a:pt x="9" y="46"/>
                  </a:lnTo>
                  <a:lnTo>
                    <a:pt x="8" y="45"/>
                  </a:lnTo>
                  <a:lnTo>
                    <a:pt x="5" y="44"/>
                  </a:lnTo>
                  <a:lnTo>
                    <a:pt x="3" y="42"/>
                  </a:lnTo>
                  <a:lnTo>
                    <a:pt x="1" y="41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1" y="20"/>
                  </a:lnTo>
                  <a:lnTo>
                    <a:pt x="3" y="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</a:sys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4" name="Freeform 252"/>
            <p:cNvSpPr/>
            <p:nvPr/>
          </p:nvSpPr>
          <p:spPr bwMode="auto">
            <a:xfrm>
              <a:off x="1952803" y="5191245"/>
              <a:ext cx="270854" cy="189599"/>
            </a:xfrm>
            <a:custGeom>
              <a:avLst/>
              <a:gdLst>
                <a:gd name="T0" fmla="*/ 8 w 90"/>
                <a:gd name="T1" fmla="*/ 0 h 63"/>
                <a:gd name="T2" fmla="*/ 9 w 90"/>
                <a:gd name="T3" fmla="*/ 2 h 63"/>
                <a:gd name="T4" fmla="*/ 10 w 90"/>
                <a:gd name="T5" fmla="*/ 4 h 63"/>
                <a:gd name="T6" fmla="*/ 12 w 90"/>
                <a:gd name="T7" fmla="*/ 7 h 63"/>
                <a:gd name="T8" fmla="*/ 13 w 90"/>
                <a:gd name="T9" fmla="*/ 11 h 63"/>
                <a:gd name="T10" fmla="*/ 15 w 90"/>
                <a:gd name="T11" fmla="*/ 13 h 63"/>
                <a:gd name="T12" fmla="*/ 18 w 90"/>
                <a:gd name="T13" fmla="*/ 13 h 63"/>
                <a:gd name="T14" fmla="*/ 21 w 90"/>
                <a:gd name="T15" fmla="*/ 13 h 63"/>
                <a:gd name="T16" fmla="*/ 23 w 90"/>
                <a:gd name="T17" fmla="*/ 11 h 63"/>
                <a:gd name="T18" fmla="*/ 26 w 90"/>
                <a:gd name="T19" fmla="*/ 9 h 63"/>
                <a:gd name="T20" fmla="*/ 27 w 90"/>
                <a:gd name="T21" fmla="*/ 7 h 63"/>
                <a:gd name="T22" fmla="*/ 30 w 90"/>
                <a:gd name="T23" fmla="*/ 4 h 63"/>
                <a:gd name="T24" fmla="*/ 32 w 90"/>
                <a:gd name="T25" fmla="*/ 3 h 63"/>
                <a:gd name="T26" fmla="*/ 35 w 90"/>
                <a:gd name="T27" fmla="*/ 2 h 63"/>
                <a:gd name="T28" fmla="*/ 38 w 90"/>
                <a:gd name="T29" fmla="*/ 2 h 63"/>
                <a:gd name="T30" fmla="*/ 42 w 90"/>
                <a:gd name="T31" fmla="*/ 0 h 63"/>
                <a:gd name="T32" fmla="*/ 46 w 90"/>
                <a:gd name="T33" fmla="*/ 2 h 63"/>
                <a:gd name="T34" fmla="*/ 48 w 90"/>
                <a:gd name="T35" fmla="*/ 3 h 63"/>
                <a:gd name="T36" fmla="*/ 51 w 90"/>
                <a:gd name="T37" fmla="*/ 6 h 63"/>
                <a:gd name="T38" fmla="*/ 56 w 90"/>
                <a:gd name="T39" fmla="*/ 15 h 63"/>
                <a:gd name="T40" fmla="*/ 64 w 90"/>
                <a:gd name="T41" fmla="*/ 25 h 63"/>
                <a:gd name="T42" fmla="*/ 74 w 90"/>
                <a:gd name="T43" fmla="*/ 34 h 63"/>
                <a:gd name="T44" fmla="*/ 81 w 90"/>
                <a:gd name="T45" fmla="*/ 38 h 63"/>
                <a:gd name="T46" fmla="*/ 85 w 90"/>
                <a:gd name="T47" fmla="*/ 42 h 63"/>
                <a:gd name="T48" fmla="*/ 87 w 90"/>
                <a:gd name="T49" fmla="*/ 45 h 63"/>
                <a:gd name="T50" fmla="*/ 90 w 90"/>
                <a:gd name="T51" fmla="*/ 49 h 63"/>
                <a:gd name="T52" fmla="*/ 90 w 90"/>
                <a:gd name="T53" fmla="*/ 53 h 63"/>
                <a:gd name="T54" fmla="*/ 87 w 90"/>
                <a:gd name="T55" fmla="*/ 58 h 63"/>
                <a:gd name="T56" fmla="*/ 82 w 90"/>
                <a:gd name="T57" fmla="*/ 61 h 63"/>
                <a:gd name="T58" fmla="*/ 73 w 90"/>
                <a:gd name="T59" fmla="*/ 63 h 63"/>
                <a:gd name="T60" fmla="*/ 63 w 90"/>
                <a:gd name="T61" fmla="*/ 63 h 63"/>
                <a:gd name="T62" fmla="*/ 48 w 90"/>
                <a:gd name="T63" fmla="*/ 61 h 63"/>
                <a:gd name="T64" fmla="*/ 38 w 90"/>
                <a:gd name="T65" fmla="*/ 57 h 63"/>
                <a:gd name="T66" fmla="*/ 30 w 90"/>
                <a:gd name="T67" fmla="*/ 53 h 63"/>
                <a:gd name="T68" fmla="*/ 29 w 90"/>
                <a:gd name="T69" fmla="*/ 51 h 63"/>
                <a:gd name="T70" fmla="*/ 26 w 90"/>
                <a:gd name="T71" fmla="*/ 50 h 63"/>
                <a:gd name="T72" fmla="*/ 23 w 90"/>
                <a:gd name="T73" fmla="*/ 47 h 63"/>
                <a:gd name="T74" fmla="*/ 21 w 90"/>
                <a:gd name="T75" fmla="*/ 46 h 63"/>
                <a:gd name="T76" fmla="*/ 18 w 90"/>
                <a:gd name="T77" fmla="*/ 44 h 63"/>
                <a:gd name="T78" fmla="*/ 15 w 90"/>
                <a:gd name="T79" fmla="*/ 42 h 63"/>
                <a:gd name="T80" fmla="*/ 14 w 90"/>
                <a:gd name="T81" fmla="*/ 42 h 63"/>
                <a:gd name="T82" fmla="*/ 13 w 90"/>
                <a:gd name="T83" fmla="*/ 42 h 63"/>
                <a:gd name="T84" fmla="*/ 13 w 90"/>
                <a:gd name="T85" fmla="*/ 44 h 63"/>
                <a:gd name="T86" fmla="*/ 12 w 90"/>
                <a:gd name="T87" fmla="*/ 44 h 63"/>
                <a:gd name="T88" fmla="*/ 9 w 90"/>
                <a:gd name="T89" fmla="*/ 44 h 63"/>
                <a:gd name="T90" fmla="*/ 6 w 90"/>
                <a:gd name="T91" fmla="*/ 42 h 63"/>
                <a:gd name="T92" fmla="*/ 4 w 90"/>
                <a:gd name="T93" fmla="*/ 41 h 63"/>
                <a:gd name="T94" fmla="*/ 2 w 90"/>
                <a:gd name="T95" fmla="*/ 38 h 63"/>
                <a:gd name="T96" fmla="*/ 1 w 90"/>
                <a:gd name="T97" fmla="*/ 37 h 63"/>
                <a:gd name="T98" fmla="*/ 1 w 90"/>
                <a:gd name="T99" fmla="*/ 34 h 63"/>
                <a:gd name="T100" fmla="*/ 0 w 90"/>
                <a:gd name="T101" fmla="*/ 30 h 63"/>
                <a:gd name="T102" fmla="*/ 1 w 90"/>
                <a:gd name="T103" fmla="*/ 20 h 63"/>
                <a:gd name="T104" fmla="*/ 4 w 90"/>
                <a:gd name="T105" fmla="*/ 8 h 63"/>
                <a:gd name="T106" fmla="*/ 6 w 90"/>
                <a:gd name="T107" fmla="*/ 0 h 63"/>
                <a:gd name="T108" fmla="*/ 8 w 90"/>
                <a:gd name="T10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0" h="63">
                  <a:moveTo>
                    <a:pt x="8" y="0"/>
                  </a:moveTo>
                  <a:lnTo>
                    <a:pt x="9" y="2"/>
                  </a:lnTo>
                  <a:lnTo>
                    <a:pt x="10" y="4"/>
                  </a:lnTo>
                  <a:lnTo>
                    <a:pt x="12" y="7"/>
                  </a:lnTo>
                  <a:lnTo>
                    <a:pt x="13" y="11"/>
                  </a:lnTo>
                  <a:lnTo>
                    <a:pt x="15" y="13"/>
                  </a:lnTo>
                  <a:lnTo>
                    <a:pt x="18" y="13"/>
                  </a:lnTo>
                  <a:lnTo>
                    <a:pt x="21" y="13"/>
                  </a:lnTo>
                  <a:lnTo>
                    <a:pt x="23" y="11"/>
                  </a:lnTo>
                  <a:lnTo>
                    <a:pt x="26" y="9"/>
                  </a:lnTo>
                  <a:lnTo>
                    <a:pt x="27" y="7"/>
                  </a:lnTo>
                  <a:lnTo>
                    <a:pt x="30" y="4"/>
                  </a:lnTo>
                  <a:lnTo>
                    <a:pt x="32" y="3"/>
                  </a:lnTo>
                  <a:lnTo>
                    <a:pt x="35" y="2"/>
                  </a:lnTo>
                  <a:lnTo>
                    <a:pt x="38" y="2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48" y="3"/>
                  </a:lnTo>
                  <a:lnTo>
                    <a:pt x="51" y="6"/>
                  </a:lnTo>
                  <a:lnTo>
                    <a:pt x="56" y="15"/>
                  </a:lnTo>
                  <a:lnTo>
                    <a:pt x="64" y="25"/>
                  </a:lnTo>
                  <a:lnTo>
                    <a:pt x="74" y="34"/>
                  </a:lnTo>
                  <a:lnTo>
                    <a:pt x="81" y="38"/>
                  </a:lnTo>
                  <a:lnTo>
                    <a:pt x="85" y="42"/>
                  </a:lnTo>
                  <a:lnTo>
                    <a:pt x="87" y="45"/>
                  </a:lnTo>
                  <a:lnTo>
                    <a:pt x="90" y="49"/>
                  </a:lnTo>
                  <a:lnTo>
                    <a:pt x="90" y="53"/>
                  </a:lnTo>
                  <a:lnTo>
                    <a:pt x="87" y="58"/>
                  </a:lnTo>
                  <a:lnTo>
                    <a:pt x="82" y="61"/>
                  </a:lnTo>
                  <a:lnTo>
                    <a:pt x="73" y="63"/>
                  </a:lnTo>
                  <a:lnTo>
                    <a:pt x="63" y="63"/>
                  </a:lnTo>
                  <a:lnTo>
                    <a:pt x="48" y="61"/>
                  </a:lnTo>
                  <a:lnTo>
                    <a:pt x="38" y="57"/>
                  </a:lnTo>
                  <a:lnTo>
                    <a:pt x="30" y="53"/>
                  </a:lnTo>
                  <a:lnTo>
                    <a:pt x="29" y="51"/>
                  </a:lnTo>
                  <a:lnTo>
                    <a:pt x="26" y="50"/>
                  </a:lnTo>
                  <a:lnTo>
                    <a:pt x="23" y="47"/>
                  </a:lnTo>
                  <a:lnTo>
                    <a:pt x="21" y="46"/>
                  </a:lnTo>
                  <a:lnTo>
                    <a:pt x="18" y="44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9" y="44"/>
                  </a:lnTo>
                  <a:lnTo>
                    <a:pt x="6" y="42"/>
                  </a:lnTo>
                  <a:lnTo>
                    <a:pt x="4" y="41"/>
                  </a:lnTo>
                  <a:lnTo>
                    <a:pt x="2" y="38"/>
                  </a:lnTo>
                  <a:lnTo>
                    <a:pt x="1" y="37"/>
                  </a:lnTo>
                  <a:lnTo>
                    <a:pt x="1" y="34"/>
                  </a:lnTo>
                  <a:lnTo>
                    <a:pt x="0" y="30"/>
                  </a:lnTo>
                  <a:lnTo>
                    <a:pt x="1" y="20"/>
                  </a:lnTo>
                  <a:lnTo>
                    <a:pt x="4" y="8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</a:sys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5" name="Freeform 253"/>
            <p:cNvSpPr/>
            <p:nvPr/>
          </p:nvSpPr>
          <p:spPr bwMode="auto">
            <a:xfrm>
              <a:off x="1730101" y="4258303"/>
              <a:ext cx="189599" cy="984104"/>
            </a:xfrm>
            <a:custGeom>
              <a:avLst/>
              <a:gdLst>
                <a:gd name="T0" fmla="*/ 11 w 63"/>
                <a:gd name="T1" fmla="*/ 0 h 327"/>
                <a:gd name="T2" fmla="*/ 53 w 63"/>
                <a:gd name="T3" fmla="*/ 0 h 327"/>
                <a:gd name="T4" fmla="*/ 57 w 63"/>
                <a:gd name="T5" fmla="*/ 1 h 327"/>
                <a:gd name="T6" fmla="*/ 61 w 63"/>
                <a:gd name="T7" fmla="*/ 3 h 327"/>
                <a:gd name="T8" fmla="*/ 62 w 63"/>
                <a:gd name="T9" fmla="*/ 7 h 327"/>
                <a:gd name="T10" fmla="*/ 63 w 63"/>
                <a:gd name="T11" fmla="*/ 11 h 327"/>
                <a:gd name="T12" fmla="*/ 63 w 63"/>
                <a:gd name="T13" fmla="*/ 317 h 327"/>
                <a:gd name="T14" fmla="*/ 62 w 63"/>
                <a:gd name="T15" fmla="*/ 322 h 327"/>
                <a:gd name="T16" fmla="*/ 61 w 63"/>
                <a:gd name="T17" fmla="*/ 325 h 327"/>
                <a:gd name="T18" fmla="*/ 57 w 63"/>
                <a:gd name="T19" fmla="*/ 327 h 327"/>
                <a:gd name="T20" fmla="*/ 53 w 63"/>
                <a:gd name="T21" fmla="*/ 327 h 327"/>
                <a:gd name="T22" fmla="*/ 11 w 63"/>
                <a:gd name="T23" fmla="*/ 327 h 327"/>
                <a:gd name="T24" fmla="*/ 7 w 63"/>
                <a:gd name="T25" fmla="*/ 327 h 327"/>
                <a:gd name="T26" fmla="*/ 4 w 63"/>
                <a:gd name="T27" fmla="*/ 325 h 327"/>
                <a:gd name="T28" fmla="*/ 2 w 63"/>
                <a:gd name="T29" fmla="*/ 322 h 327"/>
                <a:gd name="T30" fmla="*/ 0 w 63"/>
                <a:gd name="T31" fmla="*/ 317 h 327"/>
                <a:gd name="T32" fmla="*/ 0 w 63"/>
                <a:gd name="T33" fmla="*/ 11 h 327"/>
                <a:gd name="T34" fmla="*/ 2 w 63"/>
                <a:gd name="T35" fmla="*/ 7 h 327"/>
                <a:gd name="T36" fmla="*/ 4 w 63"/>
                <a:gd name="T37" fmla="*/ 3 h 327"/>
                <a:gd name="T38" fmla="*/ 7 w 63"/>
                <a:gd name="T39" fmla="*/ 1 h 327"/>
                <a:gd name="T40" fmla="*/ 11 w 63"/>
                <a:gd name="T41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327">
                  <a:moveTo>
                    <a:pt x="11" y="0"/>
                  </a:moveTo>
                  <a:lnTo>
                    <a:pt x="53" y="0"/>
                  </a:lnTo>
                  <a:lnTo>
                    <a:pt x="57" y="1"/>
                  </a:lnTo>
                  <a:lnTo>
                    <a:pt x="61" y="3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3" y="317"/>
                  </a:lnTo>
                  <a:lnTo>
                    <a:pt x="62" y="322"/>
                  </a:lnTo>
                  <a:lnTo>
                    <a:pt x="61" y="325"/>
                  </a:lnTo>
                  <a:lnTo>
                    <a:pt x="57" y="327"/>
                  </a:lnTo>
                  <a:lnTo>
                    <a:pt x="53" y="327"/>
                  </a:lnTo>
                  <a:lnTo>
                    <a:pt x="11" y="327"/>
                  </a:lnTo>
                  <a:lnTo>
                    <a:pt x="7" y="327"/>
                  </a:lnTo>
                  <a:lnTo>
                    <a:pt x="4" y="325"/>
                  </a:lnTo>
                  <a:lnTo>
                    <a:pt x="2" y="322"/>
                  </a:lnTo>
                  <a:lnTo>
                    <a:pt x="0" y="317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6" name="Freeform 254"/>
            <p:cNvSpPr/>
            <p:nvPr/>
          </p:nvSpPr>
          <p:spPr bwMode="auto">
            <a:xfrm>
              <a:off x="1946784" y="4056668"/>
              <a:ext cx="189599" cy="1185739"/>
            </a:xfrm>
            <a:custGeom>
              <a:avLst/>
              <a:gdLst>
                <a:gd name="T0" fmla="*/ 11 w 63"/>
                <a:gd name="T1" fmla="*/ 0 h 394"/>
                <a:gd name="T2" fmla="*/ 53 w 63"/>
                <a:gd name="T3" fmla="*/ 0 h 394"/>
                <a:gd name="T4" fmla="*/ 57 w 63"/>
                <a:gd name="T5" fmla="*/ 0 h 394"/>
                <a:gd name="T6" fmla="*/ 59 w 63"/>
                <a:gd name="T7" fmla="*/ 3 h 394"/>
                <a:gd name="T8" fmla="*/ 62 w 63"/>
                <a:gd name="T9" fmla="*/ 7 h 394"/>
                <a:gd name="T10" fmla="*/ 63 w 63"/>
                <a:gd name="T11" fmla="*/ 11 h 394"/>
                <a:gd name="T12" fmla="*/ 63 w 63"/>
                <a:gd name="T13" fmla="*/ 384 h 394"/>
                <a:gd name="T14" fmla="*/ 62 w 63"/>
                <a:gd name="T15" fmla="*/ 389 h 394"/>
                <a:gd name="T16" fmla="*/ 59 w 63"/>
                <a:gd name="T17" fmla="*/ 392 h 394"/>
                <a:gd name="T18" fmla="*/ 57 w 63"/>
                <a:gd name="T19" fmla="*/ 394 h 394"/>
                <a:gd name="T20" fmla="*/ 53 w 63"/>
                <a:gd name="T21" fmla="*/ 394 h 394"/>
                <a:gd name="T22" fmla="*/ 11 w 63"/>
                <a:gd name="T23" fmla="*/ 394 h 394"/>
                <a:gd name="T24" fmla="*/ 7 w 63"/>
                <a:gd name="T25" fmla="*/ 394 h 394"/>
                <a:gd name="T26" fmla="*/ 3 w 63"/>
                <a:gd name="T27" fmla="*/ 392 h 394"/>
                <a:gd name="T28" fmla="*/ 2 w 63"/>
                <a:gd name="T29" fmla="*/ 389 h 394"/>
                <a:gd name="T30" fmla="*/ 0 w 63"/>
                <a:gd name="T31" fmla="*/ 384 h 394"/>
                <a:gd name="T32" fmla="*/ 0 w 63"/>
                <a:gd name="T33" fmla="*/ 11 h 394"/>
                <a:gd name="T34" fmla="*/ 2 w 63"/>
                <a:gd name="T35" fmla="*/ 7 h 394"/>
                <a:gd name="T36" fmla="*/ 3 w 63"/>
                <a:gd name="T37" fmla="*/ 3 h 394"/>
                <a:gd name="T38" fmla="*/ 7 w 63"/>
                <a:gd name="T39" fmla="*/ 0 h 394"/>
                <a:gd name="T40" fmla="*/ 11 w 63"/>
                <a:gd name="T4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394">
                  <a:moveTo>
                    <a:pt x="11" y="0"/>
                  </a:moveTo>
                  <a:lnTo>
                    <a:pt x="53" y="0"/>
                  </a:lnTo>
                  <a:lnTo>
                    <a:pt x="57" y="0"/>
                  </a:lnTo>
                  <a:lnTo>
                    <a:pt x="59" y="3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3" y="384"/>
                  </a:lnTo>
                  <a:lnTo>
                    <a:pt x="62" y="389"/>
                  </a:lnTo>
                  <a:lnTo>
                    <a:pt x="59" y="392"/>
                  </a:lnTo>
                  <a:lnTo>
                    <a:pt x="57" y="394"/>
                  </a:lnTo>
                  <a:lnTo>
                    <a:pt x="53" y="394"/>
                  </a:lnTo>
                  <a:lnTo>
                    <a:pt x="11" y="394"/>
                  </a:lnTo>
                  <a:lnTo>
                    <a:pt x="7" y="394"/>
                  </a:lnTo>
                  <a:lnTo>
                    <a:pt x="3" y="392"/>
                  </a:lnTo>
                  <a:lnTo>
                    <a:pt x="2" y="389"/>
                  </a:lnTo>
                  <a:lnTo>
                    <a:pt x="0" y="384"/>
                  </a:lnTo>
                  <a:lnTo>
                    <a:pt x="0" y="11"/>
                  </a:lnTo>
                  <a:lnTo>
                    <a:pt x="2" y="7"/>
                  </a:lnTo>
                  <a:lnTo>
                    <a:pt x="3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7" name="Freeform 255"/>
            <p:cNvSpPr/>
            <p:nvPr/>
          </p:nvSpPr>
          <p:spPr bwMode="auto">
            <a:xfrm>
              <a:off x="1486333" y="4180057"/>
              <a:ext cx="126399" cy="138437"/>
            </a:xfrm>
            <a:custGeom>
              <a:avLst/>
              <a:gdLst>
                <a:gd name="T0" fmla="*/ 17 w 42"/>
                <a:gd name="T1" fmla="*/ 0 h 46"/>
                <a:gd name="T2" fmla="*/ 42 w 42"/>
                <a:gd name="T3" fmla="*/ 12 h 46"/>
                <a:gd name="T4" fmla="*/ 25 w 42"/>
                <a:gd name="T5" fmla="*/ 46 h 46"/>
                <a:gd name="T6" fmla="*/ 0 w 42"/>
                <a:gd name="T7" fmla="*/ 34 h 46"/>
                <a:gd name="T8" fmla="*/ 17 w 42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6">
                  <a:moveTo>
                    <a:pt x="17" y="0"/>
                  </a:moveTo>
                  <a:lnTo>
                    <a:pt x="42" y="12"/>
                  </a:lnTo>
                  <a:lnTo>
                    <a:pt x="25" y="46"/>
                  </a:lnTo>
                  <a:lnTo>
                    <a:pt x="0" y="3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8" name="Freeform 256"/>
            <p:cNvSpPr/>
            <p:nvPr/>
          </p:nvSpPr>
          <p:spPr bwMode="auto">
            <a:xfrm>
              <a:off x="1468276" y="4216170"/>
              <a:ext cx="126399" cy="165523"/>
            </a:xfrm>
            <a:custGeom>
              <a:avLst/>
              <a:gdLst>
                <a:gd name="T0" fmla="*/ 17 w 42"/>
                <a:gd name="T1" fmla="*/ 0 h 55"/>
                <a:gd name="T2" fmla="*/ 42 w 42"/>
                <a:gd name="T3" fmla="*/ 5 h 55"/>
                <a:gd name="T4" fmla="*/ 27 w 42"/>
                <a:gd name="T5" fmla="*/ 55 h 55"/>
                <a:gd name="T6" fmla="*/ 26 w 42"/>
                <a:gd name="T7" fmla="*/ 47 h 55"/>
                <a:gd name="T8" fmla="*/ 22 w 42"/>
                <a:gd name="T9" fmla="*/ 43 h 55"/>
                <a:gd name="T10" fmla="*/ 14 w 42"/>
                <a:gd name="T11" fmla="*/ 42 h 55"/>
                <a:gd name="T12" fmla="*/ 6 w 42"/>
                <a:gd name="T13" fmla="*/ 42 h 55"/>
                <a:gd name="T14" fmla="*/ 0 w 42"/>
                <a:gd name="T15" fmla="*/ 39 h 55"/>
                <a:gd name="T16" fmla="*/ 12 w 42"/>
                <a:gd name="T17" fmla="*/ 19 h 55"/>
                <a:gd name="T18" fmla="*/ 17 w 42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5">
                  <a:moveTo>
                    <a:pt x="17" y="0"/>
                  </a:moveTo>
                  <a:lnTo>
                    <a:pt x="42" y="5"/>
                  </a:lnTo>
                  <a:lnTo>
                    <a:pt x="27" y="55"/>
                  </a:lnTo>
                  <a:lnTo>
                    <a:pt x="26" y="47"/>
                  </a:lnTo>
                  <a:lnTo>
                    <a:pt x="22" y="43"/>
                  </a:lnTo>
                  <a:lnTo>
                    <a:pt x="14" y="42"/>
                  </a:lnTo>
                  <a:lnTo>
                    <a:pt x="6" y="42"/>
                  </a:lnTo>
                  <a:lnTo>
                    <a:pt x="0" y="39"/>
                  </a:lnTo>
                  <a:lnTo>
                    <a:pt x="12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9" name="Freeform 257"/>
            <p:cNvSpPr/>
            <p:nvPr/>
          </p:nvSpPr>
          <p:spPr bwMode="auto">
            <a:xfrm>
              <a:off x="1453228" y="4219181"/>
              <a:ext cx="141447" cy="228721"/>
            </a:xfrm>
            <a:custGeom>
              <a:avLst/>
              <a:gdLst>
                <a:gd name="T0" fmla="*/ 34 w 47"/>
                <a:gd name="T1" fmla="*/ 0 h 76"/>
                <a:gd name="T2" fmla="*/ 35 w 47"/>
                <a:gd name="T3" fmla="*/ 0 h 76"/>
                <a:gd name="T4" fmla="*/ 37 w 47"/>
                <a:gd name="T5" fmla="*/ 1 h 76"/>
                <a:gd name="T6" fmla="*/ 39 w 47"/>
                <a:gd name="T7" fmla="*/ 4 h 76"/>
                <a:gd name="T8" fmla="*/ 39 w 47"/>
                <a:gd name="T9" fmla="*/ 5 h 76"/>
                <a:gd name="T10" fmla="*/ 41 w 47"/>
                <a:gd name="T11" fmla="*/ 5 h 76"/>
                <a:gd name="T12" fmla="*/ 43 w 47"/>
                <a:gd name="T13" fmla="*/ 7 h 76"/>
                <a:gd name="T14" fmla="*/ 45 w 47"/>
                <a:gd name="T15" fmla="*/ 8 h 76"/>
                <a:gd name="T16" fmla="*/ 47 w 47"/>
                <a:gd name="T17" fmla="*/ 10 h 76"/>
                <a:gd name="T18" fmla="*/ 47 w 47"/>
                <a:gd name="T19" fmla="*/ 13 h 76"/>
                <a:gd name="T20" fmla="*/ 45 w 47"/>
                <a:gd name="T21" fmla="*/ 16 h 76"/>
                <a:gd name="T22" fmla="*/ 24 w 47"/>
                <a:gd name="T23" fmla="*/ 55 h 76"/>
                <a:gd name="T24" fmla="*/ 18 w 47"/>
                <a:gd name="T25" fmla="*/ 72 h 76"/>
                <a:gd name="T26" fmla="*/ 17 w 47"/>
                <a:gd name="T27" fmla="*/ 75 h 76"/>
                <a:gd name="T28" fmla="*/ 14 w 47"/>
                <a:gd name="T29" fmla="*/ 76 h 76"/>
                <a:gd name="T30" fmla="*/ 11 w 47"/>
                <a:gd name="T31" fmla="*/ 76 h 76"/>
                <a:gd name="T32" fmla="*/ 9 w 47"/>
                <a:gd name="T33" fmla="*/ 75 h 76"/>
                <a:gd name="T34" fmla="*/ 7 w 47"/>
                <a:gd name="T35" fmla="*/ 73 h 76"/>
                <a:gd name="T36" fmla="*/ 7 w 47"/>
                <a:gd name="T37" fmla="*/ 71 h 76"/>
                <a:gd name="T38" fmla="*/ 7 w 47"/>
                <a:gd name="T39" fmla="*/ 68 h 76"/>
                <a:gd name="T40" fmla="*/ 7 w 47"/>
                <a:gd name="T41" fmla="*/ 65 h 76"/>
                <a:gd name="T42" fmla="*/ 7 w 47"/>
                <a:gd name="T43" fmla="*/ 64 h 76"/>
                <a:gd name="T44" fmla="*/ 6 w 47"/>
                <a:gd name="T45" fmla="*/ 62 h 76"/>
                <a:gd name="T46" fmla="*/ 3 w 47"/>
                <a:gd name="T47" fmla="*/ 59 h 76"/>
                <a:gd name="T48" fmla="*/ 2 w 47"/>
                <a:gd name="T49" fmla="*/ 56 h 76"/>
                <a:gd name="T50" fmla="*/ 1 w 47"/>
                <a:gd name="T51" fmla="*/ 52 h 76"/>
                <a:gd name="T52" fmla="*/ 0 w 47"/>
                <a:gd name="T53" fmla="*/ 50 h 76"/>
                <a:gd name="T54" fmla="*/ 1 w 47"/>
                <a:gd name="T55" fmla="*/ 46 h 76"/>
                <a:gd name="T56" fmla="*/ 18 w 47"/>
                <a:gd name="T57" fmla="*/ 8 h 76"/>
                <a:gd name="T58" fmla="*/ 19 w 47"/>
                <a:gd name="T59" fmla="*/ 7 h 76"/>
                <a:gd name="T60" fmla="*/ 22 w 47"/>
                <a:gd name="T61" fmla="*/ 5 h 76"/>
                <a:gd name="T62" fmla="*/ 24 w 47"/>
                <a:gd name="T63" fmla="*/ 5 h 76"/>
                <a:gd name="T64" fmla="*/ 26 w 47"/>
                <a:gd name="T65" fmla="*/ 7 h 76"/>
                <a:gd name="T66" fmla="*/ 27 w 47"/>
                <a:gd name="T67" fmla="*/ 3 h 76"/>
                <a:gd name="T68" fmla="*/ 28 w 47"/>
                <a:gd name="T69" fmla="*/ 1 h 76"/>
                <a:gd name="T70" fmla="*/ 31 w 47"/>
                <a:gd name="T71" fmla="*/ 0 h 76"/>
                <a:gd name="T72" fmla="*/ 34 w 47"/>
                <a:gd name="T7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76">
                  <a:moveTo>
                    <a:pt x="34" y="0"/>
                  </a:moveTo>
                  <a:lnTo>
                    <a:pt x="35" y="0"/>
                  </a:lnTo>
                  <a:lnTo>
                    <a:pt x="37" y="1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3" y="7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3"/>
                  </a:lnTo>
                  <a:lnTo>
                    <a:pt x="45" y="16"/>
                  </a:lnTo>
                  <a:lnTo>
                    <a:pt x="24" y="55"/>
                  </a:lnTo>
                  <a:lnTo>
                    <a:pt x="18" y="72"/>
                  </a:lnTo>
                  <a:lnTo>
                    <a:pt x="17" y="75"/>
                  </a:lnTo>
                  <a:lnTo>
                    <a:pt x="14" y="76"/>
                  </a:lnTo>
                  <a:lnTo>
                    <a:pt x="11" y="76"/>
                  </a:lnTo>
                  <a:lnTo>
                    <a:pt x="9" y="75"/>
                  </a:lnTo>
                  <a:lnTo>
                    <a:pt x="7" y="73"/>
                  </a:lnTo>
                  <a:lnTo>
                    <a:pt x="7" y="71"/>
                  </a:lnTo>
                  <a:lnTo>
                    <a:pt x="7" y="68"/>
                  </a:lnTo>
                  <a:lnTo>
                    <a:pt x="7" y="65"/>
                  </a:lnTo>
                  <a:lnTo>
                    <a:pt x="7" y="64"/>
                  </a:lnTo>
                  <a:lnTo>
                    <a:pt x="6" y="62"/>
                  </a:lnTo>
                  <a:lnTo>
                    <a:pt x="3" y="59"/>
                  </a:lnTo>
                  <a:lnTo>
                    <a:pt x="2" y="56"/>
                  </a:lnTo>
                  <a:lnTo>
                    <a:pt x="1" y="52"/>
                  </a:lnTo>
                  <a:lnTo>
                    <a:pt x="0" y="50"/>
                  </a:lnTo>
                  <a:lnTo>
                    <a:pt x="1" y="46"/>
                  </a:lnTo>
                  <a:lnTo>
                    <a:pt x="18" y="8"/>
                  </a:lnTo>
                  <a:lnTo>
                    <a:pt x="19" y="7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7" y="3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0" name="Freeform 258"/>
            <p:cNvSpPr/>
            <p:nvPr/>
          </p:nvSpPr>
          <p:spPr bwMode="auto">
            <a:xfrm>
              <a:off x="1471285" y="4375674"/>
              <a:ext cx="48152" cy="135428"/>
            </a:xfrm>
            <a:custGeom>
              <a:avLst/>
              <a:gdLst>
                <a:gd name="T0" fmla="*/ 8 w 16"/>
                <a:gd name="T1" fmla="*/ 0 h 45"/>
                <a:gd name="T2" fmla="*/ 16 w 16"/>
                <a:gd name="T3" fmla="*/ 7 h 45"/>
                <a:gd name="T4" fmla="*/ 9 w 16"/>
                <a:gd name="T5" fmla="*/ 41 h 45"/>
                <a:gd name="T6" fmla="*/ 8 w 16"/>
                <a:gd name="T7" fmla="*/ 42 h 45"/>
                <a:gd name="T8" fmla="*/ 7 w 16"/>
                <a:gd name="T9" fmla="*/ 44 h 45"/>
                <a:gd name="T10" fmla="*/ 4 w 16"/>
                <a:gd name="T11" fmla="*/ 45 h 45"/>
                <a:gd name="T12" fmla="*/ 3 w 16"/>
                <a:gd name="T13" fmla="*/ 44 h 45"/>
                <a:gd name="T14" fmla="*/ 1 w 16"/>
                <a:gd name="T15" fmla="*/ 41 h 45"/>
                <a:gd name="T16" fmla="*/ 0 w 16"/>
                <a:gd name="T17" fmla="*/ 40 h 45"/>
                <a:gd name="T18" fmla="*/ 8 w 16"/>
                <a:gd name="T19" fmla="*/ 2 h 45"/>
                <a:gd name="T20" fmla="*/ 8 w 16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45">
                  <a:moveTo>
                    <a:pt x="8" y="0"/>
                  </a:moveTo>
                  <a:lnTo>
                    <a:pt x="16" y="7"/>
                  </a:lnTo>
                  <a:lnTo>
                    <a:pt x="9" y="41"/>
                  </a:lnTo>
                  <a:lnTo>
                    <a:pt x="8" y="42"/>
                  </a:lnTo>
                  <a:lnTo>
                    <a:pt x="7" y="44"/>
                  </a:lnTo>
                  <a:lnTo>
                    <a:pt x="4" y="45"/>
                  </a:lnTo>
                  <a:lnTo>
                    <a:pt x="3" y="44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1" name="Freeform 259"/>
            <p:cNvSpPr/>
            <p:nvPr/>
          </p:nvSpPr>
          <p:spPr bwMode="auto">
            <a:xfrm>
              <a:off x="1507399" y="4249276"/>
              <a:ext cx="78247" cy="183580"/>
            </a:xfrm>
            <a:custGeom>
              <a:avLst/>
              <a:gdLst>
                <a:gd name="T0" fmla="*/ 16 w 26"/>
                <a:gd name="T1" fmla="*/ 0 h 61"/>
                <a:gd name="T2" fmla="*/ 21 w 26"/>
                <a:gd name="T3" fmla="*/ 14 h 61"/>
                <a:gd name="T4" fmla="*/ 23 w 26"/>
                <a:gd name="T5" fmla="*/ 15 h 61"/>
                <a:gd name="T6" fmla="*/ 25 w 26"/>
                <a:gd name="T7" fmla="*/ 17 h 61"/>
                <a:gd name="T8" fmla="*/ 26 w 26"/>
                <a:gd name="T9" fmla="*/ 20 h 61"/>
                <a:gd name="T10" fmla="*/ 26 w 26"/>
                <a:gd name="T11" fmla="*/ 23 h 61"/>
                <a:gd name="T12" fmla="*/ 26 w 26"/>
                <a:gd name="T13" fmla="*/ 25 h 61"/>
                <a:gd name="T14" fmla="*/ 23 w 26"/>
                <a:gd name="T15" fmla="*/ 57 h 61"/>
                <a:gd name="T16" fmla="*/ 22 w 26"/>
                <a:gd name="T17" fmla="*/ 58 h 61"/>
                <a:gd name="T18" fmla="*/ 21 w 26"/>
                <a:gd name="T19" fmla="*/ 61 h 61"/>
                <a:gd name="T20" fmla="*/ 18 w 26"/>
                <a:gd name="T21" fmla="*/ 61 h 61"/>
                <a:gd name="T22" fmla="*/ 16 w 26"/>
                <a:gd name="T23" fmla="*/ 59 h 61"/>
                <a:gd name="T24" fmla="*/ 14 w 26"/>
                <a:gd name="T25" fmla="*/ 58 h 61"/>
                <a:gd name="T26" fmla="*/ 14 w 26"/>
                <a:gd name="T27" fmla="*/ 55 h 61"/>
                <a:gd name="T28" fmla="*/ 16 w 26"/>
                <a:gd name="T29" fmla="*/ 41 h 61"/>
                <a:gd name="T30" fmla="*/ 14 w 26"/>
                <a:gd name="T31" fmla="*/ 38 h 61"/>
                <a:gd name="T32" fmla="*/ 14 w 26"/>
                <a:gd name="T33" fmla="*/ 37 h 61"/>
                <a:gd name="T34" fmla="*/ 13 w 26"/>
                <a:gd name="T35" fmla="*/ 37 h 61"/>
                <a:gd name="T36" fmla="*/ 10 w 26"/>
                <a:gd name="T37" fmla="*/ 38 h 61"/>
                <a:gd name="T38" fmla="*/ 9 w 26"/>
                <a:gd name="T39" fmla="*/ 40 h 61"/>
                <a:gd name="T40" fmla="*/ 8 w 26"/>
                <a:gd name="T41" fmla="*/ 42 h 61"/>
                <a:gd name="T42" fmla="*/ 0 w 26"/>
                <a:gd name="T43" fmla="*/ 11 h 61"/>
                <a:gd name="T44" fmla="*/ 16 w 26"/>
                <a:gd name="T4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61">
                  <a:moveTo>
                    <a:pt x="16" y="0"/>
                  </a:moveTo>
                  <a:lnTo>
                    <a:pt x="21" y="14"/>
                  </a:lnTo>
                  <a:lnTo>
                    <a:pt x="23" y="15"/>
                  </a:lnTo>
                  <a:lnTo>
                    <a:pt x="25" y="17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6" y="25"/>
                  </a:lnTo>
                  <a:lnTo>
                    <a:pt x="23" y="57"/>
                  </a:lnTo>
                  <a:lnTo>
                    <a:pt x="22" y="58"/>
                  </a:lnTo>
                  <a:lnTo>
                    <a:pt x="21" y="61"/>
                  </a:lnTo>
                  <a:lnTo>
                    <a:pt x="18" y="61"/>
                  </a:lnTo>
                  <a:lnTo>
                    <a:pt x="16" y="59"/>
                  </a:lnTo>
                  <a:lnTo>
                    <a:pt x="14" y="58"/>
                  </a:lnTo>
                  <a:lnTo>
                    <a:pt x="14" y="55"/>
                  </a:lnTo>
                  <a:lnTo>
                    <a:pt x="16" y="41"/>
                  </a:lnTo>
                  <a:lnTo>
                    <a:pt x="14" y="38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0" y="38"/>
                  </a:lnTo>
                  <a:lnTo>
                    <a:pt x="9" y="40"/>
                  </a:lnTo>
                  <a:lnTo>
                    <a:pt x="8" y="42"/>
                  </a:lnTo>
                  <a:lnTo>
                    <a:pt x="0" y="1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2" name="Freeform 260"/>
            <p:cNvSpPr/>
            <p:nvPr/>
          </p:nvSpPr>
          <p:spPr bwMode="auto">
            <a:xfrm>
              <a:off x="1459247" y="4357617"/>
              <a:ext cx="39124" cy="129409"/>
            </a:xfrm>
            <a:custGeom>
              <a:avLst/>
              <a:gdLst>
                <a:gd name="T0" fmla="*/ 0 w 13"/>
                <a:gd name="T1" fmla="*/ 0 h 43"/>
                <a:gd name="T2" fmla="*/ 9 w 13"/>
                <a:gd name="T3" fmla="*/ 2 h 43"/>
                <a:gd name="T4" fmla="*/ 13 w 13"/>
                <a:gd name="T5" fmla="*/ 38 h 43"/>
                <a:gd name="T6" fmla="*/ 12 w 13"/>
                <a:gd name="T7" fmla="*/ 40 h 43"/>
                <a:gd name="T8" fmla="*/ 11 w 13"/>
                <a:gd name="T9" fmla="*/ 42 h 43"/>
                <a:gd name="T10" fmla="*/ 9 w 13"/>
                <a:gd name="T11" fmla="*/ 43 h 43"/>
                <a:gd name="T12" fmla="*/ 7 w 13"/>
                <a:gd name="T13" fmla="*/ 43 h 43"/>
                <a:gd name="T14" fmla="*/ 5 w 13"/>
                <a:gd name="T15" fmla="*/ 40 h 43"/>
                <a:gd name="T16" fmla="*/ 4 w 13"/>
                <a:gd name="T17" fmla="*/ 39 h 43"/>
                <a:gd name="T18" fmla="*/ 0 w 13"/>
                <a:gd name="T19" fmla="*/ 0 h 43"/>
                <a:gd name="T20" fmla="*/ 0 w 13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lnTo>
                    <a:pt x="9" y="2"/>
                  </a:lnTo>
                  <a:lnTo>
                    <a:pt x="13" y="38"/>
                  </a:lnTo>
                  <a:lnTo>
                    <a:pt x="12" y="40"/>
                  </a:lnTo>
                  <a:lnTo>
                    <a:pt x="11" y="42"/>
                  </a:lnTo>
                  <a:lnTo>
                    <a:pt x="9" y="43"/>
                  </a:lnTo>
                  <a:lnTo>
                    <a:pt x="7" y="43"/>
                  </a:lnTo>
                  <a:lnTo>
                    <a:pt x="5" y="40"/>
                  </a:lnTo>
                  <a:lnTo>
                    <a:pt x="4" y="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3" name="Freeform 261"/>
            <p:cNvSpPr/>
            <p:nvPr/>
          </p:nvSpPr>
          <p:spPr bwMode="auto">
            <a:xfrm>
              <a:off x="1453228" y="4375674"/>
              <a:ext cx="60190" cy="111352"/>
            </a:xfrm>
            <a:custGeom>
              <a:avLst/>
              <a:gdLst>
                <a:gd name="T0" fmla="*/ 0 w 20"/>
                <a:gd name="T1" fmla="*/ 0 h 37"/>
                <a:gd name="T2" fmla="*/ 10 w 20"/>
                <a:gd name="T3" fmla="*/ 6 h 37"/>
                <a:gd name="T4" fmla="*/ 20 w 20"/>
                <a:gd name="T5" fmla="*/ 32 h 37"/>
                <a:gd name="T6" fmla="*/ 20 w 20"/>
                <a:gd name="T7" fmla="*/ 33 h 37"/>
                <a:gd name="T8" fmla="*/ 19 w 20"/>
                <a:gd name="T9" fmla="*/ 36 h 37"/>
                <a:gd name="T10" fmla="*/ 18 w 20"/>
                <a:gd name="T11" fmla="*/ 37 h 37"/>
                <a:gd name="T12" fmla="*/ 15 w 20"/>
                <a:gd name="T13" fmla="*/ 37 h 37"/>
                <a:gd name="T14" fmla="*/ 13 w 20"/>
                <a:gd name="T15" fmla="*/ 37 h 37"/>
                <a:gd name="T16" fmla="*/ 11 w 20"/>
                <a:gd name="T17" fmla="*/ 34 h 37"/>
                <a:gd name="T18" fmla="*/ 0 w 20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37">
                  <a:moveTo>
                    <a:pt x="0" y="0"/>
                  </a:moveTo>
                  <a:lnTo>
                    <a:pt x="10" y="6"/>
                  </a:lnTo>
                  <a:lnTo>
                    <a:pt x="20" y="32"/>
                  </a:lnTo>
                  <a:lnTo>
                    <a:pt x="20" y="33"/>
                  </a:lnTo>
                  <a:lnTo>
                    <a:pt x="19" y="36"/>
                  </a:lnTo>
                  <a:lnTo>
                    <a:pt x="18" y="37"/>
                  </a:lnTo>
                  <a:lnTo>
                    <a:pt x="15" y="37"/>
                  </a:lnTo>
                  <a:lnTo>
                    <a:pt x="13" y="37"/>
                  </a:lnTo>
                  <a:lnTo>
                    <a:pt x="11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4" name="Freeform 262"/>
            <p:cNvSpPr/>
            <p:nvPr/>
          </p:nvSpPr>
          <p:spPr bwMode="auto">
            <a:xfrm>
              <a:off x="1459247" y="4267332"/>
              <a:ext cx="141447" cy="63200"/>
            </a:xfrm>
            <a:custGeom>
              <a:avLst/>
              <a:gdLst>
                <a:gd name="T0" fmla="*/ 3 w 47"/>
                <a:gd name="T1" fmla="*/ 0 h 21"/>
                <a:gd name="T2" fmla="*/ 47 w 47"/>
                <a:gd name="T3" fmla="*/ 10 h 21"/>
                <a:gd name="T4" fmla="*/ 45 w 47"/>
                <a:gd name="T5" fmla="*/ 21 h 21"/>
                <a:gd name="T6" fmla="*/ 0 w 47"/>
                <a:gd name="T7" fmla="*/ 10 h 21"/>
                <a:gd name="T8" fmla="*/ 3 w 47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1">
                  <a:moveTo>
                    <a:pt x="3" y="0"/>
                  </a:moveTo>
                  <a:lnTo>
                    <a:pt x="47" y="10"/>
                  </a:lnTo>
                  <a:lnTo>
                    <a:pt x="45" y="21"/>
                  </a:lnTo>
                  <a:lnTo>
                    <a:pt x="0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5" name="Freeform 263"/>
            <p:cNvSpPr/>
            <p:nvPr/>
          </p:nvSpPr>
          <p:spPr bwMode="auto">
            <a:xfrm>
              <a:off x="1459247" y="3566121"/>
              <a:ext cx="300949" cy="743345"/>
            </a:xfrm>
            <a:custGeom>
              <a:avLst/>
              <a:gdLst>
                <a:gd name="T0" fmla="*/ 71 w 100"/>
                <a:gd name="T1" fmla="*/ 0 h 247"/>
                <a:gd name="T2" fmla="*/ 100 w 100"/>
                <a:gd name="T3" fmla="*/ 34 h 247"/>
                <a:gd name="T4" fmla="*/ 100 w 100"/>
                <a:gd name="T5" fmla="*/ 34 h 247"/>
                <a:gd name="T6" fmla="*/ 50 w 100"/>
                <a:gd name="T7" fmla="*/ 246 h 247"/>
                <a:gd name="T8" fmla="*/ 50 w 100"/>
                <a:gd name="T9" fmla="*/ 247 h 247"/>
                <a:gd name="T10" fmla="*/ 1 w 100"/>
                <a:gd name="T11" fmla="*/ 235 h 247"/>
                <a:gd name="T12" fmla="*/ 0 w 100"/>
                <a:gd name="T13" fmla="*/ 235 h 247"/>
                <a:gd name="T14" fmla="*/ 47 w 100"/>
                <a:gd name="T15" fmla="*/ 42 h 247"/>
                <a:gd name="T16" fmla="*/ 50 w 100"/>
                <a:gd name="T17" fmla="*/ 32 h 247"/>
                <a:gd name="T18" fmla="*/ 54 w 100"/>
                <a:gd name="T19" fmla="*/ 21 h 247"/>
                <a:gd name="T20" fmla="*/ 62 w 100"/>
                <a:gd name="T21" fmla="*/ 10 h 247"/>
                <a:gd name="T22" fmla="*/ 71 w 100"/>
                <a:gd name="T2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247">
                  <a:moveTo>
                    <a:pt x="71" y="0"/>
                  </a:moveTo>
                  <a:lnTo>
                    <a:pt x="100" y="34"/>
                  </a:lnTo>
                  <a:lnTo>
                    <a:pt x="100" y="34"/>
                  </a:lnTo>
                  <a:lnTo>
                    <a:pt x="50" y="246"/>
                  </a:lnTo>
                  <a:lnTo>
                    <a:pt x="50" y="247"/>
                  </a:lnTo>
                  <a:lnTo>
                    <a:pt x="1" y="235"/>
                  </a:lnTo>
                  <a:lnTo>
                    <a:pt x="0" y="235"/>
                  </a:lnTo>
                  <a:lnTo>
                    <a:pt x="47" y="42"/>
                  </a:lnTo>
                  <a:lnTo>
                    <a:pt x="50" y="32"/>
                  </a:lnTo>
                  <a:lnTo>
                    <a:pt x="54" y="21"/>
                  </a:lnTo>
                  <a:lnTo>
                    <a:pt x="62" y="1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6" name="Freeform 264"/>
            <p:cNvSpPr/>
            <p:nvPr/>
          </p:nvSpPr>
          <p:spPr bwMode="auto">
            <a:xfrm>
              <a:off x="2657024" y="3367494"/>
              <a:ext cx="54171" cy="138437"/>
            </a:xfrm>
            <a:custGeom>
              <a:avLst/>
              <a:gdLst>
                <a:gd name="T0" fmla="*/ 11 w 18"/>
                <a:gd name="T1" fmla="*/ 0 h 46"/>
                <a:gd name="T2" fmla="*/ 18 w 18"/>
                <a:gd name="T3" fmla="*/ 45 h 46"/>
                <a:gd name="T4" fmla="*/ 8 w 18"/>
                <a:gd name="T5" fmla="*/ 46 h 46"/>
                <a:gd name="T6" fmla="*/ 0 w 18"/>
                <a:gd name="T7" fmla="*/ 2 h 46"/>
                <a:gd name="T8" fmla="*/ 11 w 1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6">
                  <a:moveTo>
                    <a:pt x="11" y="0"/>
                  </a:moveTo>
                  <a:lnTo>
                    <a:pt x="18" y="45"/>
                  </a:lnTo>
                  <a:lnTo>
                    <a:pt x="8" y="46"/>
                  </a:lnTo>
                  <a:lnTo>
                    <a:pt x="0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7" name="Freeform 265"/>
            <p:cNvSpPr/>
            <p:nvPr/>
          </p:nvSpPr>
          <p:spPr bwMode="auto">
            <a:xfrm>
              <a:off x="2644986" y="3364486"/>
              <a:ext cx="84266" cy="144455"/>
            </a:xfrm>
            <a:custGeom>
              <a:avLst/>
              <a:gdLst>
                <a:gd name="T0" fmla="*/ 18 w 28"/>
                <a:gd name="T1" fmla="*/ 0 h 48"/>
                <a:gd name="T2" fmla="*/ 28 w 28"/>
                <a:gd name="T3" fmla="*/ 44 h 48"/>
                <a:gd name="T4" fmla="*/ 8 w 28"/>
                <a:gd name="T5" fmla="*/ 48 h 48"/>
                <a:gd name="T6" fmla="*/ 0 w 28"/>
                <a:gd name="T7" fmla="*/ 4 h 48"/>
                <a:gd name="T8" fmla="*/ 18 w 2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8">
                  <a:moveTo>
                    <a:pt x="18" y="0"/>
                  </a:moveTo>
                  <a:lnTo>
                    <a:pt x="28" y="44"/>
                  </a:lnTo>
                  <a:lnTo>
                    <a:pt x="8" y="48"/>
                  </a:lnTo>
                  <a:lnTo>
                    <a:pt x="0" y="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8" name="Freeform 266"/>
            <p:cNvSpPr/>
            <p:nvPr/>
          </p:nvSpPr>
          <p:spPr bwMode="auto">
            <a:xfrm>
              <a:off x="2632948" y="3439722"/>
              <a:ext cx="99314" cy="78247"/>
            </a:xfrm>
            <a:custGeom>
              <a:avLst/>
              <a:gdLst>
                <a:gd name="T0" fmla="*/ 28 w 33"/>
                <a:gd name="T1" fmla="*/ 0 h 26"/>
                <a:gd name="T2" fmla="*/ 29 w 33"/>
                <a:gd name="T3" fmla="*/ 0 h 26"/>
                <a:gd name="T4" fmla="*/ 30 w 33"/>
                <a:gd name="T5" fmla="*/ 0 h 26"/>
                <a:gd name="T6" fmla="*/ 33 w 33"/>
                <a:gd name="T7" fmla="*/ 0 h 26"/>
                <a:gd name="T8" fmla="*/ 33 w 33"/>
                <a:gd name="T9" fmla="*/ 9 h 26"/>
                <a:gd name="T10" fmla="*/ 7 w 33"/>
                <a:gd name="T11" fmla="*/ 26 h 26"/>
                <a:gd name="T12" fmla="*/ 0 w 33"/>
                <a:gd name="T13" fmla="*/ 15 h 26"/>
                <a:gd name="T14" fmla="*/ 28 w 33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6">
                  <a:moveTo>
                    <a:pt x="28" y="0"/>
                  </a:moveTo>
                  <a:lnTo>
                    <a:pt x="29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3" y="9"/>
                  </a:lnTo>
                  <a:lnTo>
                    <a:pt x="7" y="26"/>
                  </a:lnTo>
                  <a:lnTo>
                    <a:pt x="0" y="1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57291E"/>
            </a:solidFill>
            <a:ln w="0">
              <a:solidFill>
                <a:srgbClr val="57291E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9" name="Freeform 267"/>
            <p:cNvSpPr/>
            <p:nvPr/>
          </p:nvSpPr>
          <p:spPr bwMode="auto">
            <a:xfrm>
              <a:off x="2022022" y="3364486"/>
              <a:ext cx="674126" cy="267845"/>
            </a:xfrm>
            <a:custGeom>
              <a:avLst/>
              <a:gdLst>
                <a:gd name="T0" fmla="*/ 215 w 224"/>
                <a:gd name="T1" fmla="*/ 0 h 89"/>
                <a:gd name="T2" fmla="*/ 215 w 224"/>
                <a:gd name="T3" fmla="*/ 0 h 89"/>
                <a:gd name="T4" fmla="*/ 224 w 224"/>
                <a:gd name="T5" fmla="*/ 48 h 89"/>
                <a:gd name="T6" fmla="*/ 224 w 224"/>
                <a:gd name="T7" fmla="*/ 48 h 89"/>
                <a:gd name="T8" fmla="*/ 9 w 224"/>
                <a:gd name="T9" fmla="*/ 89 h 89"/>
                <a:gd name="T10" fmla="*/ 9 w 224"/>
                <a:gd name="T11" fmla="*/ 89 h 89"/>
                <a:gd name="T12" fmla="*/ 0 w 224"/>
                <a:gd name="T13" fmla="*/ 40 h 89"/>
                <a:gd name="T14" fmla="*/ 0 w 224"/>
                <a:gd name="T15" fmla="*/ 40 h 89"/>
                <a:gd name="T16" fmla="*/ 215 w 224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89">
                  <a:moveTo>
                    <a:pt x="215" y="0"/>
                  </a:moveTo>
                  <a:lnTo>
                    <a:pt x="215" y="0"/>
                  </a:lnTo>
                  <a:lnTo>
                    <a:pt x="224" y="48"/>
                  </a:lnTo>
                  <a:lnTo>
                    <a:pt x="224" y="48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0" name="Freeform 268"/>
            <p:cNvSpPr/>
            <p:nvPr/>
          </p:nvSpPr>
          <p:spPr bwMode="auto">
            <a:xfrm>
              <a:off x="1624769" y="3451760"/>
              <a:ext cx="544718" cy="908866"/>
            </a:xfrm>
            <a:custGeom>
              <a:avLst/>
              <a:gdLst>
                <a:gd name="T0" fmla="*/ 81 w 181"/>
                <a:gd name="T1" fmla="*/ 0 h 302"/>
                <a:gd name="T2" fmla="*/ 92 w 181"/>
                <a:gd name="T3" fmla="*/ 6 h 302"/>
                <a:gd name="T4" fmla="*/ 104 w 181"/>
                <a:gd name="T5" fmla="*/ 9 h 302"/>
                <a:gd name="T6" fmla="*/ 114 w 181"/>
                <a:gd name="T7" fmla="*/ 6 h 302"/>
                <a:gd name="T8" fmla="*/ 124 w 181"/>
                <a:gd name="T9" fmla="*/ 0 h 302"/>
                <a:gd name="T10" fmla="*/ 135 w 181"/>
                <a:gd name="T11" fmla="*/ 5 h 302"/>
                <a:gd name="T12" fmla="*/ 145 w 181"/>
                <a:gd name="T13" fmla="*/ 8 h 302"/>
                <a:gd name="T14" fmla="*/ 156 w 181"/>
                <a:gd name="T15" fmla="*/ 8 h 302"/>
                <a:gd name="T16" fmla="*/ 164 w 181"/>
                <a:gd name="T17" fmla="*/ 6 h 302"/>
                <a:gd name="T18" fmla="*/ 162 w 181"/>
                <a:gd name="T19" fmla="*/ 19 h 302"/>
                <a:gd name="T20" fmla="*/ 165 w 181"/>
                <a:gd name="T21" fmla="*/ 30 h 302"/>
                <a:gd name="T22" fmla="*/ 170 w 181"/>
                <a:gd name="T23" fmla="*/ 38 h 302"/>
                <a:gd name="T24" fmla="*/ 176 w 181"/>
                <a:gd name="T25" fmla="*/ 44 h 302"/>
                <a:gd name="T26" fmla="*/ 179 w 181"/>
                <a:gd name="T27" fmla="*/ 49 h 302"/>
                <a:gd name="T28" fmla="*/ 181 w 181"/>
                <a:gd name="T29" fmla="*/ 55 h 302"/>
                <a:gd name="T30" fmla="*/ 177 w 181"/>
                <a:gd name="T31" fmla="*/ 263 h 302"/>
                <a:gd name="T32" fmla="*/ 151 w 181"/>
                <a:gd name="T33" fmla="*/ 279 h 302"/>
                <a:gd name="T34" fmla="*/ 122 w 181"/>
                <a:gd name="T35" fmla="*/ 292 h 302"/>
                <a:gd name="T36" fmla="*/ 90 w 181"/>
                <a:gd name="T37" fmla="*/ 299 h 302"/>
                <a:gd name="T38" fmla="*/ 60 w 181"/>
                <a:gd name="T39" fmla="*/ 302 h 302"/>
                <a:gd name="T40" fmla="*/ 30 w 181"/>
                <a:gd name="T41" fmla="*/ 297 h 302"/>
                <a:gd name="T42" fmla="*/ 22 w 181"/>
                <a:gd name="T43" fmla="*/ 125 h 302"/>
                <a:gd name="T44" fmla="*/ 20 w 181"/>
                <a:gd name="T45" fmla="*/ 112 h 302"/>
                <a:gd name="T46" fmla="*/ 15 w 181"/>
                <a:gd name="T47" fmla="*/ 98 h 302"/>
                <a:gd name="T48" fmla="*/ 8 w 181"/>
                <a:gd name="T49" fmla="*/ 85 h 302"/>
                <a:gd name="T50" fmla="*/ 3 w 181"/>
                <a:gd name="T51" fmla="*/ 73 h 302"/>
                <a:gd name="T52" fmla="*/ 0 w 181"/>
                <a:gd name="T53" fmla="*/ 63 h 302"/>
                <a:gd name="T54" fmla="*/ 0 w 181"/>
                <a:gd name="T55" fmla="*/ 55 h 302"/>
                <a:gd name="T56" fmla="*/ 9 w 181"/>
                <a:gd name="T57" fmla="*/ 43 h 302"/>
                <a:gd name="T58" fmla="*/ 24 w 181"/>
                <a:gd name="T59" fmla="*/ 32 h 302"/>
                <a:gd name="T60" fmla="*/ 39 w 181"/>
                <a:gd name="T61" fmla="*/ 23 h 302"/>
                <a:gd name="T62" fmla="*/ 55 w 181"/>
                <a:gd name="T63" fmla="*/ 14 h 302"/>
                <a:gd name="T64" fmla="*/ 69 w 181"/>
                <a:gd name="T65" fmla="*/ 6 h 302"/>
                <a:gd name="T66" fmla="*/ 81 w 181"/>
                <a:gd name="T6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1" h="302">
                  <a:moveTo>
                    <a:pt x="81" y="0"/>
                  </a:moveTo>
                  <a:lnTo>
                    <a:pt x="92" y="6"/>
                  </a:lnTo>
                  <a:lnTo>
                    <a:pt x="104" y="9"/>
                  </a:lnTo>
                  <a:lnTo>
                    <a:pt x="114" y="6"/>
                  </a:lnTo>
                  <a:lnTo>
                    <a:pt x="124" y="0"/>
                  </a:lnTo>
                  <a:lnTo>
                    <a:pt x="135" y="5"/>
                  </a:lnTo>
                  <a:lnTo>
                    <a:pt x="145" y="8"/>
                  </a:lnTo>
                  <a:lnTo>
                    <a:pt x="156" y="8"/>
                  </a:lnTo>
                  <a:lnTo>
                    <a:pt x="164" y="6"/>
                  </a:lnTo>
                  <a:lnTo>
                    <a:pt x="162" y="19"/>
                  </a:lnTo>
                  <a:lnTo>
                    <a:pt x="165" y="30"/>
                  </a:lnTo>
                  <a:lnTo>
                    <a:pt x="170" y="38"/>
                  </a:lnTo>
                  <a:lnTo>
                    <a:pt x="176" y="44"/>
                  </a:lnTo>
                  <a:lnTo>
                    <a:pt x="179" y="49"/>
                  </a:lnTo>
                  <a:lnTo>
                    <a:pt x="181" y="55"/>
                  </a:lnTo>
                  <a:lnTo>
                    <a:pt x="177" y="263"/>
                  </a:lnTo>
                  <a:lnTo>
                    <a:pt x="151" y="279"/>
                  </a:lnTo>
                  <a:lnTo>
                    <a:pt x="122" y="292"/>
                  </a:lnTo>
                  <a:lnTo>
                    <a:pt x="90" y="299"/>
                  </a:lnTo>
                  <a:lnTo>
                    <a:pt x="60" y="302"/>
                  </a:lnTo>
                  <a:lnTo>
                    <a:pt x="30" y="297"/>
                  </a:lnTo>
                  <a:lnTo>
                    <a:pt x="22" y="125"/>
                  </a:lnTo>
                  <a:lnTo>
                    <a:pt x="20" y="112"/>
                  </a:lnTo>
                  <a:lnTo>
                    <a:pt x="15" y="98"/>
                  </a:lnTo>
                  <a:lnTo>
                    <a:pt x="8" y="85"/>
                  </a:lnTo>
                  <a:lnTo>
                    <a:pt x="3" y="73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9" y="43"/>
                  </a:lnTo>
                  <a:lnTo>
                    <a:pt x="24" y="32"/>
                  </a:lnTo>
                  <a:lnTo>
                    <a:pt x="39" y="23"/>
                  </a:lnTo>
                  <a:lnTo>
                    <a:pt x="55" y="14"/>
                  </a:lnTo>
                  <a:lnTo>
                    <a:pt x="69" y="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1" name="Freeform 269"/>
            <p:cNvSpPr/>
            <p:nvPr/>
          </p:nvSpPr>
          <p:spPr bwMode="auto">
            <a:xfrm>
              <a:off x="1805339" y="3454770"/>
              <a:ext cx="255807" cy="457442"/>
            </a:xfrm>
            <a:custGeom>
              <a:avLst/>
              <a:gdLst>
                <a:gd name="T0" fmla="*/ 19 w 85"/>
                <a:gd name="T1" fmla="*/ 0 h 152"/>
                <a:gd name="T2" fmla="*/ 67 w 85"/>
                <a:gd name="T3" fmla="*/ 0 h 152"/>
                <a:gd name="T4" fmla="*/ 85 w 85"/>
                <a:gd name="T5" fmla="*/ 12 h 152"/>
                <a:gd name="T6" fmla="*/ 80 w 85"/>
                <a:gd name="T7" fmla="*/ 55 h 152"/>
                <a:gd name="T8" fmla="*/ 44 w 85"/>
                <a:gd name="T9" fmla="*/ 152 h 152"/>
                <a:gd name="T10" fmla="*/ 6 w 85"/>
                <a:gd name="T11" fmla="*/ 55 h 152"/>
                <a:gd name="T12" fmla="*/ 0 w 85"/>
                <a:gd name="T13" fmla="*/ 12 h 152"/>
                <a:gd name="T14" fmla="*/ 19 w 85"/>
                <a:gd name="T1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52">
                  <a:moveTo>
                    <a:pt x="19" y="0"/>
                  </a:moveTo>
                  <a:lnTo>
                    <a:pt x="67" y="0"/>
                  </a:lnTo>
                  <a:lnTo>
                    <a:pt x="85" y="12"/>
                  </a:lnTo>
                  <a:lnTo>
                    <a:pt x="80" y="55"/>
                  </a:lnTo>
                  <a:lnTo>
                    <a:pt x="44" y="152"/>
                  </a:lnTo>
                  <a:lnTo>
                    <a:pt x="6" y="55"/>
                  </a:lnTo>
                  <a:lnTo>
                    <a:pt x="0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2" name="Freeform 270"/>
            <p:cNvSpPr/>
            <p:nvPr/>
          </p:nvSpPr>
          <p:spPr bwMode="auto">
            <a:xfrm>
              <a:off x="1763206" y="3478846"/>
              <a:ext cx="174550" cy="433366"/>
            </a:xfrm>
            <a:custGeom>
              <a:avLst/>
              <a:gdLst>
                <a:gd name="T0" fmla="*/ 21 w 58"/>
                <a:gd name="T1" fmla="*/ 0 h 144"/>
                <a:gd name="T2" fmla="*/ 58 w 58"/>
                <a:gd name="T3" fmla="*/ 144 h 144"/>
                <a:gd name="T4" fmla="*/ 8 w 58"/>
                <a:gd name="T5" fmla="*/ 64 h 144"/>
                <a:gd name="T6" fmla="*/ 14 w 58"/>
                <a:gd name="T7" fmla="*/ 51 h 144"/>
                <a:gd name="T8" fmla="*/ 0 w 58"/>
                <a:gd name="T9" fmla="*/ 39 h 144"/>
                <a:gd name="T10" fmla="*/ 14 w 58"/>
                <a:gd name="T11" fmla="*/ 4 h 144"/>
                <a:gd name="T12" fmla="*/ 21 w 58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44">
                  <a:moveTo>
                    <a:pt x="21" y="0"/>
                  </a:moveTo>
                  <a:lnTo>
                    <a:pt x="58" y="144"/>
                  </a:lnTo>
                  <a:lnTo>
                    <a:pt x="8" y="64"/>
                  </a:lnTo>
                  <a:lnTo>
                    <a:pt x="14" y="51"/>
                  </a:lnTo>
                  <a:lnTo>
                    <a:pt x="0" y="39"/>
                  </a:lnTo>
                  <a:lnTo>
                    <a:pt x="14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A1F28">
                <a:lumMod val="50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3" name="Freeform 271"/>
            <p:cNvSpPr/>
            <p:nvPr/>
          </p:nvSpPr>
          <p:spPr bwMode="auto">
            <a:xfrm>
              <a:off x="1895623" y="3641359"/>
              <a:ext cx="75238" cy="270854"/>
            </a:xfrm>
            <a:custGeom>
              <a:avLst/>
              <a:gdLst>
                <a:gd name="T0" fmla="*/ 7 w 25"/>
                <a:gd name="T1" fmla="*/ 0 h 90"/>
                <a:gd name="T2" fmla="*/ 19 w 25"/>
                <a:gd name="T3" fmla="*/ 0 h 90"/>
                <a:gd name="T4" fmla="*/ 25 w 25"/>
                <a:gd name="T5" fmla="*/ 61 h 90"/>
                <a:gd name="T6" fmla="*/ 14 w 25"/>
                <a:gd name="T7" fmla="*/ 90 h 90"/>
                <a:gd name="T8" fmla="*/ 0 w 25"/>
                <a:gd name="T9" fmla="*/ 61 h 90"/>
                <a:gd name="T10" fmla="*/ 7 w 25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90">
                  <a:moveTo>
                    <a:pt x="7" y="0"/>
                  </a:moveTo>
                  <a:lnTo>
                    <a:pt x="19" y="0"/>
                  </a:lnTo>
                  <a:lnTo>
                    <a:pt x="25" y="61"/>
                  </a:lnTo>
                  <a:lnTo>
                    <a:pt x="14" y="90"/>
                  </a:lnTo>
                  <a:lnTo>
                    <a:pt x="0" y="6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4" name="Freeform 272"/>
            <p:cNvSpPr/>
            <p:nvPr/>
          </p:nvSpPr>
          <p:spPr bwMode="auto">
            <a:xfrm>
              <a:off x="1778253" y="3478846"/>
              <a:ext cx="159504" cy="433366"/>
            </a:xfrm>
            <a:custGeom>
              <a:avLst/>
              <a:gdLst>
                <a:gd name="T0" fmla="*/ 16 w 53"/>
                <a:gd name="T1" fmla="*/ 0 h 144"/>
                <a:gd name="T2" fmla="*/ 53 w 53"/>
                <a:gd name="T3" fmla="*/ 144 h 144"/>
                <a:gd name="T4" fmla="*/ 7 w 53"/>
                <a:gd name="T5" fmla="*/ 59 h 144"/>
                <a:gd name="T6" fmla="*/ 15 w 53"/>
                <a:gd name="T7" fmla="*/ 47 h 144"/>
                <a:gd name="T8" fmla="*/ 0 w 53"/>
                <a:gd name="T9" fmla="*/ 37 h 144"/>
                <a:gd name="T10" fmla="*/ 9 w 53"/>
                <a:gd name="T11" fmla="*/ 4 h 144"/>
                <a:gd name="T12" fmla="*/ 16 w 53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44">
                  <a:moveTo>
                    <a:pt x="16" y="0"/>
                  </a:moveTo>
                  <a:lnTo>
                    <a:pt x="53" y="144"/>
                  </a:lnTo>
                  <a:lnTo>
                    <a:pt x="7" y="59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9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A1F28">
                <a:lumMod val="75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5" name="Freeform 273"/>
            <p:cNvSpPr/>
            <p:nvPr/>
          </p:nvSpPr>
          <p:spPr bwMode="auto">
            <a:xfrm>
              <a:off x="1937756" y="3478846"/>
              <a:ext cx="171542" cy="433366"/>
            </a:xfrm>
            <a:custGeom>
              <a:avLst/>
              <a:gdLst>
                <a:gd name="T0" fmla="*/ 35 w 57"/>
                <a:gd name="T1" fmla="*/ 0 h 144"/>
                <a:gd name="T2" fmla="*/ 41 w 57"/>
                <a:gd name="T3" fmla="*/ 4 h 144"/>
                <a:gd name="T4" fmla="*/ 57 w 57"/>
                <a:gd name="T5" fmla="*/ 39 h 144"/>
                <a:gd name="T6" fmla="*/ 43 w 57"/>
                <a:gd name="T7" fmla="*/ 51 h 144"/>
                <a:gd name="T8" fmla="*/ 49 w 57"/>
                <a:gd name="T9" fmla="*/ 64 h 144"/>
                <a:gd name="T10" fmla="*/ 0 w 57"/>
                <a:gd name="T11" fmla="*/ 144 h 144"/>
                <a:gd name="T12" fmla="*/ 35 w 57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144">
                  <a:moveTo>
                    <a:pt x="35" y="0"/>
                  </a:moveTo>
                  <a:lnTo>
                    <a:pt x="41" y="4"/>
                  </a:lnTo>
                  <a:lnTo>
                    <a:pt x="57" y="39"/>
                  </a:lnTo>
                  <a:lnTo>
                    <a:pt x="43" y="51"/>
                  </a:lnTo>
                  <a:lnTo>
                    <a:pt x="49" y="64"/>
                  </a:lnTo>
                  <a:lnTo>
                    <a:pt x="0" y="14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DA1F28">
                <a:lumMod val="50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6" name="Freeform 274"/>
            <p:cNvSpPr/>
            <p:nvPr/>
          </p:nvSpPr>
          <p:spPr bwMode="auto">
            <a:xfrm>
              <a:off x="1937756" y="3478846"/>
              <a:ext cx="153485" cy="433366"/>
            </a:xfrm>
            <a:custGeom>
              <a:avLst/>
              <a:gdLst>
                <a:gd name="T0" fmla="*/ 35 w 51"/>
                <a:gd name="T1" fmla="*/ 0 h 144"/>
                <a:gd name="T2" fmla="*/ 41 w 51"/>
                <a:gd name="T3" fmla="*/ 4 h 144"/>
                <a:gd name="T4" fmla="*/ 51 w 51"/>
                <a:gd name="T5" fmla="*/ 37 h 144"/>
                <a:gd name="T6" fmla="*/ 36 w 51"/>
                <a:gd name="T7" fmla="*/ 47 h 144"/>
                <a:gd name="T8" fmla="*/ 44 w 51"/>
                <a:gd name="T9" fmla="*/ 59 h 144"/>
                <a:gd name="T10" fmla="*/ 0 w 51"/>
                <a:gd name="T11" fmla="*/ 144 h 144"/>
                <a:gd name="T12" fmla="*/ 35 w 51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44">
                  <a:moveTo>
                    <a:pt x="35" y="0"/>
                  </a:moveTo>
                  <a:lnTo>
                    <a:pt x="41" y="4"/>
                  </a:lnTo>
                  <a:lnTo>
                    <a:pt x="51" y="37"/>
                  </a:lnTo>
                  <a:lnTo>
                    <a:pt x="36" y="47"/>
                  </a:lnTo>
                  <a:lnTo>
                    <a:pt x="44" y="59"/>
                  </a:lnTo>
                  <a:lnTo>
                    <a:pt x="0" y="14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DA1F28">
                <a:lumMod val="75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7" name="Freeform 275"/>
            <p:cNvSpPr/>
            <p:nvPr/>
          </p:nvSpPr>
          <p:spPr bwMode="auto">
            <a:xfrm>
              <a:off x="1925718" y="3876099"/>
              <a:ext cx="21067" cy="475499"/>
            </a:xfrm>
            <a:custGeom>
              <a:avLst/>
              <a:gdLst>
                <a:gd name="T0" fmla="*/ 4 w 7"/>
                <a:gd name="T1" fmla="*/ 0 h 158"/>
                <a:gd name="T2" fmla="*/ 6 w 7"/>
                <a:gd name="T3" fmla="*/ 41 h 158"/>
                <a:gd name="T4" fmla="*/ 7 w 7"/>
                <a:gd name="T5" fmla="*/ 81 h 158"/>
                <a:gd name="T6" fmla="*/ 6 w 7"/>
                <a:gd name="T7" fmla="*/ 122 h 158"/>
                <a:gd name="T8" fmla="*/ 4 w 7"/>
                <a:gd name="T9" fmla="*/ 158 h 158"/>
                <a:gd name="T10" fmla="*/ 1 w 7"/>
                <a:gd name="T11" fmla="*/ 122 h 158"/>
                <a:gd name="T12" fmla="*/ 0 w 7"/>
                <a:gd name="T13" fmla="*/ 81 h 158"/>
                <a:gd name="T14" fmla="*/ 1 w 7"/>
                <a:gd name="T15" fmla="*/ 41 h 158"/>
                <a:gd name="T16" fmla="*/ 4 w 7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58">
                  <a:moveTo>
                    <a:pt x="4" y="0"/>
                  </a:moveTo>
                  <a:lnTo>
                    <a:pt x="6" y="41"/>
                  </a:lnTo>
                  <a:lnTo>
                    <a:pt x="7" y="81"/>
                  </a:lnTo>
                  <a:lnTo>
                    <a:pt x="6" y="122"/>
                  </a:lnTo>
                  <a:lnTo>
                    <a:pt x="4" y="158"/>
                  </a:lnTo>
                  <a:lnTo>
                    <a:pt x="1" y="122"/>
                  </a:lnTo>
                  <a:lnTo>
                    <a:pt x="0" y="81"/>
                  </a:lnTo>
                  <a:lnTo>
                    <a:pt x="1" y="4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A1F28">
                <a:lumMod val="50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8" name="Freeform 277"/>
            <p:cNvSpPr/>
            <p:nvPr/>
          </p:nvSpPr>
          <p:spPr bwMode="auto">
            <a:xfrm>
              <a:off x="2831574" y="3310315"/>
              <a:ext cx="171542" cy="69219"/>
            </a:xfrm>
            <a:custGeom>
              <a:avLst/>
              <a:gdLst>
                <a:gd name="T0" fmla="*/ 49 w 57"/>
                <a:gd name="T1" fmla="*/ 0 h 23"/>
                <a:gd name="T2" fmla="*/ 53 w 57"/>
                <a:gd name="T3" fmla="*/ 0 h 23"/>
                <a:gd name="T4" fmla="*/ 56 w 57"/>
                <a:gd name="T5" fmla="*/ 1 h 23"/>
                <a:gd name="T6" fmla="*/ 57 w 57"/>
                <a:gd name="T7" fmla="*/ 5 h 23"/>
                <a:gd name="T8" fmla="*/ 57 w 57"/>
                <a:gd name="T9" fmla="*/ 7 h 23"/>
                <a:gd name="T10" fmla="*/ 57 w 57"/>
                <a:gd name="T11" fmla="*/ 10 h 23"/>
                <a:gd name="T12" fmla="*/ 55 w 57"/>
                <a:gd name="T13" fmla="*/ 11 h 23"/>
                <a:gd name="T14" fmla="*/ 9 w 57"/>
                <a:gd name="T15" fmla="*/ 23 h 23"/>
                <a:gd name="T16" fmla="*/ 5 w 57"/>
                <a:gd name="T17" fmla="*/ 23 h 23"/>
                <a:gd name="T18" fmla="*/ 2 w 57"/>
                <a:gd name="T19" fmla="*/ 22 h 23"/>
                <a:gd name="T20" fmla="*/ 1 w 57"/>
                <a:gd name="T21" fmla="*/ 19 h 23"/>
                <a:gd name="T22" fmla="*/ 0 w 57"/>
                <a:gd name="T23" fmla="*/ 17 h 23"/>
                <a:gd name="T24" fmla="*/ 1 w 57"/>
                <a:gd name="T25" fmla="*/ 14 h 23"/>
                <a:gd name="T26" fmla="*/ 4 w 57"/>
                <a:gd name="T27" fmla="*/ 11 h 23"/>
                <a:gd name="T28" fmla="*/ 49 w 57"/>
                <a:gd name="T2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23">
                  <a:moveTo>
                    <a:pt x="49" y="0"/>
                  </a:moveTo>
                  <a:lnTo>
                    <a:pt x="53" y="0"/>
                  </a:lnTo>
                  <a:lnTo>
                    <a:pt x="56" y="1"/>
                  </a:lnTo>
                  <a:lnTo>
                    <a:pt x="57" y="5"/>
                  </a:lnTo>
                  <a:lnTo>
                    <a:pt x="57" y="7"/>
                  </a:lnTo>
                  <a:lnTo>
                    <a:pt x="57" y="10"/>
                  </a:lnTo>
                  <a:lnTo>
                    <a:pt x="55" y="11"/>
                  </a:lnTo>
                  <a:lnTo>
                    <a:pt x="9" y="23"/>
                  </a:lnTo>
                  <a:lnTo>
                    <a:pt x="5" y="23"/>
                  </a:lnTo>
                  <a:lnTo>
                    <a:pt x="2" y="22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4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9" name="Freeform 278"/>
            <p:cNvSpPr/>
            <p:nvPr/>
          </p:nvSpPr>
          <p:spPr bwMode="auto">
            <a:xfrm>
              <a:off x="2684110" y="3331381"/>
              <a:ext cx="249788" cy="138437"/>
            </a:xfrm>
            <a:custGeom>
              <a:avLst/>
              <a:gdLst>
                <a:gd name="T0" fmla="*/ 26 w 83"/>
                <a:gd name="T1" fmla="*/ 0 h 46"/>
                <a:gd name="T2" fmla="*/ 72 w 83"/>
                <a:gd name="T3" fmla="*/ 3 h 46"/>
                <a:gd name="T4" fmla="*/ 83 w 83"/>
                <a:gd name="T5" fmla="*/ 20 h 46"/>
                <a:gd name="T6" fmla="*/ 75 w 83"/>
                <a:gd name="T7" fmla="*/ 25 h 46"/>
                <a:gd name="T8" fmla="*/ 64 w 83"/>
                <a:gd name="T9" fmla="*/ 32 h 46"/>
                <a:gd name="T10" fmla="*/ 53 w 83"/>
                <a:gd name="T11" fmla="*/ 38 h 46"/>
                <a:gd name="T12" fmla="*/ 42 w 83"/>
                <a:gd name="T13" fmla="*/ 44 h 46"/>
                <a:gd name="T14" fmla="*/ 33 w 83"/>
                <a:gd name="T15" fmla="*/ 46 h 46"/>
                <a:gd name="T16" fmla="*/ 8 w 83"/>
                <a:gd name="T17" fmla="*/ 46 h 46"/>
                <a:gd name="T18" fmla="*/ 0 w 83"/>
                <a:gd name="T19" fmla="*/ 20 h 46"/>
                <a:gd name="T20" fmla="*/ 26 w 83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46">
                  <a:moveTo>
                    <a:pt x="26" y="0"/>
                  </a:moveTo>
                  <a:lnTo>
                    <a:pt x="72" y="3"/>
                  </a:lnTo>
                  <a:lnTo>
                    <a:pt x="83" y="20"/>
                  </a:lnTo>
                  <a:lnTo>
                    <a:pt x="75" y="25"/>
                  </a:lnTo>
                  <a:lnTo>
                    <a:pt x="64" y="32"/>
                  </a:lnTo>
                  <a:lnTo>
                    <a:pt x="53" y="38"/>
                  </a:lnTo>
                  <a:lnTo>
                    <a:pt x="42" y="44"/>
                  </a:lnTo>
                  <a:lnTo>
                    <a:pt x="33" y="46"/>
                  </a:lnTo>
                  <a:lnTo>
                    <a:pt x="8" y="46"/>
                  </a:lnTo>
                  <a:lnTo>
                    <a:pt x="0" y="2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1A886"/>
            </a:solidFill>
            <a:ln w="0">
              <a:solidFill>
                <a:srgbClr val="D1A88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0" name="Freeform 279"/>
            <p:cNvSpPr/>
            <p:nvPr/>
          </p:nvSpPr>
          <p:spPr bwMode="auto">
            <a:xfrm>
              <a:off x="2632948" y="3036450"/>
              <a:ext cx="728297" cy="481518"/>
            </a:xfrm>
            <a:custGeom>
              <a:avLst/>
              <a:gdLst>
                <a:gd name="T0" fmla="*/ 240 w 242"/>
                <a:gd name="T1" fmla="*/ 0 h 160"/>
                <a:gd name="T2" fmla="*/ 242 w 242"/>
                <a:gd name="T3" fmla="*/ 4 h 160"/>
                <a:gd name="T4" fmla="*/ 7 w 242"/>
                <a:gd name="T5" fmla="*/ 160 h 160"/>
                <a:gd name="T6" fmla="*/ 0 w 242"/>
                <a:gd name="T7" fmla="*/ 149 h 160"/>
                <a:gd name="T8" fmla="*/ 240 w 242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60">
                  <a:moveTo>
                    <a:pt x="240" y="0"/>
                  </a:moveTo>
                  <a:lnTo>
                    <a:pt x="242" y="4"/>
                  </a:lnTo>
                  <a:lnTo>
                    <a:pt x="7" y="160"/>
                  </a:lnTo>
                  <a:lnTo>
                    <a:pt x="0" y="149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1" name="Freeform 280"/>
            <p:cNvSpPr/>
            <p:nvPr/>
          </p:nvSpPr>
          <p:spPr bwMode="auto">
            <a:xfrm>
              <a:off x="2753327" y="3298277"/>
              <a:ext cx="153485" cy="69219"/>
            </a:xfrm>
            <a:custGeom>
              <a:avLst/>
              <a:gdLst>
                <a:gd name="T0" fmla="*/ 49 w 51"/>
                <a:gd name="T1" fmla="*/ 0 h 23"/>
                <a:gd name="T2" fmla="*/ 51 w 51"/>
                <a:gd name="T3" fmla="*/ 1 h 23"/>
                <a:gd name="T4" fmla="*/ 51 w 51"/>
                <a:gd name="T5" fmla="*/ 2 h 23"/>
                <a:gd name="T6" fmla="*/ 51 w 51"/>
                <a:gd name="T7" fmla="*/ 4 h 23"/>
                <a:gd name="T8" fmla="*/ 51 w 51"/>
                <a:gd name="T9" fmla="*/ 6 h 23"/>
                <a:gd name="T10" fmla="*/ 51 w 51"/>
                <a:gd name="T11" fmla="*/ 8 h 23"/>
                <a:gd name="T12" fmla="*/ 49 w 51"/>
                <a:gd name="T13" fmla="*/ 10 h 23"/>
                <a:gd name="T14" fmla="*/ 47 w 51"/>
                <a:gd name="T15" fmla="*/ 13 h 23"/>
                <a:gd name="T16" fmla="*/ 43 w 51"/>
                <a:gd name="T17" fmla="*/ 14 h 23"/>
                <a:gd name="T18" fmla="*/ 5 w 51"/>
                <a:gd name="T19" fmla="*/ 22 h 23"/>
                <a:gd name="T20" fmla="*/ 1 w 51"/>
                <a:gd name="T21" fmla="*/ 23 h 23"/>
                <a:gd name="T22" fmla="*/ 0 w 51"/>
                <a:gd name="T23" fmla="*/ 18 h 23"/>
                <a:gd name="T24" fmla="*/ 0 w 51"/>
                <a:gd name="T25" fmla="*/ 15 h 23"/>
                <a:gd name="T26" fmla="*/ 1 w 51"/>
                <a:gd name="T27" fmla="*/ 13 h 23"/>
                <a:gd name="T28" fmla="*/ 3 w 51"/>
                <a:gd name="T29" fmla="*/ 10 h 23"/>
                <a:gd name="T30" fmla="*/ 6 w 51"/>
                <a:gd name="T31" fmla="*/ 9 h 23"/>
                <a:gd name="T32" fmla="*/ 49 w 51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3">
                  <a:moveTo>
                    <a:pt x="49" y="0"/>
                  </a:moveTo>
                  <a:lnTo>
                    <a:pt x="51" y="1"/>
                  </a:lnTo>
                  <a:lnTo>
                    <a:pt x="51" y="2"/>
                  </a:lnTo>
                  <a:lnTo>
                    <a:pt x="51" y="4"/>
                  </a:lnTo>
                  <a:lnTo>
                    <a:pt x="51" y="6"/>
                  </a:lnTo>
                  <a:lnTo>
                    <a:pt x="51" y="8"/>
                  </a:lnTo>
                  <a:lnTo>
                    <a:pt x="49" y="10"/>
                  </a:lnTo>
                  <a:lnTo>
                    <a:pt x="47" y="13"/>
                  </a:lnTo>
                  <a:lnTo>
                    <a:pt x="43" y="14"/>
                  </a:lnTo>
                  <a:lnTo>
                    <a:pt x="5" y="22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2" name="Freeform 281"/>
            <p:cNvSpPr/>
            <p:nvPr/>
          </p:nvSpPr>
          <p:spPr bwMode="auto">
            <a:xfrm>
              <a:off x="2876718" y="3298277"/>
              <a:ext cx="30095" cy="15048"/>
            </a:xfrm>
            <a:custGeom>
              <a:avLst/>
              <a:gdLst>
                <a:gd name="T0" fmla="*/ 8 w 10"/>
                <a:gd name="T1" fmla="*/ 0 h 5"/>
                <a:gd name="T2" fmla="*/ 10 w 10"/>
                <a:gd name="T3" fmla="*/ 0 h 5"/>
                <a:gd name="T4" fmla="*/ 10 w 10"/>
                <a:gd name="T5" fmla="*/ 1 h 5"/>
                <a:gd name="T6" fmla="*/ 10 w 10"/>
                <a:gd name="T7" fmla="*/ 2 h 5"/>
                <a:gd name="T8" fmla="*/ 8 w 10"/>
                <a:gd name="T9" fmla="*/ 4 h 5"/>
                <a:gd name="T10" fmla="*/ 7 w 10"/>
                <a:gd name="T11" fmla="*/ 5 h 5"/>
                <a:gd name="T12" fmla="*/ 4 w 10"/>
                <a:gd name="T13" fmla="*/ 5 h 5"/>
                <a:gd name="T14" fmla="*/ 2 w 10"/>
                <a:gd name="T15" fmla="*/ 5 h 5"/>
                <a:gd name="T16" fmla="*/ 0 w 10"/>
                <a:gd name="T17" fmla="*/ 4 h 5"/>
                <a:gd name="T18" fmla="*/ 0 w 10"/>
                <a:gd name="T19" fmla="*/ 2 h 5"/>
                <a:gd name="T20" fmla="*/ 8 w 10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5">
                  <a:moveTo>
                    <a:pt x="8" y="0"/>
                  </a:move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8" y="4"/>
                  </a:lnTo>
                  <a:lnTo>
                    <a:pt x="7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E7D4"/>
            </a:solidFill>
            <a:ln w="0">
              <a:solidFill>
                <a:srgbClr val="FFE7D4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3" name="Freeform 282"/>
            <p:cNvSpPr/>
            <p:nvPr/>
          </p:nvSpPr>
          <p:spPr bwMode="auto">
            <a:xfrm>
              <a:off x="2792452" y="3415646"/>
              <a:ext cx="54171" cy="36114"/>
            </a:xfrm>
            <a:custGeom>
              <a:avLst/>
              <a:gdLst>
                <a:gd name="T0" fmla="*/ 4 w 18"/>
                <a:gd name="T1" fmla="*/ 0 h 12"/>
                <a:gd name="T2" fmla="*/ 13 w 18"/>
                <a:gd name="T3" fmla="*/ 1 h 12"/>
                <a:gd name="T4" fmla="*/ 15 w 18"/>
                <a:gd name="T5" fmla="*/ 3 h 12"/>
                <a:gd name="T6" fmla="*/ 18 w 18"/>
                <a:gd name="T7" fmla="*/ 5 h 12"/>
                <a:gd name="T8" fmla="*/ 18 w 18"/>
                <a:gd name="T9" fmla="*/ 8 h 12"/>
                <a:gd name="T10" fmla="*/ 18 w 18"/>
                <a:gd name="T11" fmla="*/ 10 h 12"/>
                <a:gd name="T12" fmla="*/ 15 w 18"/>
                <a:gd name="T13" fmla="*/ 12 h 12"/>
                <a:gd name="T14" fmla="*/ 13 w 18"/>
                <a:gd name="T15" fmla="*/ 12 h 12"/>
                <a:gd name="T16" fmla="*/ 4 w 18"/>
                <a:gd name="T17" fmla="*/ 10 h 12"/>
                <a:gd name="T18" fmla="*/ 1 w 18"/>
                <a:gd name="T19" fmla="*/ 10 h 12"/>
                <a:gd name="T20" fmla="*/ 0 w 18"/>
                <a:gd name="T21" fmla="*/ 8 h 12"/>
                <a:gd name="T22" fmla="*/ 0 w 18"/>
                <a:gd name="T23" fmla="*/ 5 h 12"/>
                <a:gd name="T24" fmla="*/ 0 w 18"/>
                <a:gd name="T25" fmla="*/ 3 h 12"/>
                <a:gd name="T26" fmla="*/ 1 w 18"/>
                <a:gd name="T27" fmla="*/ 1 h 12"/>
                <a:gd name="T28" fmla="*/ 4 w 18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2">
                  <a:moveTo>
                    <a:pt x="4" y="0"/>
                  </a:moveTo>
                  <a:lnTo>
                    <a:pt x="13" y="1"/>
                  </a:lnTo>
                  <a:lnTo>
                    <a:pt x="15" y="3"/>
                  </a:lnTo>
                  <a:lnTo>
                    <a:pt x="18" y="5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5" y="12"/>
                  </a:lnTo>
                  <a:lnTo>
                    <a:pt x="13" y="12"/>
                  </a:lnTo>
                  <a:lnTo>
                    <a:pt x="4" y="1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4" name="Freeform 283"/>
            <p:cNvSpPr/>
            <p:nvPr/>
          </p:nvSpPr>
          <p:spPr bwMode="auto">
            <a:xfrm>
              <a:off x="2831574" y="3382543"/>
              <a:ext cx="63200" cy="45143"/>
            </a:xfrm>
            <a:custGeom>
              <a:avLst/>
              <a:gdLst>
                <a:gd name="T0" fmla="*/ 5 w 21"/>
                <a:gd name="T1" fmla="*/ 0 h 15"/>
                <a:gd name="T2" fmla="*/ 14 w 21"/>
                <a:gd name="T3" fmla="*/ 2 h 15"/>
                <a:gd name="T4" fmla="*/ 18 w 21"/>
                <a:gd name="T5" fmla="*/ 3 h 15"/>
                <a:gd name="T6" fmla="*/ 19 w 21"/>
                <a:gd name="T7" fmla="*/ 6 h 15"/>
                <a:gd name="T8" fmla="*/ 21 w 21"/>
                <a:gd name="T9" fmla="*/ 8 h 15"/>
                <a:gd name="T10" fmla="*/ 19 w 21"/>
                <a:gd name="T11" fmla="*/ 12 h 15"/>
                <a:gd name="T12" fmla="*/ 18 w 21"/>
                <a:gd name="T13" fmla="*/ 14 h 15"/>
                <a:gd name="T14" fmla="*/ 14 w 21"/>
                <a:gd name="T15" fmla="*/ 15 h 15"/>
                <a:gd name="T16" fmla="*/ 5 w 21"/>
                <a:gd name="T17" fmla="*/ 14 h 15"/>
                <a:gd name="T18" fmla="*/ 2 w 21"/>
                <a:gd name="T19" fmla="*/ 12 h 15"/>
                <a:gd name="T20" fmla="*/ 1 w 21"/>
                <a:gd name="T21" fmla="*/ 10 h 15"/>
                <a:gd name="T22" fmla="*/ 0 w 21"/>
                <a:gd name="T23" fmla="*/ 6 h 15"/>
                <a:gd name="T24" fmla="*/ 1 w 21"/>
                <a:gd name="T25" fmla="*/ 3 h 15"/>
                <a:gd name="T26" fmla="*/ 2 w 21"/>
                <a:gd name="T27" fmla="*/ 2 h 15"/>
                <a:gd name="T28" fmla="*/ 5 w 21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5">
                  <a:moveTo>
                    <a:pt x="5" y="0"/>
                  </a:moveTo>
                  <a:lnTo>
                    <a:pt x="14" y="2"/>
                  </a:lnTo>
                  <a:lnTo>
                    <a:pt x="18" y="3"/>
                  </a:lnTo>
                  <a:lnTo>
                    <a:pt x="19" y="6"/>
                  </a:lnTo>
                  <a:lnTo>
                    <a:pt x="21" y="8"/>
                  </a:lnTo>
                  <a:lnTo>
                    <a:pt x="19" y="12"/>
                  </a:lnTo>
                  <a:lnTo>
                    <a:pt x="18" y="14"/>
                  </a:lnTo>
                  <a:lnTo>
                    <a:pt x="14" y="15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5" name="Freeform 284"/>
            <p:cNvSpPr/>
            <p:nvPr/>
          </p:nvSpPr>
          <p:spPr bwMode="auto">
            <a:xfrm>
              <a:off x="2834585" y="3388562"/>
              <a:ext cx="27086" cy="30095"/>
            </a:xfrm>
            <a:custGeom>
              <a:avLst/>
              <a:gdLst>
                <a:gd name="T0" fmla="*/ 4 w 9"/>
                <a:gd name="T1" fmla="*/ 0 h 10"/>
                <a:gd name="T2" fmla="*/ 5 w 9"/>
                <a:gd name="T3" fmla="*/ 0 h 10"/>
                <a:gd name="T4" fmla="*/ 8 w 9"/>
                <a:gd name="T5" fmla="*/ 1 h 10"/>
                <a:gd name="T6" fmla="*/ 9 w 9"/>
                <a:gd name="T7" fmla="*/ 2 h 10"/>
                <a:gd name="T8" fmla="*/ 9 w 9"/>
                <a:gd name="T9" fmla="*/ 5 h 10"/>
                <a:gd name="T10" fmla="*/ 9 w 9"/>
                <a:gd name="T11" fmla="*/ 8 h 10"/>
                <a:gd name="T12" fmla="*/ 8 w 9"/>
                <a:gd name="T13" fmla="*/ 9 h 10"/>
                <a:gd name="T14" fmla="*/ 5 w 9"/>
                <a:gd name="T15" fmla="*/ 10 h 10"/>
                <a:gd name="T16" fmla="*/ 4 w 9"/>
                <a:gd name="T17" fmla="*/ 10 h 10"/>
                <a:gd name="T18" fmla="*/ 1 w 9"/>
                <a:gd name="T19" fmla="*/ 9 h 10"/>
                <a:gd name="T20" fmla="*/ 0 w 9"/>
                <a:gd name="T21" fmla="*/ 6 h 10"/>
                <a:gd name="T22" fmla="*/ 0 w 9"/>
                <a:gd name="T23" fmla="*/ 4 h 10"/>
                <a:gd name="T24" fmla="*/ 0 w 9"/>
                <a:gd name="T25" fmla="*/ 2 h 10"/>
                <a:gd name="T26" fmla="*/ 1 w 9"/>
                <a:gd name="T27" fmla="*/ 0 h 10"/>
                <a:gd name="T28" fmla="*/ 4 w 9"/>
                <a:gd name="T2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5"/>
                  </a:lnTo>
                  <a:lnTo>
                    <a:pt x="9" y="8"/>
                  </a:lnTo>
                  <a:lnTo>
                    <a:pt x="8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E7D4"/>
            </a:solidFill>
            <a:ln w="0">
              <a:solidFill>
                <a:srgbClr val="FFE7D4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6" name="Freeform 285"/>
            <p:cNvSpPr/>
            <p:nvPr/>
          </p:nvSpPr>
          <p:spPr bwMode="auto">
            <a:xfrm>
              <a:off x="2792452" y="3418656"/>
              <a:ext cx="30095" cy="27086"/>
            </a:xfrm>
            <a:custGeom>
              <a:avLst/>
              <a:gdLst>
                <a:gd name="T0" fmla="*/ 5 w 10"/>
                <a:gd name="T1" fmla="*/ 0 h 9"/>
                <a:gd name="T2" fmla="*/ 5 w 10"/>
                <a:gd name="T3" fmla="*/ 0 h 9"/>
                <a:gd name="T4" fmla="*/ 7 w 10"/>
                <a:gd name="T5" fmla="*/ 0 h 9"/>
                <a:gd name="T6" fmla="*/ 9 w 10"/>
                <a:gd name="T7" fmla="*/ 3 h 9"/>
                <a:gd name="T8" fmla="*/ 10 w 10"/>
                <a:gd name="T9" fmla="*/ 5 h 9"/>
                <a:gd name="T10" fmla="*/ 9 w 10"/>
                <a:gd name="T11" fmla="*/ 7 h 9"/>
                <a:gd name="T12" fmla="*/ 7 w 10"/>
                <a:gd name="T13" fmla="*/ 8 h 9"/>
                <a:gd name="T14" fmla="*/ 5 w 10"/>
                <a:gd name="T15" fmla="*/ 9 h 9"/>
                <a:gd name="T16" fmla="*/ 5 w 10"/>
                <a:gd name="T17" fmla="*/ 9 h 9"/>
                <a:gd name="T18" fmla="*/ 2 w 10"/>
                <a:gd name="T19" fmla="*/ 8 h 9"/>
                <a:gd name="T20" fmla="*/ 1 w 10"/>
                <a:gd name="T21" fmla="*/ 7 h 9"/>
                <a:gd name="T22" fmla="*/ 0 w 10"/>
                <a:gd name="T23" fmla="*/ 4 h 9"/>
                <a:gd name="T24" fmla="*/ 1 w 10"/>
                <a:gd name="T25" fmla="*/ 2 h 9"/>
                <a:gd name="T26" fmla="*/ 2 w 10"/>
                <a:gd name="T27" fmla="*/ 0 h 9"/>
                <a:gd name="T28" fmla="*/ 5 w 10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10" y="5"/>
                  </a:lnTo>
                  <a:lnTo>
                    <a:pt x="9" y="7"/>
                  </a:lnTo>
                  <a:lnTo>
                    <a:pt x="7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E7D4"/>
            </a:solidFill>
            <a:ln w="0">
              <a:solidFill>
                <a:srgbClr val="FFE7D4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7" name="Freeform 286"/>
            <p:cNvSpPr/>
            <p:nvPr/>
          </p:nvSpPr>
          <p:spPr bwMode="auto">
            <a:xfrm>
              <a:off x="2876718" y="3352448"/>
              <a:ext cx="63200" cy="39124"/>
            </a:xfrm>
            <a:custGeom>
              <a:avLst/>
              <a:gdLst>
                <a:gd name="T0" fmla="*/ 6 w 21"/>
                <a:gd name="T1" fmla="*/ 0 h 13"/>
                <a:gd name="T2" fmla="*/ 15 w 21"/>
                <a:gd name="T3" fmla="*/ 1 h 13"/>
                <a:gd name="T4" fmla="*/ 17 w 21"/>
                <a:gd name="T5" fmla="*/ 3 h 13"/>
                <a:gd name="T6" fmla="*/ 20 w 21"/>
                <a:gd name="T7" fmla="*/ 5 h 13"/>
                <a:gd name="T8" fmla="*/ 21 w 21"/>
                <a:gd name="T9" fmla="*/ 8 h 13"/>
                <a:gd name="T10" fmla="*/ 20 w 21"/>
                <a:gd name="T11" fmla="*/ 12 h 13"/>
                <a:gd name="T12" fmla="*/ 17 w 21"/>
                <a:gd name="T13" fmla="*/ 13 h 13"/>
                <a:gd name="T14" fmla="*/ 15 w 21"/>
                <a:gd name="T15" fmla="*/ 13 h 13"/>
                <a:gd name="T16" fmla="*/ 6 w 21"/>
                <a:gd name="T17" fmla="*/ 13 h 13"/>
                <a:gd name="T18" fmla="*/ 3 w 21"/>
                <a:gd name="T19" fmla="*/ 12 h 13"/>
                <a:gd name="T20" fmla="*/ 0 w 21"/>
                <a:gd name="T21" fmla="*/ 9 h 13"/>
                <a:gd name="T22" fmla="*/ 0 w 21"/>
                <a:gd name="T23" fmla="*/ 5 h 13"/>
                <a:gd name="T24" fmla="*/ 0 w 21"/>
                <a:gd name="T25" fmla="*/ 3 h 13"/>
                <a:gd name="T26" fmla="*/ 3 w 21"/>
                <a:gd name="T27" fmla="*/ 0 h 13"/>
                <a:gd name="T28" fmla="*/ 6 w 21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3">
                  <a:moveTo>
                    <a:pt x="6" y="0"/>
                  </a:moveTo>
                  <a:lnTo>
                    <a:pt x="15" y="1"/>
                  </a:lnTo>
                  <a:lnTo>
                    <a:pt x="17" y="3"/>
                  </a:lnTo>
                  <a:lnTo>
                    <a:pt x="20" y="5"/>
                  </a:lnTo>
                  <a:lnTo>
                    <a:pt x="21" y="8"/>
                  </a:lnTo>
                  <a:lnTo>
                    <a:pt x="20" y="12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6" y="13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8" name="Freeform 287"/>
            <p:cNvSpPr/>
            <p:nvPr/>
          </p:nvSpPr>
          <p:spPr bwMode="auto">
            <a:xfrm>
              <a:off x="2876718" y="3355456"/>
              <a:ext cx="33105" cy="33105"/>
            </a:xfrm>
            <a:custGeom>
              <a:avLst/>
              <a:gdLst>
                <a:gd name="T0" fmla="*/ 6 w 11"/>
                <a:gd name="T1" fmla="*/ 0 h 11"/>
                <a:gd name="T2" fmla="*/ 7 w 11"/>
                <a:gd name="T3" fmla="*/ 0 h 11"/>
                <a:gd name="T4" fmla="*/ 8 w 11"/>
                <a:gd name="T5" fmla="*/ 2 h 11"/>
                <a:gd name="T6" fmla="*/ 11 w 11"/>
                <a:gd name="T7" fmla="*/ 3 h 11"/>
                <a:gd name="T8" fmla="*/ 11 w 11"/>
                <a:gd name="T9" fmla="*/ 6 h 11"/>
                <a:gd name="T10" fmla="*/ 11 w 11"/>
                <a:gd name="T11" fmla="*/ 8 h 11"/>
                <a:gd name="T12" fmla="*/ 10 w 11"/>
                <a:gd name="T13" fmla="*/ 9 h 11"/>
                <a:gd name="T14" fmla="*/ 7 w 11"/>
                <a:gd name="T15" fmla="*/ 11 h 11"/>
                <a:gd name="T16" fmla="*/ 6 w 11"/>
                <a:gd name="T17" fmla="*/ 9 h 11"/>
                <a:gd name="T18" fmla="*/ 3 w 11"/>
                <a:gd name="T19" fmla="*/ 9 h 11"/>
                <a:gd name="T20" fmla="*/ 2 w 11"/>
                <a:gd name="T21" fmla="*/ 7 h 11"/>
                <a:gd name="T22" fmla="*/ 0 w 11"/>
                <a:gd name="T23" fmla="*/ 4 h 11"/>
                <a:gd name="T24" fmla="*/ 2 w 11"/>
                <a:gd name="T25" fmla="*/ 2 h 11"/>
                <a:gd name="T26" fmla="*/ 3 w 11"/>
                <a:gd name="T27" fmla="*/ 0 h 11"/>
                <a:gd name="T28" fmla="*/ 6 w 11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1">
                  <a:moveTo>
                    <a:pt x="6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7" y="11"/>
                  </a:lnTo>
                  <a:lnTo>
                    <a:pt x="6" y="9"/>
                  </a:lnTo>
                  <a:lnTo>
                    <a:pt x="3" y="9"/>
                  </a:lnTo>
                  <a:lnTo>
                    <a:pt x="2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7D4"/>
            </a:solidFill>
            <a:ln w="0">
              <a:solidFill>
                <a:srgbClr val="FFE7D4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9" name="Freeform 288"/>
            <p:cNvSpPr/>
            <p:nvPr/>
          </p:nvSpPr>
          <p:spPr bwMode="auto">
            <a:xfrm>
              <a:off x="2684110" y="3331381"/>
              <a:ext cx="120380" cy="114361"/>
            </a:xfrm>
            <a:custGeom>
              <a:avLst/>
              <a:gdLst>
                <a:gd name="T0" fmla="*/ 26 w 40"/>
                <a:gd name="T1" fmla="*/ 0 h 38"/>
                <a:gd name="T2" fmla="*/ 38 w 40"/>
                <a:gd name="T3" fmla="*/ 2 h 38"/>
                <a:gd name="T4" fmla="*/ 40 w 40"/>
                <a:gd name="T5" fmla="*/ 4 h 38"/>
                <a:gd name="T6" fmla="*/ 40 w 40"/>
                <a:gd name="T7" fmla="*/ 8 h 38"/>
                <a:gd name="T8" fmla="*/ 38 w 40"/>
                <a:gd name="T9" fmla="*/ 17 h 38"/>
                <a:gd name="T10" fmla="*/ 33 w 40"/>
                <a:gd name="T11" fmla="*/ 25 h 38"/>
                <a:gd name="T12" fmla="*/ 25 w 40"/>
                <a:gd name="T13" fmla="*/ 31 h 38"/>
                <a:gd name="T14" fmla="*/ 15 w 40"/>
                <a:gd name="T15" fmla="*/ 36 h 38"/>
                <a:gd name="T16" fmla="*/ 5 w 40"/>
                <a:gd name="T17" fmla="*/ 38 h 38"/>
                <a:gd name="T18" fmla="*/ 0 w 40"/>
                <a:gd name="T19" fmla="*/ 20 h 38"/>
                <a:gd name="T20" fmla="*/ 26 w 40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8">
                  <a:moveTo>
                    <a:pt x="26" y="0"/>
                  </a:moveTo>
                  <a:lnTo>
                    <a:pt x="38" y="2"/>
                  </a:lnTo>
                  <a:lnTo>
                    <a:pt x="40" y="4"/>
                  </a:lnTo>
                  <a:lnTo>
                    <a:pt x="40" y="8"/>
                  </a:lnTo>
                  <a:lnTo>
                    <a:pt x="38" y="17"/>
                  </a:lnTo>
                  <a:lnTo>
                    <a:pt x="33" y="25"/>
                  </a:lnTo>
                  <a:lnTo>
                    <a:pt x="25" y="31"/>
                  </a:lnTo>
                  <a:lnTo>
                    <a:pt x="15" y="36"/>
                  </a:lnTo>
                  <a:lnTo>
                    <a:pt x="5" y="38"/>
                  </a:lnTo>
                  <a:lnTo>
                    <a:pt x="0" y="2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0" name="Rectangle 289"/>
            <p:cNvSpPr>
              <a:spLocks noChangeArrowheads="1"/>
            </p:cNvSpPr>
            <p:nvPr/>
          </p:nvSpPr>
          <p:spPr bwMode="auto">
            <a:xfrm>
              <a:off x="1862518" y="3406618"/>
              <a:ext cx="144456" cy="120380"/>
            </a:xfrm>
            <a:prstGeom prst="rect">
              <a:avLst/>
            </a:prstGeom>
            <a:solidFill>
              <a:srgbClr val="D1A886"/>
            </a:solidFill>
            <a:ln w="0">
              <a:solidFill>
                <a:srgbClr val="D1A886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1" name="Freeform 290"/>
            <p:cNvSpPr/>
            <p:nvPr/>
          </p:nvSpPr>
          <p:spPr bwMode="auto">
            <a:xfrm>
              <a:off x="1907661" y="3517969"/>
              <a:ext cx="51162" cy="81257"/>
            </a:xfrm>
            <a:custGeom>
              <a:avLst/>
              <a:gdLst>
                <a:gd name="T0" fmla="*/ 10 w 17"/>
                <a:gd name="T1" fmla="*/ 0 h 27"/>
                <a:gd name="T2" fmla="*/ 17 w 17"/>
                <a:gd name="T3" fmla="*/ 22 h 27"/>
                <a:gd name="T4" fmla="*/ 15 w 17"/>
                <a:gd name="T5" fmla="*/ 27 h 27"/>
                <a:gd name="T6" fmla="*/ 3 w 17"/>
                <a:gd name="T7" fmla="*/ 27 h 27"/>
                <a:gd name="T8" fmla="*/ 0 w 17"/>
                <a:gd name="T9" fmla="*/ 21 h 27"/>
                <a:gd name="T10" fmla="*/ 10 w 17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7">
                  <a:moveTo>
                    <a:pt x="10" y="0"/>
                  </a:moveTo>
                  <a:lnTo>
                    <a:pt x="17" y="22"/>
                  </a:lnTo>
                  <a:lnTo>
                    <a:pt x="15" y="27"/>
                  </a:lnTo>
                  <a:lnTo>
                    <a:pt x="3" y="27"/>
                  </a:lnTo>
                  <a:lnTo>
                    <a:pt x="0" y="2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2" name="Freeform 291"/>
            <p:cNvSpPr/>
            <p:nvPr/>
          </p:nvSpPr>
          <p:spPr bwMode="auto">
            <a:xfrm>
              <a:off x="1826405" y="3454770"/>
              <a:ext cx="111352" cy="174550"/>
            </a:xfrm>
            <a:custGeom>
              <a:avLst/>
              <a:gdLst>
                <a:gd name="T0" fmla="*/ 12 w 37"/>
                <a:gd name="T1" fmla="*/ 0 h 58"/>
                <a:gd name="T2" fmla="*/ 37 w 37"/>
                <a:gd name="T3" fmla="*/ 21 h 58"/>
                <a:gd name="T4" fmla="*/ 22 w 37"/>
                <a:gd name="T5" fmla="*/ 58 h 58"/>
                <a:gd name="T6" fmla="*/ 0 w 37"/>
                <a:gd name="T7" fmla="*/ 8 h 58"/>
                <a:gd name="T8" fmla="*/ 12 w 37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8">
                  <a:moveTo>
                    <a:pt x="12" y="0"/>
                  </a:moveTo>
                  <a:lnTo>
                    <a:pt x="37" y="21"/>
                  </a:lnTo>
                  <a:lnTo>
                    <a:pt x="22" y="58"/>
                  </a:lnTo>
                  <a:lnTo>
                    <a:pt x="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3" name="Freeform 292"/>
            <p:cNvSpPr/>
            <p:nvPr/>
          </p:nvSpPr>
          <p:spPr bwMode="auto">
            <a:xfrm>
              <a:off x="1937756" y="3454770"/>
              <a:ext cx="105333" cy="174550"/>
            </a:xfrm>
            <a:custGeom>
              <a:avLst/>
              <a:gdLst>
                <a:gd name="T0" fmla="*/ 23 w 35"/>
                <a:gd name="T1" fmla="*/ 0 h 58"/>
                <a:gd name="T2" fmla="*/ 35 w 35"/>
                <a:gd name="T3" fmla="*/ 8 h 58"/>
                <a:gd name="T4" fmla="*/ 13 w 35"/>
                <a:gd name="T5" fmla="*/ 58 h 58"/>
                <a:gd name="T6" fmla="*/ 0 w 35"/>
                <a:gd name="T7" fmla="*/ 21 h 58"/>
                <a:gd name="T8" fmla="*/ 23 w 35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8">
                  <a:moveTo>
                    <a:pt x="23" y="0"/>
                  </a:moveTo>
                  <a:lnTo>
                    <a:pt x="35" y="8"/>
                  </a:lnTo>
                  <a:lnTo>
                    <a:pt x="13" y="58"/>
                  </a:lnTo>
                  <a:lnTo>
                    <a:pt x="0" y="2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4" name="Freeform 293"/>
            <p:cNvSpPr/>
            <p:nvPr/>
          </p:nvSpPr>
          <p:spPr bwMode="auto">
            <a:xfrm>
              <a:off x="1826405" y="3454770"/>
              <a:ext cx="111352" cy="144455"/>
            </a:xfrm>
            <a:custGeom>
              <a:avLst/>
              <a:gdLst>
                <a:gd name="T0" fmla="*/ 12 w 37"/>
                <a:gd name="T1" fmla="*/ 0 h 48"/>
                <a:gd name="T2" fmla="*/ 37 w 37"/>
                <a:gd name="T3" fmla="*/ 21 h 48"/>
                <a:gd name="T4" fmla="*/ 22 w 37"/>
                <a:gd name="T5" fmla="*/ 48 h 48"/>
                <a:gd name="T6" fmla="*/ 0 w 37"/>
                <a:gd name="T7" fmla="*/ 8 h 48"/>
                <a:gd name="T8" fmla="*/ 12 w 37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8">
                  <a:moveTo>
                    <a:pt x="12" y="0"/>
                  </a:moveTo>
                  <a:lnTo>
                    <a:pt x="37" y="21"/>
                  </a:lnTo>
                  <a:lnTo>
                    <a:pt x="22" y="48"/>
                  </a:lnTo>
                  <a:lnTo>
                    <a:pt x="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5" name="Freeform 294"/>
            <p:cNvSpPr/>
            <p:nvPr/>
          </p:nvSpPr>
          <p:spPr bwMode="auto">
            <a:xfrm>
              <a:off x="1937756" y="3454770"/>
              <a:ext cx="105333" cy="144455"/>
            </a:xfrm>
            <a:custGeom>
              <a:avLst/>
              <a:gdLst>
                <a:gd name="T0" fmla="*/ 23 w 35"/>
                <a:gd name="T1" fmla="*/ 0 h 48"/>
                <a:gd name="T2" fmla="*/ 35 w 35"/>
                <a:gd name="T3" fmla="*/ 8 h 48"/>
                <a:gd name="T4" fmla="*/ 13 w 35"/>
                <a:gd name="T5" fmla="*/ 48 h 48"/>
                <a:gd name="T6" fmla="*/ 0 w 35"/>
                <a:gd name="T7" fmla="*/ 21 h 48"/>
                <a:gd name="T8" fmla="*/ 23 w 35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8">
                  <a:moveTo>
                    <a:pt x="23" y="0"/>
                  </a:moveTo>
                  <a:lnTo>
                    <a:pt x="35" y="8"/>
                  </a:lnTo>
                  <a:lnTo>
                    <a:pt x="13" y="48"/>
                  </a:lnTo>
                  <a:lnTo>
                    <a:pt x="0" y="2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6" name="Freeform 295"/>
            <p:cNvSpPr/>
            <p:nvPr/>
          </p:nvSpPr>
          <p:spPr bwMode="auto">
            <a:xfrm>
              <a:off x="1913680" y="3596216"/>
              <a:ext cx="45143" cy="48152"/>
            </a:xfrm>
            <a:custGeom>
              <a:avLst/>
              <a:gdLst>
                <a:gd name="T0" fmla="*/ 1 w 15"/>
                <a:gd name="T1" fmla="*/ 0 h 16"/>
                <a:gd name="T2" fmla="*/ 13 w 15"/>
                <a:gd name="T3" fmla="*/ 0 h 16"/>
                <a:gd name="T4" fmla="*/ 15 w 15"/>
                <a:gd name="T5" fmla="*/ 5 h 16"/>
                <a:gd name="T6" fmla="*/ 15 w 15"/>
                <a:gd name="T7" fmla="*/ 11 h 16"/>
                <a:gd name="T8" fmla="*/ 13 w 15"/>
                <a:gd name="T9" fmla="*/ 16 h 16"/>
                <a:gd name="T10" fmla="*/ 1 w 15"/>
                <a:gd name="T11" fmla="*/ 16 h 16"/>
                <a:gd name="T12" fmla="*/ 0 w 15"/>
                <a:gd name="T13" fmla="*/ 11 h 16"/>
                <a:gd name="T14" fmla="*/ 0 w 15"/>
                <a:gd name="T15" fmla="*/ 5 h 16"/>
                <a:gd name="T16" fmla="*/ 1 w 15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1" y="0"/>
                  </a:moveTo>
                  <a:lnTo>
                    <a:pt x="13" y="0"/>
                  </a:lnTo>
                  <a:lnTo>
                    <a:pt x="15" y="5"/>
                  </a:lnTo>
                  <a:lnTo>
                    <a:pt x="15" y="11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7" name="Freeform 296"/>
            <p:cNvSpPr/>
            <p:nvPr/>
          </p:nvSpPr>
          <p:spPr bwMode="auto">
            <a:xfrm>
              <a:off x="1778253" y="3051499"/>
              <a:ext cx="315997" cy="415310"/>
            </a:xfrm>
            <a:custGeom>
              <a:avLst/>
              <a:gdLst>
                <a:gd name="T0" fmla="*/ 54 w 105"/>
                <a:gd name="T1" fmla="*/ 0 h 138"/>
                <a:gd name="T2" fmla="*/ 70 w 105"/>
                <a:gd name="T3" fmla="*/ 3 h 138"/>
                <a:gd name="T4" fmla="*/ 83 w 105"/>
                <a:gd name="T5" fmla="*/ 11 h 138"/>
                <a:gd name="T6" fmla="*/ 92 w 105"/>
                <a:gd name="T7" fmla="*/ 24 h 138"/>
                <a:gd name="T8" fmla="*/ 100 w 105"/>
                <a:gd name="T9" fmla="*/ 38 h 138"/>
                <a:gd name="T10" fmla="*/ 104 w 105"/>
                <a:gd name="T11" fmla="*/ 55 h 138"/>
                <a:gd name="T12" fmla="*/ 105 w 105"/>
                <a:gd name="T13" fmla="*/ 74 h 138"/>
                <a:gd name="T14" fmla="*/ 104 w 105"/>
                <a:gd name="T15" fmla="*/ 91 h 138"/>
                <a:gd name="T16" fmla="*/ 100 w 105"/>
                <a:gd name="T17" fmla="*/ 108 h 138"/>
                <a:gd name="T18" fmla="*/ 93 w 105"/>
                <a:gd name="T19" fmla="*/ 121 h 138"/>
                <a:gd name="T20" fmla="*/ 84 w 105"/>
                <a:gd name="T21" fmla="*/ 131 h 138"/>
                <a:gd name="T22" fmla="*/ 73 w 105"/>
                <a:gd name="T23" fmla="*/ 138 h 138"/>
                <a:gd name="T24" fmla="*/ 60 w 105"/>
                <a:gd name="T25" fmla="*/ 138 h 138"/>
                <a:gd name="T26" fmla="*/ 47 w 105"/>
                <a:gd name="T27" fmla="*/ 134 h 138"/>
                <a:gd name="T28" fmla="*/ 36 w 105"/>
                <a:gd name="T29" fmla="*/ 125 h 138"/>
                <a:gd name="T30" fmla="*/ 24 w 105"/>
                <a:gd name="T31" fmla="*/ 113 h 138"/>
                <a:gd name="T32" fmla="*/ 15 w 105"/>
                <a:gd name="T33" fmla="*/ 100 h 138"/>
                <a:gd name="T34" fmla="*/ 7 w 105"/>
                <a:gd name="T35" fmla="*/ 84 h 138"/>
                <a:gd name="T36" fmla="*/ 1 w 105"/>
                <a:gd name="T37" fmla="*/ 67 h 138"/>
                <a:gd name="T38" fmla="*/ 0 w 105"/>
                <a:gd name="T39" fmla="*/ 52 h 138"/>
                <a:gd name="T40" fmla="*/ 1 w 105"/>
                <a:gd name="T41" fmla="*/ 36 h 138"/>
                <a:gd name="T42" fmla="*/ 8 w 105"/>
                <a:gd name="T43" fmla="*/ 21 h 138"/>
                <a:gd name="T44" fmla="*/ 18 w 105"/>
                <a:gd name="T45" fmla="*/ 11 h 138"/>
                <a:gd name="T46" fmla="*/ 36 w 105"/>
                <a:gd name="T47" fmla="*/ 3 h 138"/>
                <a:gd name="T48" fmla="*/ 54 w 105"/>
                <a:gd name="T4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138">
                  <a:moveTo>
                    <a:pt x="54" y="0"/>
                  </a:moveTo>
                  <a:lnTo>
                    <a:pt x="70" y="3"/>
                  </a:lnTo>
                  <a:lnTo>
                    <a:pt x="83" y="11"/>
                  </a:lnTo>
                  <a:lnTo>
                    <a:pt x="92" y="24"/>
                  </a:lnTo>
                  <a:lnTo>
                    <a:pt x="100" y="38"/>
                  </a:lnTo>
                  <a:lnTo>
                    <a:pt x="104" y="55"/>
                  </a:lnTo>
                  <a:lnTo>
                    <a:pt x="105" y="74"/>
                  </a:lnTo>
                  <a:lnTo>
                    <a:pt x="104" y="91"/>
                  </a:lnTo>
                  <a:lnTo>
                    <a:pt x="100" y="108"/>
                  </a:lnTo>
                  <a:lnTo>
                    <a:pt x="93" y="121"/>
                  </a:lnTo>
                  <a:lnTo>
                    <a:pt x="84" y="131"/>
                  </a:lnTo>
                  <a:lnTo>
                    <a:pt x="73" y="138"/>
                  </a:lnTo>
                  <a:lnTo>
                    <a:pt x="60" y="138"/>
                  </a:lnTo>
                  <a:lnTo>
                    <a:pt x="47" y="134"/>
                  </a:lnTo>
                  <a:lnTo>
                    <a:pt x="36" y="125"/>
                  </a:lnTo>
                  <a:lnTo>
                    <a:pt x="24" y="113"/>
                  </a:lnTo>
                  <a:lnTo>
                    <a:pt x="15" y="100"/>
                  </a:lnTo>
                  <a:lnTo>
                    <a:pt x="7" y="84"/>
                  </a:lnTo>
                  <a:lnTo>
                    <a:pt x="1" y="67"/>
                  </a:lnTo>
                  <a:lnTo>
                    <a:pt x="0" y="52"/>
                  </a:lnTo>
                  <a:lnTo>
                    <a:pt x="1" y="36"/>
                  </a:lnTo>
                  <a:lnTo>
                    <a:pt x="8" y="21"/>
                  </a:lnTo>
                  <a:lnTo>
                    <a:pt x="18" y="11"/>
                  </a:lnTo>
                  <a:lnTo>
                    <a:pt x="36" y="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8" name="Freeform 297"/>
            <p:cNvSpPr/>
            <p:nvPr/>
          </p:nvSpPr>
          <p:spPr bwMode="auto">
            <a:xfrm>
              <a:off x="1865529" y="3132754"/>
              <a:ext cx="207655" cy="126399"/>
            </a:xfrm>
            <a:custGeom>
              <a:avLst/>
              <a:gdLst>
                <a:gd name="T0" fmla="*/ 37 w 69"/>
                <a:gd name="T1" fmla="*/ 0 h 42"/>
                <a:gd name="T2" fmla="*/ 52 w 69"/>
                <a:gd name="T3" fmla="*/ 2 h 42"/>
                <a:gd name="T4" fmla="*/ 69 w 69"/>
                <a:gd name="T5" fmla="*/ 10 h 42"/>
                <a:gd name="T6" fmla="*/ 63 w 69"/>
                <a:gd name="T7" fmla="*/ 18 h 42"/>
                <a:gd name="T8" fmla="*/ 50 w 69"/>
                <a:gd name="T9" fmla="*/ 26 h 42"/>
                <a:gd name="T10" fmla="*/ 35 w 69"/>
                <a:gd name="T11" fmla="*/ 32 h 42"/>
                <a:gd name="T12" fmla="*/ 20 w 69"/>
                <a:gd name="T13" fmla="*/ 39 h 42"/>
                <a:gd name="T14" fmla="*/ 7 w 69"/>
                <a:gd name="T15" fmla="*/ 42 h 42"/>
                <a:gd name="T16" fmla="*/ 3 w 69"/>
                <a:gd name="T17" fmla="*/ 40 h 42"/>
                <a:gd name="T18" fmla="*/ 0 w 69"/>
                <a:gd name="T19" fmla="*/ 35 h 42"/>
                <a:gd name="T20" fmla="*/ 0 w 69"/>
                <a:gd name="T21" fmla="*/ 28 h 42"/>
                <a:gd name="T22" fmla="*/ 3 w 69"/>
                <a:gd name="T23" fmla="*/ 21 h 42"/>
                <a:gd name="T24" fmla="*/ 8 w 69"/>
                <a:gd name="T25" fmla="*/ 13 h 42"/>
                <a:gd name="T26" fmla="*/ 14 w 69"/>
                <a:gd name="T27" fmla="*/ 6 h 42"/>
                <a:gd name="T28" fmla="*/ 25 w 69"/>
                <a:gd name="T29" fmla="*/ 1 h 42"/>
                <a:gd name="T30" fmla="*/ 37 w 69"/>
                <a:gd name="T3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" h="42">
                  <a:moveTo>
                    <a:pt x="37" y="0"/>
                  </a:moveTo>
                  <a:lnTo>
                    <a:pt x="52" y="2"/>
                  </a:lnTo>
                  <a:lnTo>
                    <a:pt x="69" y="10"/>
                  </a:lnTo>
                  <a:lnTo>
                    <a:pt x="63" y="18"/>
                  </a:lnTo>
                  <a:lnTo>
                    <a:pt x="50" y="26"/>
                  </a:lnTo>
                  <a:lnTo>
                    <a:pt x="35" y="32"/>
                  </a:lnTo>
                  <a:lnTo>
                    <a:pt x="20" y="39"/>
                  </a:lnTo>
                  <a:lnTo>
                    <a:pt x="7" y="42"/>
                  </a:lnTo>
                  <a:lnTo>
                    <a:pt x="3" y="40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3" y="21"/>
                  </a:lnTo>
                  <a:lnTo>
                    <a:pt x="8" y="13"/>
                  </a:lnTo>
                  <a:lnTo>
                    <a:pt x="14" y="6"/>
                  </a:lnTo>
                  <a:lnTo>
                    <a:pt x="25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7291E"/>
            </a:solidFill>
            <a:ln w="0">
              <a:solidFill>
                <a:srgbClr val="57291E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9" name="Freeform 298"/>
            <p:cNvSpPr/>
            <p:nvPr/>
          </p:nvSpPr>
          <p:spPr bwMode="auto">
            <a:xfrm>
              <a:off x="1775244" y="3048488"/>
              <a:ext cx="297940" cy="358130"/>
            </a:xfrm>
            <a:custGeom>
              <a:avLst/>
              <a:gdLst>
                <a:gd name="T0" fmla="*/ 51 w 99"/>
                <a:gd name="T1" fmla="*/ 0 h 119"/>
                <a:gd name="T2" fmla="*/ 65 w 99"/>
                <a:gd name="T3" fmla="*/ 3 h 119"/>
                <a:gd name="T4" fmla="*/ 77 w 99"/>
                <a:gd name="T5" fmla="*/ 7 h 119"/>
                <a:gd name="T6" fmla="*/ 89 w 99"/>
                <a:gd name="T7" fmla="*/ 16 h 119"/>
                <a:gd name="T8" fmla="*/ 97 w 99"/>
                <a:gd name="T9" fmla="*/ 26 h 119"/>
                <a:gd name="T10" fmla="*/ 99 w 99"/>
                <a:gd name="T11" fmla="*/ 41 h 119"/>
                <a:gd name="T12" fmla="*/ 85 w 99"/>
                <a:gd name="T13" fmla="*/ 37 h 119"/>
                <a:gd name="T14" fmla="*/ 72 w 99"/>
                <a:gd name="T15" fmla="*/ 36 h 119"/>
                <a:gd name="T16" fmla="*/ 60 w 99"/>
                <a:gd name="T17" fmla="*/ 37 h 119"/>
                <a:gd name="T18" fmla="*/ 50 w 99"/>
                <a:gd name="T19" fmla="*/ 41 h 119"/>
                <a:gd name="T20" fmla="*/ 42 w 99"/>
                <a:gd name="T21" fmla="*/ 49 h 119"/>
                <a:gd name="T22" fmla="*/ 38 w 99"/>
                <a:gd name="T23" fmla="*/ 59 h 119"/>
                <a:gd name="T24" fmla="*/ 37 w 99"/>
                <a:gd name="T25" fmla="*/ 75 h 119"/>
                <a:gd name="T26" fmla="*/ 37 w 99"/>
                <a:gd name="T27" fmla="*/ 80 h 119"/>
                <a:gd name="T28" fmla="*/ 37 w 99"/>
                <a:gd name="T29" fmla="*/ 84 h 119"/>
                <a:gd name="T30" fmla="*/ 35 w 99"/>
                <a:gd name="T31" fmla="*/ 87 h 119"/>
                <a:gd name="T32" fmla="*/ 35 w 99"/>
                <a:gd name="T33" fmla="*/ 88 h 119"/>
                <a:gd name="T34" fmla="*/ 34 w 99"/>
                <a:gd name="T35" fmla="*/ 88 h 119"/>
                <a:gd name="T36" fmla="*/ 33 w 99"/>
                <a:gd name="T37" fmla="*/ 87 h 119"/>
                <a:gd name="T38" fmla="*/ 31 w 99"/>
                <a:gd name="T39" fmla="*/ 87 h 119"/>
                <a:gd name="T40" fmla="*/ 30 w 99"/>
                <a:gd name="T41" fmla="*/ 85 h 119"/>
                <a:gd name="T42" fmla="*/ 29 w 99"/>
                <a:gd name="T43" fmla="*/ 84 h 119"/>
                <a:gd name="T44" fmla="*/ 27 w 99"/>
                <a:gd name="T45" fmla="*/ 83 h 119"/>
                <a:gd name="T46" fmla="*/ 26 w 99"/>
                <a:gd name="T47" fmla="*/ 83 h 119"/>
                <a:gd name="T48" fmla="*/ 23 w 99"/>
                <a:gd name="T49" fmla="*/ 98 h 119"/>
                <a:gd name="T50" fmla="*/ 25 w 99"/>
                <a:gd name="T51" fmla="*/ 110 h 119"/>
                <a:gd name="T52" fmla="*/ 30 w 99"/>
                <a:gd name="T53" fmla="*/ 119 h 119"/>
                <a:gd name="T54" fmla="*/ 14 w 99"/>
                <a:gd name="T55" fmla="*/ 105 h 119"/>
                <a:gd name="T56" fmla="*/ 5 w 99"/>
                <a:gd name="T57" fmla="*/ 88 h 119"/>
                <a:gd name="T58" fmla="*/ 0 w 99"/>
                <a:gd name="T59" fmla="*/ 70 h 119"/>
                <a:gd name="T60" fmla="*/ 0 w 99"/>
                <a:gd name="T61" fmla="*/ 50 h 119"/>
                <a:gd name="T62" fmla="*/ 4 w 99"/>
                <a:gd name="T63" fmla="*/ 33 h 119"/>
                <a:gd name="T64" fmla="*/ 12 w 99"/>
                <a:gd name="T65" fmla="*/ 17 h 119"/>
                <a:gd name="T66" fmla="*/ 25 w 99"/>
                <a:gd name="T67" fmla="*/ 7 h 119"/>
                <a:gd name="T68" fmla="*/ 38 w 99"/>
                <a:gd name="T69" fmla="*/ 1 h 119"/>
                <a:gd name="T70" fmla="*/ 51 w 99"/>
                <a:gd name="T7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119">
                  <a:moveTo>
                    <a:pt x="51" y="0"/>
                  </a:moveTo>
                  <a:lnTo>
                    <a:pt x="65" y="3"/>
                  </a:lnTo>
                  <a:lnTo>
                    <a:pt x="77" y="7"/>
                  </a:lnTo>
                  <a:lnTo>
                    <a:pt x="89" y="16"/>
                  </a:lnTo>
                  <a:lnTo>
                    <a:pt x="97" y="26"/>
                  </a:lnTo>
                  <a:lnTo>
                    <a:pt x="99" y="41"/>
                  </a:lnTo>
                  <a:lnTo>
                    <a:pt x="85" y="37"/>
                  </a:lnTo>
                  <a:lnTo>
                    <a:pt x="72" y="36"/>
                  </a:lnTo>
                  <a:lnTo>
                    <a:pt x="60" y="37"/>
                  </a:lnTo>
                  <a:lnTo>
                    <a:pt x="50" y="41"/>
                  </a:lnTo>
                  <a:lnTo>
                    <a:pt x="42" y="49"/>
                  </a:lnTo>
                  <a:lnTo>
                    <a:pt x="38" y="59"/>
                  </a:lnTo>
                  <a:lnTo>
                    <a:pt x="37" y="75"/>
                  </a:lnTo>
                  <a:lnTo>
                    <a:pt x="37" y="80"/>
                  </a:lnTo>
                  <a:lnTo>
                    <a:pt x="37" y="84"/>
                  </a:lnTo>
                  <a:lnTo>
                    <a:pt x="35" y="87"/>
                  </a:lnTo>
                  <a:lnTo>
                    <a:pt x="35" y="88"/>
                  </a:lnTo>
                  <a:lnTo>
                    <a:pt x="34" y="88"/>
                  </a:lnTo>
                  <a:lnTo>
                    <a:pt x="33" y="87"/>
                  </a:lnTo>
                  <a:lnTo>
                    <a:pt x="31" y="87"/>
                  </a:lnTo>
                  <a:lnTo>
                    <a:pt x="30" y="85"/>
                  </a:lnTo>
                  <a:lnTo>
                    <a:pt x="29" y="84"/>
                  </a:lnTo>
                  <a:lnTo>
                    <a:pt x="27" y="83"/>
                  </a:lnTo>
                  <a:lnTo>
                    <a:pt x="26" y="83"/>
                  </a:lnTo>
                  <a:lnTo>
                    <a:pt x="23" y="98"/>
                  </a:lnTo>
                  <a:lnTo>
                    <a:pt x="25" y="110"/>
                  </a:lnTo>
                  <a:lnTo>
                    <a:pt x="30" y="119"/>
                  </a:lnTo>
                  <a:lnTo>
                    <a:pt x="14" y="105"/>
                  </a:lnTo>
                  <a:lnTo>
                    <a:pt x="5" y="88"/>
                  </a:lnTo>
                  <a:lnTo>
                    <a:pt x="0" y="70"/>
                  </a:lnTo>
                  <a:lnTo>
                    <a:pt x="0" y="50"/>
                  </a:lnTo>
                  <a:lnTo>
                    <a:pt x="4" y="33"/>
                  </a:lnTo>
                  <a:lnTo>
                    <a:pt x="12" y="17"/>
                  </a:lnTo>
                  <a:lnTo>
                    <a:pt x="25" y="7"/>
                  </a:lnTo>
                  <a:lnTo>
                    <a:pt x="38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57291E"/>
            </a:solidFill>
            <a:ln w="0">
              <a:solidFill>
                <a:srgbClr val="57291E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0" name="Freeform 299"/>
            <p:cNvSpPr/>
            <p:nvPr/>
          </p:nvSpPr>
          <p:spPr bwMode="auto">
            <a:xfrm>
              <a:off x="1805339" y="3223039"/>
              <a:ext cx="60190" cy="105333"/>
            </a:xfrm>
            <a:custGeom>
              <a:avLst/>
              <a:gdLst>
                <a:gd name="T0" fmla="*/ 8 w 20"/>
                <a:gd name="T1" fmla="*/ 0 h 35"/>
                <a:gd name="T2" fmla="*/ 11 w 20"/>
                <a:gd name="T3" fmla="*/ 1 h 35"/>
                <a:gd name="T4" fmla="*/ 15 w 20"/>
                <a:gd name="T5" fmla="*/ 2 h 35"/>
                <a:gd name="T6" fmla="*/ 16 w 20"/>
                <a:gd name="T7" fmla="*/ 6 h 35"/>
                <a:gd name="T8" fmla="*/ 19 w 20"/>
                <a:gd name="T9" fmla="*/ 10 h 35"/>
                <a:gd name="T10" fmla="*/ 20 w 20"/>
                <a:gd name="T11" fmla="*/ 17 h 35"/>
                <a:gd name="T12" fmla="*/ 20 w 20"/>
                <a:gd name="T13" fmla="*/ 22 h 35"/>
                <a:gd name="T14" fmla="*/ 19 w 20"/>
                <a:gd name="T15" fmla="*/ 27 h 35"/>
                <a:gd name="T16" fmla="*/ 17 w 20"/>
                <a:gd name="T17" fmla="*/ 31 h 35"/>
                <a:gd name="T18" fmla="*/ 15 w 20"/>
                <a:gd name="T19" fmla="*/ 34 h 35"/>
                <a:gd name="T20" fmla="*/ 12 w 20"/>
                <a:gd name="T21" fmla="*/ 35 h 35"/>
                <a:gd name="T22" fmla="*/ 8 w 20"/>
                <a:gd name="T23" fmla="*/ 34 h 35"/>
                <a:gd name="T24" fmla="*/ 6 w 20"/>
                <a:gd name="T25" fmla="*/ 33 h 35"/>
                <a:gd name="T26" fmla="*/ 3 w 20"/>
                <a:gd name="T27" fmla="*/ 29 h 35"/>
                <a:gd name="T28" fmla="*/ 2 w 20"/>
                <a:gd name="T29" fmla="*/ 23 h 35"/>
                <a:gd name="T30" fmla="*/ 0 w 20"/>
                <a:gd name="T31" fmla="*/ 18 h 35"/>
                <a:gd name="T32" fmla="*/ 0 w 20"/>
                <a:gd name="T33" fmla="*/ 13 h 35"/>
                <a:gd name="T34" fmla="*/ 2 w 20"/>
                <a:gd name="T35" fmla="*/ 8 h 35"/>
                <a:gd name="T36" fmla="*/ 3 w 20"/>
                <a:gd name="T37" fmla="*/ 4 h 35"/>
                <a:gd name="T38" fmla="*/ 6 w 20"/>
                <a:gd name="T39" fmla="*/ 1 h 35"/>
                <a:gd name="T40" fmla="*/ 8 w 20"/>
                <a:gd name="T4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35">
                  <a:moveTo>
                    <a:pt x="8" y="0"/>
                  </a:moveTo>
                  <a:lnTo>
                    <a:pt x="11" y="1"/>
                  </a:lnTo>
                  <a:lnTo>
                    <a:pt x="15" y="2"/>
                  </a:lnTo>
                  <a:lnTo>
                    <a:pt x="16" y="6"/>
                  </a:lnTo>
                  <a:lnTo>
                    <a:pt x="19" y="10"/>
                  </a:lnTo>
                  <a:lnTo>
                    <a:pt x="20" y="17"/>
                  </a:lnTo>
                  <a:lnTo>
                    <a:pt x="20" y="22"/>
                  </a:lnTo>
                  <a:lnTo>
                    <a:pt x="19" y="27"/>
                  </a:lnTo>
                  <a:lnTo>
                    <a:pt x="17" y="31"/>
                  </a:lnTo>
                  <a:lnTo>
                    <a:pt x="15" y="34"/>
                  </a:lnTo>
                  <a:lnTo>
                    <a:pt x="12" y="35"/>
                  </a:lnTo>
                  <a:lnTo>
                    <a:pt x="8" y="34"/>
                  </a:lnTo>
                  <a:lnTo>
                    <a:pt x="6" y="33"/>
                  </a:lnTo>
                  <a:lnTo>
                    <a:pt x="3" y="29"/>
                  </a:lnTo>
                  <a:lnTo>
                    <a:pt x="2" y="23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4"/>
                  </a:lnTo>
                  <a:lnTo>
                    <a:pt x="6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54" name="组合 1253"/>
          <p:cNvGrpSpPr/>
          <p:nvPr/>
        </p:nvGrpSpPr>
        <p:grpSpPr>
          <a:xfrm>
            <a:off x="7814457" y="975751"/>
            <a:ext cx="3379937" cy="3373560"/>
            <a:chOff x="3925888" y="384175"/>
            <a:chExt cx="4206876" cy="4198938"/>
          </a:xfrm>
        </p:grpSpPr>
        <p:sp>
          <p:nvSpPr>
            <p:cNvPr id="1203" name="AutoShape 4"/>
            <p:cNvSpPr>
              <a:spLocks noChangeAspect="1" noChangeArrowheads="1" noTextEdit="1"/>
            </p:cNvSpPr>
            <p:nvPr/>
          </p:nvSpPr>
          <p:spPr bwMode="auto">
            <a:xfrm>
              <a:off x="3925888" y="387350"/>
              <a:ext cx="4206875" cy="41957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5" name="Freeform 6"/>
            <p:cNvSpPr/>
            <p:nvPr/>
          </p:nvSpPr>
          <p:spPr bwMode="auto">
            <a:xfrm>
              <a:off x="6029326" y="2479675"/>
              <a:ext cx="2103438" cy="2103438"/>
            </a:xfrm>
            <a:custGeom>
              <a:avLst/>
              <a:gdLst/>
              <a:ahLst/>
              <a:cxnLst>
                <a:cxn ang="0">
                  <a:pos x="561" y="0"/>
                </a:cxn>
                <a:cxn ang="0">
                  <a:pos x="0" y="0"/>
                </a:cxn>
                <a:cxn ang="0">
                  <a:pos x="0" y="561"/>
                </a:cxn>
                <a:cxn ang="0">
                  <a:pos x="561" y="0"/>
                </a:cxn>
              </a:cxnLst>
              <a:rect l="0" t="0" r="r" b="b"/>
              <a:pathLst>
                <a:path w="561" h="561">
                  <a:moveTo>
                    <a:pt x="56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310" y="561"/>
                    <a:pt x="561" y="310"/>
                    <a:pt x="561" y="0"/>
                  </a:cubicBezTo>
                  <a:close/>
                </a:path>
              </a:pathLst>
            </a:custGeom>
            <a:solidFill>
              <a:srgbClr val="FF8F0D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7" name="Freeform 7"/>
            <p:cNvSpPr/>
            <p:nvPr/>
          </p:nvSpPr>
          <p:spPr bwMode="auto">
            <a:xfrm>
              <a:off x="3933826" y="384175"/>
              <a:ext cx="2095500" cy="2095500"/>
            </a:xfrm>
            <a:custGeom>
              <a:avLst/>
              <a:gdLst/>
              <a:ahLst/>
              <a:cxnLst>
                <a:cxn ang="0">
                  <a:pos x="559" y="0"/>
                </a:cxn>
                <a:cxn ang="0">
                  <a:pos x="0" y="559"/>
                </a:cxn>
                <a:cxn ang="0">
                  <a:pos x="559" y="559"/>
                </a:cxn>
                <a:cxn ang="0">
                  <a:pos x="559" y="0"/>
                </a:cxn>
              </a:cxnLst>
              <a:rect l="0" t="0" r="r" b="b"/>
              <a:pathLst>
                <a:path w="559" h="559">
                  <a:moveTo>
                    <a:pt x="559" y="0"/>
                  </a:moveTo>
                  <a:cubicBezTo>
                    <a:pt x="251" y="1"/>
                    <a:pt x="1" y="251"/>
                    <a:pt x="0" y="559"/>
                  </a:cubicBezTo>
                  <a:cubicBezTo>
                    <a:pt x="559" y="559"/>
                    <a:pt x="559" y="559"/>
                    <a:pt x="559" y="559"/>
                  </a:cubicBezTo>
                  <a:lnTo>
                    <a:pt x="559" y="0"/>
                  </a:lnTo>
                  <a:close/>
                </a:path>
              </a:pathLst>
            </a:custGeom>
            <a:solidFill>
              <a:srgbClr val="B70E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9" name="Freeform 8"/>
            <p:cNvSpPr/>
            <p:nvPr/>
          </p:nvSpPr>
          <p:spPr bwMode="auto">
            <a:xfrm>
              <a:off x="3929063" y="2479675"/>
              <a:ext cx="2100263" cy="2103438"/>
            </a:xfrm>
            <a:custGeom>
              <a:avLst/>
              <a:gdLst/>
              <a:ahLst/>
              <a:cxnLst>
                <a:cxn ang="0">
                  <a:pos x="560" y="561"/>
                </a:cxn>
                <a:cxn ang="0">
                  <a:pos x="560" y="0"/>
                </a:cxn>
                <a:cxn ang="0">
                  <a:pos x="0" y="0"/>
                </a:cxn>
                <a:cxn ang="0">
                  <a:pos x="560" y="561"/>
                </a:cxn>
              </a:cxnLst>
              <a:rect l="0" t="0" r="r" b="b"/>
              <a:pathLst>
                <a:path w="560" h="561">
                  <a:moveTo>
                    <a:pt x="560" y="561"/>
                  </a:moveTo>
                  <a:cubicBezTo>
                    <a:pt x="560" y="0"/>
                    <a:pt x="560" y="0"/>
                    <a:pt x="5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0"/>
                    <a:pt x="251" y="561"/>
                    <a:pt x="560" y="561"/>
                  </a:cubicBezTo>
                  <a:close/>
                </a:path>
              </a:pathLst>
            </a:custGeom>
            <a:solidFill>
              <a:srgbClr val="4087B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1" name="Freeform 9"/>
            <p:cNvSpPr/>
            <p:nvPr/>
          </p:nvSpPr>
          <p:spPr bwMode="auto">
            <a:xfrm>
              <a:off x="6029326" y="384175"/>
              <a:ext cx="2100263" cy="2095500"/>
            </a:xfrm>
            <a:custGeom>
              <a:avLst/>
              <a:gdLst/>
              <a:ahLst/>
              <a:cxnLst>
                <a:cxn ang="0">
                  <a:pos x="560" y="559"/>
                </a:cxn>
                <a:cxn ang="0">
                  <a:pos x="0" y="0"/>
                </a:cxn>
                <a:cxn ang="0">
                  <a:pos x="0" y="559"/>
                </a:cxn>
                <a:cxn ang="0">
                  <a:pos x="560" y="559"/>
                </a:cxn>
              </a:cxnLst>
              <a:rect l="0" t="0" r="r" b="b"/>
              <a:pathLst>
                <a:path w="560" h="559">
                  <a:moveTo>
                    <a:pt x="560" y="559"/>
                  </a:moveTo>
                  <a:cubicBezTo>
                    <a:pt x="559" y="251"/>
                    <a:pt x="309" y="1"/>
                    <a:pt x="0" y="0"/>
                  </a:cubicBezTo>
                  <a:cubicBezTo>
                    <a:pt x="0" y="559"/>
                    <a:pt x="0" y="559"/>
                    <a:pt x="0" y="559"/>
                  </a:cubicBezTo>
                  <a:lnTo>
                    <a:pt x="560" y="559"/>
                  </a:lnTo>
                  <a:close/>
                </a:path>
              </a:pathLst>
            </a:custGeom>
            <a:solidFill>
              <a:srgbClr val="2D405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3" name="Freeform 10"/>
            <p:cNvSpPr/>
            <p:nvPr/>
          </p:nvSpPr>
          <p:spPr bwMode="auto">
            <a:xfrm>
              <a:off x="4776788" y="1230313"/>
              <a:ext cx="2508250" cy="2505075"/>
            </a:xfrm>
            <a:custGeom>
              <a:avLst/>
              <a:gdLst/>
              <a:ahLst/>
              <a:cxnLst>
                <a:cxn ang="0">
                  <a:pos x="668" y="333"/>
                </a:cxn>
                <a:cxn ang="0">
                  <a:pos x="334" y="0"/>
                </a:cxn>
                <a:cxn ang="0">
                  <a:pos x="334" y="0"/>
                </a:cxn>
                <a:cxn ang="0">
                  <a:pos x="1" y="333"/>
                </a:cxn>
                <a:cxn ang="0">
                  <a:pos x="0" y="333"/>
                </a:cxn>
                <a:cxn ang="0">
                  <a:pos x="334" y="668"/>
                </a:cxn>
                <a:cxn ang="0">
                  <a:pos x="334" y="668"/>
                </a:cxn>
                <a:cxn ang="0">
                  <a:pos x="669" y="333"/>
                </a:cxn>
                <a:cxn ang="0">
                  <a:pos x="668" y="333"/>
                </a:cxn>
              </a:cxnLst>
              <a:rect l="0" t="0" r="r" b="b"/>
              <a:pathLst>
                <a:path w="669" h="668">
                  <a:moveTo>
                    <a:pt x="668" y="333"/>
                  </a:moveTo>
                  <a:cubicBezTo>
                    <a:pt x="667" y="149"/>
                    <a:pt x="518" y="0"/>
                    <a:pt x="334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150" y="0"/>
                    <a:pt x="1" y="149"/>
                    <a:pt x="1" y="333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518"/>
                    <a:pt x="150" y="668"/>
                    <a:pt x="334" y="668"/>
                  </a:cubicBezTo>
                  <a:cubicBezTo>
                    <a:pt x="334" y="668"/>
                    <a:pt x="334" y="668"/>
                    <a:pt x="334" y="668"/>
                  </a:cubicBezTo>
                  <a:cubicBezTo>
                    <a:pt x="519" y="668"/>
                    <a:pt x="669" y="518"/>
                    <a:pt x="669" y="333"/>
                  </a:cubicBezTo>
                  <a:lnTo>
                    <a:pt x="668" y="3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5" name="Freeform 11"/>
            <p:cNvSpPr/>
            <p:nvPr/>
          </p:nvSpPr>
          <p:spPr bwMode="auto">
            <a:xfrm>
              <a:off x="5189538" y="2760663"/>
              <a:ext cx="561975" cy="539750"/>
            </a:xfrm>
            <a:custGeom>
              <a:avLst/>
              <a:gdLst/>
              <a:ahLst/>
              <a:cxnLst>
                <a:cxn ang="0">
                  <a:pos x="98" y="84"/>
                </a:cxn>
                <a:cxn ang="0">
                  <a:pos x="87" y="75"/>
                </a:cxn>
                <a:cxn ang="0">
                  <a:pos x="108" y="49"/>
                </a:cxn>
                <a:cxn ang="0">
                  <a:pos x="115" y="38"/>
                </a:cxn>
                <a:cxn ang="0">
                  <a:pos x="108" y="28"/>
                </a:cxn>
                <a:cxn ang="0">
                  <a:pos x="75" y="0"/>
                </a:cxn>
                <a:cxn ang="0">
                  <a:pos x="41" y="28"/>
                </a:cxn>
                <a:cxn ang="0">
                  <a:pos x="34" y="38"/>
                </a:cxn>
                <a:cxn ang="0">
                  <a:pos x="41" y="49"/>
                </a:cxn>
                <a:cxn ang="0">
                  <a:pos x="62" y="75"/>
                </a:cxn>
                <a:cxn ang="0">
                  <a:pos x="52" y="84"/>
                </a:cxn>
                <a:cxn ang="0">
                  <a:pos x="0" y="127"/>
                </a:cxn>
                <a:cxn ang="0">
                  <a:pos x="75" y="144"/>
                </a:cxn>
                <a:cxn ang="0">
                  <a:pos x="150" y="127"/>
                </a:cxn>
                <a:cxn ang="0">
                  <a:pos x="98" y="84"/>
                </a:cxn>
              </a:cxnLst>
              <a:rect l="0" t="0" r="r" b="b"/>
              <a:pathLst>
                <a:path w="150" h="144">
                  <a:moveTo>
                    <a:pt x="98" y="84"/>
                  </a:moveTo>
                  <a:cubicBezTo>
                    <a:pt x="94" y="82"/>
                    <a:pt x="90" y="79"/>
                    <a:pt x="87" y="75"/>
                  </a:cubicBezTo>
                  <a:cubicBezTo>
                    <a:pt x="98" y="71"/>
                    <a:pt x="106" y="61"/>
                    <a:pt x="108" y="49"/>
                  </a:cubicBezTo>
                  <a:cubicBezTo>
                    <a:pt x="112" y="47"/>
                    <a:pt x="115" y="43"/>
                    <a:pt x="115" y="38"/>
                  </a:cubicBezTo>
                  <a:cubicBezTo>
                    <a:pt x="115" y="33"/>
                    <a:pt x="112" y="29"/>
                    <a:pt x="108" y="28"/>
                  </a:cubicBezTo>
                  <a:cubicBezTo>
                    <a:pt x="104" y="12"/>
                    <a:pt x="90" y="0"/>
                    <a:pt x="75" y="0"/>
                  </a:cubicBezTo>
                  <a:cubicBezTo>
                    <a:pt x="59" y="0"/>
                    <a:pt x="46" y="12"/>
                    <a:pt x="41" y="28"/>
                  </a:cubicBezTo>
                  <a:cubicBezTo>
                    <a:pt x="37" y="29"/>
                    <a:pt x="34" y="33"/>
                    <a:pt x="34" y="38"/>
                  </a:cubicBezTo>
                  <a:cubicBezTo>
                    <a:pt x="34" y="43"/>
                    <a:pt x="37" y="47"/>
                    <a:pt x="41" y="49"/>
                  </a:cubicBezTo>
                  <a:cubicBezTo>
                    <a:pt x="44" y="61"/>
                    <a:pt x="52" y="71"/>
                    <a:pt x="62" y="75"/>
                  </a:cubicBezTo>
                  <a:cubicBezTo>
                    <a:pt x="59" y="79"/>
                    <a:pt x="55" y="82"/>
                    <a:pt x="52" y="84"/>
                  </a:cubicBezTo>
                  <a:cubicBezTo>
                    <a:pt x="28" y="92"/>
                    <a:pt x="5" y="106"/>
                    <a:pt x="0" y="127"/>
                  </a:cubicBezTo>
                  <a:cubicBezTo>
                    <a:pt x="21" y="137"/>
                    <a:pt x="50" y="144"/>
                    <a:pt x="75" y="144"/>
                  </a:cubicBezTo>
                  <a:cubicBezTo>
                    <a:pt x="100" y="144"/>
                    <a:pt x="129" y="137"/>
                    <a:pt x="150" y="127"/>
                  </a:cubicBezTo>
                  <a:cubicBezTo>
                    <a:pt x="144" y="106"/>
                    <a:pt x="121" y="92"/>
                    <a:pt x="98" y="84"/>
                  </a:cubicBezTo>
                  <a:close/>
                </a:path>
              </a:pathLst>
            </a:custGeom>
            <a:solidFill>
              <a:srgbClr val="92CCF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7" name="Freeform 12"/>
            <p:cNvSpPr/>
            <p:nvPr/>
          </p:nvSpPr>
          <p:spPr bwMode="auto">
            <a:xfrm>
              <a:off x="5751513" y="2760663"/>
              <a:ext cx="558800" cy="539750"/>
            </a:xfrm>
            <a:custGeom>
              <a:avLst/>
              <a:gdLst/>
              <a:ahLst/>
              <a:cxnLst>
                <a:cxn ang="0">
                  <a:pos x="98" y="84"/>
                </a:cxn>
                <a:cxn ang="0">
                  <a:pos x="87" y="75"/>
                </a:cxn>
                <a:cxn ang="0">
                  <a:pos x="108" y="49"/>
                </a:cxn>
                <a:cxn ang="0">
                  <a:pos x="115" y="38"/>
                </a:cxn>
                <a:cxn ang="0">
                  <a:pos x="108" y="28"/>
                </a:cxn>
                <a:cxn ang="0">
                  <a:pos x="74" y="0"/>
                </a:cxn>
                <a:cxn ang="0">
                  <a:pos x="41" y="28"/>
                </a:cxn>
                <a:cxn ang="0">
                  <a:pos x="34" y="38"/>
                </a:cxn>
                <a:cxn ang="0">
                  <a:pos x="41" y="49"/>
                </a:cxn>
                <a:cxn ang="0">
                  <a:pos x="62" y="75"/>
                </a:cxn>
                <a:cxn ang="0">
                  <a:pos x="51" y="84"/>
                </a:cxn>
                <a:cxn ang="0">
                  <a:pos x="0" y="127"/>
                </a:cxn>
                <a:cxn ang="0">
                  <a:pos x="74" y="144"/>
                </a:cxn>
                <a:cxn ang="0">
                  <a:pos x="149" y="127"/>
                </a:cxn>
                <a:cxn ang="0">
                  <a:pos x="98" y="84"/>
                </a:cxn>
              </a:cxnLst>
              <a:rect l="0" t="0" r="r" b="b"/>
              <a:pathLst>
                <a:path w="149" h="144">
                  <a:moveTo>
                    <a:pt x="98" y="84"/>
                  </a:moveTo>
                  <a:cubicBezTo>
                    <a:pt x="94" y="82"/>
                    <a:pt x="90" y="79"/>
                    <a:pt x="87" y="75"/>
                  </a:cubicBezTo>
                  <a:cubicBezTo>
                    <a:pt x="97" y="71"/>
                    <a:pt x="105" y="61"/>
                    <a:pt x="108" y="49"/>
                  </a:cubicBezTo>
                  <a:cubicBezTo>
                    <a:pt x="112" y="47"/>
                    <a:pt x="115" y="43"/>
                    <a:pt x="115" y="38"/>
                  </a:cubicBezTo>
                  <a:cubicBezTo>
                    <a:pt x="115" y="33"/>
                    <a:pt x="112" y="29"/>
                    <a:pt x="108" y="28"/>
                  </a:cubicBezTo>
                  <a:cubicBezTo>
                    <a:pt x="103" y="12"/>
                    <a:pt x="90" y="0"/>
                    <a:pt x="74" y="0"/>
                  </a:cubicBezTo>
                  <a:cubicBezTo>
                    <a:pt x="59" y="0"/>
                    <a:pt x="46" y="12"/>
                    <a:pt x="41" y="28"/>
                  </a:cubicBezTo>
                  <a:cubicBezTo>
                    <a:pt x="37" y="29"/>
                    <a:pt x="34" y="33"/>
                    <a:pt x="34" y="38"/>
                  </a:cubicBezTo>
                  <a:cubicBezTo>
                    <a:pt x="34" y="43"/>
                    <a:pt x="37" y="47"/>
                    <a:pt x="41" y="49"/>
                  </a:cubicBezTo>
                  <a:cubicBezTo>
                    <a:pt x="44" y="61"/>
                    <a:pt x="51" y="71"/>
                    <a:pt x="62" y="75"/>
                  </a:cubicBezTo>
                  <a:cubicBezTo>
                    <a:pt x="59" y="79"/>
                    <a:pt x="55" y="82"/>
                    <a:pt x="51" y="84"/>
                  </a:cubicBezTo>
                  <a:cubicBezTo>
                    <a:pt x="28" y="92"/>
                    <a:pt x="5" y="106"/>
                    <a:pt x="0" y="127"/>
                  </a:cubicBezTo>
                  <a:cubicBezTo>
                    <a:pt x="20" y="137"/>
                    <a:pt x="49" y="144"/>
                    <a:pt x="74" y="144"/>
                  </a:cubicBezTo>
                  <a:cubicBezTo>
                    <a:pt x="100" y="144"/>
                    <a:pt x="128" y="137"/>
                    <a:pt x="149" y="127"/>
                  </a:cubicBezTo>
                  <a:cubicBezTo>
                    <a:pt x="144" y="106"/>
                    <a:pt x="121" y="92"/>
                    <a:pt x="98" y="84"/>
                  </a:cubicBezTo>
                  <a:close/>
                </a:path>
              </a:pathLst>
            </a:custGeom>
            <a:solidFill>
              <a:srgbClr val="92CCF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9" name="Freeform 13"/>
            <p:cNvSpPr/>
            <p:nvPr/>
          </p:nvSpPr>
          <p:spPr bwMode="auto">
            <a:xfrm>
              <a:off x="6310313" y="2760663"/>
              <a:ext cx="561975" cy="539750"/>
            </a:xfrm>
            <a:custGeom>
              <a:avLst/>
              <a:gdLst/>
              <a:ahLst/>
              <a:cxnLst>
                <a:cxn ang="0">
                  <a:pos x="98" y="84"/>
                </a:cxn>
                <a:cxn ang="0">
                  <a:pos x="88" y="75"/>
                </a:cxn>
                <a:cxn ang="0">
                  <a:pos x="109" y="49"/>
                </a:cxn>
                <a:cxn ang="0">
                  <a:pos x="116" y="38"/>
                </a:cxn>
                <a:cxn ang="0">
                  <a:pos x="108" y="28"/>
                </a:cxn>
                <a:cxn ang="0">
                  <a:pos x="75" y="0"/>
                </a:cxn>
                <a:cxn ang="0">
                  <a:pos x="42" y="28"/>
                </a:cxn>
                <a:cxn ang="0">
                  <a:pos x="35" y="38"/>
                </a:cxn>
                <a:cxn ang="0">
                  <a:pos x="42" y="49"/>
                </a:cxn>
                <a:cxn ang="0">
                  <a:pos x="63" y="75"/>
                </a:cxn>
                <a:cxn ang="0">
                  <a:pos x="52" y="84"/>
                </a:cxn>
                <a:cxn ang="0">
                  <a:pos x="0" y="127"/>
                </a:cxn>
                <a:cxn ang="0">
                  <a:pos x="75" y="144"/>
                </a:cxn>
                <a:cxn ang="0">
                  <a:pos x="150" y="127"/>
                </a:cxn>
                <a:cxn ang="0">
                  <a:pos x="98" y="84"/>
                </a:cxn>
              </a:cxnLst>
              <a:rect l="0" t="0" r="r" b="b"/>
              <a:pathLst>
                <a:path w="150" h="144">
                  <a:moveTo>
                    <a:pt x="98" y="84"/>
                  </a:moveTo>
                  <a:cubicBezTo>
                    <a:pt x="95" y="82"/>
                    <a:pt x="91" y="79"/>
                    <a:pt x="88" y="75"/>
                  </a:cubicBezTo>
                  <a:cubicBezTo>
                    <a:pt x="98" y="71"/>
                    <a:pt x="106" y="61"/>
                    <a:pt x="109" y="49"/>
                  </a:cubicBezTo>
                  <a:cubicBezTo>
                    <a:pt x="113" y="47"/>
                    <a:pt x="116" y="43"/>
                    <a:pt x="116" y="38"/>
                  </a:cubicBezTo>
                  <a:cubicBezTo>
                    <a:pt x="116" y="33"/>
                    <a:pt x="113" y="29"/>
                    <a:pt x="108" y="28"/>
                  </a:cubicBezTo>
                  <a:cubicBezTo>
                    <a:pt x="104" y="12"/>
                    <a:pt x="91" y="0"/>
                    <a:pt x="75" y="0"/>
                  </a:cubicBezTo>
                  <a:cubicBezTo>
                    <a:pt x="60" y="0"/>
                    <a:pt x="46" y="12"/>
                    <a:pt x="42" y="28"/>
                  </a:cubicBezTo>
                  <a:cubicBezTo>
                    <a:pt x="38" y="29"/>
                    <a:pt x="35" y="33"/>
                    <a:pt x="35" y="38"/>
                  </a:cubicBezTo>
                  <a:cubicBezTo>
                    <a:pt x="35" y="43"/>
                    <a:pt x="38" y="47"/>
                    <a:pt x="42" y="49"/>
                  </a:cubicBezTo>
                  <a:cubicBezTo>
                    <a:pt x="44" y="61"/>
                    <a:pt x="52" y="71"/>
                    <a:pt x="63" y="75"/>
                  </a:cubicBezTo>
                  <a:cubicBezTo>
                    <a:pt x="59" y="79"/>
                    <a:pt x="56" y="82"/>
                    <a:pt x="52" y="84"/>
                  </a:cubicBezTo>
                  <a:cubicBezTo>
                    <a:pt x="29" y="92"/>
                    <a:pt x="6" y="106"/>
                    <a:pt x="0" y="127"/>
                  </a:cubicBezTo>
                  <a:cubicBezTo>
                    <a:pt x="21" y="137"/>
                    <a:pt x="50" y="144"/>
                    <a:pt x="75" y="144"/>
                  </a:cubicBezTo>
                  <a:cubicBezTo>
                    <a:pt x="100" y="144"/>
                    <a:pt x="129" y="137"/>
                    <a:pt x="150" y="127"/>
                  </a:cubicBezTo>
                  <a:cubicBezTo>
                    <a:pt x="145" y="106"/>
                    <a:pt x="122" y="92"/>
                    <a:pt x="98" y="84"/>
                  </a:cubicBezTo>
                  <a:close/>
                </a:path>
              </a:pathLst>
            </a:custGeom>
            <a:solidFill>
              <a:srgbClr val="92CCF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1" name="Freeform 14"/>
            <p:cNvSpPr/>
            <p:nvPr/>
          </p:nvSpPr>
          <p:spPr bwMode="auto">
            <a:xfrm>
              <a:off x="5608638" y="2498725"/>
              <a:ext cx="315913" cy="441325"/>
            </a:xfrm>
            <a:custGeom>
              <a:avLst/>
              <a:gdLst/>
              <a:ahLst/>
              <a:cxnLst>
                <a:cxn ang="0">
                  <a:pos x="10" y="108"/>
                </a:cxn>
                <a:cxn ang="0">
                  <a:pos x="10" y="112"/>
                </a:cxn>
                <a:cxn ang="0">
                  <a:pos x="51" y="118"/>
                </a:cxn>
                <a:cxn ang="0">
                  <a:pos x="67" y="117"/>
                </a:cxn>
                <a:cxn ang="0">
                  <a:pos x="65" y="108"/>
                </a:cxn>
                <a:cxn ang="0">
                  <a:pos x="73" y="92"/>
                </a:cxn>
                <a:cxn ang="0">
                  <a:pos x="84" y="75"/>
                </a:cxn>
                <a:cxn ang="0">
                  <a:pos x="70" y="69"/>
                </a:cxn>
                <a:cxn ang="0">
                  <a:pos x="61" y="61"/>
                </a:cxn>
                <a:cxn ang="0">
                  <a:pos x="78" y="39"/>
                </a:cxn>
                <a:cxn ang="0">
                  <a:pos x="84" y="31"/>
                </a:cxn>
                <a:cxn ang="0">
                  <a:pos x="78" y="22"/>
                </a:cxn>
                <a:cxn ang="0">
                  <a:pos x="51" y="0"/>
                </a:cxn>
                <a:cxn ang="0">
                  <a:pos x="23" y="22"/>
                </a:cxn>
                <a:cxn ang="0">
                  <a:pos x="18" y="31"/>
                </a:cxn>
                <a:cxn ang="0">
                  <a:pos x="23" y="39"/>
                </a:cxn>
                <a:cxn ang="0">
                  <a:pos x="40" y="61"/>
                </a:cxn>
                <a:cxn ang="0">
                  <a:pos x="32" y="69"/>
                </a:cxn>
                <a:cxn ang="0">
                  <a:pos x="0" y="87"/>
                </a:cxn>
                <a:cxn ang="0">
                  <a:pos x="2" y="92"/>
                </a:cxn>
                <a:cxn ang="0">
                  <a:pos x="10" y="108"/>
                </a:cxn>
              </a:cxnLst>
              <a:rect l="0" t="0" r="r" b="b"/>
              <a:pathLst>
                <a:path w="84" h="118">
                  <a:moveTo>
                    <a:pt x="10" y="108"/>
                  </a:moveTo>
                  <a:cubicBezTo>
                    <a:pt x="10" y="110"/>
                    <a:pt x="10" y="111"/>
                    <a:pt x="10" y="112"/>
                  </a:cubicBezTo>
                  <a:cubicBezTo>
                    <a:pt x="23" y="116"/>
                    <a:pt x="38" y="118"/>
                    <a:pt x="51" y="118"/>
                  </a:cubicBezTo>
                  <a:cubicBezTo>
                    <a:pt x="56" y="118"/>
                    <a:pt x="61" y="117"/>
                    <a:pt x="67" y="117"/>
                  </a:cubicBezTo>
                  <a:cubicBezTo>
                    <a:pt x="65" y="114"/>
                    <a:pt x="65" y="111"/>
                    <a:pt x="65" y="108"/>
                  </a:cubicBezTo>
                  <a:cubicBezTo>
                    <a:pt x="65" y="102"/>
                    <a:pt x="68" y="96"/>
                    <a:pt x="73" y="92"/>
                  </a:cubicBezTo>
                  <a:cubicBezTo>
                    <a:pt x="76" y="86"/>
                    <a:pt x="79" y="80"/>
                    <a:pt x="84" y="75"/>
                  </a:cubicBezTo>
                  <a:cubicBezTo>
                    <a:pt x="80" y="73"/>
                    <a:pt x="75" y="71"/>
                    <a:pt x="70" y="69"/>
                  </a:cubicBezTo>
                  <a:cubicBezTo>
                    <a:pt x="67" y="67"/>
                    <a:pt x="64" y="65"/>
                    <a:pt x="61" y="61"/>
                  </a:cubicBezTo>
                  <a:cubicBezTo>
                    <a:pt x="70" y="58"/>
                    <a:pt x="76" y="49"/>
                    <a:pt x="78" y="39"/>
                  </a:cubicBezTo>
                  <a:cubicBezTo>
                    <a:pt x="82" y="38"/>
                    <a:pt x="84" y="35"/>
                    <a:pt x="84" y="31"/>
                  </a:cubicBezTo>
                  <a:cubicBezTo>
                    <a:pt x="84" y="27"/>
                    <a:pt x="81" y="23"/>
                    <a:pt x="78" y="22"/>
                  </a:cubicBezTo>
                  <a:cubicBezTo>
                    <a:pt x="75" y="9"/>
                    <a:pt x="64" y="0"/>
                    <a:pt x="51" y="0"/>
                  </a:cubicBezTo>
                  <a:cubicBezTo>
                    <a:pt x="38" y="0"/>
                    <a:pt x="27" y="9"/>
                    <a:pt x="23" y="22"/>
                  </a:cubicBezTo>
                  <a:cubicBezTo>
                    <a:pt x="20" y="23"/>
                    <a:pt x="18" y="27"/>
                    <a:pt x="18" y="31"/>
                  </a:cubicBezTo>
                  <a:cubicBezTo>
                    <a:pt x="18" y="35"/>
                    <a:pt x="20" y="38"/>
                    <a:pt x="23" y="39"/>
                  </a:cubicBezTo>
                  <a:cubicBezTo>
                    <a:pt x="25" y="49"/>
                    <a:pt x="32" y="58"/>
                    <a:pt x="40" y="61"/>
                  </a:cubicBezTo>
                  <a:cubicBezTo>
                    <a:pt x="38" y="65"/>
                    <a:pt x="35" y="67"/>
                    <a:pt x="32" y="69"/>
                  </a:cubicBezTo>
                  <a:cubicBezTo>
                    <a:pt x="20" y="73"/>
                    <a:pt x="8" y="79"/>
                    <a:pt x="0" y="87"/>
                  </a:cubicBezTo>
                  <a:cubicBezTo>
                    <a:pt x="1" y="89"/>
                    <a:pt x="1" y="91"/>
                    <a:pt x="2" y="92"/>
                  </a:cubicBezTo>
                  <a:cubicBezTo>
                    <a:pt x="7" y="96"/>
                    <a:pt x="10" y="102"/>
                    <a:pt x="10" y="108"/>
                  </a:cubicBezTo>
                  <a:close/>
                </a:path>
              </a:pathLst>
            </a:custGeom>
            <a:solidFill>
              <a:srgbClr val="92CCF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3" name="Freeform 15"/>
            <p:cNvSpPr/>
            <p:nvPr/>
          </p:nvSpPr>
          <p:spPr bwMode="auto">
            <a:xfrm>
              <a:off x="6138863" y="2498725"/>
              <a:ext cx="314325" cy="441325"/>
            </a:xfrm>
            <a:custGeom>
              <a:avLst/>
              <a:gdLst/>
              <a:ahLst/>
              <a:cxnLst>
                <a:cxn ang="0">
                  <a:pos x="11" y="92"/>
                </a:cxn>
                <a:cxn ang="0">
                  <a:pos x="19" y="108"/>
                </a:cxn>
                <a:cxn ang="0">
                  <a:pos x="17" y="117"/>
                </a:cxn>
                <a:cxn ang="0">
                  <a:pos x="33" y="118"/>
                </a:cxn>
                <a:cxn ang="0">
                  <a:pos x="74" y="112"/>
                </a:cxn>
                <a:cxn ang="0">
                  <a:pos x="74" y="108"/>
                </a:cxn>
                <a:cxn ang="0">
                  <a:pos x="82" y="92"/>
                </a:cxn>
                <a:cxn ang="0">
                  <a:pos x="84" y="87"/>
                </a:cxn>
                <a:cxn ang="0">
                  <a:pos x="52" y="69"/>
                </a:cxn>
                <a:cxn ang="0">
                  <a:pos x="44" y="61"/>
                </a:cxn>
                <a:cxn ang="0">
                  <a:pos x="61" y="39"/>
                </a:cxn>
                <a:cxn ang="0">
                  <a:pos x="66" y="31"/>
                </a:cxn>
                <a:cxn ang="0">
                  <a:pos x="61" y="22"/>
                </a:cxn>
                <a:cxn ang="0">
                  <a:pos x="33" y="0"/>
                </a:cxn>
                <a:cxn ang="0">
                  <a:pos x="6" y="22"/>
                </a:cxn>
                <a:cxn ang="0">
                  <a:pos x="0" y="31"/>
                </a:cxn>
                <a:cxn ang="0">
                  <a:pos x="5" y="39"/>
                </a:cxn>
                <a:cxn ang="0">
                  <a:pos x="23" y="61"/>
                </a:cxn>
                <a:cxn ang="0">
                  <a:pos x="14" y="69"/>
                </a:cxn>
                <a:cxn ang="0">
                  <a:pos x="0" y="75"/>
                </a:cxn>
                <a:cxn ang="0">
                  <a:pos x="11" y="92"/>
                </a:cxn>
              </a:cxnLst>
              <a:rect l="0" t="0" r="r" b="b"/>
              <a:pathLst>
                <a:path w="84" h="118">
                  <a:moveTo>
                    <a:pt x="11" y="92"/>
                  </a:moveTo>
                  <a:cubicBezTo>
                    <a:pt x="16" y="96"/>
                    <a:pt x="19" y="102"/>
                    <a:pt x="19" y="108"/>
                  </a:cubicBezTo>
                  <a:cubicBezTo>
                    <a:pt x="19" y="111"/>
                    <a:pt x="18" y="114"/>
                    <a:pt x="17" y="117"/>
                  </a:cubicBezTo>
                  <a:cubicBezTo>
                    <a:pt x="23" y="117"/>
                    <a:pt x="28" y="118"/>
                    <a:pt x="33" y="118"/>
                  </a:cubicBezTo>
                  <a:cubicBezTo>
                    <a:pt x="46" y="118"/>
                    <a:pt x="61" y="116"/>
                    <a:pt x="74" y="112"/>
                  </a:cubicBezTo>
                  <a:cubicBezTo>
                    <a:pt x="74" y="111"/>
                    <a:pt x="74" y="110"/>
                    <a:pt x="74" y="108"/>
                  </a:cubicBezTo>
                  <a:cubicBezTo>
                    <a:pt x="74" y="102"/>
                    <a:pt x="77" y="96"/>
                    <a:pt x="82" y="92"/>
                  </a:cubicBezTo>
                  <a:cubicBezTo>
                    <a:pt x="83" y="91"/>
                    <a:pt x="83" y="89"/>
                    <a:pt x="84" y="87"/>
                  </a:cubicBezTo>
                  <a:cubicBezTo>
                    <a:pt x="76" y="79"/>
                    <a:pt x="64" y="73"/>
                    <a:pt x="52" y="69"/>
                  </a:cubicBezTo>
                  <a:cubicBezTo>
                    <a:pt x="49" y="67"/>
                    <a:pt x="46" y="65"/>
                    <a:pt x="44" y="61"/>
                  </a:cubicBezTo>
                  <a:cubicBezTo>
                    <a:pt x="52" y="58"/>
                    <a:pt x="59" y="49"/>
                    <a:pt x="61" y="39"/>
                  </a:cubicBezTo>
                  <a:cubicBezTo>
                    <a:pt x="64" y="38"/>
                    <a:pt x="66" y="35"/>
                    <a:pt x="66" y="31"/>
                  </a:cubicBezTo>
                  <a:cubicBezTo>
                    <a:pt x="66" y="27"/>
                    <a:pt x="64" y="23"/>
                    <a:pt x="61" y="22"/>
                  </a:cubicBezTo>
                  <a:cubicBezTo>
                    <a:pt x="57" y="9"/>
                    <a:pt x="46" y="0"/>
                    <a:pt x="33" y="0"/>
                  </a:cubicBezTo>
                  <a:cubicBezTo>
                    <a:pt x="20" y="0"/>
                    <a:pt x="9" y="9"/>
                    <a:pt x="6" y="22"/>
                  </a:cubicBezTo>
                  <a:cubicBezTo>
                    <a:pt x="2" y="23"/>
                    <a:pt x="0" y="27"/>
                    <a:pt x="0" y="31"/>
                  </a:cubicBezTo>
                  <a:cubicBezTo>
                    <a:pt x="0" y="35"/>
                    <a:pt x="2" y="38"/>
                    <a:pt x="5" y="39"/>
                  </a:cubicBezTo>
                  <a:cubicBezTo>
                    <a:pt x="8" y="49"/>
                    <a:pt x="14" y="58"/>
                    <a:pt x="23" y="61"/>
                  </a:cubicBezTo>
                  <a:cubicBezTo>
                    <a:pt x="20" y="65"/>
                    <a:pt x="17" y="67"/>
                    <a:pt x="14" y="69"/>
                  </a:cubicBezTo>
                  <a:cubicBezTo>
                    <a:pt x="9" y="71"/>
                    <a:pt x="4" y="73"/>
                    <a:pt x="0" y="75"/>
                  </a:cubicBezTo>
                  <a:cubicBezTo>
                    <a:pt x="5" y="80"/>
                    <a:pt x="8" y="86"/>
                    <a:pt x="11" y="92"/>
                  </a:cubicBezTo>
                  <a:close/>
                </a:path>
              </a:pathLst>
            </a:custGeom>
            <a:solidFill>
              <a:srgbClr val="92CCF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5" name="Freeform 16"/>
            <p:cNvSpPr/>
            <p:nvPr/>
          </p:nvSpPr>
          <p:spPr bwMode="auto">
            <a:xfrm>
              <a:off x="5407026" y="2325688"/>
              <a:ext cx="542925" cy="292100"/>
            </a:xfrm>
            <a:custGeom>
              <a:avLst/>
              <a:gdLst/>
              <a:ahLst/>
              <a:cxnLst>
                <a:cxn ang="0">
                  <a:pos x="71" y="63"/>
                </a:cxn>
                <a:cxn ang="0">
                  <a:pos x="105" y="38"/>
                </a:cxn>
                <a:cxn ang="0">
                  <a:pos x="124" y="44"/>
                </a:cxn>
                <a:cxn ang="0">
                  <a:pos x="126" y="43"/>
                </a:cxn>
                <a:cxn ang="0">
                  <a:pos x="145" y="33"/>
                </a:cxn>
                <a:cxn ang="0">
                  <a:pos x="136" y="19"/>
                </a:cxn>
                <a:cxn ang="0">
                  <a:pos x="131" y="7"/>
                </a:cxn>
                <a:cxn ang="0">
                  <a:pos x="132" y="0"/>
                </a:cxn>
                <a:cxn ang="0">
                  <a:pos x="0" y="0"/>
                </a:cxn>
                <a:cxn ang="0">
                  <a:pos x="24" y="78"/>
                </a:cxn>
                <a:cxn ang="0">
                  <a:pos x="68" y="67"/>
                </a:cxn>
                <a:cxn ang="0">
                  <a:pos x="71" y="63"/>
                </a:cxn>
              </a:cxnLst>
              <a:rect l="0" t="0" r="r" b="b"/>
              <a:pathLst>
                <a:path w="145" h="78">
                  <a:moveTo>
                    <a:pt x="71" y="63"/>
                  </a:moveTo>
                  <a:cubicBezTo>
                    <a:pt x="77" y="48"/>
                    <a:pt x="90" y="38"/>
                    <a:pt x="105" y="38"/>
                  </a:cubicBezTo>
                  <a:cubicBezTo>
                    <a:pt x="112" y="38"/>
                    <a:pt x="118" y="40"/>
                    <a:pt x="124" y="44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31" y="39"/>
                    <a:pt x="138" y="36"/>
                    <a:pt x="145" y="33"/>
                  </a:cubicBezTo>
                  <a:cubicBezTo>
                    <a:pt x="141" y="29"/>
                    <a:pt x="138" y="24"/>
                    <a:pt x="136" y="19"/>
                  </a:cubicBezTo>
                  <a:cubicBezTo>
                    <a:pt x="133" y="16"/>
                    <a:pt x="131" y="12"/>
                    <a:pt x="131" y="7"/>
                  </a:cubicBezTo>
                  <a:cubicBezTo>
                    <a:pt x="131" y="4"/>
                    <a:pt x="131" y="2"/>
                    <a:pt x="1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8"/>
                    <a:pt x="10" y="55"/>
                    <a:pt x="24" y="78"/>
                  </a:cubicBezTo>
                  <a:cubicBezTo>
                    <a:pt x="39" y="73"/>
                    <a:pt x="53" y="70"/>
                    <a:pt x="68" y="67"/>
                  </a:cubicBezTo>
                  <a:cubicBezTo>
                    <a:pt x="69" y="65"/>
                    <a:pt x="70" y="64"/>
                    <a:pt x="71" y="63"/>
                  </a:cubicBezTo>
                  <a:close/>
                </a:path>
              </a:pathLst>
            </a:custGeom>
            <a:solidFill>
              <a:srgbClr val="5E8CB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7" name="Freeform 17"/>
            <p:cNvSpPr/>
            <p:nvPr/>
          </p:nvSpPr>
          <p:spPr bwMode="auto">
            <a:xfrm>
              <a:off x="5407026" y="1962150"/>
              <a:ext cx="588963" cy="292100"/>
            </a:xfrm>
            <a:custGeom>
              <a:avLst/>
              <a:gdLst/>
              <a:ahLst/>
              <a:cxnLst>
                <a:cxn ang="0">
                  <a:pos x="157" y="22"/>
                </a:cxn>
                <a:cxn ang="0">
                  <a:pos x="24" y="0"/>
                </a:cxn>
                <a:cxn ang="0">
                  <a:pos x="0" y="78"/>
                </a:cxn>
                <a:cxn ang="0">
                  <a:pos x="146" y="78"/>
                </a:cxn>
                <a:cxn ang="0">
                  <a:pos x="157" y="71"/>
                </a:cxn>
                <a:cxn ang="0">
                  <a:pos x="157" y="22"/>
                </a:cxn>
              </a:cxnLst>
              <a:rect l="0" t="0" r="r" b="b"/>
              <a:pathLst>
                <a:path w="157" h="78">
                  <a:moveTo>
                    <a:pt x="157" y="22"/>
                  </a:moveTo>
                  <a:cubicBezTo>
                    <a:pt x="112" y="21"/>
                    <a:pt x="68" y="14"/>
                    <a:pt x="24" y="0"/>
                  </a:cubicBezTo>
                  <a:cubicBezTo>
                    <a:pt x="10" y="23"/>
                    <a:pt x="1" y="50"/>
                    <a:pt x="0" y="78"/>
                  </a:cubicBezTo>
                  <a:cubicBezTo>
                    <a:pt x="146" y="78"/>
                    <a:pt x="146" y="78"/>
                    <a:pt x="146" y="78"/>
                  </a:cubicBezTo>
                  <a:cubicBezTo>
                    <a:pt x="149" y="75"/>
                    <a:pt x="153" y="73"/>
                    <a:pt x="157" y="71"/>
                  </a:cubicBezTo>
                  <a:lnTo>
                    <a:pt x="157" y="22"/>
                  </a:lnTo>
                  <a:close/>
                </a:path>
              </a:pathLst>
            </a:custGeom>
            <a:solidFill>
              <a:srgbClr val="5E8CB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9" name="Freeform 18"/>
            <p:cNvSpPr/>
            <p:nvPr/>
          </p:nvSpPr>
          <p:spPr bwMode="auto">
            <a:xfrm>
              <a:off x="5538788" y="1665288"/>
              <a:ext cx="457200" cy="307975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63"/>
                </a:cxn>
                <a:cxn ang="0">
                  <a:pos x="122" y="82"/>
                </a:cxn>
                <a:cxn ang="0">
                  <a:pos x="122" y="0"/>
                </a:cxn>
              </a:cxnLst>
              <a:rect l="0" t="0" r="r" b="b"/>
              <a:pathLst>
                <a:path w="122" h="82">
                  <a:moveTo>
                    <a:pt x="122" y="0"/>
                  </a:moveTo>
                  <a:cubicBezTo>
                    <a:pt x="73" y="3"/>
                    <a:pt x="29" y="27"/>
                    <a:pt x="0" y="63"/>
                  </a:cubicBezTo>
                  <a:cubicBezTo>
                    <a:pt x="40" y="75"/>
                    <a:pt x="81" y="81"/>
                    <a:pt x="122" y="82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rgbClr val="5E8CB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1" name="Freeform 19"/>
            <p:cNvSpPr/>
            <p:nvPr/>
          </p:nvSpPr>
          <p:spPr bwMode="auto">
            <a:xfrm>
              <a:off x="6111876" y="2325688"/>
              <a:ext cx="542925" cy="292100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0" y="33"/>
                </a:cxn>
                <a:cxn ang="0">
                  <a:pos x="19" y="43"/>
                </a:cxn>
                <a:cxn ang="0">
                  <a:pos x="21" y="44"/>
                </a:cxn>
                <a:cxn ang="0">
                  <a:pos x="40" y="38"/>
                </a:cxn>
                <a:cxn ang="0">
                  <a:pos x="74" y="63"/>
                </a:cxn>
                <a:cxn ang="0">
                  <a:pos x="77" y="67"/>
                </a:cxn>
                <a:cxn ang="0">
                  <a:pos x="121" y="78"/>
                </a:cxn>
                <a:cxn ang="0">
                  <a:pos x="145" y="0"/>
                </a:cxn>
                <a:cxn ang="0">
                  <a:pos x="13" y="0"/>
                </a:cxn>
                <a:cxn ang="0">
                  <a:pos x="14" y="7"/>
                </a:cxn>
                <a:cxn ang="0">
                  <a:pos x="8" y="19"/>
                </a:cxn>
              </a:cxnLst>
              <a:rect l="0" t="0" r="r" b="b"/>
              <a:pathLst>
                <a:path w="145" h="78">
                  <a:moveTo>
                    <a:pt x="8" y="19"/>
                  </a:moveTo>
                  <a:cubicBezTo>
                    <a:pt x="7" y="24"/>
                    <a:pt x="4" y="29"/>
                    <a:pt x="0" y="33"/>
                  </a:cubicBezTo>
                  <a:cubicBezTo>
                    <a:pt x="7" y="36"/>
                    <a:pt x="14" y="39"/>
                    <a:pt x="19" y="43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7" y="40"/>
                    <a:pt x="33" y="38"/>
                    <a:pt x="40" y="38"/>
                  </a:cubicBezTo>
                  <a:cubicBezTo>
                    <a:pt x="55" y="38"/>
                    <a:pt x="68" y="48"/>
                    <a:pt x="74" y="63"/>
                  </a:cubicBezTo>
                  <a:cubicBezTo>
                    <a:pt x="75" y="64"/>
                    <a:pt x="76" y="65"/>
                    <a:pt x="77" y="67"/>
                  </a:cubicBezTo>
                  <a:cubicBezTo>
                    <a:pt x="92" y="70"/>
                    <a:pt x="106" y="73"/>
                    <a:pt x="121" y="78"/>
                  </a:cubicBezTo>
                  <a:cubicBezTo>
                    <a:pt x="135" y="55"/>
                    <a:pt x="143" y="28"/>
                    <a:pt x="14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2"/>
                    <a:pt x="14" y="4"/>
                    <a:pt x="14" y="7"/>
                  </a:cubicBezTo>
                  <a:cubicBezTo>
                    <a:pt x="14" y="12"/>
                    <a:pt x="12" y="16"/>
                    <a:pt x="8" y="19"/>
                  </a:cubicBezTo>
                  <a:close/>
                </a:path>
              </a:pathLst>
            </a:custGeom>
            <a:solidFill>
              <a:srgbClr val="5E8CB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3" name="Freeform 20"/>
            <p:cNvSpPr/>
            <p:nvPr/>
          </p:nvSpPr>
          <p:spPr bwMode="auto">
            <a:xfrm>
              <a:off x="6067426" y="1962150"/>
              <a:ext cx="587375" cy="292100"/>
            </a:xfrm>
            <a:custGeom>
              <a:avLst/>
              <a:gdLst/>
              <a:ahLst/>
              <a:cxnLst>
                <a:cxn ang="0">
                  <a:pos x="157" y="78"/>
                </a:cxn>
                <a:cxn ang="0">
                  <a:pos x="133" y="0"/>
                </a:cxn>
                <a:cxn ang="0">
                  <a:pos x="0" y="22"/>
                </a:cxn>
                <a:cxn ang="0">
                  <a:pos x="0" y="71"/>
                </a:cxn>
                <a:cxn ang="0">
                  <a:pos x="11" y="78"/>
                </a:cxn>
                <a:cxn ang="0">
                  <a:pos x="157" y="78"/>
                </a:cxn>
              </a:cxnLst>
              <a:rect l="0" t="0" r="r" b="b"/>
              <a:pathLst>
                <a:path w="157" h="78">
                  <a:moveTo>
                    <a:pt x="157" y="78"/>
                  </a:moveTo>
                  <a:cubicBezTo>
                    <a:pt x="155" y="50"/>
                    <a:pt x="147" y="23"/>
                    <a:pt x="133" y="0"/>
                  </a:cubicBezTo>
                  <a:cubicBezTo>
                    <a:pt x="89" y="14"/>
                    <a:pt x="45" y="21"/>
                    <a:pt x="0" y="22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4" y="73"/>
                    <a:pt x="8" y="75"/>
                    <a:pt x="11" y="78"/>
                  </a:cubicBezTo>
                  <a:lnTo>
                    <a:pt x="157" y="78"/>
                  </a:lnTo>
                  <a:close/>
                </a:path>
              </a:pathLst>
            </a:custGeom>
            <a:solidFill>
              <a:srgbClr val="5E8CB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5" name="Freeform 21"/>
            <p:cNvSpPr/>
            <p:nvPr/>
          </p:nvSpPr>
          <p:spPr bwMode="auto">
            <a:xfrm>
              <a:off x="6067426" y="1665288"/>
              <a:ext cx="452438" cy="307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2"/>
                </a:cxn>
                <a:cxn ang="0">
                  <a:pos x="121" y="63"/>
                </a:cxn>
                <a:cxn ang="0">
                  <a:pos x="0" y="0"/>
                </a:cxn>
              </a:cxnLst>
              <a:rect l="0" t="0" r="r" b="b"/>
              <a:pathLst>
                <a:path w="121" h="82">
                  <a:moveTo>
                    <a:pt x="0" y="0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41" y="81"/>
                    <a:pt x="82" y="75"/>
                    <a:pt x="121" y="63"/>
                  </a:cubicBezTo>
                  <a:cubicBezTo>
                    <a:pt x="93" y="27"/>
                    <a:pt x="49" y="3"/>
                    <a:pt x="0" y="0"/>
                  </a:cubicBezTo>
                  <a:close/>
                </a:path>
              </a:pathLst>
            </a:custGeom>
            <a:solidFill>
              <a:srgbClr val="5E8CB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7" name="Freeform 22"/>
            <p:cNvSpPr/>
            <p:nvPr/>
          </p:nvSpPr>
          <p:spPr bwMode="auto">
            <a:xfrm>
              <a:off x="5883276" y="2647950"/>
              <a:ext cx="112713" cy="11271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6" y="0"/>
                </a:cxn>
                <a:cxn ang="0">
                  <a:pos x="12" y="4"/>
                </a:cxn>
                <a:cxn ang="0">
                  <a:pos x="0" y="22"/>
                </a:cxn>
                <a:cxn ang="0">
                  <a:pos x="14" y="28"/>
                </a:cxn>
                <a:cxn ang="0">
                  <a:pos x="18" y="30"/>
                </a:cxn>
                <a:cxn ang="0">
                  <a:pos x="30" y="24"/>
                </a:cxn>
                <a:cxn ang="0">
                  <a:pos x="30" y="2"/>
                </a:cxn>
                <a:cxn ang="0">
                  <a:pos x="17" y="0"/>
                </a:cxn>
              </a:cxnLst>
              <a:rect l="0" t="0" r="r" b="b"/>
              <a:pathLst>
                <a:path w="30" h="30">
                  <a:moveTo>
                    <a:pt x="1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2"/>
                    <a:pt x="13" y="3"/>
                    <a:pt x="12" y="4"/>
                  </a:cubicBezTo>
                  <a:cubicBezTo>
                    <a:pt x="10" y="11"/>
                    <a:pt x="6" y="18"/>
                    <a:pt x="0" y="22"/>
                  </a:cubicBezTo>
                  <a:cubicBezTo>
                    <a:pt x="5" y="24"/>
                    <a:pt x="10" y="26"/>
                    <a:pt x="14" y="28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21" y="27"/>
                    <a:pt x="26" y="25"/>
                    <a:pt x="30" y="24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6" y="2"/>
                    <a:pt x="21" y="1"/>
                    <a:pt x="17" y="0"/>
                  </a:cubicBezTo>
                  <a:close/>
                </a:path>
              </a:pathLst>
            </a:custGeom>
            <a:solidFill>
              <a:srgbClr val="5E8CB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9" name="Freeform 23"/>
            <p:cNvSpPr/>
            <p:nvPr/>
          </p:nvSpPr>
          <p:spPr bwMode="auto">
            <a:xfrm>
              <a:off x="5538788" y="2647950"/>
              <a:ext cx="176213" cy="123825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32" y="0"/>
                </a:cxn>
                <a:cxn ang="0">
                  <a:pos x="0" y="8"/>
                </a:cxn>
                <a:cxn ang="0">
                  <a:pos x="25" y="33"/>
                </a:cxn>
                <a:cxn ang="0">
                  <a:pos x="47" y="22"/>
                </a:cxn>
                <a:cxn ang="0">
                  <a:pos x="36" y="4"/>
                </a:cxn>
              </a:cxnLst>
              <a:rect l="0" t="0" r="r" b="b"/>
              <a:pathLst>
                <a:path w="47" h="33">
                  <a:moveTo>
                    <a:pt x="36" y="4"/>
                  </a:moveTo>
                  <a:cubicBezTo>
                    <a:pt x="34" y="3"/>
                    <a:pt x="33" y="2"/>
                    <a:pt x="32" y="0"/>
                  </a:cubicBezTo>
                  <a:cubicBezTo>
                    <a:pt x="21" y="2"/>
                    <a:pt x="11" y="5"/>
                    <a:pt x="0" y="8"/>
                  </a:cubicBezTo>
                  <a:cubicBezTo>
                    <a:pt x="8" y="17"/>
                    <a:pt x="16" y="25"/>
                    <a:pt x="25" y="33"/>
                  </a:cubicBezTo>
                  <a:cubicBezTo>
                    <a:pt x="32" y="28"/>
                    <a:pt x="40" y="25"/>
                    <a:pt x="47" y="22"/>
                  </a:cubicBezTo>
                  <a:cubicBezTo>
                    <a:pt x="42" y="18"/>
                    <a:pt x="38" y="11"/>
                    <a:pt x="36" y="4"/>
                  </a:cubicBezTo>
                  <a:close/>
                </a:path>
              </a:pathLst>
            </a:custGeom>
            <a:solidFill>
              <a:srgbClr val="5E8CB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1" name="Freeform 24"/>
            <p:cNvSpPr/>
            <p:nvPr/>
          </p:nvSpPr>
          <p:spPr bwMode="auto">
            <a:xfrm>
              <a:off x="6348413" y="2647950"/>
              <a:ext cx="171450" cy="123825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0" y="22"/>
                </a:cxn>
                <a:cxn ang="0">
                  <a:pos x="22" y="33"/>
                </a:cxn>
                <a:cxn ang="0">
                  <a:pos x="46" y="8"/>
                </a:cxn>
                <a:cxn ang="0">
                  <a:pos x="15" y="0"/>
                </a:cxn>
                <a:cxn ang="0">
                  <a:pos x="11" y="4"/>
                </a:cxn>
              </a:cxnLst>
              <a:rect l="0" t="0" r="r" b="b"/>
              <a:pathLst>
                <a:path w="46" h="33">
                  <a:moveTo>
                    <a:pt x="11" y="4"/>
                  </a:moveTo>
                  <a:cubicBezTo>
                    <a:pt x="9" y="11"/>
                    <a:pt x="5" y="18"/>
                    <a:pt x="0" y="22"/>
                  </a:cubicBezTo>
                  <a:cubicBezTo>
                    <a:pt x="6" y="25"/>
                    <a:pt x="14" y="28"/>
                    <a:pt x="22" y="33"/>
                  </a:cubicBezTo>
                  <a:cubicBezTo>
                    <a:pt x="31" y="25"/>
                    <a:pt x="39" y="17"/>
                    <a:pt x="46" y="8"/>
                  </a:cubicBezTo>
                  <a:cubicBezTo>
                    <a:pt x="36" y="5"/>
                    <a:pt x="26" y="2"/>
                    <a:pt x="15" y="0"/>
                  </a:cubicBezTo>
                  <a:cubicBezTo>
                    <a:pt x="14" y="2"/>
                    <a:pt x="13" y="3"/>
                    <a:pt x="11" y="4"/>
                  </a:cubicBezTo>
                  <a:close/>
                </a:path>
              </a:pathLst>
            </a:custGeom>
            <a:solidFill>
              <a:srgbClr val="5E8CB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3" name="Freeform 25"/>
            <p:cNvSpPr/>
            <p:nvPr/>
          </p:nvSpPr>
          <p:spPr bwMode="auto">
            <a:xfrm>
              <a:off x="6067426" y="2647950"/>
              <a:ext cx="107950" cy="112713"/>
            </a:xfrm>
            <a:custGeom>
              <a:avLst/>
              <a:gdLst/>
              <a:ahLst/>
              <a:cxnLst>
                <a:cxn ang="0">
                  <a:pos x="15" y="28"/>
                </a:cxn>
                <a:cxn ang="0">
                  <a:pos x="29" y="22"/>
                </a:cxn>
                <a:cxn ang="0">
                  <a:pos x="18" y="4"/>
                </a:cxn>
                <a:cxn ang="0">
                  <a:pos x="14" y="0"/>
                </a:cxn>
                <a:cxn ang="0">
                  <a:pos x="13" y="0"/>
                </a:cxn>
                <a:cxn ang="0">
                  <a:pos x="0" y="2"/>
                </a:cxn>
                <a:cxn ang="0">
                  <a:pos x="0" y="24"/>
                </a:cxn>
                <a:cxn ang="0">
                  <a:pos x="12" y="30"/>
                </a:cxn>
                <a:cxn ang="0">
                  <a:pos x="15" y="28"/>
                </a:cxn>
              </a:cxnLst>
              <a:rect l="0" t="0" r="r" b="b"/>
              <a:pathLst>
                <a:path w="29" h="30">
                  <a:moveTo>
                    <a:pt x="15" y="28"/>
                  </a:moveTo>
                  <a:cubicBezTo>
                    <a:pt x="20" y="26"/>
                    <a:pt x="25" y="24"/>
                    <a:pt x="29" y="22"/>
                  </a:cubicBezTo>
                  <a:cubicBezTo>
                    <a:pt x="24" y="18"/>
                    <a:pt x="20" y="11"/>
                    <a:pt x="18" y="4"/>
                  </a:cubicBezTo>
                  <a:cubicBezTo>
                    <a:pt x="16" y="3"/>
                    <a:pt x="15" y="2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4" y="2"/>
                    <a:pt x="0" y="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4" y="25"/>
                    <a:pt x="9" y="27"/>
                    <a:pt x="12" y="30"/>
                  </a:cubicBezTo>
                  <a:lnTo>
                    <a:pt x="15" y="28"/>
                  </a:lnTo>
                  <a:close/>
                </a:path>
              </a:pathLst>
            </a:custGeom>
            <a:solidFill>
              <a:srgbClr val="5E8CB9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5" name="Freeform 26"/>
            <p:cNvSpPr/>
            <p:nvPr/>
          </p:nvSpPr>
          <p:spPr bwMode="auto">
            <a:xfrm>
              <a:off x="5894388" y="2251075"/>
              <a:ext cx="273050" cy="377825"/>
            </a:xfrm>
            <a:custGeom>
              <a:avLst/>
              <a:gdLst/>
              <a:ahLst/>
              <a:cxnLst>
                <a:cxn ang="0">
                  <a:pos x="65" y="83"/>
                </a:cxn>
                <a:cxn ang="0">
                  <a:pos x="73" y="69"/>
                </a:cxn>
                <a:cxn ang="0">
                  <a:pos x="53" y="59"/>
                </a:cxn>
                <a:cxn ang="0">
                  <a:pos x="45" y="53"/>
                </a:cxn>
                <a:cxn ang="0">
                  <a:pos x="60" y="34"/>
                </a:cxn>
                <a:cxn ang="0">
                  <a:pos x="65" y="27"/>
                </a:cxn>
                <a:cxn ang="0">
                  <a:pos x="60" y="19"/>
                </a:cxn>
                <a:cxn ang="0">
                  <a:pos x="36" y="0"/>
                </a:cxn>
                <a:cxn ang="0">
                  <a:pos x="13" y="19"/>
                </a:cxn>
                <a:cxn ang="0">
                  <a:pos x="8" y="27"/>
                </a:cxn>
                <a:cxn ang="0">
                  <a:pos x="13" y="34"/>
                </a:cxn>
                <a:cxn ang="0">
                  <a:pos x="28" y="53"/>
                </a:cxn>
                <a:cxn ang="0">
                  <a:pos x="20" y="59"/>
                </a:cxn>
                <a:cxn ang="0">
                  <a:pos x="0" y="69"/>
                </a:cxn>
                <a:cxn ang="0">
                  <a:pos x="8" y="83"/>
                </a:cxn>
                <a:cxn ang="0">
                  <a:pos x="15" y="97"/>
                </a:cxn>
                <a:cxn ang="0">
                  <a:pos x="15" y="99"/>
                </a:cxn>
                <a:cxn ang="0">
                  <a:pos x="36" y="101"/>
                </a:cxn>
                <a:cxn ang="0">
                  <a:pos x="58" y="99"/>
                </a:cxn>
                <a:cxn ang="0">
                  <a:pos x="58" y="97"/>
                </a:cxn>
                <a:cxn ang="0">
                  <a:pos x="65" y="83"/>
                </a:cxn>
              </a:cxnLst>
              <a:rect l="0" t="0" r="r" b="b"/>
              <a:pathLst>
                <a:path w="73" h="101">
                  <a:moveTo>
                    <a:pt x="65" y="83"/>
                  </a:moveTo>
                  <a:cubicBezTo>
                    <a:pt x="67" y="78"/>
                    <a:pt x="70" y="73"/>
                    <a:pt x="73" y="69"/>
                  </a:cubicBezTo>
                  <a:cubicBezTo>
                    <a:pt x="67" y="65"/>
                    <a:pt x="60" y="62"/>
                    <a:pt x="53" y="59"/>
                  </a:cubicBezTo>
                  <a:cubicBezTo>
                    <a:pt x="50" y="58"/>
                    <a:pt x="48" y="56"/>
                    <a:pt x="45" y="53"/>
                  </a:cubicBezTo>
                  <a:cubicBezTo>
                    <a:pt x="53" y="50"/>
                    <a:pt x="58" y="43"/>
                    <a:pt x="60" y="34"/>
                  </a:cubicBezTo>
                  <a:cubicBezTo>
                    <a:pt x="63" y="33"/>
                    <a:pt x="65" y="30"/>
                    <a:pt x="65" y="27"/>
                  </a:cubicBezTo>
                  <a:cubicBezTo>
                    <a:pt x="65" y="23"/>
                    <a:pt x="63" y="20"/>
                    <a:pt x="60" y="19"/>
                  </a:cubicBezTo>
                  <a:cubicBezTo>
                    <a:pt x="57" y="8"/>
                    <a:pt x="47" y="0"/>
                    <a:pt x="36" y="0"/>
                  </a:cubicBezTo>
                  <a:cubicBezTo>
                    <a:pt x="25" y="0"/>
                    <a:pt x="16" y="8"/>
                    <a:pt x="13" y="19"/>
                  </a:cubicBezTo>
                  <a:cubicBezTo>
                    <a:pt x="10" y="20"/>
                    <a:pt x="8" y="23"/>
                    <a:pt x="8" y="27"/>
                  </a:cubicBezTo>
                  <a:cubicBezTo>
                    <a:pt x="8" y="30"/>
                    <a:pt x="10" y="33"/>
                    <a:pt x="13" y="34"/>
                  </a:cubicBezTo>
                  <a:cubicBezTo>
                    <a:pt x="15" y="43"/>
                    <a:pt x="20" y="50"/>
                    <a:pt x="28" y="53"/>
                  </a:cubicBezTo>
                  <a:cubicBezTo>
                    <a:pt x="25" y="56"/>
                    <a:pt x="23" y="58"/>
                    <a:pt x="20" y="59"/>
                  </a:cubicBezTo>
                  <a:cubicBezTo>
                    <a:pt x="13" y="62"/>
                    <a:pt x="6" y="65"/>
                    <a:pt x="0" y="69"/>
                  </a:cubicBezTo>
                  <a:cubicBezTo>
                    <a:pt x="3" y="73"/>
                    <a:pt x="6" y="78"/>
                    <a:pt x="8" y="83"/>
                  </a:cubicBezTo>
                  <a:cubicBezTo>
                    <a:pt x="13" y="86"/>
                    <a:pt x="15" y="91"/>
                    <a:pt x="15" y="97"/>
                  </a:cubicBezTo>
                  <a:cubicBezTo>
                    <a:pt x="15" y="98"/>
                    <a:pt x="15" y="98"/>
                    <a:pt x="15" y="99"/>
                  </a:cubicBezTo>
                  <a:cubicBezTo>
                    <a:pt x="22" y="100"/>
                    <a:pt x="30" y="101"/>
                    <a:pt x="36" y="101"/>
                  </a:cubicBezTo>
                  <a:cubicBezTo>
                    <a:pt x="43" y="101"/>
                    <a:pt x="51" y="100"/>
                    <a:pt x="58" y="99"/>
                  </a:cubicBezTo>
                  <a:cubicBezTo>
                    <a:pt x="58" y="98"/>
                    <a:pt x="58" y="98"/>
                    <a:pt x="58" y="97"/>
                  </a:cubicBezTo>
                  <a:cubicBezTo>
                    <a:pt x="58" y="91"/>
                    <a:pt x="60" y="86"/>
                    <a:pt x="65" y="83"/>
                  </a:cubicBezTo>
                  <a:close/>
                </a:path>
              </a:pathLst>
            </a:custGeom>
            <a:solidFill>
              <a:srgbClr val="92CCF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7" name="Freeform 27"/>
            <p:cNvSpPr>
              <a:spLocks noEditPoints="1"/>
            </p:cNvSpPr>
            <p:nvPr/>
          </p:nvSpPr>
          <p:spPr bwMode="auto">
            <a:xfrm>
              <a:off x="4589463" y="1012825"/>
              <a:ext cx="431800" cy="539750"/>
            </a:xfrm>
            <a:custGeom>
              <a:avLst/>
              <a:gdLst/>
              <a:ahLst/>
              <a:cxnLst>
                <a:cxn ang="0">
                  <a:pos x="71" y="253"/>
                </a:cxn>
                <a:cxn ang="0">
                  <a:pos x="43" y="340"/>
                </a:cxn>
                <a:cxn ang="0">
                  <a:pos x="0" y="340"/>
                </a:cxn>
                <a:cxn ang="0">
                  <a:pos x="109" y="0"/>
                </a:cxn>
                <a:cxn ang="0">
                  <a:pos x="163" y="0"/>
                </a:cxn>
                <a:cxn ang="0">
                  <a:pos x="272" y="340"/>
                </a:cxn>
                <a:cxn ang="0">
                  <a:pos x="227" y="340"/>
                </a:cxn>
                <a:cxn ang="0">
                  <a:pos x="201" y="253"/>
                </a:cxn>
                <a:cxn ang="0">
                  <a:pos x="71" y="253"/>
                </a:cxn>
                <a:cxn ang="0">
                  <a:pos x="135" y="36"/>
                </a:cxn>
                <a:cxn ang="0">
                  <a:pos x="80" y="218"/>
                </a:cxn>
                <a:cxn ang="0">
                  <a:pos x="191" y="218"/>
                </a:cxn>
                <a:cxn ang="0">
                  <a:pos x="135" y="36"/>
                </a:cxn>
              </a:cxnLst>
              <a:rect l="0" t="0" r="r" b="b"/>
              <a:pathLst>
                <a:path w="272" h="340">
                  <a:moveTo>
                    <a:pt x="71" y="253"/>
                  </a:moveTo>
                  <a:lnTo>
                    <a:pt x="43" y="340"/>
                  </a:lnTo>
                  <a:lnTo>
                    <a:pt x="0" y="340"/>
                  </a:lnTo>
                  <a:lnTo>
                    <a:pt x="109" y="0"/>
                  </a:lnTo>
                  <a:lnTo>
                    <a:pt x="163" y="0"/>
                  </a:lnTo>
                  <a:lnTo>
                    <a:pt x="272" y="340"/>
                  </a:lnTo>
                  <a:lnTo>
                    <a:pt x="227" y="340"/>
                  </a:lnTo>
                  <a:lnTo>
                    <a:pt x="201" y="253"/>
                  </a:lnTo>
                  <a:lnTo>
                    <a:pt x="71" y="253"/>
                  </a:lnTo>
                  <a:close/>
                  <a:moveTo>
                    <a:pt x="135" y="36"/>
                  </a:moveTo>
                  <a:lnTo>
                    <a:pt x="80" y="218"/>
                  </a:lnTo>
                  <a:lnTo>
                    <a:pt x="191" y="218"/>
                  </a:lnTo>
                  <a:lnTo>
                    <a:pt x="135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9" name="Freeform 28"/>
            <p:cNvSpPr>
              <a:spLocks noEditPoints="1"/>
            </p:cNvSpPr>
            <p:nvPr/>
          </p:nvSpPr>
          <p:spPr bwMode="auto">
            <a:xfrm>
              <a:off x="7053263" y="1012825"/>
              <a:ext cx="355600" cy="539750"/>
            </a:xfrm>
            <a:custGeom>
              <a:avLst/>
              <a:gdLst/>
              <a:ahLst/>
              <a:cxnLst>
                <a:cxn ang="0">
                  <a:pos x="95" y="103"/>
                </a:cxn>
                <a:cxn ang="0">
                  <a:pos x="40" y="144"/>
                </a:cxn>
                <a:cxn ang="0">
                  <a:pos x="0" y="144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89" y="36"/>
                </a:cxn>
                <a:cxn ang="0">
                  <a:pos x="62" y="68"/>
                </a:cxn>
                <a:cxn ang="0">
                  <a:pos x="95" y="103"/>
                </a:cxn>
                <a:cxn ang="0">
                  <a:pos x="18" y="62"/>
                </a:cxn>
                <a:cxn ang="0">
                  <a:pos x="42" y="62"/>
                </a:cxn>
                <a:cxn ang="0">
                  <a:pos x="70" y="38"/>
                </a:cxn>
                <a:cxn ang="0">
                  <a:pos x="35" y="15"/>
                </a:cxn>
                <a:cxn ang="0">
                  <a:pos x="18" y="15"/>
                </a:cxn>
                <a:cxn ang="0">
                  <a:pos x="18" y="62"/>
                </a:cxn>
                <a:cxn ang="0">
                  <a:pos x="40" y="129"/>
                </a:cxn>
                <a:cxn ang="0">
                  <a:pos x="76" y="103"/>
                </a:cxn>
                <a:cxn ang="0">
                  <a:pos x="43" y="76"/>
                </a:cxn>
                <a:cxn ang="0">
                  <a:pos x="18" y="76"/>
                </a:cxn>
                <a:cxn ang="0">
                  <a:pos x="18" y="129"/>
                </a:cxn>
                <a:cxn ang="0">
                  <a:pos x="40" y="129"/>
                </a:cxn>
              </a:cxnLst>
              <a:rect l="0" t="0" r="r" b="b"/>
              <a:pathLst>
                <a:path w="95" h="144">
                  <a:moveTo>
                    <a:pt x="95" y="103"/>
                  </a:moveTo>
                  <a:cubicBezTo>
                    <a:pt x="95" y="133"/>
                    <a:pt x="72" y="144"/>
                    <a:pt x="40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68" y="0"/>
                    <a:pt x="89" y="12"/>
                    <a:pt x="89" y="36"/>
                  </a:cubicBezTo>
                  <a:cubicBezTo>
                    <a:pt x="89" y="54"/>
                    <a:pt x="76" y="65"/>
                    <a:pt x="62" y="68"/>
                  </a:cubicBezTo>
                  <a:cubicBezTo>
                    <a:pt x="79" y="71"/>
                    <a:pt x="95" y="79"/>
                    <a:pt x="95" y="103"/>
                  </a:cubicBezTo>
                  <a:close/>
                  <a:moveTo>
                    <a:pt x="18" y="62"/>
                  </a:moveTo>
                  <a:cubicBezTo>
                    <a:pt x="42" y="62"/>
                    <a:pt x="42" y="62"/>
                    <a:pt x="42" y="62"/>
                  </a:cubicBezTo>
                  <a:cubicBezTo>
                    <a:pt x="58" y="62"/>
                    <a:pt x="70" y="53"/>
                    <a:pt x="70" y="38"/>
                  </a:cubicBezTo>
                  <a:cubicBezTo>
                    <a:pt x="70" y="20"/>
                    <a:pt x="57" y="15"/>
                    <a:pt x="35" y="15"/>
                  </a:cubicBezTo>
                  <a:cubicBezTo>
                    <a:pt x="18" y="15"/>
                    <a:pt x="18" y="15"/>
                    <a:pt x="18" y="15"/>
                  </a:cubicBezTo>
                  <a:lnTo>
                    <a:pt x="18" y="62"/>
                  </a:lnTo>
                  <a:close/>
                  <a:moveTo>
                    <a:pt x="40" y="129"/>
                  </a:moveTo>
                  <a:cubicBezTo>
                    <a:pt x="61" y="129"/>
                    <a:pt x="76" y="124"/>
                    <a:pt x="76" y="103"/>
                  </a:cubicBezTo>
                  <a:cubicBezTo>
                    <a:pt x="76" y="83"/>
                    <a:pt x="61" y="76"/>
                    <a:pt x="43" y="7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8" y="129"/>
                    <a:pt x="18" y="129"/>
                    <a:pt x="18" y="129"/>
                  </a:cubicBezTo>
                  <a:lnTo>
                    <a:pt x="4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1" name="Freeform 29"/>
            <p:cNvSpPr/>
            <p:nvPr/>
          </p:nvSpPr>
          <p:spPr bwMode="auto">
            <a:xfrm>
              <a:off x="4627563" y="3421063"/>
              <a:ext cx="374650" cy="558800"/>
            </a:xfrm>
            <a:custGeom>
              <a:avLst/>
              <a:gdLst/>
              <a:ahLst/>
              <a:cxnLst>
                <a:cxn ang="0">
                  <a:pos x="98" y="14"/>
                </a:cxn>
                <a:cxn ang="0">
                  <a:pos x="89" y="26"/>
                </a:cxn>
                <a:cxn ang="0">
                  <a:pos x="61" y="15"/>
                </a:cxn>
                <a:cxn ang="0">
                  <a:pos x="20" y="75"/>
                </a:cxn>
                <a:cxn ang="0">
                  <a:pos x="60" y="133"/>
                </a:cxn>
                <a:cxn ang="0">
                  <a:pos x="91" y="121"/>
                </a:cxn>
                <a:cxn ang="0">
                  <a:pos x="100" y="133"/>
                </a:cxn>
                <a:cxn ang="0">
                  <a:pos x="60" y="149"/>
                </a:cxn>
                <a:cxn ang="0">
                  <a:pos x="0" y="75"/>
                </a:cxn>
                <a:cxn ang="0">
                  <a:pos x="60" y="0"/>
                </a:cxn>
                <a:cxn ang="0">
                  <a:pos x="98" y="14"/>
                </a:cxn>
              </a:cxnLst>
              <a:rect l="0" t="0" r="r" b="b"/>
              <a:pathLst>
                <a:path w="100" h="149">
                  <a:moveTo>
                    <a:pt x="98" y="14"/>
                  </a:moveTo>
                  <a:cubicBezTo>
                    <a:pt x="89" y="26"/>
                    <a:pt x="89" y="26"/>
                    <a:pt x="89" y="26"/>
                  </a:cubicBezTo>
                  <a:cubicBezTo>
                    <a:pt x="79" y="19"/>
                    <a:pt x="71" y="15"/>
                    <a:pt x="61" y="15"/>
                  </a:cubicBezTo>
                  <a:cubicBezTo>
                    <a:pt x="38" y="15"/>
                    <a:pt x="20" y="31"/>
                    <a:pt x="20" y="75"/>
                  </a:cubicBezTo>
                  <a:cubicBezTo>
                    <a:pt x="20" y="116"/>
                    <a:pt x="37" y="133"/>
                    <a:pt x="60" y="133"/>
                  </a:cubicBezTo>
                  <a:cubicBezTo>
                    <a:pt x="74" y="133"/>
                    <a:pt x="83" y="127"/>
                    <a:pt x="91" y="121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2" y="141"/>
                    <a:pt x="79" y="149"/>
                    <a:pt x="60" y="149"/>
                  </a:cubicBezTo>
                  <a:cubicBezTo>
                    <a:pt x="25" y="149"/>
                    <a:pt x="0" y="123"/>
                    <a:pt x="0" y="75"/>
                  </a:cubicBezTo>
                  <a:cubicBezTo>
                    <a:pt x="0" y="26"/>
                    <a:pt x="27" y="0"/>
                    <a:pt x="60" y="0"/>
                  </a:cubicBezTo>
                  <a:cubicBezTo>
                    <a:pt x="77" y="0"/>
                    <a:pt x="87" y="5"/>
                    <a:pt x="98" y="1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3" name="Freeform 30"/>
            <p:cNvSpPr>
              <a:spLocks noEditPoints="1"/>
            </p:cNvSpPr>
            <p:nvPr/>
          </p:nvSpPr>
          <p:spPr bwMode="auto">
            <a:xfrm>
              <a:off x="7053263" y="3432175"/>
              <a:ext cx="374650" cy="53657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0" y="71"/>
                </a:cxn>
                <a:cxn ang="0">
                  <a:pos x="34" y="143"/>
                </a:cxn>
                <a:cxn ang="0">
                  <a:pos x="0" y="143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18" y="129"/>
                </a:cxn>
                <a:cxn ang="0">
                  <a:pos x="35" y="129"/>
                </a:cxn>
                <a:cxn ang="0">
                  <a:pos x="81" y="71"/>
                </a:cxn>
                <a:cxn ang="0">
                  <a:pos x="34" y="15"/>
                </a:cxn>
                <a:cxn ang="0">
                  <a:pos x="18" y="15"/>
                </a:cxn>
                <a:cxn ang="0">
                  <a:pos x="18" y="129"/>
                </a:cxn>
              </a:cxnLst>
              <a:rect l="0" t="0" r="r" b="b"/>
              <a:pathLst>
                <a:path w="100" h="143">
                  <a:moveTo>
                    <a:pt x="30" y="0"/>
                  </a:moveTo>
                  <a:cubicBezTo>
                    <a:pt x="66" y="0"/>
                    <a:pt x="100" y="11"/>
                    <a:pt x="100" y="71"/>
                  </a:cubicBezTo>
                  <a:cubicBezTo>
                    <a:pt x="100" y="129"/>
                    <a:pt x="64" y="143"/>
                    <a:pt x="34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" y="0"/>
                  </a:lnTo>
                  <a:close/>
                  <a:moveTo>
                    <a:pt x="18" y="129"/>
                  </a:moveTo>
                  <a:cubicBezTo>
                    <a:pt x="35" y="129"/>
                    <a:pt x="35" y="129"/>
                    <a:pt x="35" y="129"/>
                  </a:cubicBezTo>
                  <a:cubicBezTo>
                    <a:pt x="58" y="129"/>
                    <a:pt x="81" y="119"/>
                    <a:pt x="81" y="71"/>
                  </a:cubicBezTo>
                  <a:cubicBezTo>
                    <a:pt x="81" y="21"/>
                    <a:pt x="57" y="15"/>
                    <a:pt x="34" y="15"/>
                  </a:cubicBezTo>
                  <a:cubicBezTo>
                    <a:pt x="18" y="15"/>
                    <a:pt x="18" y="15"/>
                    <a:pt x="18" y="15"/>
                  </a:cubicBezTo>
                  <a:lnTo>
                    <a:pt x="18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100392" y="4798382"/>
            <a:ext cx="3991216" cy="1948648"/>
            <a:chOff x="8386921" y="2138442"/>
            <a:chExt cx="2501951" cy="1401105"/>
          </a:xfrm>
        </p:grpSpPr>
        <p:sp>
          <p:nvSpPr>
            <p:cNvPr id="5" name="矩形 4"/>
            <p:cNvSpPr/>
            <p:nvPr/>
          </p:nvSpPr>
          <p:spPr>
            <a:xfrm>
              <a:off x="8386921" y="2138442"/>
              <a:ext cx="2501951" cy="5757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504910" y="2542351"/>
              <a:ext cx="2265974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3077" name="AutoShape 5"/>
          <p:cNvSpPr>
            <a:spLocks noChangeAspect="1" noChangeArrowheads="1" noTextEdit="1"/>
          </p:cNvSpPr>
          <p:nvPr/>
        </p:nvSpPr>
        <p:spPr bwMode="auto">
          <a:xfrm>
            <a:off x="3303588" y="381000"/>
            <a:ext cx="5343525" cy="4208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79" name="Freeform 7"/>
          <p:cNvSpPr>
            <a:spLocks noEditPoints="1"/>
          </p:cNvSpPr>
          <p:nvPr/>
        </p:nvSpPr>
        <p:spPr bwMode="auto">
          <a:xfrm>
            <a:off x="6075363" y="2566988"/>
            <a:ext cx="1004888" cy="1036638"/>
          </a:xfrm>
          <a:custGeom>
            <a:avLst/>
            <a:gdLst/>
            <a:ahLst/>
            <a:cxnLst>
              <a:cxn ang="0">
                <a:pos x="247" y="138"/>
              </a:cxn>
              <a:cxn ang="0">
                <a:pos x="243" y="108"/>
              </a:cxn>
              <a:cxn ang="0">
                <a:pos x="268" y="93"/>
              </a:cxn>
              <a:cxn ang="0">
                <a:pos x="240" y="45"/>
              </a:cxn>
              <a:cxn ang="0">
                <a:pos x="215" y="59"/>
              </a:cxn>
              <a:cxn ang="0">
                <a:pos x="162" y="29"/>
              </a:cxn>
              <a:cxn ang="0">
                <a:pos x="162" y="0"/>
              </a:cxn>
              <a:cxn ang="0">
                <a:pos x="106" y="0"/>
              </a:cxn>
              <a:cxn ang="0">
                <a:pos x="106" y="29"/>
              </a:cxn>
              <a:cxn ang="0">
                <a:pos x="53" y="59"/>
              </a:cxn>
              <a:cxn ang="0">
                <a:pos x="28" y="45"/>
              </a:cxn>
              <a:cxn ang="0">
                <a:pos x="0" y="93"/>
              </a:cxn>
              <a:cxn ang="0">
                <a:pos x="25" y="108"/>
              </a:cxn>
              <a:cxn ang="0">
                <a:pos x="21" y="138"/>
              </a:cxn>
              <a:cxn ang="0">
                <a:pos x="25" y="169"/>
              </a:cxn>
              <a:cxn ang="0">
                <a:pos x="0" y="183"/>
              </a:cxn>
              <a:cxn ang="0">
                <a:pos x="28" y="231"/>
              </a:cxn>
              <a:cxn ang="0">
                <a:pos x="53" y="217"/>
              </a:cxn>
              <a:cxn ang="0">
                <a:pos x="106" y="248"/>
              </a:cxn>
              <a:cxn ang="0">
                <a:pos x="106" y="276"/>
              </a:cxn>
              <a:cxn ang="0">
                <a:pos x="162" y="276"/>
              </a:cxn>
              <a:cxn ang="0">
                <a:pos x="162" y="248"/>
              </a:cxn>
              <a:cxn ang="0">
                <a:pos x="215" y="217"/>
              </a:cxn>
              <a:cxn ang="0">
                <a:pos x="240" y="231"/>
              </a:cxn>
              <a:cxn ang="0">
                <a:pos x="268" y="183"/>
              </a:cxn>
              <a:cxn ang="0">
                <a:pos x="243" y="169"/>
              </a:cxn>
              <a:cxn ang="0">
                <a:pos x="247" y="138"/>
              </a:cxn>
              <a:cxn ang="0">
                <a:pos x="134" y="194"/>
              </a:cxn>
              <a:cxn ang="0">
                <a:pos x="78" y="138"/>
              </a:cxn>
              <a:cxn ang="0">
                <a:pos x="134" y="82"/>
              </a:cxn>
              <a:cxn ang="0">
                <a:pos x="190" y="138"/>
              </a:cxn>
              <a:cxn ang="0">
                <a:pos x="134" y="194"/>
              </a:cxn>
            </a:cxnLst>
            <a:rect l="0" t="0" r="r" b="b"/>
            <a:pathLst>
              <a:path w="268" h="276">
                <a:moveTo>
                  <a:pt x="247" y="138"/>
                </a:moveTo>
                <a:cubicBezTo>
                  <a:pt x="247" y="128"/>
                  <a:pt x="245" y="117"/>
                  <a:pt x="243" y="108"/>
                </a:cubicBezTo>
                <a:cubicBezTo>
                  <a:pt x="268" y="93"/>
                  <a:pt x="268" y="93"/>
                  <a:pt x="268" y="93"/>
                </a:cubicBezTo>
                <a:cubicBezTo>
                  <a:pt x="240" y="45"/>
                  <a:pt x="240" y="45"/>
                  <a:pt x="240" y="45"/>
                </a:cubicBezTo>
                <a:cubicBezTo>
                  <a:pt x="215" y="59"/>
                  <a:pt x="215" y="59"/>
                  <a:pt x="215" y="59"/>
                </a:cubicBezTo>
                <a:cubicBezTo>
                  <a:pt x="200" y="45"/>
                  <a:pt x="182" y="34"/>
                  <a:pt x="162" y="29"/>
                </a:cubicBezTo>
                <a:cubicBezTo>
                  <a:pt x="162" y="0"/>
                  <a:pt x="162" y="0"/>
                  <a:pt x="162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6" y="29"/>
                  <a:pt x="106" y="29"/>
                  <a:pt x="106" y="29"/>
                </a:cubicBezTo>
                <a:cubicBezTo>
                  <a:pt x="86" y="34"/>
                  <a:pt x="67" y="45"/>
                  <a:pt x="53" y="59"/>
                </a:cubicBezTo>
                <a:cubicBezTo>
                  <a:pt x="28" y="45"/>
                  <a:pt x="28" y="45"/>
                  <a:pt x="28" y="45"/>
                </a:cubicBezTo>
                <a:cubicBezTo>
                  <a:pt x="0" y="93"/>
                  <a:pt x="0" y="93"/>
                  <a:pt x="0" y="93"/>
                </a:cubicBezTo>
                <a:cubicBezTo>
                  <a:pt x="25" y="108"/>
                  <a:pt x="25" y="108"/>
                  <a:pt x="25" y="108"/>
                </a:cubicBezTo>
                <a:cubicBezTo>
                  <a:pt x="23" y="117"/>
                  <a:pt x="21" y="128"/>
                  <a:pt x="21" y="138"/>
                </a:cubicBezTo>
                <a:cubicBezTo>
                  <a:pt x="21" y="149"/>
                  <a:pt x="23" y="159"/>
                  <a:pt x="25" y="169"/>
                </a:cubicBezTo>
                <a:cubicBezTo>
                  <a:pt x="0" y="183"/>
                  <a:pt x="0" y="183"/>
                  <a:pt x="0" y="183"/>
                </a:cubicBezTo>
                <a:cubicBezTo>
                  <a:pt x="28" y="231"/>
                  <a:pt x="28" y="231"/>
                  <a:pt x="28" y="231"/>
                </a:cubicBezTo>
                <a:cubicBezTo>
                  <a:pt x="53" y="217"/>
                  <a:pt x="53" y="217"/>
                  <a:pt x="53" y="217"/>
                </a:cubicBezTo>
                <a:cubicBezTo>
                  <a:pt x="67" y="232"/>
                  <a:pt x="86" y="242"/>
                  <a:pt x="106" y="248"/>
                </a:cubicBezTo>
                <a:cubicBezTo>
                  <a:pt x="106" y="276"/>
                  <a:pt x="106" y="276"/>
                  <a:pt x="106" y="276"/>
                </a:cubicBezTo>
                <a:cubicBezTo>
                  <a:pt x="162" y="276"/>
                  <a:pt x="162" y="276"/>
                  <a:pt x="162" y="276"/>
                </a:cubicBezTo>
                <a:cubicBezTo>
                  <a:pt x="162" y="248"/>
                  <a:pt x="162" y="248"/>
                  <a:pt x="162" y="248"/>
                </a:cubicBezTo>
                <a:cubicBezTo>
                  <a:pt x="182" y="242"/>
                  <a:pt x="200" y="232"/>
                  <a:pt x="215" y="217"/>
                </a:cubicBezTo>
                <a:cubicBezTo>
                  <a:pt x="240" y="231"/>
                  <a:pt x="240" y="231"/>
                  <a:pt x="240" y="231"/>
                </a:cubicBezTo>
                <a:cubicBezTo>
                  <a:pt x="268" y="183"/>
                  <a:pt x="268" y="183"/>
                  <a:pt x="268" y="183"/>
                </a:cubicBezTo>
                <a:cubicBezTo>
                  <a:pt x="243" y="169"/>
                  <a:pt x="243" y="169"/>
                  <a:pt x="243" y="169"/>
                </a:cubicBezTo>
                <a:cubicBezTo>
                  <a:pt x="245" y="159"/>
                  <a:pt x="247" y="149"/>
                  <a:pt x="247" y="138"/>
                </a:cubicBezTo>
                <a:close/>
                <a:moveTo>
                  <a:pt x="134" y="194"/>
                </a:moveTo>
                <a:cubicBezTo>
                  <a:pt x="103" y="194"/>
                  <a:pt x="78" y="169"/>
                  <a:pt x="78" y="138"/>
                </a:cubicBezTo>
                <a:cubicBezTo>
                  <a:pt x="78" y="107"/>
                  <a:pt x="103" y="82"/>
                  <a:pt x="134" y="82"/>
                </a:cubicBezTo>
                <a:cubicBezTo>
                  <a:pt x="165" y="82"/>
                  <a:pt x="190" y="107"/>
                  <a:pt x="190" y="138"/>
                </a:cubicBezTo>
                <a:cubicBezTo>
                  <a:pt x="190" y="169"/>
                  <a:pt x="165" y="194"/>
                  <a:pt x="134" y="194"/>
                </a:cubicBezTo>
                <a:close/>
              </a:path>
            </a:pathLst>
          </a:custGeom>
          <a:solidFill>
            <a:srgbClr val="FFB66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0" name="Freeform 8"/>
          <p:cNvSpPr/>
          <p:nvPr/>
        </p:nvSpPr>
        <p:spPr bwMode="auto">
          <a:xfrm>
            <a:off x="6276976" y="2736850"/>
            <a:ext cx="803275" cy="866775"/>
          </a:xfrm>
          <a:custGeom>
            <a:avLst/>
            <a:gdLst/>
            <a:ahLst/>
            <a:cxnLst>
              <a:cxn ang="0">
                <a:pos x="161" y="172"/>
              </a:cxn>
              <a:cxn ang="0">
                <a:pos x="186" y="186"/>
              </a:cxn>
              <a:cxn ang="0">
                <a:pos x="214" y="138"/>
              </a:cxn>
              <a:cxn ang="0">
                <a:pos x="189" y="124"/>
              </a:cxn>
              <a:cxn ang="0">
                <a:pos x="193" y="93"/>
              </a:cxn>
              <a:cxn ang="0">
                <a:pos x="189" y="63"/>
              </a:cxn>
              <a:cxn ang="0">
                <a:pos x="214" y="48"/>
              </a:cxn>
              <a:cxn ang="0">
                <a:pos x="186" y="0"/>
              </a:cxn>
              <a:cxn ang="0">
                <a:pos x="161" y="14"/>
              </a:cxn>
              <a:cxn ang="0">
                <a:pos x="160" y="13"/>
              </a:cxn>
              <a:cxn ang="0">
                <a:pos x="120" y="53"/>
              </a:cxn>
              <a:cxn ang="0">
                <a:pos x="136" y="93"/>
              </a:cxn>
              <a:cxn ang="0">
                <a:pos x="80" y="149"/>
              </a:cxn>
              <a:cxn ang="0">
                <a:pos x="40" y="133"/>
              </a:cxn>
              <a:cxn ang="0">
                <a:pos x="0" y="173"/>
              </a:cxn>
              <a:cxn ang="0">
                <a:pos x="52" y="203"/>
              </a:cxn>
              <a:cxn ang="0">
                <a:pos x="52" y="231"/>
              </a:cxn>
              <a:cxn ang="0">
                <a:pos x="108" y="231"/>
              </a:cxn>
              <a:cxn ang="0">
                <a:pos x="108" y="203"/>
              </a:cxn>
              <a:cxn ang="0">
                <a:pos x="161" y="172"/>
              </a:cxn>
            </a:cxnLst>
            <a:rect l="0" t="0" r="r" b="b"/>
            <a:pathLst>
              <a:path w="214" h="231">
                <a:moveTo>
                  <a:pt x="161" y="172"/>
                </a:moveTo>
                <a:cubicBezTo>
                  <a:pt x="186" y="186"/>
                  <a:pt x="186" y="186"/>
                  <a:pt x="186" y="186"/>
                </a:cubicBezTo>
                <a:cubicBezTo>
                  <a:pt x="214" y="138"/>
                  <a:pt x="214" y="138"/>
                  <a:pt x="214" y="138"/>
                </a:cubicBezTo>
                <a:cubicBezTo>
                  <a:pt x="189" y="124"/>
                  <a:pt x="189" y="124"/>
                  <a:pt x="189" y="124"/>
                </a:cubicBezTo>
                <a:cubicBezTo>
                  <a:pt x="191" y="114"/>
                  <a:pt x="193" y="104"/>
                  <a:pt x="193" y="93"/>
                </a:cubicBezTo>
                <a:cubicBezTo>
                  <a:pt x="193" y="83"/>
                  <a:pt x="191" y="72"/>
                  <a:pt x="189" y="63"/>
                </a:cubicBezTo>
                <a:cubicBezTo>
                  <a:pt x="214" y="48"/>
                  <a:pt x="214" y="48"/>
                  <a:pt x="214" y="48"/>
                </a:cubicBezTo>
                <a:cubicBezTo>
                  <a:pt x="186" y="0"/>
                  <a:pt x="186" y="0"/>
                  <a:pt x="186" y="0"/>
                </a:cubicBezTo>
                <a:cubicBezTo>
                  <a:pt x="161" y="14"/>
                  <a:pt x="161" y="14"/>
                  <a:pt x="161" y="14"/>
                </a:cubicBezTo>
                <a:cubicBezTo>
                  <a:pt x="160" y="14"/>
                  <a:pt x="160" y="14"/>
                  <a:pt x="160" y="13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0" y="64"/>
                  <a:pt x="136" y="78"/>
                  <a:pt x="136" y="93"/>
                </a:cubicBezTo>
                <a:cubicBezTo>
                  <a:pt x="136" y="124"/>
                  <a:pt x="111" y="149"/>
                  <a:pt x="80" y="149"/>
                </a:cubicBezTo>
                <a:cubicBezTo>
                  <a:pt x="64" y="149"/>
                  <a:pt x="50" y="143"/>
                  <a:pt x="40" y="133"/>
                </a:cubicBezTo>
                <a:cubicBezTo>
                  <a:pt x="0" y="173"/>
                  <a:pt x="0" y="173"/>
                  <a:pt x="0" y="173"/>
                </a:cubicBezTo>
                <a:cubicBezTo>
                  <a:pt x="14" y="187"/>
                  <a:pt x="32" y="197"/>
                  <a:pt x="52" y="203"/>
                </a:cubicBezTo>
                <a:cubicBezTo>
                  <a:pt x="52" y="231"/>
                  <a:pt x="52" y="231"/>
                  <a:pt x="52" y="231"/>
                </a:cubicBezTo>
                <a:cubicBezTo>
                  <a:pt x="108" y="231"/>
                  <a:pt x="108" y="231"/>
                  <a:pt x="108" y="231"/>
                </a:cubicBezTo>
                <a:cubicBezTo>
                  <a:pt x="108" y="203"/>
                  <a:pt x="108" y="203"/>
                  <a:pt x="108" y="203"/>
                </a:cubicBezTo>
                <a:cubicBezTo>
                  <a:pt x="128" y="197"/>
                  <a:pt x="146" y="187"/>
                  <a:pt x="161" y="172"/>
                </a:cubicBezTo>
                <a:close/>
              </a:path>
            </a:pathLst>
          </a:custGeom>
          <a:solidFill>
            <a:srgbClr val="FF8F0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5013326" y="1547813"/>
            <a:ext cx="1563688" cy="539750"/>
          </a:xfrm>
          <a:prstGeom prst="ellipse">
            <a:avLst/>
          </a:pr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2" name="Freeform 10"/>
          <p:cNvSpPr/>
          <p:nvPr/>
        </p:nvSpPr>
        <p:spPr bwMode="auto">
          <a:xfrm>
            <a:off x="5013326" y="1949450"/>
            <a:ext cx="1563688" cy="523875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209" y="140"/>
              </a:cxn>
              <a:cxn ang="0">
                <a:pos x="417" y="83"/>
              </a:cxn>
              <a:cxn ang="0">
                <a:pos x="417" y="0"/>
              </a:cxn>
              <a:cxn ang="0">
                <a:pos x="209" y="57"/>
              </a:cxn>
              <a:cxn ang="0">
                <a:pos x="0" y="0"/>
              </a:cxn>
              <a:cxn ang="0">
                <a:pos x="0" y="83"/>
              </a:cxn>
            </a:cxnLst>
            <a:rect l="0" t="0" r="r" b="b"/>
            <a:pathLst>
              <a:path w="417" h="140">
                <a:moveTo>
                  <a:pt x="0" y="83"/>
                </a:moveTo>
                <a:cubicBezTo>
                  <a:pt x="0" y="83"/>
                  <a:pt x="18" y="137"/>
                  <a:pt x="209" y="140"/>
                </a:cubicBezTo>
                <a:cubicBezTo>
                  <a:pt x="399" y="137"/>
                  <a:pt x="417" y="83"/>
                  <a:pt x="417" y="83"/>
                </a:cubicBezTo>
                <a:cubicBezTo>
                  <a:pt x="417" y="0"/>
                  <a:pt x="417" y="0"/>
                  <a:pt x="417" y="0"/>
                </a:cubicBezTo>
                <a:cubicBezTo>
                  <a:pt x="417" y="0"/>
                  <a:pt x="399" y="54"/>
                  <a:pt x="209" y="57"/>
                </a:cubicBezTo>
                <a:cubicBezTo>
                  <a:pt x="18" y="54"/>
                  <a:pt x="0" y="0"/>
                  <a:pt x="0" y="0"/>
                </a:cubicBezTo>
                <a:lnTo>
                  <a:pt x="0" y="83"/>
                </a:lnTo>
                <a:close/>
              </a:path>
            </a:pathLst>
          </a:cu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3" name="Freeform 11"/>
          <p:cNvSpPr/>
          <p:nvPr/>
        </p:nvSpPr>
        <p:spPr bwMode="auto">
          <a:xfrm>
            <a:off x="5013326" y="2332038"/>
            <a:ext cx="1563688" cy="528638"/>
          </a:xfrm>
          <a:custGeom>
            <a:avLst/>
            <a:gdLst/>
            <a:ahLst/>
            <a:cxnLst>
              <a:cxn ang="0">
                <a:pos x="335" y="110"/>
              </a:cxn>
              <a:cxn ang="0">
                <a:pos x="379" y="85"/>
              </a:cxn>
              <a:cxn ang="0">
                <a:pos x="379" y="53"/>
              </a:cxn>
              <a:cxn ang="0">
                <a:pos x="417" y="53"/>
              </a:cxn>
              <a:cxn ang="0">
                <a:pos x="417" y="0"/>
              </a:cxn>
              <a:cxn ang="0">
                <a:pos x="209" y="57"/>
              </a:cxn>
              <a:cxn ang="0">
                <a:pos x="0" y="0"/>
              </a:cxn>
              <a:cxn ang="0">
                <a:pos x="0" y="84"/>
              </a:cxn>
              <a:cxn ang="0">
                <a:pos x="209" y="141"/>
              </a:cxn>
              <a:cxn ang="0">
                <a:pos x="284" y="136"/>
              </a:cxn>
              <a:cxn ang="0">
                <a:pos x="308" y="95"/>
              </a:cxn>
              <a:cxn ang="0">
                <a:pos x="335" y="110"/>
              </a:cxn>
            </a:cxnLst>
            <a:rect l="0" t="0" r="r" b="b"/>
            <a:pathLst>
              <a:path w="417" h="141">
                <a:moveTo>
                  <a:pt x="335" y="110"/>
                </a:moveTo>
                <a:cubicBezTo>
                  <a:pt x="348" y="99"/>
                  <a:pt x="363" y="90"/>
                  <a:pt x="379" y="85"/>
                </a:cubicBezTo>
                <a:cubicBezTo>
                  <a:pt x="379" y="53"/>
                  <a:pt x="379" y="53"/>
                  <a:pt x="379" y="53"/>
                </a:cubicBezTo>
                <a:cubicBezTo>
                  <a:pt x="417" y="53"/>
                  <a:pt x="417" y="53"/>
                  <a:pt x="417" y="53"/>
                </a:cubicBezTo>
                <a:cubicBezTo>
                  <a:pt x="417" y="0"/>
                  <a:pt x="417" y="0"/>
                  <a:pt x="417" y="0"/>
                </a:cubicBezTo>
                <a:cubicBezTo>
                  <a:pt x="417" y="0"/>
                  <a:pt x="399" y="54"/>
                  <a:pt x="209" y="57"/>
                </a:cubicBezTo>
                <a:cubicBezTo>
                  <a:pt x="18" y="54"/>
                  <a:pt x="0" y="0"/>
                  <a:pt x="0" y="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18" y="138"/>
                  <a:pt x="209" y="141"/>
                </a:cubicBezTo>
                <a:cubicBezTo>
                  <a:pt x="237" y="140"/>
                  <a:pt x="262" y="139"/>
                  <a:pt x="284" y="136"/>
                </a:cubicBezTo>
                <a:cubicBezTo>
                  <a:pt x="308" y="95"/>
                  <a:pt x="308" y="95"/>
                  <a:pt x="308" y="95"/>
                </a:cubicBezTo>
                <a:lnTo>
                  <a:pt x="335" y="110"/>
                </a:lnTo>
                <a:close/>
              </a:path>
            </a:pathLst>
          </a:cu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4" name="Freeform 12"/>
          <p:cNvSpPr/>
          <p:nvPr/>
        </p:nvSpPr>
        <p:spPr bwMode="auto">
          <a:xfrm>
            <a:off x="6403976" y="2913063"/>
            <a:ext cx="173038" cy="239713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3" y="64"/>
              </a:cxn>
              <a:cxn ang="0">
                <a:pos x="46" y="32"/>
              </a:cxn>
              <a:cxn ang="0">
                <a:pos x="46" y="0"/>
              </a:cxn>
              <a:cxn ang="0">
                <a:pos x="0" y="46"/>
              </a:cxn>
            </a:cxnLst>
            <a:rect l="0" t="0" r="r" b="b"/>
            <a:pathLst>
              <a:path w="46" h="64">
                <a:moveTo>
                  <a:pt x="0" y="46"/>
                </a:moveTo>
                <a:cubicBezTo>
                  <a:pt x="0" y="52"/>
                  <a:pt x="1" y="58"/>
                  <a:pt x="3" y="64"/>
                </a:cubicBezTo>
                <a:cubicBezTo>
                  <a:pt x="40" y="48"/>
                  <a:pt x="46" y="32"/>
                  <a:pt x="46" y="32"/>
                </a:cubicBezTo>
                <a:cubicBezTo>
                  <a:pt x="46" y="0"/>
                  <a:pt x="46" y="0"/>
                  <a:pt x="46" y="0"/>
                </a:cubicBezTo>
                <a:cubicBezTo>
                  <a:pt x="20" y="0"/>
                  <a:pt x="0" y="21"/>
                  <a:pt x="0" y="46"/>
                </a:cubicBezTo>
                <a:close/>
              </a:path>
            </a:pathLst>
          </a:cu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5" name="Freeform 13"/>
          <p:cNvSpPr/>
          <p:nvPr/>
        </p:nvSpPr>
        <p:spPr bwMode="auto">
          <a:xfrm>
            <a:off x="5013326" y="2717800"/>
            <a:ext cx="1114425" cy="528638"/>
          </a:xfrm>
          <a:custGeom>
            <a:avLst/>
            <a:gdLst/>
            <a:ahLst/>
            <a:cxnLst>
              <a:cxn ang="0">
                <a:pos x="294" y="98"/>
              </a:cxn>
              <a:cxn ang="0">
                <a:pos x="297" y="72"/>
              </a:cxn>
              <a:cxn ang="0">
                <a:pos x="270" y="57"/>
              </a:cxn>
              <a:cxn ang="0">
                <a:pos x="272" y="54"/>
              </a:cxn>
              <a:cxn ang="0">
                <a:pos x="209" y="57"/>
              </a:cxn>
              <a:cxn ang="0">
                <a:pos x="0" y="0"/>
              </a:cxn>
              <a:cxn ang="0">
                <a:pos x="0" y="84"/>
              </a:cxn>
              <a:cxn ang="0">
                <a:pos x="209" y="141"/>
              </a:cxn>
              <a:cxn ang="0">
                <a:pos x="274" y="137"/>
              </a:cxn>
              <a:cxn ang="0">
                <a:pos x="297" y="124"/>
              </a:cxn>
              <a:cxn ang="0">
                <a:pos x="294" y="98"/>
              </a:cxn>
            </a:cxnLst>
            <a:rect l="0" t="0" r="r" b="b"/>
            <a:pathLst>
              <a:path w="297" h="141">
                <a:moveTo>
                  <a:pt x="294" y="98"/>
                </a:moveTo>
                <a:cubicBezTo>
                  <a:pt x="294" y="90"/>
                  <a:pt x="295" y="81"/>
                  <a:pt x="297" y="72"/>
                </a:cubicBezTo>
                <a:cubicBezTo>
                  <a:pt x="270" y="57"/>
                  <a:pt x="270" y="57"/>
                  <a:pt x="270" y="57"/>
                </a:cubicBezTo>
                <a:cubicBezTo>
                  <a:pt x="272" y="54"/>
                  <a:pt x="272" y="54"/>
                  <a:pt x="272" y="54"/>
                </a:cubicBezTo>
                <a:cubicBezTo>
                  <a:pt x="253" y="56"/>
                  <a:pt x="232" y="57"/>
                  <a:pt x="209" y="57"/>
                </a:cubicBezTo>
                <a:cubicBezTo>
                  <a:pt x="18" y="54"/>
                  <a:pt x="0" y="0"/>
                  <a:pt x="0" y="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18" y="138"/>
                  <a:pt x="209" y="141"/>
                </a:cubicBezTo>
                <a:cubicBezTo>
                  <a:pt x="233" y="140"/>
                  <a:pt x="255" y="139"/>
                  <a:pt x="274" y="137"/>
                </a:cubicBezTo>
                <a:cubicBezTo>
                  <a:pt x="297" y="124"/>
                  <a:pt x="297" y="124"/>
                  <a:pt x="297" y="124"/>
                </a:cubicBezTo>
                <a:cubicBezTo>
                  <a:pt x="295" y="115"/>
                  <a:pt x="294" y="107"/>
                  <a:pt x="294" y="98"/>
                </a:cubicBezTo>
                <a:close/>
              </a:path>
            </a:pathLst>
          </a:cu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6" name="Freeform 14"/>
          <p:cNvSpPr/>
          <p:nvPr/>
        </p:nvSpPr>
        <p:spPr bwMode="auto">
          <a:xfrm>
            <a:off x="7386638" y="384175"/>
            <a:ext cx="1169988" cy="882650"/>
          </a:xfrm>
          <a:custGeom>
            <a:avLst/>
            <a:gdLst/>
            <a:ahLst/>
            <a:cxnLst>
              <a:cxn ang="0">
                <a:pos x="305" y="235"/>
              </a:cxn>
              <a:cxn ang="0">
                <a:pos x="8" y="235"/>
              </a:cxn>
              <a:cxn ang="0">
                <a:pos x="0" y="228"/>
              </a:cxn>
              <a:cxn ang="0">
                <a:pos x="0" y="7"/>
              </a:cxn>
              <a:cxn ang="0">
                <a:pos x="8" y="0"/>
              </a:cxn>
              <a:cxn ang="0">
                <a:pos x="305" y="0"/>
              </a:cxn>
              <a:cxn ang="0">
                <a:pos x="312" y="7"/>
              </a:cxn>
              <a:cxn ang="0">
                <a:pos x="312" y="228"/>
              </a:cxn>
              <a:cxn ang="0">
                <a:pos x="305" y="235"/>
              </a:cxn>
            </a:cxnLst>
            <a:rect l="0" t="0" r="r" b="b"/>
            <a:pathLst>
              <a:path w="312" h="235">
                <a:moveTo>
                  <a:pt x="305" y="235"/>
                </a:moveTo>
                <a:cubicBezTo>
                  <a:pt x="8" y="235"/>
                  <a:pt x="8" y="235"/>
                  <a:pt x="8" y="235"/>
                </a:cubicBezTo>
                <a:cubicBezTo>
                  <a:pt x="4" y="235"/>
                  <a:pt x="0" y="232"/>
                  <a:pt x="0" y="228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4" y="0"/>
                  <a:pt x="8" y="0"/>
                </a:cubicBezTo>
                <a:cubicBezTo>
                  <a:pt x="305" y="0"/>
                  <a:pt x="305" y="0"/>
                  <a:pt x="305" y="0"/>
                </a:cubicBezTo>
                <a:cubicBezTo>
                  <a:pt x="309" y="0"/>
                  <a:pt x="312" y="3"/>
                  <a:pt x="312" y="7"/>
                </a:cubicBezTo>
                <a:cubicBezTo>
                  <a:pt x="312" y="228"/>
                  <a:pt x="312" y="228"/>
                  <a:pt x="312" y="228"/>
                </a:cubicBezTo>
                <a:cubicBezTo>
                  <a:pt x="312" y="232"/>
                  <a:pt x="309" y="235"/>
                  <a:pt x="305" y="235"/>
                </a:cubicBezTo>
                <a:close/>
              </a:path>
            </a:pathLst>
          </a:cu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7443788" y="433388"/>
            <a:ext cx="1060450" cy="712788"/>
          </a:xfrm>
          <a:prstGeom prst="rect">
            <a:avLst/>
          </a:prstGeom>
          <a:solidFill>
            <a:srgbClr val="5E8CB9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7446963" y="436563"/>
            <a:ext cx="1049338" cy="701675"/>
          </a:xfrm>
          <a:prstGeom prst="rect">
            <a:avLst/>
          </a:prstGeom>
          <a:solidFill>
            <a:srgbClr val="92CCF3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89" name="Freeform 17"/>
          <p:cNvSpPr/>
          <p:nvPr/>
        </p:nvSpPr>
        <p:spPr bwMode="auto">
          <a:xfrm>
            <a:off x="7727951" y="436563"/>
            <a:ext cx="768350" cy="701675"/>
          </a:xfrm>
          <a:custGeom>
            <a:avLst/>
            <a:gdLst/>
            <a:ahLst/>
            <a:cxnLst>
              <a:cxn ang="0">
                <a:pos x="484" y="442"/>
              </a:cxn>
              <a:cxn ang="0">
                <a:pos x="0" y="442"/>
              </a:cxn>
              <a:cxn ang="0">
                <a:pos x="267" y="0"/>
              </a:cxn>
              <a:cxn ang="0">
                <a:pos x="484" y="0"/>
              </a:cxn>
              <a:cxn ang="0">
                <a:pos x="484" y="442"/>
              </a:cxn>
            </a:cxnLst>
            <a:rect l="0" t="0" r="r" b="b"/>
            <a:pathLst>
              <a:path w="484" h="442">
                <a:moveTo>
                  <a:pt x="484" y="442"/>
                </a:moveTo>
                <a:lnTo>
                  <a:pt x="0" y="442"/>
                </a:lnTo>
                <a:lnTo>
                  <a:pt x="267" y="0"/>
                </a:lnTo>
                <a:lnTo>
                  <a:pt x="484" y="0"/>
                </a:lnTo>
                <a:lnTo>
                  <a:pt x="484" y="442"/>
                </a:ln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90" name="Freeform 18"/>
          <p:cNvSpPr/>
          <p:nvPr/>
        </p:nvSpPr>
        <p:spPr bwMode="auto">
          <a:xfrm>
            <a:off x="7292976" y="1289050"/>
            <a:ext cx="1357313" cy="714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"/>
              </a:cxn>
              <a:cxn ang="0">
                <a:pos x="13" y="19"/>
              </a:cxn>
              <a:cxn ang="0">
                <a:pos x="350" y="19"/>
              </a:cxn>
              <a:cxn ang="0">
                <a:pos x="362" y="6"/>
              </a:cxn>
              <a:cxn ang="0">
                <a:pos x="362" y="0"/>
              </a:cxn>
              <a:cxn ang="0">
                <a:pos x="0" y="0"/>
              </a:cxn>
            </a:cxnLst>
            <a:rect l="0" t="0" r="r" b="b"/>
            <a:pathLst>
              <a:path w="362" h="19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0" y="13"/>
                  <a:pt x="6" y="19"/>
                  <a:pt x="13" y="19"/>
                </a:cubicBezTo>
                <a:cubicBezTo>
                  <a:pt x="350" y="19"/>
                  <a:pt x="350" y="19"/>
                  <a:pt x="350" y="19"/>
                </a:cubicBezTo>
                <a:cubicBezTo>
                  <a:pt x="357" y="19"/>
                  <a:pt x="362" y="13"/>
                  <a:pt x="362" y="6"/>
                </a:cubicBezTo>
                <a:cubicBezTo>
                  <a:pt x="362" y="0"/>
                  <a:pt x="362" y="0"/>
                  <a:pt x="36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91" name="Oval 19"/>
          <p:cNvSpPr>
            <a:spLocks noChangeArrowheads="1"/>
          </p:cNvSpPr>
          <p:nvPr/>
        </p:nvSpPr>
        <p:spPr bwMode="auto">
          <a:xfrm>
            <a:off x="7537451" y="700088"/>
            <a:ext cx="115888" cy="11588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92" name="Oval 20"/>
          <p:cNvSpPr>
            <a:spLocks noChangeArrowheads="1"/>
          </p:cNvSpPr>
          <p:nvPr/>
        </p:nvSpPr>
        <p:spPr bwMode="auto">
          <a:xfrm>
            <a:off x="7747001" y="958850"/>
            <a:ext cx="115888" cy="11588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93" name="Oval 21"/>
          <p:cNvSpPr>
            <a:spLocks noChangeArrowheads="1"/>
          </p:cNvSpPr>
          <p:nvPr/>
        </p:nvSpPr>
        <p:spPr bwMode="auto">
          <a:xfrm>
            <a:off x="8294688" y="846138"/>
            <a:ext cx="115888" cy="11588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94" name="Oval 22"/>
          <p:cNvSpPr>
            <a:spLocks noChangeArrowheads="1"/>
          </p:cNvSpPr>
          <p:nvPr/>
        </p:nvSpPr>
        <p:spPr bwMode="auto">
          <a:xfrm>
            <a:off x="8005763" y="531813"/>
            <a:ext cx="115888" cy="11588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95" name="Freeform 23"/>
          <p:cNvSpPr/>
          <p:nvPr/>
        </p:nvSpPr>
        <p:spPr bwMode="auto">
          <a:xfrm>
            <a:off x="7585076" y="568325"/>
            <a:ext cx="776288" cy="468313"/>
          </a:xfrm>
          <a:custGeom>
            <a:avLst/>
            <a:gdLst/>
            <a:ahLst/>
            <a:cxnLst>
              <a:cxn ang="0">
                <a:pos x="300" y="0"/>
              </a:cxn>
              <a:cxn ang="0">
                <a:pos x="137" y="269"/>
              </a:cxn>
              <a:cxn ang="0">
                <a:pos x="12" y="114"/>
              </a:cxn>
              <a:cxn ang="0">
                <a:pos x="0" y="123"/>
              </a:cxn>
              <a:cxn ang="0">
                <a:pos x="140" y="295"/>
              </a:cxn>
              <a:cxn ang="0">
                <a:pos x="303" y="26"/>
              </a:cxn>
              <a:cxn ang="0">
                <a:pos x="478" y="218"/>
              </a:cxn>
              <a:cxn ang="0">
                <a:pos x="489" y="206"/>
              </a:cxn>
              <a:cxn ang="0">
                <a:pos x="300" y="0"/>
              </a:cxn>
            </a:cxnLst>
            <a:rect l="0" t="0" r="r" b="b"/>
            <a:pathLst>
              <a:path w="489" h="295">
                <a:moveTo>
                  <a:pt x="300" y="0"/>
                </a:moveTo>
                <a:lnTo>
                  <a:pt x="137" y="269"/>
                </a:lnTo>
                <a:lnTo>
                  <a:pt x="12" y="114"/>
                </a:lnTo>
                <a:lnTo>
                  <a:pt x="0" y="123"/>
                </a:lnTo>
                <a:lnTo>
                  <a:pt x="140" y="295"/>
                </a:lnTo>
                <a:lnTo>
                  <a:pt x="303" y="26"/>
                </a:lnTo>
                <a:lnTo>
                  <a:pt x="478" y="218"/>
                </a:lnTo>
                <a:lnTo>
                  <a:pt x="489" y="206"/>
                </a:lnTo>
                <a:lnTo>
                  <a:pt x="30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96" name="Oval 24"/>
          <p:cNvSpPr>
            <a:spLocks noChangeArrowheads="1"/>
          </p:cNvSpPr>
          <p:nvPr/>
        </p:nvSpPr>
        <p:spPr bwMode="auto">
          <a:xfrm>
            <a:off x="8020051" y="4449763"/>
            <a:ext cx="38100" cy="3492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auto">
          <a:xfrm>
            <a:off x="7964488" y="4449763"/>
            <a:ext cx="38100" cy="34925"/>
          </a:xfrm>
          <a:prstGeom prst="ellipse">
            <a:avLst/>
          </a:pr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98" name="Oval 26"/>
          <p:cNvSpPr>
            <a:spLocks noChangeArrowheads="1"/>
          </p:cNvSpPr>
          <p:nvPr/>
        </p:nvSpPr>
        <p:spPr bwMode="auto">
          <a:xfrm>
            <a:off x="7908926" y="4449763"/>
            <a:ext cx="36513" cy="34925"/>
          </a:xfrm>
          <a:prstGeom prst="ellipse">
            <a:avLst/>
          </a:pr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99" name="Oval 27"/>
          <p:cNvSpPr>
            <a:spLocks noChangeArrowheads="1"/>
          </p:cNvSpPr>
          <p:nvPr/>
        </p:nvSpPr>
        <p:spPr bwMode="auto">
          <a:xfrm>
            <a:off x="7851776" y="4449763"/>
            <a:ext cx="38100" cy="34925"/>
          </a:xfrm>
          <a:prstGeom prst="ellipse">
            <a:avLst/>
          </a:pr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0" name="Oval 28"/>
          <p:cNvSpPr>
            <a:spLocks noChangeArrowheads="1"/>
          </p:cNvSpPr>
          <p:nvPr/>
        </p:nvSpPr>
        <p:spPr bwMode="auto">
          <a:xfrm>
            <a:off x="7796213" y="4449763"/>
            <a:ext cx="36513" cy="34925"/>
          </a:xfrm>
          <a:prstGeom prst="ellipse">
            <a:avLst/>
          </a:pr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1" name="Oval 29"/>
          <p:cNvSpPr>
            <a:spLocks noChangeArrowheads="1"/>
          </p:cNvSpPr>
          <p:nvPr/>
        </p:nvSpPr>
        <p:spPr bwMode="auto">
          <a:xfrm>
            <a:off x="7739063" y="4449763"/>
            <a:ext cx="38100" cy="34925"/>
          </a:xfrm>
          <a:prstGeom prst="ellipse">
            <a:avLst/>
          </a:pr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2" name="Oval 30"/>
          <p:cNvSpPr>
            <a:spLocks noChangeArrowheads="1"/>
          </p:cNvSpPr>
          <p:nvPr/>
        </p:nvSpPr>
        <p:spPr bwMode="auto">
          <a:xfrm>
            <a:off x="7683501" y="4449763"/>
            <a:ext cx="38100" cy="34925"/>
          </a:xfrm>
          <a:prstGeom prst="ellipse">
            <a:avLst/>
          </a:pr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3" name="Oval 31"/>
          <p:cNvSpPr>
            <a:spLocks noChangeArrowheads="1"/>
          </p:cNvSpPr>
          <p:nvPr/>
        </p:nvSpPr>
        <p:spPr bwMode="auto">
          <a:xfrm>
            <a:off x="7626351" y="4449763"/>
            <a:ext cx="38100" cy="34925"/>
          </a:xfrm>
          <a:prstGeom prst="ellipse">
            <a:avLst/>
          </a:pr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4" name="Oval 32"/>
          <p:cNvSpPr>
            <a:spLocks noChangeArrowheads="1"/>
          </p:cNvSpPr>
          <p:nvPr/>
        </p:nvSpPr>
        <p:spPr bwMode="auto">
          <a:xfrm>
            <a:off x="7570788" y="4449763"/>
            <a:ext cx="38100" cy="34925"/>
          </a:xfrm>
          <a:prstGeom prst="ellipse">
            <a:avLst/>
          </a:pr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5" name="Oval 33"/>
          <p:cNvSpPr>
            <a:spLocks noChangeArrowheads="1"/>
          </p:cNvSpPr>
          <p:nvPr/>
        </p:nvSpPr>
        <p:spPr bwMode="auto">
          <a:xfrm>
            <a:off x="7570788" y="4113213"/>
            <a:ext cx="38100" cy="36513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6" name="Oval 34"/>
          <p:cNvSpPr>
            <a:spLocks noChangeArrowheads="1"/>
          </p:cNvSpPr>
          <p:nvPr/>
        </p:nvSpPr>
        <p:spPr bwMode="auto">
          <a:xfrm>
            <a:off x="7570788" y="4168775"/>
            <a:ext cx="38100" cy="38100"/>
          </a:xfrm>
          <a:prstGeom prst="ellipse">
            <a:avLst/>
          </a:pr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7" name="Oval 35"/>
          <p:cNvSpPr>
            <a:spLocks noChangeArrowheads="1"/>
          </p:cNvSpPr>
          <p:nvPr/>
        </p:nvSpPr>
        <p:spPr bwMode="auto">
          <a:xfrm>
            <a:off x="7570788" y="4225925"/>
            <a:ext cx="38100" cy="36513"/>
          </a:xfrm>
          <a:prstGeom prst="ellipse">
            <a:avLst/>
          </a:pr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8" name="Oval 36"/>
          <p:cNvSpPr>
            <a:spLocks noChangeArrowheads="1"/>
          </p:cNvSpPr>
          <p:nvPr/>
        </p:nvSpPr>
        <p:spPr bwMode="auto">
          <a:xfrm>
            <a:off x="7570788" y="4281488"/>
            <a:ext cx="38100" cy="38100"/>
          </a:xfrm>
          <a:prstGeom prst="ellipse">
            <a:avLst/>
          </a:pr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09" name="Oval 37"/>
          <p:cNvSpPr>
            <a:spLocks noChangeArrowheads="1"/>
          </p:cNvSpPr>
          <p:nvPr/>
        </p:nvSpPr>
        <p:spPr bwMode="auto">
          <a:xfrm>
            <a:off x="7570788" y="4338638"/>
            <a:ext cx="38100" cy="33338"/>
          </a:xfrm>
          <a:prstGeom prst="ellipse">
            <a:avLst/>
          </a:pr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10" name="Oval 38"/>
          <p:cNvSpPr>
            <a:spLocks noChangeArrowheads="1"/>
          </p:cNvSpPr>
          <p:nvPr/>
        </p:nvSpPr>
        <p:spPr bwMode="auto">
          <a:xfrm>
            <a:off x="7570788" y="4394200"/>
            <a:ext cx="38100" cy="33338"/>
          </a:xfrm>
          <a:prstGeom prst="ellipse">
            <a:avLst/>
          </a:pr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11" name="Oval 39"/>
          <p:cNvSpPr>
            <a:spLocks noChangeArrowheads="1"/>
          </p:cNvSpPr>
          <p:nvPr/>
        </p:nvSpPr>
        <p:spPr bwMode="auto">
          <a:xfrm>
            <a:off x="7889876" y="3460750"/>
            <a:ext cx="36513" cy="36513"/>
          </a:xfrm>
          <a:prstGeom prst="ellipse">
            <a:avLst/>
          </a:pr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12" name="Oval 40"/>
          <p:cNvSpPr>
            <a:spLocks noChangeArrowheads="1"/>
          </p:cNvSpPr>
          <p:nvPr/>
        </p:nvSpPr>
        <p:spPr bwMode="auto">
          <a:xfrm>
            <a:off x="7945438" y="3460750"/>
            <a:ext cx="38100" cy="36513"/>
          </a:xfrm>
          <a:prstGeom prst="ellipse">
            <a:avLst/>
          </a:pr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13" name="Oval 41"/>
          <p:cNvSpPr>
            <a:spLocks noChangeArrowheads="1"/>
          </p:cNvSpPr>
          <p:nvPr/>
        </p:nvSpPr>
        <p:spPr bwMode="auto">
          <a:xfrm>
            <a:off x="8002588" y="3460750"/>
            <a:ext cx="36513" cy="36513"/>
          </a:xfrm>
          <a:prstGeom prst="ellipse">
            <a:avLst/>
          </a:pr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14" name="Oval 42"/>
          <p:cNvSpPr>
            <a:spLocks noChangeArrowheads="1"/>
          </p:cNvSpPr>
          <p:nvPr/>
        </p:nvSpPr>
        <p:spPr bwMode="auto">
          <a:xfrm>
            <a:off x="8058151" y="3460750"/>
            <a:ext cx="38100" cy="36513"/>
          </a:xfrm>
          <a:prstGeom prst="ellipse">
            <a:avLst/>
          </a:pr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15" name="Oval 43"/>
          <p:cNvSpPr>
            <a:spLocks noChangeArrowheads="1"/>
          </p:cNvSpPr>
          <p:nvPr/>
        </p:nvSpPr>
        <p:spPr bwMode="auto">
          <a:xfrm>
            <a:off x="8115301" y="3460750"/>
            <a:ext cx="36513" cy="36513"/>
          </a:xfrm>
          <a:prstGeom prst="ellipse">
            <a:avLst/>
          </a:pr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16" name="Oval 44"/>
          <p:cNvSpPr>
            <a:spLocks noChangeArrowheads="1"/>
          </p:cNvSpPr>
          <p:nvPr/>
        </p:nvSpPr>
        <p:spPr bwMode="auto">
          <a:xfrm>
            <a:off x="8170863" y="3460750"/>
            <a:ext cx="38100" cy="36513"/>
          </a:xfrm>
          <a:prstGeom prst="ellipse">
            <a:avLst/>
          </a:pr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17" name="Oval 45"/>
          <p:cNvSpPr>
            <a:spLocks noChangeArrowheads="1"/>
          </p:cNvSpPr>
          <p:nvPr/>
        </p:nvSpPr>
        <p:spPr bwMode="auto">
          <a:xfrm>
            <a:off x="8226426" y="3460750"/>
            <a:ext cx="38100" cy="36513"/>
          </a:xfrm>
          <a:prstGeom prst="ellipse">
            <a:avLst/>
          </a:pr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18" name="Oval 46"/>
          <p:cNvSpPr>
            <a:spLocks noChangeArrowheads="1"/>
          </p:cNvSpPr>
          <p:nvPr/>
        </p:nvSpPr>
        <p:spPr bwMode="auto">
          <a:xfrm>
            <a:off x="8283576" y="3460750"/>
            <a:ext cx="36513" cy="36513"/>
          </a:xfrm>
          <a:prstGeom prst="ellipse">
            <a:avLst/>
          </a:pr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19" name="Oval 47"/>
          <p:cNvSpPr>
            <a:spLocks noChangeArrowheads="1"/>
          </p:cNvSpPr>
          <p:nvPr/>
        </p:nvSpPr>
        <p:spPr bwMode="auto">
          <a:xfrm>
            <a:off x="8339138" y="3460750"/>
            <a:ext cx="38100" cy="36513"/>
          </a:xfrm>
          <a:prstGeom prst="ellipse">
            <a:avLst/>
          </a:pr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20" name="Oval 48"/>
          <p:cNvSpPr>
            <a:spLocks noChangeArrowheads="1"/>
          </p:cNvSpPr>
          <p:nvPr/>
        </p:nvSpPr>
        <p:spPr bwMode="auto">
          <a:xfrm>
            <a:off x="8339138" y="3797300"/>
            <a:ext cx="38100" cy="38100"/>
          </a:xfrm>
          <a:prstGeom prst="ellipse">
            <a:avLst/>
          </a:pr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21" name="Oval 49"/>
          <p:cNvSpPr>
            <a:spLocks noChangeArrowheads="1"/>
          </p:cNvSpPr>
          <p:nvPr/>
        </p:nvSpPr>
        <p:spPr bwMode="auto">
          <a:xfrm>
            <a:off x="8339138" y="3741738"/>
            <a:ext cx="38100" cy="38100"/>
          </a:xfrm>
          <a:prstGeom prst="ellipse">
            <a:avLst/>
          </a:pr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22" name="Oval 50"/>
          <p:cNvSpPr>
            <a:spLocks noChangeArrowheads="1"/>
          </p:cNvSpPr>
          <p:nvPr/>
        </p:nvSpPr>
        <p:spPr bwMode="auto">
          <a:xfrm>
            <a:off x="8339138" y="3686175"/>
            <a:ext cx="38100" cy="36513"/>
          </a:xfrm>
          <a:prstGeom prst="ellipse">
            <a:avLst/>
          </a:pr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23" name="Oval 51"/>
          <p:cNvSpPr>
            <a:spLocks noChangeArrowheads="1"/>
          </p:cNvSpPr>
          <p:nvPr/>
        </p:nvSpPr>
        <p:spPr bwMode="auto">
          <a:xfrm>
            <a:off x="8339138" y="3629025"/>
            <a:ext cx="38100" cy="38100"/>
          </a:xfrm>
          <a:prstGeom prst="ellipse">
            <a:avLst/>
          </a:pr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24" name="Oval 52"/>
          <p:cNvSpPr>
            <a:spLocks noChangeArrowheads="1"/>
          </p:cNvSpPr>
          <p:nvPr/>
        </p:nvSpPr>
        <p:spPr bwMode="auto">
          <a:xfrm>
            <a:off x="8339138" y="3573463"/>
            <a:ext cx="38100" cy="36513"/>
          </a:xfrm>
          <a:prstGeom prst="ellipse">
            <a:avLst/>
          </a:pr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25" name="Oval 53"/>
          <p:cNvSpPr>
            <a:spLocks noChangeArrowheads="1"/>
          </p:cNvSpPr>
          <p:nvPr/>
        </p:nvSpPr>
        <p:spPr bwMode="auto">
          <a:xfrm>
            <a:off x="8339138" y="3516313"/>
            <a:ext cx="38100" cy="38100"/>
          </a:xfrm>
          <a:prstGeom prst="ellipse">
            <a:avLst/>
          </a:pr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26" name="Freeform 54"/>
          <p:cNvSpPr/>
          <p:nvPr/>
        </p:nvSpPr>
        <p:spPr bwMode="auto">
          <a:xfrm>
            <a:off x="7339013" y="3359150"/>
            <a:ext cx="520700" cy="720725"/>
          </a:xfrm>
          <a:custGeom>
            <a:avLst/>
            <a:gdLst/>
            <a:ahLst/>
            <a:cxnLst>
              <a:cxn ang="0">
                <a:pos x="328" y="0"/>
              </a:cxn>
              <a:cxn ang="0">
                <a:pos x="85" y="0"/>
              </a:cxn>
              <a:cxn ang="0">
                <a:pos x="0" y="87"/>
              </a:cxn>
              <a:cxn ang="0">
                <a:pos x="0" y="454"/>
              </a:cxn>
              <a:cxn ang="0">
                <a:pos x="328" y="454"/>
              </a:cxn>
              <a:cxn ang="0">
                <a:pos x="328" y="0"/>
              </a:cxn>
            </a:cxnLst>
            <a:rect l="0" t="0" r="r" b="b"/>
            <a:pathLst>
              <a:path w="328" h="454">
                <a:moveTo>
                  <a:pt x="328" y="0"/>
                </a:moveTo>
                <a:lnTo>
                  <a:pt x="85" y="0"/>
                </a:lnTo>
                <a:lnTo>
                  <a:pt x="0" y="87"/>
                </a:lnTo>
                <a:lnTo>
                  <a:pt x="0" y="454"/>
                </a:lnTo>
                <a:lnTo>
                  <a:pt x="328" y="454"/>
                </a:lnTo>
                <a:lnTo>
                  <a:pt x="328" y="0"/>
                </a:ln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27" name="Freeform 55"/>
          <p:cNvSpPr/>
          <p:nvPr/>
        </p:nvSpPr>
        <p:spPr bwMode="auto">
          <a:xfrm>
            <a:off x="7339013" y="3359150"/>
            <a:ext cx="134938" cy="138113"/>
          </a:xfrm>
          <a:custGeom>
            <a:avLst/>
            <a:gdLst/>
            <a:ahLst/>
            <a:cxnLst>
              <a:cxn ang="0">
                <a:pos x="85" y="87"/>
              </a:cxn>
              <a:cxn ang="0">
                <a:pos x="0" y="87"/>
              </a:cxn>
              <a:cxn ang="0">
                <a:pos x="85" y="0"/>
              </a:cxn>
              <a:cxn ang="0">
                <a:pos x="85" y="87"/>
              </a:cxn>
            </a:cxnLst>
            <a:rect l="0" t="0" r="r" b="b"/>
            <a:pathLst>
              <a:path w="85" h="87">
                <a:moveTo>
                  <a:pt x="85" y="87"/>
                </a:moveTo>
                <a:lnTo>
                  <a:pt x="0" y="87"/>
                </a:lnTo>
                <a:lnTo>
                  <a:pt x="85" y="0"/>
                </a:lnTo>
                <a:lnTo>
                  <a:pt x="85" y="87"/>
                </a:ln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auto">
          <a:xfrm>
            <a:off x="7424738" y="3763963"/>
            <a:ext cx="349250" cy="41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29" name="Rectangle 57"/>
          <p:cNvSpPr>
            <a:spLocks noChangeArrowheads="1"/>
          </p:cNvSpPr>
          <p:nvPr/>
        </p:nvSpPr>
        <p:spPr bwMode="auto">
          <a:xfrm>
            <a:off x="7424738" y="3648075"/>
            <a:ext cx="349250" cy="44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30" name="Rectangle 58"/>
          <p:cNvSpPr>
            <a:spLocks noChangeArrowheads="1"/>
          </p:cNvSpPr>
          <p:nvPr/>
        </p:nvSpPr>
        <p:spPr bwMode="auto">
          <a:xfrm>
            <a:off x="7424738" y="3532188"/>
            <a:ext cx="349250" cy="44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31" name="Freeform 59"/>
          <p:cNvSpPr/>
          <p:nvPr/>
        </p:nvSpPr>
        <p:spPr bwMode="auto">
          <a:xfrm>
            <a:off x="8088313" y="3865563"/>
            <a:ext cx="520700" cy="720725"/>
          </a:xfrm>
          <a:custGeom>
            <a:avLst/>
            <a:gdLst/>
            <a:ahLst/>
            <a:cxnLst>
              <a:cxn ang="0">
                <a:pos x="328" y="0"/>
              </a:cxn>
              <a:cxn ang="0">
                <a:pos x="85" y="0"/>
              </a:cxn>
              <a:cxn ang="0">
                <a:pos x="0" y="87"/>
              </a:cxn>
              <a:cxn ang="0">
                <a:pos x="0" y="454"/>
              </a:cxn>
              <a:cxn ang="0">
                <a:pos x="328" y="454"/>
              </a:cxn>
              <a:cxn ang="0">
                <a:pos x="328" y="0"/>
              </a:cxn>
            </a:cxnLst>
            <a:rect l="0" t="0" r="r" b="b"/>
            <a:pathLst>
              <a:path w="328" h="454">
                <a:moveTo>
                  <a:pt x="328" y="0"/>
                </a:moveTo>
                <a:lnTo>
                  <a:pt x="85" y="0"/>
                </a:lnTo>
                <a:lnTo>
                  <a:pt x="0" y="87"/>
                </a:lnTo>
                <a:lnTo>
                  <a:pt x="0" y="454"/>
                </a:lnTo>
                <a:lnTo>
                  <a:pt x="328" y="454"/>
                </a:lnTo>
                <a:lnTo>
                  <a:pt x="328" y="0"/>
                </a:ln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32" name="Freeform 60"/>
          <p:cNvSpPr/>
          <p:nvPr/>
        </p:nvSpPr>
        <p:spPr bwMode="auto">
          <a:xfrm>
            <a:off x="8088313" y="3865563"/>
            <a:ext cx="134938" cy="138113"/>
          </a:xfrm>
          <a:custGeom>
            <a:avLst/>
            <a:gdLst/>
            <a:ahLst/>
            <a:cxnLst>
              <a:cxn ang="0">
                <a:pos x="85" y="87"/>
              </a:cxn>
              <a:cxn ang="0">
                <a:pos x="0" y="87"/>
              </a:cxn>
              <a:cxn ang="0">
                <a:pos x="85" y="0"/>
              </a:cxn>
              <a:cxn ang="0">
                <a:pos x="85" y="87"/>
              </a:cxn>
            </a:cxnLst>
            <a:rect l="0" t="0" r="r" b="b"/>
            <a:pathLst>
              <a:path w="85" h="87">
                <a:moveTo>
                  <a:pt x="85" y="87"/>
                </a:moveTo>
                <a:lnTo>
                  <a:pt x="0" y="87"/>
                </a:lnTo>
                <a:lnTo>
                  <a:pt x="85" y="0"/>
                </a:lnTo>
                <a:lnTo>
                  <a:pt x="85" y="87"/>
                </a:ln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auto">
          <a:xfrm>
            <a:off x="8174038" y="4267200"/>
            <a:ext cx="346075" cy="44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auto">
          <a:xfrm>
            <a:off x="8174038" y="4149725"/>
            <a:ext cx="346075" cy="46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35" name="Rectangle 63"/>
          <p:cNvSpPr>
            <a:spLocks noChangeArrowheads="1"/>
          </p:cNvSpPr>
          <p:nvPr/>
        </p:nvSpPr>
        <p:spPr bwMode="auto">
          <a:xfrm>
            <a:off x="8174038" y="4038600"/>
            <a:ext cx="346075" cy="44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36" name="Freeform 64"/>
          <p:cNvSpPr/>
          <p:nvPr/>
        </p:nvSpPr>
        <p:spPr bwMode="auto">
          <a:xfrm>
            <a:off x="3490913" y="3430588"/>
            <a:ext cx="1068388" cy="1068388"/>
          </a:xfrm>
          <a:custGeom>
            <a:avLst/>
            <a:gdLst/>
            <a:ahLst/>
            <a:cxnLst>
              <a:cxn ang="0">
                <a:pos x="234" y="234"/>
              </a:cxn>
              <a:cxn ang="0">
                <a:pos x="51" y="234"/>
              </a:cxn>
              <a:cxn ang="0">
                <a:pos x="51" y="51"/>
              </a:cxn>
              <a:cxn ang="0">
                <a:pos x="234" y="51"/>
              </a:cxn>
              <a:cxn ang="0">
                <a:pos x="234" y="234"/>
              </a:cxn>
            </a:cxnLst>
            <a:rect l="0" t="0" r="r" b="b"/>
            <a:pathLst>
              <a:path w="285" h="285">
                <a:moveTo>
                  <a:pt x="234" y="234"/>
                </a:moveTo>
                <a:cubicBezTo>
                  <a:pt x="184" y="285"/>
                  <a:pt x="101" y="285"/>
                  <a:pt x="51" y="234"/>
                </a:cubicBezTo>
                <a:cubicBezTo>
                  <a:pt x="0" y="184"/>
                  <a:pt x="0" y="101"/>
                  <a:pt x="51" y="51"/>
                </a:cubicBezTo>
                <a:cubicBezTo>
                  <a:pt x="101" y="0"/>
                  <a:pt x="184" y="0"/>
                  <a:pt x="234" y="51"/>
                </a:cubicBezTo>
                <a:cubicBezTo>
                  <a:pt x="285" y="101"/>
                  <a:pt x="285" y="184"/>
                  <a:pt x="234" y="23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37" name="Freeform 65"/>
          <p:cNvSpPr/>
          <p:nvPr/>
        </p:nvSpPr>
        <p:spPr bwMode="auto">
          <a:xfrm>
            <a:off x="3603626" y="3989388"/>
            <a:ext cx="396875" cy="198438"/>
          </a:xfrm>
          <a:custGeom>
            <a:avLst/>
            <a:gdLst/>
            <a:ahLst/>
            <a:cxnLst>
              <a:cxn ang="0">
                <a:pos x="106" y="0"/>
              </a:cxn>
              <a:cxn ang="0">
                <a:pos x="0" y="0"/>
              </a:cxn>
              <a:cxn ang="0">
                <a:pos x="16" y="53"/>
              </a:cxn>
              <a:cxn ang="0">
                <a:pos x="106" y="38"/>
              </a:cxn>
              <a:cxn ang="0">
                <a:pos x="106" y="0"/>
              </a:cxn>
            </a:cxnLst>
            <a:rect l="0" t="0" r="r" b="b"/>
            <a:pathLst>
              <a:path w="106" h="53">
                <a:moveTo>
                  <a:pt x="106" y="0"/>
                </a:moveTo>
                <a:cubicBezTo>
                  <a:pt x="0" y="0"/>
                  <a:pt x="0" y="0"/>
                  <a:pt x="0" y="0"/>
                </a:cubicBezTo>
                <a:cubicBezTo>
                  <a:pt x="1" y="19"/>
                  <a:pt x="7" y="37"/>
                  <a:pt x="16" y="53"/>
                </a:cubicBezTo>
                <a:cubicBezTo>
                  <a:pt x="46" y="43"/>
                  <a:pt x="76" y="38"/>
                  <a:pt x="106" y="38"/>
                </a:cubicBezTo>
                <a:lnTo>
                  <a:pt x="106" y="0"/>
                </a:ln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38" name="Freeform 66"/>
          <p:cNvSpPr/>
          <p:nvPr/>
        </p:nvSpPr>
        <p:spPr bwMode="auto">
          <a:xfrm>
            <a:off x="3603626" y="3741738"/>
            <a:ext cx="396875" cy="198438"/>
          </a:xfrm>
          <a:custGeom>
            <a:avLst/>
            <a:gdLst/>
            <a:ahLst/>
            <a:cxnLst>
              <a:cxn ang="0">
                <a:pos x="106" y="15"/>
              </a:cxn>
              <a:cxn ang="0">
                <a:pos x="16" y="0"/>
              </a:cxn>
              <a:cxn ang="0">
                <a:pos x="0" y="53"/>
              </a:cxn>
              <a:cxn ang="0">
                <a:pos x="106" y="53"/>
              </a:cxn>
              <a:cxn ang="0">
                <a:pos x="106" y="15"/>
              </a:cxn>
            </a:cxnLst>
            <a:rect l="0" t="0" r="r" b="b"/>
            <a:pathLst>
              <a:path w="106" h="53">
                <a:moveTo>
                  <a:pt x="106" y="15"/>
                </a:moveTo>
                <a:cubicBezTo>
                  <a:pt x="76" y="14"/>
                  <a:pt x="46" y="9"/>
                  <a:pt x="16" y="0"/>
                </a:cubicBezTo>
                <a:cubicBezTo>
                  <a:pt x="7" y="16"/>
                  <a:pt x="1" y="34"/>
                  <a:pt x="0" y="53"/>
                </a:cubicBezTo>
                <a:cubicBezTo>
                  <a:pt x="106" y="53"/>
                  <a:pt x="106" y="53"/>
                  <a:pt x="106" y="53"/>
                </a:cubicBezTo>
                <a:lnTo>
                  <a:pt x="106" y="15"/>
                </a:ln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39" name="Freeform 67"/>
          <p:cNvSpPr/>
          <p:nvPr/>
        </p:nvSpPr>
        <p:spPr bwMode="auto">
          <a:xfrm>
            <a:off x="3694113" y="3543300"/>
            <a:ext cx="306388" cy="206375"/>
          </a:xfrm>
          <a:custGeom>
            <a:avLst/>
            <a:gdLst/>
            <a:ahLst/>
            <a:cxnLst>
              <a:cxn ang="0">
                <a:pos x="82" y="0"/>
              </a:cxn>
              <a:cxn ang="0">
                <a:pos x="0" y="42"/>
              </a:cxn>
              <a:cxn ang="0">
                <a:pos x="82" y="55"/>
              </a:cxn>
              <a:cxn ang="0">
                <a:pos x="82" y="0"/>
              </a:cxn>
            </a:cxnLst>
            <a:rect l="0" t="0" r="r" b="b"/>
            <a:pathLst>
              <a:path w="82" h="55">
                <a:moveTo>
                  <a:pt x="82" y="0"/>
                </a:moveTo>
                <a:cubicBezTo>
                  <a:pt x="49" y="2"/>
                  <a:pt x="19" y="18"/>
                  <a:pt x="0" y="42"/>
                </a:cubicBezTo>
                <a:cubicBezTo>
                  <a:pt x="27" y="50"/>
                  <a:pt x="54" y="55"/>
                  <a:pt x="82" y="55"/>
                </a:cubicBezTo>
                <a:lnTo>
                  <a:pt x="82" y="0"/>
                </a:ln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40" name="Freeform 68"/>
          <p:cNvSpPr/>
          <p:nvPr/>
        </p:nvSpPr>
        <p:spPr bwMode="auto">
          <a:xfrm>
            <a:off x="4049713" y="3989388"/>
            <a:ext cx="396875" cy="198438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90" y="53"/>
              </a:cxn>
              <a:cxn ang="0">
                <a:pos x="106" y="0"/>
              </a:cxn>
              <a:cxn ang="0">
                <a:pos x="0" y="0"/>
              </a:cxn>
              <a:cxn ang="0">
                <a:pos x="0" y="38"/>
              </a:cxn>
            </a:cxnLst>
            <a:rect l="0" t="0" r="r" b="b"/>
            <a:pathLst>
              <a:path w="106" h="53">
                <a:moveTo>
                  <a:pt x="0" y="38"/>
                </a:moveTo>
                <a:cubicBezTo>
                  <a:pt x="30" y="38"/>
                  <a:pt x="60" y="43"/>
                  <a:pt x="90" y="53"/>
                </a:cubicBezTo>
                <a:cubicBezTo>
                  <a:pt x="99" y="37"/>
                  <a:pt x="105" y="19"/>
                  <a:pt x="106" y="0"/>
                </a:cubicBezTo>
                <a:cubicBezTo>
                  <a:pt x="0" y="0"/>
                  <a:pt x="0" y="0"/>
                  <a:pt x="0" y="0"/>
                </a:cubicBezTo>
                <a:lnTo>
                  <a:pt x="0" y="38"/>
                </a:ln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41" name="Freeform 69"/>
          <p:cNvSpPr/>
          <p:nvPr/>
        </p:nvSpPr>
        <p:spPr bwMode="auto">
          <a:xfrm>
            <a:off x="4049713" y="3741738"/>
            <a:ext cx="396875" cy="198438"/>
          </a:xfrm>
          <a:custGeom>
            <a:avLst/>
            <a:gdLst/>
            <a:ahLst/>
            <a:cxnLst>
              <a:cxn ang="0">
                <a:pos x="0" y="53"/>
              </a:cxn>
              <a:cxn ang="0">
                <a:pos x="106" y="53"/>
              </a:cxn>
              <a:cxn ang="0">
                <a:pos x="90" y="0"/>
              </a:cxn>
              <a:cxn ang="0">
                <a:pos x="0" y="15"/>
              </a:cxn>
              <a:cxn ang="0">
                <a:pos x="0" y="53"/>
              </a:cxn>
            </a:cxnLst>
            <a:rect l="0" t="0" r="r" b="b"/>
            <a:pathLst>
              <a:path w="106" h="53">
                <a:moveTo>
                  <a:pt x="0" y="53"/>
                </a:moveTo>
                <a:cubicBezTo>
                  <a:pt x="106" y="53"/>
                  <a:pt x="106" y="53"/>
                  <a:pt x="106" y="53"/>
                </a:cubicBezTo>
                <a:cubicBezTo>
                  <a:pt x="105" y="34"/>
                  <a:pt x="99" y="16"/>
                  <a:pt x="90" y="0"/>
                </a:cubicBezTo>
                <a:cubicBezTo>
                  <a:pt x="60" y="9"/>
                  <a:pt x="30" y="14"/>
                  <a:pt x="0" y="15"/>
                </a:cubicBezTo>
                <a:lnTo>
                  <a:pt x="0" y="53"/>
                </a:ln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42" name="Freeform 70"/>
          <p:cNvSpPr/>
          <p:nvPr/>
        </p:nvSpPr>
        <p:spPr bwMode="auto">
          <a:xfrm>
            <a:off x="4049713" y="3543300"/>
            <a:ext cx="307975" cy="206375"/>
          </a:xfrm>
          <a:custGeom>
            <a:avLst/>
            <a:gdLst/>
            <a:ahLst/>
            <a:cxnLst>
              <a:cxn ang="0">
                <a:pos x="82" y="42"/>
              </a:cxn>
              <a:cxn ang="0">
                <a:pos x="0" y="0"/>
              </a:cxn>
              <a:cxn ang="0">
                <a:pos x="0" y="55"/>
              </a:cxn>
              <a:cxn ang="0">
                <a:pos x="82" y="42"/>
              </a:cxn>
            </a:cxnLst>
            <a:rect l="0" t="0" r="r" b="b"/>
            <a:pathLst>
              <a:path w="82" h="55">
                <a:moveTo>
                  <a:pt x="82" y="42"/>
                </a:moveTo>
                <a:cubicBezTo>
                  <a:pt x="63" y="18"/>
                  <a:pt x="33" y="2"/>
                  <a:pt x="0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28" y="55"/>
                  <a:pt x="55" y="50"/>
                  <a:pt x="82" y="42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43" name="Freeform 71"/>
          <p:cNvSpPr/>
          <p:nvPr/>
        </p:nvSpPr>
        <p:spPr bwMode="auto">
          <a:xfrm>
            <a:off x="3694113" y="4179888"/>
            <a:ext cx="306388" cy="206375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82" y="55"/>
              </a:cxn>
              <a:cxn ang="0">
                <a:pos x="82" y="0"/>
              </a:cxn>
              <a:cxn ang="0">
                <a:pos x="0" y="12"/>
              </a:cxn>
            </a:cxnLst>
            <a:rect l="0" t="0" r="r" b="b"/>
            <a:pathLst>
              <a:path w="82" h="55">
                <a:moveTo>
                  <a:pt x="0" y="12"/>
                </a:moveTo>
                <a:cubicBezTo>
                  <a:pt x="19" y="37"/>
                  <a:pt x="49" y="53"/>
                  <a:pt x="82" y="55"/>
                </a:cubicBezTo>
                <a:cubicBezTo>
                  <a:pt x="82" y="0"/>
                  <a:pt x="82" y="0"/>
                  <a:pt x="82" y="0"/>
                </a:cubicBezTo>
                <a:cubicBezTo>
                  <a:pt x="54" y="0"/>
                  <a:pt x="27" y="4"/>
                  <a:pt x="0" y="12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44" name="Freeform 72"/>
          <p:cNvSpPr/>
          <p:nvPr/>
        </p:nvSpPr>
        <p:spPr bwMode="auto">
          <a:xfrm>
            <a:off x="4049713" y="4179888"/>
            <a:ext cx="307975" cy="206375"/>
          </a:xfrm>
          <a:custGeom>
            <a:avLst/>
            <a:gdLst/>
            <a:ahLst/>
            <a:cxnLst>
              <a:cxn ang="0">
                <a:pos x="0" y="55"/>
              </a:cxn>
              <a:cxn ang="0">
                <a:pos x="82" y="12"/>
              </a:cxn>
              <a:cxn ang="0">
                <a:pos x="0" y="0"/>
              </a:cxn>
              <a:cxn ang="0">
                <a:pos x="0" y="55"/>
              </a:cxn>
            </a:cxnLst>
            <a:rect l="0" t="0" r="r" b="b"/>
            <a:pathLst>
              <a:path w="82" h="55">
                <a:moveTo>
                  <a:pt x="0" y="55"/>
                </a:moveTo>
                <a:cubicBezTo>
                  <a:pt x="33" y="53"/>
                  <a:pt x="63" y="37"/>
                  <a:pt x="82" y="12"/>
                </a:cubicBezTo>
                <a:cubicBezTo>
                  <a:pt x="55" y="4"/>
                  <a:pt x="28" y="0"/>
                  <a:pt x="0" y="0"/>
                </a:cubicBezTo>
                <a:lnTo>
                  <a:pt x="0" y="55"/>
                </a:ln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45" name="Freeform 73"/>
          <p:cNvSpPr/>
          <p:nvPr/>
        </p:nvSpPr>
        <p:spPr bwMode="auto">
          <a:xfrm>
            <a:off x="3843338" y="3989388"/>
            <a:ext cx="157163" cy="153988"/>
          </a:xfrm>
          <a:custGeom>
            <a:avLst/>
            <a:gdLst/>
            <a:ahLst/>
            <a:cxnLst>
              <a:cxn ang="0">
                <a:pos x="42" y="0"/>
              </a:cxn>
              <a:cxn ang="0">
                <a:pos x="0" y="41"/>
              </a:cxn>
              <a:cxn ang="0">
                <a:pos x="42" y="38"/>
              </a:cxn>
              <a:cxn ang="0">
                <a:pos x="42" y="0"/>
              </a:cxn>
            </a:cxnLst>
            <a:rect l="0" t="0" r="r" b="b"/>
            <a:pathLst>
              <a:path w="42" h="41">
                <a:moveTo>
                  <a:pt x="42" y="0"/>
                </a:moveTo>
                <a:cubicBezTo>
                  <a:pt x="0" y="41"/>
                  <a:pt x="0" y="41"/>
                  <a:pt x="0" y="41"/>
                </a:cubicBezTo>
                <a:cubicBezTo>
                  <a:pt x="14" y="39"/>
                  <a:pt x="28" y="38"/>
                  <a:pt x="42" y="38"/>
                </a:cubicBezTo>
                <a:lnTo>
                  <a:pt x="42" y="0"/>
                </a:ln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46" name="Freeform 74"/>
          <p:cNvSpPr/>
          <p:nvPr/>
        </p:nvSpPr>
        <p:spPr bwMode="auto">
          <a:xfrm>
            <a:off x="4049713" y="3989388"/>
            <a:ext cx="396875" cy="198438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90" y="53"/>
              </a:cxn>
              <a:cxn ang="0">
                <a:pos x="106" y="0"/>
              </a:cxn>
              <a:cxn ang="0">
                <a:pos x="0" y="0"/>
              </a:cxn>
              <a:cxn ang="0">
                <a:pos x="0" y="38"/>
              </a:cxn>
            </a:cxnLst>
            <a:rect l="0" t="0" r="r" b="b"/>
            <a:pathLst>
              <a:path w="106" h="53">
                <a:moveTo>
                  <a:pt x="0" y="38"/>
                </a:moveTo>
                <a:cubicBezTo>
                  <a:pt x="30" y="38"/>
                  <a:pt x="60" y="43"/>
                  <a:pt x="90" y="53"/>
                </a:cubicBezTo>
                <a:cubicBezTo>
                  <a:pt x="99" y="37"/>
                  <a:pt x="105" y="19"/>
                  <a:pt x="106" y="0"/>
                </a:cubicBezTo>
                <a:cubicBezTo>
                  <a:pt x="0" y="0"/>
                  <a:pt x="0" y="0"/>
                  <a:pt x="0" y="0"/>
                </a:cubicBezTo>
                <a:lnTo>
                  <a:pt x="0" y="38"/>
                </a:ln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47" name="Freeform 75"/>
          <p:cNvSpPr/>
          <p:nvPr/>
        </p:nvSpPr>
        <p:spPr bwMode="auto">
          <a:xfrm>
            <a:off x="4049713" y="3741738"/>
            <a:ext cx="396875" cy="198438"/>
          </a:xfrm>
          <a:custGeom>
            <a:avLst/>
            <a:gdLst/>
            <a:ahLst/>
            <a:cxnLst>
              <a:cxn ang="0">
                <a:pos x="42" y="11"/>
              </a:cxn>
              <a:cxn ang="0">
                <a:pos x="0" y="53"/>
              </a:cxn>
              <a:cxn ang="0">
                <a:pos x="106" y="53"/>
              </a:cxn>
              <a:cxn ang="0">
                <a:pos x="90" y="0"/>
              </a:cxn>
              <a:cxn ang="0">
                <a:pos x="42" y="11"/>
              </a:cxn>
            </a:cxnLst>
            <a:rect l="0" t="0" r="r" b="b"/>
            <a:pathLst>
              <a:path w="106" h="53">
                <a:moveTo>
                  <a:pt x="42" y="11"/>
                </a:moveTo>
                <a:cubicBezTo>
                  <a:pt x="0" y="53"/>
                  <a:pt x="0" y="53"/>
                  <a:pt x="0" y="53"/>
                </a:cubicBezTo>
                <a:cubicBezTo>
                  <a:pt x="106" y="53"/>
                  <a:pt x="106" y="53"/>
                  <a:pt x="106" y="53"/>
                </a:cubicBezTo>
                <a:cubicBezTo>
                  <a:pt x="105" y="34"/>
                  <a:pt x="99" y="16"/>
                  <a:pt x="90" y="0"/>
                </a:cubicBezTo>
                <a:cubicBezTo>
                  <a:pt x="74" y="5"/>
                  <a:pt x="58" y="9"/>
                  <a:pt x="42" y="11"/>
                </a:cubicBez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48" name="Freeform 76"/>
          <p:cNvSpPr/>
          <p:nvPr/>
        </p:nvSpPr>
        <p:spPr bwMode="auto">
          <a:xfrm>
            <a:off x="4264026" y="3667125"/>
            <a:ext cx="93663" cy="58738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0" y="16"/>
              </a:cxn>
              <a:cxn ang="0">
                <a:pos x="25" y="9"/>
              </a:cxn>
              <a:cxn ang="0">
                <a:pos x="16" y="0"/>
              </a:cxn>
            </a:cxnLst>
            <a:rect l="0" t="0" r="r" b="b"/>
            <a:pathLst>
              <a:path w="25" h="16">
                <a:moveTo>
                  <a:pt x="16" y="0"/>
                </a:moveTo>
                <a:cubicBezTo>
                  <a:pt x="0" y="16"/>
                  <a:pt x="0" y="16"/>
                  <a:pt x="0" y="16"/>
                </a:cubicBezTo>
                <a:cubicBezTo>
                  <a:pt x="9" y="14"/>
                  <a:pt x="17" y="12"/>
                  <a:pt x="25" y="9"/>
                </a:cubicBezTo>
                <a:cubicBezTo>
                  <a:pt x="22" y="6"/>
                  <a:pt x="19" y="3"/>
                  <a:pt x="16" y="0"/>
                </a:cubicBez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49" name="Freeform 77"/>
          <p:cNvSpPr/>
          <p:nvPr/>
        </p:nvSpPr>
        <p:spPr bwMode="auto">
          <a:xfrm>
            <a:off x="3727451" y="4179888"/>
            <a:ext cx="273050" cy="206375"/>
          </a:xfrm>
          <a:custGeom>
            <a:avLst/>
            <a:gdLst/>
            <a:ahLst/>
            <a:cxnLst>
              <a:cxn ang="0">
                <a:pos x="73" y="0"/>
              </a:cxn>
              <a:cxn ang="0">
                <a:pos x="16" y="6"/>
              </a:cxn>
              <a:cxn ang="0">
                <a:pos x="0" y="22"/>
              </a:cxn>
              <a:cxn ang="0">
                <a:pos x="73" y="55"/>
              </a:cxn>
              <a:cxn ang="0">
                <a:pos x="73" y="0"/>
              </a:cxn>
            </a:cxnLst>
            <a:rect l="0" t="0" r="r" b="b"/>
            <a:pathLst>
              <a:path w="73" h="55">
                <a:moveTo>
                  <a:pt x="73" y="0"/>
                </a:moveTo>
                <a:cubicBezTo>
                  <a:pt x="54" y="0"/>
                  <a:pt x="35" y="2"/>
                  <a:pt x="16" y="6"/>
                </a:cubicBezTo>
                <a:cubicBezTo>
                  <a:pt x="0" y="22"/>
                  <a:pt x="0" y="22"/>
                  <a:pt x="0" y="22"/>
                </a:cubicBezTo>
                <a:cubicBezTo>
                  <a:pt x="19" y="41"/>
                  <a:pt x="44" y="54"/>
                  <a:pt x="73" y="55"/>
                </a:cubicBezTo>
                <a:lnTo>
                  <a:pt x="73" y="0"/>
                </a:ln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50" name="Freeform 78"/>
          <p:cNvSpPr/>
          <p:nvPr/>
        </p:nvSpPr>
        <p:spPr bwMode="auto">
          <a:xfrm>
            <a:off x="4049713" y="4179888"/>
            <a:ext cx="307975" cy="206375"/>
          </a:xfrm>
          <a:custGeom>
            <a:avLst/>
            <a:gdLst/>
            <a:ahLst/>
            <a:cxnLst>
              <a:cxn ang="0">
                <a:pos x="0" y="55"/>
              </a:cxn>
              <a:cxn ang="0">
                <a:pos x="82" y="12"/>
              </a:cxn>
              <a:cxn ang="0">
                <a:pos x="0" y="0"/>
              </a:cxn>
              <a:cxn ang="0">
                <a:pos x="0" y="55"/>
              </a:cxn>
            </a:cxnLst>
            <a:rect l="0" t="0" r="r" b="b"/>
            <a:pathLst>
              <a:path w="82" h="55">
                <a:moveTo>
                  <a:pt x="0" y="55"/>
                </a:moveTo>
                <a:cubicBezTo>
                  <a:pt x="33" y="53"/>
                  <a:pt x="63" y="37"/>
                  <a:pt x="82" y="12"/>
                </a:cubicBezTo>
                <a:cubicBezTo>
                  <a:pt x="55" y="4"/>
                  <a:pt x="28" y="0"/>
                  <a:pt x="0" y="0"/>
                </a:cubicBezTo>
                <a:lnTo>
                  <a:pt x="0" y="55"/>
                </a:ln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51" name="Freeform 79"/>
          <p:cNvSpPr>
            <a:spLocks noEditPoints="1"/>
          </p:cNvSpPr>
          <p:nvPr/>
        </p:nvSpPr>
        <p:spPr bwMode="auto">
          <a:xfrm>
            <a:off x="3367088" y="3306763"/>
            <a:ext cx="1316038" cy="1316038"/>
          </a:xfrm>
          <a:custGeom>
            <a:avLst/>
            <a:gdLst/>
            <a:ahLst/>
            <a:cxnLst>
              <a:cxn ang="0">
                <a:pos x="289" y="62"/>
              </a:cxn>
              <a:cxn ang="0">
                <a:pos x="62" y="62"/>
              </a:cxn>
              <a:cxn ang="0">
                <a:pos x="54" y="279"/>
              </a:cxn>
              <a:cxn ang="0">
                <a:pos x="72" y="297"/>
              </a:cxn>
              <a:cxn ang="0">
                <a:pos x="289" y="289"/>
              </a:cxn>
              <a:cxn ang="0">
                <a:pos x="289" y="62"/>
              </a:cxn>
              <a:cxn ang="0">
                <a:pos x="267" y="267"/>
              </a:cxn>
              <a:cxn ang="0">
                <a:pos x="84" y="267"/>
              </a:cxn>
              <a:cxn ang="0">
                <a:pos x="84" y="84"/>
              </a:cxn>
              <a:cxn ang="0">
                <a:pos x="267" y="84"/>
              </a:cxn>
              <a:cxn ang="0">
                <a:pos x="267" y="267"/>
              </a:cxn>
            </a:cxnLst>
            <a:rect l="0" t="0" r="r" b="b"/>
            <a:pathLst>
              <a:path w="351" h="351">
                <a:moveTo>
                  <a:pt x="289" y="62"/>
                </a:moveTo>
                <a:cubicBezTo>
                  <a:pt x="226" y="0"/>
                  <a:pt x="125" y="0"/>
                  <a:pt x="62" y="62"/>
                </a:cubicBezTo>
                <a:cubicBezTo>
                  <a:pt x="3" y="122"/>
                  <a:pt x="0" y="216"/>
                  <a:pt x="54" y="279"/>
                </a:cubicBezTo>
                <a:cubicBezTo>
                  <a:pt x="72" y="297"/>
                  <a:pt x="72" y="297"/>
                  <a:pt x="72" y="297"/>
                </a:cubicBezTo>
                <a:cubicBezTo>
                  <a:pt x="135" y="351"/>
                  <a:pt x="229" y="348"/>
                  <a:pt x="289" y="289"/>
                </a:cubicBezTo>
                <a:cubicBezTo>
                  <a:pt x="351" y="226"/>
                  <a:pt x="351" y="125"/>
                  <a:pt x="289" y="62"/>
                </a:cubicBezTo>
                <a:close/>
                <a:moveTo>
                  <a:pt x="267" y="267"/>
                </a:moveTo>
                <a:cubicBezTo>
                  <a:pt x="217" y="318"/>
                  <a:pt x="134" y="318"/>
                  <a:pt x="84" y="267"/>
                </a:cubicBezTo>
                <a:cubicBezTo>
                  <a:pt x="33" y="217"/>
                  <a:pt x="33" y="134"/>
                  <a:pt x="84" y="84"/>
                </a:cubicBezTo>
                <a:cubicBezTo>
                  <a:pt x="134" y="33"/>
                  <a:pt x="217" y="33"/>
                  <a:pt x="267" y="84"/>
                </a:cubicBezTo>
                <a:cubicBezTo>
                  <a:pt x="318" y="134"/>
                  <a:pt x="318" y="217"/>
                  <a:pt x="267" y="267"/>
                </a:cubicBez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52" name="Freeform 80"/>
          <p:cNvSpPr/>
          <p:nvPr/>
        </p:nvSpPr>
        <p:spPr bwMode="auto">
          <a:xfrm>
            <a:off x="3400426" y="4352925"/>
            <a:ext cx="236538" cy="236538"/>
          </a:xfrm>
          <a:custGeom>
            <a:avLst/>
            <a:gdLst/>
            <a:ahLst/>
            <a:cxnLst>
              <a:cxn ang="0">
                <a:pos x="7" y="33"/>
              </a:cxn>
              <a:cxn ang="0">
                <a:pos x="7" y="33"/>
              </a:cxn>
              <a:cxn ang="0">
                <a:pos x="6" y="34"/>
              </a:cxn>
              <a:cxn ang="0">
                <a:pos x="6" y="57"/>
              </a:cxn>
              <a:cxn ang="0">
                <a:pos x="29" y="57"/>
              </a:cxn>
              <a:cxn ang="0">
                <a:pos x="29" y="56"/>
              </a:cxn>
              <a:cxn ang="0">
                <a:pos x="30" y="56"/>
              </a:cxn>
              <a:cxn ang="0">
                <a:pos x="63" y="18"/>
              </a:cxn>
              <a:cxn ang="0">
                <a:pos x="45" y="0"/>
              </a:cxn>
              <a:cxn ang="0">
                <a:pos x="7" y="33"/>
              </a:cxn>
            </a:cxnLst>
            <a:rect l="0" t="0" r="r" b="b"/>
            <a:pathLst>
              <a:path w="63" h="63">
                <a:moveTo>
                  <a:pt x="7" y="33"/>
                </a:moveTo>
                <a:cubicBezTo>
                  <a:pt x="7" y="33"/>
                  <a:pt x="7" y="33"/>
                  <a:pt x="7" y="33"/>
                </a:cubicBezTo>
                <a:cubicBezTo>
                  <a:pt x="7" y="34"/>
                  <a:pt x="6" y="34"/>
                  <a:pt x="6" y="34"/>
                </a:cubicBezTo>
                <a:cubicBezTo>
                  <a:pt x="0" y="40"/>
                  <a:pt x="0" y="51"/>
                  <a:pt x="6" y="57"/>
                </a:cubicBezTo>
                <a:cubicBezTo>
                  <a:pt x="12" y="63"/>
                  <a:pt x="22" y="63"/>
                  <a:pt x="29" y="57"/>
                </a:cubicBezTo>
                <a:cubicBezTo>
                  <a:pt x="29" y="57"/>
                  <a:pt x="29" y="56"/>
                  <a:pt x="29" y="56"/>
                </a:cubicBezTo>
                <a:cubicBezTo>
                  <a:pt x="30" y="56"/>
                  <a:pt x="30" y="56"/>
                  <a:pt x="30" y="56"/>
                </a:cubicBezTo>
                <a:cubicBezTo>
                  <a:pt x="63" y="18"/>
                  <a:pt x="63" y="18"/>
                  <a:pt x="63" y="18"/>
                </a:cubicBezTo>
                <a:cubicBezTo>
                  <a:pt x="45" y="0"/>
                  <a:pt x="45" y="0"/>
                  <a:pt x="45" y="0"/>
                </a:cubicBezTo>
                <a:lnTo>
                  <a:pt x="7" y="33"/>
                </a:lnTo>
                <a:close/>
              </a:path>
            </a:pathLst>
          </a:cu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53" name="Freeform 81"/>
          <p:cNvSpPr/>
          <p:nvPr/>
        </p:nvSpPr>
        <p:spPr bwMode="auto">
          <a:xfrm>
            <a:off x="3300413" y="414338"/>
            <a:ext cx="1431925" cy="946150"/>
          </a:xfrm>
          <a:custGeom>
            <a:avLst/>
            <a:gdLst/>
            <a:ahLst/>
            <a:cxnLst>
              <a:cxn ang="0">
                <a:pos x="351" y="139"/>
              </a:cxn>
              <a:cxn ang="0">
                <a:pos x="352" y="128"/>
              </a:cxn>
              <a:cxn ang="0">
                <a:pos x="274" y="57"/>
              </a:cxn>
              <a:cxn ang="0">
                <a:pos x="273" y="57"/>
              </a:cxn>
              <a:cxn ang="0">
                <a:pos x="169" y="0"/>
              </a:cxn>
              <a:cxn ang="0">
                <a:pos x="51" y="108"/>
              </a:cxn>
              <a:cxn ang="0">
                <a:pos x="51" y="114"/>
              </a:cxn>
              <a:cxn ang="0">
                <a:pos x="0" y="181"/>
              </a:cxn>
              <a:cxn ang="0">
                <a:pos x="78" y="252"/>
              </a:cxn>
              <a:cxn ang="0">
                <a:pos x="315" y="252"/>
              </a:cxn>
              <a:cxn ang="0">
                <a:pos x="382" y="191"/>
              </a:cxn>
              <a:cxn ang="0">
                <a:pos x="351" y="139"/>
              </a:cxn>
            </a:cxnLst>
            <a:rect l="0" t="0" r="r" b="b"/>
            <a:pathLst>
              <a:path w="382" h="252">
                <a:moveTo>
                  <a:pt x="351" y="139"/>
                </a:moveTo>
                <a:cubicBezTo>
                  <a:pt x="351" y="136"/>
                  <a:pt x="352" y="132"/>
                  <a:pt x="352" y="128"/>
                </a:cubicBezTo>
                <a:cubicBezTo>
                  <a:pt x="352" y="89"/>
                  <a:pt x="317" y="57"/>
                  <a:pt x="274" y="57"/>
                </a:cubicBezTo>
                <a:cubicBezTo>
                  <a:pt x="274" y="57"/>
                  <a:pt x="273" y="57"/>
                  <a:pt x="273" y="57"/>
                </a:cubicBezTo>
                <a:cubicBezTo>
                  <a:pt x="253" y="23"/>
                  <a:pt x="214" y="0"/>
                  <a:pt x="169" y="0"/>
                </a:cubicBezTo>
                <a:cubicBezTo>
                  <a:pt x="104" y="0"/>
                  <a:pt x="51" y="48"/>
                  <a:pt x="51" y="108"/>
                </a:cubicBezTo>
                <a:cubicBezTo>
                  <a:pt x="51" y="110"/>
                  <a:pt x="51" y="112"/>
                  <a:pt x="51" y="114"/>
                </a:cubicBezTo>
                <a:cubicBezTo>
                  <a:pt x="21" y="124"/>
                  <a:pt x="0" y="150"/>
                  <a:pt x="0" y="181"/>
                </a:cubicBezTo>
                <a:cubicBezTo>
                  <a:pt x="0" y="220"/>
                  <a:pt x="35" y="252"/>
                  <a:pt x="78" y="252"/>
                </a:cubicBezTo>
                <a:cubicBezTo>
                  <a:pt x="315" y="252"/>
                  <a:pt x="315" y="252"/>
                  <a:pt x="315" y="252"/>
                </a:cubicBezTo>
                <a:cubicBezTo>
                  <a:pt x="352" y="252"/>
                  <a:pt x="382" y="224"/>
                  <a:pt x="382" y="191"/>
                </a:cubicBezTo>
                <a:cubicBezTo>
                  <a:pt x="382" y="169"/>
                  <a:pt x="369" y="150"/>
                  <a:pt x="351" y="139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54" name="Freeform 82"/>
          <p:cNvSpPr/>
          <p:nvPr/>
        </p:nvSpPr>
        <p:spPr bwMode="auto">
          <a:xfrm>
            <a:off x="3529013" y="628650"/>
            <a:ext cx="1203325" cy="731838"/>
          </a:xfrm>
          <a:custGeom>
            <a:avLst/>
            <a:gdLst/>
            <a:ahLst/>
            <a:cxnLst>
              <a:cxn ang="0">
                <a:pos x="17" y="195"/>
              </a:cxn>
              <a:cxn ang="0">
                <a:pos x="254" y="195"/>
              </a:cxn>
              <a:cxn ang="0">
                <a:pos x="321" y="134"/>
              </a:cxn>
              <a:cxn ang="0">
                <a:pos x="290" y="82"/>
              </a:cxn>
              <a:cxn ang="0">
                <a:pos x="291" y="71"/>
              </a:cxn>
              <a:cxn ang="0">
                <a:pos x="213" y="0"/>
              </a:cxn>
              <a:cxn ang="0">
                <a:pos x="212" y="0"/>
              </a:cxn>
              <a:cxn ang="0">
                <a:pos x="212" y="0"/>
              </a:cxn>
              <a:cxn ang="0">
                <a:pos x="0" y="193"/>
              </a:cxn>
              <a:cxn ang="0">
                <a:pos x="17" y="195"/>
              </a:cxn>
            </a:cxnLst>
            <a:rect l="0" t="0" r="r" b="b"/>
            <a:pathLst>
              <a:path w="321" h="195">
                <a:moveTo>
                  <a:pt x="17" y="195"/>
                </a:moveTo>
                <a:cubicBezTo>
                  <a:pt x="254" y="195"/>
                  <a:pt x="254" y="195"/>
                  <a:pt x="254" y="195"/>
                </a:cubicBezTo>
                <a:cubicBezTo>
                  <a:pt x="291" y="195"/>
                  <a:pt x="321" y="167"/>
                  <a:pt x="321" y="134"/>
                </a:cubicBezTo>
                <a:cubicBezTo>
                  <a:pt x="321" y="112"/>
                  <a:pt x="308" y="93"/>
                  <a:pt x="290" y="82"/>
                </a:cubicBezTo>
                <a:cubicBezTo>
                  <a:pt x="290" y="79"/>
                  <a:pt x="291" y="75"/>
                  <a:pt x="291" y="71"/>
                </a:cubicBezTo>
                <a:cubicBezTo>
                  <a:pt x="291" y="32"/>
                  <a:pt x="256" y="0"/>
                  <a:pt x="213" y="0"/>
                </a:cubicBezTo>
                <a:cubicBezTo>
                  <a:pt x="213" y="0"/>
                  <a:pt x="212" y="0"/>
                  <a:pt x="212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0" y="193"/>
                  <a:pt x="0" y="193"/>
                  <a:pt x="0" y="193"/>
                </a:cubicBezTo>
                <a:cubicBezTo>
                  <a:pt x="6" y="194"/>
                  <a:pt x="11" y="195"/>
                  <a:pt x="17" y="195"/>
                </a:cubicBez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55" name="Freeform 83"/>
          <p:cNvSpPr/>
          <p:nvPr/>
        </p:nvSpPr>
        <p:spPr bwMode="auto">
          <a:xfrm>
            <a:off x="3689351" y="962025"/>
            <a:ext cx="307975" cy="153988"/>
          </a:xfrm>
          <a:custGeom>
            <a:avLst/>
            <a:gdLst/>
            <a:ahLst/>
            <a:cxnLst>
              <a:cxn ang="0">
                <a:pos x="82" y="0"/>
              </a:cxn>
              <a:cxn ang="0">
                <a:pos x="0" y="0"/>
              </a:cxn>
              <a:cxn ang="0">
                <a:pos x="13" y="41"/>
              </a:cxn>
              <a:cxn ang="0">
                <a:pos x="82" y="29"/>
              </a:cxn>
              <a:cxn ang="0">
                <a:pos x="82" y="0"/>
              </a:cxn>
            </a:cxnLst>
            <a:rect l="0" t="0" r="r" b="b"/>
            <a:pathLst>
              <a:path w="82" h="41">
                <a:moveTo>
                  <a:pt x="82" y="0"/>
                </a:moveTo>
                <a:cubicBezTo>
                  <a:pt x="0" y="0"/>
                  <a:pt x="0" y="0"/>
                  <a:pt x="0" y="0"/>
                </a:cubicBezTo>
                <a:cubicBezTo>
                  <a:pt x="1" y="15"/>
                  <a:pt x="5" y="29"/>
                  <a:pt x="13" y="41"/>
                </a:cubicBezTo>
                <a:cubicBezTo>
                  <a:pt x="35" y="33"/>
                  <a:pt x="59" y="30"/>
                  <a:pt x="82" y="29"/>
                </a:cubicBezTo>
                <a:lnTo>
                  <a:pt x="8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56" name="Freeform 84"/>
          <p:cNvSpPr/>
          <p:nvPr/>
        </p:nvSpPr>
        <p:spPr bwMode="auto">
          <a:xfrm>
            <a:off x="3689351" y="771525"/>
            <a:ext cx="307975" cy="153988"/>
          </a:xfrm>
          <a:custGeom>
            <a:avLst/>
            <a:gdLst/>
            <a:ahLst/>
            <a:cxnLst>
              <a:cxn ang="0">
                <a:pos x="82" y="11"/>
              </a:cxn>
              <a:cxn ang="0">
                <a:pos x="13" y="0"/>
              </a:cxn>
              <a:cxn ang="0">
                <a:pos x="0" y="41"/>
              </a:cxn>
              <a:cxn ang="0">
                <a:pos x="82" y="41"/>
              </a:cxn>
              <a:cxn ang="0">
                <a:pos x="82" y="11"/>
              </a:cxn>
            </a:cxnLst>
            <a:rect l="0" t="0" r="r" b="b"/>
            <a:pathLst>
              <a:path w="82" h="41">
                <a:moveTo>
                  <a:pt x="82" y="11"/>
                </a:moveTo>
                <a:cubicBezTo>
                  <a:pt x="59" y="11"/>
                  <a:pt x="35" y="7"/>
                  <a:pt x="13" y="0"/>
                </a:cubicBezTo>
                <a:cubicBezTo>
                  <a:pt x="5" y="12"/>
                  <a:pt x="1" y="26"/>
                  <a:pt x="0" y="41"/>
                </a:cubicBezTo>
                <a:cubicBezTo>
                  <a:pt x="82" y="41"/>
                  <a:pt x="82" y="41"/>
                  <a:pt x="82" y="41"/>
                </a:cubicBezTo>
                <a:lnTo>
                  <a:pt x="82" y="1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57" name="Freeform 85"/>
          <p:cNvSpPr/>
          <p:nvPr/>
        </p:nvSpPr>
        <p:spPr bwMode="auto">
          <a:xfrm>
            <a:off x="3757613" y="617538"/>
            <a:ext cx="239713" cy="160338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0" y="33"/>
              </a:cxn>
              <a:cxn ang="0">
                <a:pos x="64" y="43"/>
              </a:cxn>
              <a:cxn ang="0">
                <a:pos x="64" y="0"/>
              </a:cxn>
            </a:cxnLst>
            <a:rect l="0" t="0" r="r" b="b"/>
            <a:pathLst>
              <a:path w="64" h="43">
                <a:moveTo>
                  <a:pt x="64" y="0"/>
                </a:moveTo>
                <a:cubicBezTo>
                  <a:pt x="38" y="1"/>
                  <a:pt x="16" y="14"/>
                  <a:pt x="0" y="33"/>
                </a:cubicBezTo>
                <a:cubicBezTo>
                  <a:pt x="21" y="39"/>
                  <a:pt x="43" y="42"/>
                  <a:pt x="64" y="43"/>
                </a:cubicBezTo>
                <a:lnTo>
                  <a:pt x="6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58" name="Freeform 86"/>
          <p:cNvSpPr/>
          <p:nvPr/>
        </p:nvSpPr>
        <p:spPr bwMode="auto">
          <a:xfrm>
            <a:off x="4035426" y="962025"/>
            <a:ext cx="306388" cy="153988"/>
          </a:xfrm>
          <a:custGeom>
            <a:avLst/>
            <a:gdLst/>
            <a:ahLst/>
            <a:cxnLst>
              <a:cxn ang="0">
                <a:pos x="0" y="29"/>
              </a:cxn>
              <a:cxn ang="0">
                <a:pos x="69" y="41"/>
              </a:cxn>
              <a:cxn ang="0">
                <a:pos x="82" y="0"/>
              </a:cxn>
              <a:cxn ang="0">
                <a:pos x="0" y="0"/>
              </a:cxn>
              <a:cxn ang="0">
                <a:pos x="0" y="29"/>
              </a:cxn>
            </a:cxnLst>
            <a:rect l="0" t="0" r="r" b="b"/>
            <a:pathLst>
              <a:path w="82" h="41">
                <a:moveTo>
                  <a:pt x="0" y="29"/>
                </a:moveTo>
                <a:cubicBezTo>
                  <a:pt x="23" y="30"/>
                  <a:pt x="47" y="33"/>
                  <a:pt x="69" y="41"/>
                </a:cubicBezTo>
                <a:cubicBezTo>
                  <a:pt x="77" y="29"/>
                  <a:pt x="81" y="15"/>
                  <a:pt x="82" y="0"/>
                </a:cubicBezTo>
                <a:cubicBezTo>
                  <a:pt x="0" y="0"/>
                  <a:pt x="0" y="0"/>
                  <a:pt x="0" y="0"/>
                </a:cubicBez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59" name="Freeform 87"/>
          <p:cNvSpPr/>
          <p:nvPr/>
        </p:nvSpPr>
        <p:spPr bwMode="auto">
          <a:xfrm>
            <a:off x="4035426" y="771525"/>
            <a:ext cx="306388" cy="153988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82" y="41"/>
              </a:cxn>
              <a:cxn ang="0">
                <a:pos x="69" y="0"/>
              </a:cxn>
              <a:cxn ang="0">
                <a:pos x="0" y="11"/>
              </a:cxn>
              <a:cxn ang="0">
                <a:pos x="0" y="41"/>
              </a:cxn>
            </a:cxnLst>
            <a:rect l="0" t="0" r="r" b="b"/>
            <a:pathLst>
              <a:path w="82" h="41">
                <a:moveTo>
                  <a:pt x="0" y="41"/>
                </a:moveTo>
                <a:cubicBezTo>
                  <a:pt x="82" y="41"/>
                  <a:pt x="82" y="41"/>
                  <a:pt x="82" y="41"/>
                </a:cubicBezTo>
                <a:cubicBezTo>
                  <a:pt x="81" y="26"/>
                  <a:pt x="77" y="12"/>
                  <a:pt x="69" y="0"/>
                </a:cubicBezTo>
                <a:cubicBezTo>
                  <a:pt x="47" y="7"/>
                  <a:pt x="23" y="11"/>
                  <a:pt x="0" y="11"/>
                </a:cubicBezTo>
                <a:lnTo>
                  <a:pt x="0" y="4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60" name="Freeform 88"/>
          <p:cNvSpPr/>
          <p:nvPr/>
        </p:nvSpPr>
        <p:spPr bwMode="auto">
          <a:xfrm>
            <a:off x="4035426" y="617538"/>
            <a:ext cx="239713" cy="160338"/>
          </a:xfrm>
          <a:custGeom>
            <a:avLst/>
            <a:gdLst/>
            <a:ahLst/>
            <a:cxnLst>
              <a:cxn ang="0">
                <a:pos x="64" y="33"/>
              </a:cxn>
              <a:cxn ang="0">
                <a:pos x="0" y="0"/>
              </a:cxn>
              <a:cxn ang="0">
                <a:pos x="0" y="43"/>
              </a:cxn>
              <a:cxn ang="0">
                <a:pos x="64" y="33"/>
              </a:cxn>
            </a:cxnLst>
            <a:rect l="0" t="0" r="r" b="b"/>
            <a:pathLst>
              <a:path w="64" h="43">
                <a:moveTo>
                  <a:pt x="64" y="33"/>
                </a:moveTo>
                <a:cubicBezTo>
                  <a:pt x="49" y="14"/>
                  <a:pt x="26" y="1"/>
                  <a:pt x="0" y="0"/>
                </a:cubicBezTo>
                <a:cubicBezTo>
                  <a:pt x="0" y="43"/>
                  <a:pt x="0" y="43"/>
                  <a:pt x="0" y="43"/>
                </a:cubicBezTo>
                <a:cubicBezTo>
                  <a:pt x="21" y="42"/>
                  <a:pt x="43" y="39"/>
                  <a:pt x="64" y="3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61" name="Freeform 89"/>
          <p:cNvSpPr/>
          <p:nvPr/>
        </p:nvSpPr>
        <p:spPr bwMode="auto">
          <a:xfrm>
            <a:off x="3757613" y="1108075"/>
            <a:ext cx="239713" cy="16192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64" y="43"/>
              </a:cxn>
              <a:cxn ang="0">
                <a:pos x="64" y="0"/>
              </a:cxn>
              <a:cxn ang="0">
                <a:pos x="0" y="10"/>
              </a:cxn>
            </a:cxnLst>
            <a:rect l="0" t="0" r="r" b="b"/>
            <a:pathLst>
              <a:path w="64" h="43">
                <a:moveTo>
                  <a:pt x="0" y="10"/>
                </a:moveTo>
                <a:cubicBezTo>
                  <a:pt x="16" y="29"/>
                  <a:pt x="38" y="42"/>
                  <a:pt x="64" y="43"/>
                </a:cubicBezTo>
                <a:cubicBezTo>
                  <a:pt x="64" y="0"/>
                  <a:pt x="64" y="0"/>
                  <a:pt x="64" y="0"/>
                </a:cubicBezTo>
                <a:cubicBezTo>
                  <a:pt x="43" y="0"/>
                  <a:pt x="21" y="4"/>
                  <a:pt x="0" y="1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62" name="Freeform 90"/>
          <p:cNvSpPr/>
          <p:nvPr/>
        </p:nvSpPr>
        <p:spPr bwMode="auto">
          <a:xfrm>
            <a:off x="4035426" y="1108075"/>
            <a:ext cx="239713" cy="161925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64" y="10"/>
              </a:cxn>
              <a:cxn ang="0">
                <a:pos x="0" y="0"/>
              </a:cxn>
              <a:cxn ang="0">
                <a:pos x="0" y="43"/>
              </a:cxn>
            </a:cxnLst>
            <a:rect l="0" t="0" r="r" b="b"/>
            <a:pathLst>
              <a:path w="64" h="43">
                <a:moveTo>
                  <a:pt x="0" y="43"/>
                </a:moveTo>
                <a:cubicBezTo>
                  <a:pt x="26" y="42"/>
                  <a:pt x="49" y="29"/>
                  <a:pt x="64" y="10"/>
                </a:cubicBezTo>
                <a:cubicBezTo>
                  <a:pt x="43" y="4"/>
                  <a:pt x="21" y="0"/>
                  <a:pt x="0" y="0"/>
                </a:cubicBezTo>
                <a:lnTo>
                  <a:pt x="0" y="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63" name="Freeform 91"/>
          <p:cNvSpPr/>
          <p:nvPr/>
        </p:nvSpPr>
        <p:spPr bwMode="auto">
          <a:xfrm>
            <a:off x="3876676" y="962025"/>
            <a:ext cx="120650" cy="120650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0" y="32"/>
              </a:cxn>
              <a:cxn ang="0">
                <a:pos x="32" y="29"/>
              </a:cxn>
              <a:cxn ang="0">
                <a:pos x="32" y="0"/>
              </a:cxn>
            </a:cxnLst>
            <a:rect l="0" t="0" r="r" b="b"/>
            <a:pathLst>
              <a:path w="32" h="32">
                <a:moveTo>
                  <a:pt x="32" y="0"/>
                </a:moveTo>
                <a:cubicBezTo>
                  <a:pt x="0" y="32"/>
                  <a:pt x="0" y="32"/>
                  <a:pt x="0" y="32"/>
                </a:cubicBezTo>
                <a:cubicBezTo>
                  <a:pt x="11" y="30"/>
                  <a:pt x="21" y="29"/>
                  <a:pt x="32" y="29"/>
                </a:cubicBez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64" name="Freeform 92"/>
          <p:cNvSpPr/>
          <p:nvPr/>
        </p:nvSpPr>
        <p:spPr bwMode="auto">
          <a:xfrm>
            <a:off x="4035426" y="962025"/>
            <a:ext cx="306388" cy="153988"/>
          </a:xfrm>
          <a:custGeom>
            <a:avLst/>
            <a:gdLst/>
            <a:ahLst/>
            <a:cxnLst>
              <a:cxn ang="0">
                <a:pos x="0" y="29"/>
              </a:cxn>
              <a:cxn ang="0">
                <a:pos x="69" y="41"/>
              </a:cxn>
              <a:cxn ang="0">
                <a:pos x="82" y="0"/>
              </a:cxn>
              <a:cxn ang="0">
                <a:pos x="0" y="0"/>
              </a:cxn>
              <a:cxn ang="0">
                <a:pos x="0" y="29"/>
              </a:cxn>
            </a:cxnLst>
            <a:rect l="0" t="0" r="r" b="b"/>
            <a:pathLst>
              <a:path w="82" h="41">
                <a:moveTo>
                  <a:pt x="0" y="29"/>
                </a:moveTo>
                <a:cubicBezTo>
                  <a:pt x="23" y="30"/>
                  <a:pt x="47" y="33"/>
                  <a:pt x="69" y="41"/>
                </a:cubicBezTo>
                <a:cubicBezTo>
                  <a:pt x="77" y="29"/>
                  <a:pt x="81" y="15"/>
                  <a:pt x="82" y="0"/>
                </a:cubicBezTo>
                <a:cubicBezTo>
                  <a:pt x="0" y="0"/>
                  <a:pt x="0" y="0"/>
                  <a:pt x="0" y="0"/>
                </a:cubicBez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65" name="Freeform 93"/>
          <p:cNvSpPr/>
          <p:nvPr/>
        </p:nvSpPr>
        <p:spPr bwMode="auto">
          <a:xfrm>
            <a:off x="4035426" y="771525"/>
            <a:ext cx="306388" cy="153988"/>
          </a:xfrm>
          <a:custGeom>
            <a:avLst/>
            <a:gdLst/>
            <a:ahLst/>
            <a:cxnLst>
              <a:cxn ang="0">
                <a:pos x="32" y="9"/>
              </a:cxn>
              <a:cxn ang="0">
                <a:pos x="0" y="41"/>
              </a:cxn>
              <a:cxn ang="0">
                <a:pos x="82" y="41"/>
              </a:cxn>
              <a:cxn ang="0">
                <a:pos x="69" y="0"/>
              </a:cxn>
              <a:cxn ang="0">
                <a:pos x="32" y="9"/>
              </a:cxn>
            </a:cxnLst>
            <a:rect l="0" t="0" r="r" b="b"/>
            <a:pathLst>
              <a:path w="82" h="41">
                <a:moveTo>
                  <a:pt x="32" y="9"/>
                </a:moveTo>
                <a:cubicBezTo>
                  <a:pt x="0" y="41"/>
                  <a:pt x="0" y="41"/>
                  <a:pt x="0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1" y="26"/>
                  <a:pt x="77" y="12"/>
                  <a:pt x="69" y="0"/>
                </a:cubicBezTo>
                <a:cubicBezTo>
                  <a:pt x="57" y="4"/>
                  <a:pt x="45" y="7"/>
                  <a:pt x="32" y="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66" name="Freeform 94"/>
          <p:cNvSpPr/>
          <p:nvPr/>
        </p:nvSpPr>
        <p:spPr bwMode="auto">
          <a:xfrm>
            <a:off x="4200526" y="711200"/>
            <a:ext cx="74613" cy="44450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12"/>
              </a:cxn>
              <a:cxn ang="0">
                <a:pos x="20" y="8"/>
              </a:cxn>
              <a:cxn ang="0">
                <a:pos x="13" y="0"/>
              </a:cxn>
            </a:cxnLst>
            <a:rect l="0" t="0" r="r" b="b"/>
            <a:pathLst>
              <a:path w="20" h="12">
                <a:moveTo>
                  <a:pt x="13" y="0"/>
                </a:moveTo>
                <a:cubicBezTo>
                  <a:pt x="0" y="12"/>
                  <a:pt x="0" y="12"/>
                  <a:pt x="0" y="12"/>
                </a:cubicBezTo>
                <a:cubicBezTo>
                  <a:pt x="7" y="11"/>
                  <a:pt x="13" y="10"/>
                  <a:pt x="20" y="8"/>
                </a:cubicBezTo>
                <a:cubicBezTo>
                  <a:pt x="17" y="5"/>
                  <a:pt x="15" y="2"/>
                  <a:pt x="13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67" name="Freeform 95"/>
          <p:cNvSpPr/>
          <p:nvPr/>
        </p:nvSpPr>
        <p:spPr bwMode="auto">
          <a:xfrm>
            <a:off x="3783013" y="1108075"/>
            <a:ext cx="214313" cy="161925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13" y="5"/>
              </a:cxn>
              <a:cxn ang="0">
                <a:pos x="0" y="17"/>
              </a:cxn>
              <a:cxn ang="0">
                <a:pos x="57" y="43"/>
              </a:cxn>
              <a:cxn ang="0">
                <a:pos x="57" y="0"/>
              </a:cxn>
            </a:cxnLst>
            <a:rect l="0" t="0" r="r" b="b"/>
            <a:pathLst>
              <a:path w="57" h="43">
                <a:moveTo>
                  <a:pt x="57" y="0"/>
                </a:moveTo>
                <a:cubicBezTo>
                  <a:pt x="42" y="0"/>
                  <a:pt x="27" y="2"/>
                  <a:pt x="13" y="5"/>
                </a:cubicBezTo>
                <a:cubicBezTo>
                  <a:pt x="0" y="17"/>
                  <a:pt x="0" y="17"/>
                  <a:pt x="0" y="17"/>
                </a:cubicBezTo>
                <a:cubicBezTo>
                  <a:pt x="15" y="32"/>
                  <a:pt x="35" y="42"/>
                  <a:pt x="57" y="43"/>
                </a:cubicBezTo>
                <a:lnTo>
                  <a:pt x="5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68" name="Freeform 96"/>
          <p:cNvSpPr/>
          <p:nvPr/>
        </p:nvSpPr>
        <p:spPr bwMode="auto">
          <a:xfrm>
            <a:off x="4035426" y="1108075"/>
            <a:ext cx="239713" cy="161925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64" y="10"/>
              </a:cxn>
              <a:cxn ang="0">
                <a:pos x="0" y="0"/>
              </a:cxn>
              <a:cxn ang="0">
                <a:pos x="0" y="43"/>
              </a:cxn>
            </a:cxnLst>
            <a:rect l="0" t="0" r="r" b="b"/>
            <a:pathLst>
              <a:path w="64" h="43">
                <a:moveTo>
                  <a:pt x="0" y="43"/>
                </a:moveTo>
                <a:cubicBezTo>
                  <a:pt x="26" y="42"/>
                  <a:pt x="49" y="29"/>
                  <a:pt x="64" y="10"/>
                </a:cubicBezTo>
                <a:cubicBezTo>
                  <a:pt x="43" y="4"/>
                  <a:pt x="21" y="0"/>
                  <a:pt x="0" y="0"/>
                </a:cubicBezTo>
                <a:lnTo>
                  <a:pt x="0" y="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69" name="Oval 97"/>
          <p:cNvSpPr>
            <a:spLocks noChangeArrowheads="1"/>
          </p:cNvSpPr>
          <p:nvPr/>
        </p:nvSpPr>
        <p:spPr bwMode="auto">
          <a:xfrm>
            <a:off x="4833938" y="2084388"/>
            <a:ext cx="71438" cy="74613"/>
          </a:xfrm>
          <a:prstGeom prst="ellipse">
            <a:avLst/>
          </a:prstGeom>
          <a:solidFill>
            <a:srgbClr val="FF8F0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0" name="Oval 98"/>
          <p:cNvSpPr>
            <a:spLocks noChangeArrowheads="1"/>
          </p:cNvSpPr>
          <p:nvPr/>
        </p:nvSpPr>
        <p:spPr bwMode="auto">
          <a:xfrm>
            <a:off x="4718051" y="2084388"/>
            <a:ext cx="69850" cy="74613"/>
          </a:xfrm>
          <a:prstGeom prst="ellipse">
            <a:avLst/>
          </a:prstGeom>
          <a:solidFill>
            <a:srgbClr val="FF8F0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1" name="Oval 99"/>
          <p:cNvSpPr>
            <a:spLocks noChangeArrowheads="1"/>
          </p:cNvSpPr>
          <p:nvPr/>
        </p:nvSpPr>
        <p:spPr bwMode="auto">
          <a:xfrm>
            <a:off x="4600576" y="2084388"/>
            <a:ext cx="76200" cy="74613"/>
          </a:xfrm>
          <a:prstGeom prst="ellipse">
            <a:avLst/>
          </a:prstGeom>
          <a:solidFill>
            <a:srgbClr val="FF8F0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2" name="Oval 100"/>
          <p:cNvSpPr>
            <a:spLocks noChangeArrowheads="1"/>
          </p:cNvSpPr>
          <p:nvPr/>
        </p:nvSpPr>
        <p:spPr bwMode="auto">
          <a:xfrm>
            <a:off x="4484688" y="2084388"/>
            <a:ext cx="74613" cy="74613"/>
          </a:xfrm>
          <a:prstGeom prst="ellipse">
            <a:avLst/>
          </a:prstGeom>
          <a:solidFill>
            <a:srgbClr val="FF8F0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3" name="Oval 101"/>
          <p:cNvSpPr>
            <a:spLocks noChangeArrowheads="1"/>
          </p:cNvSpPr>
          <p:nvPr/>
        </p:nvSpPr>
        <p:spPr bwMode="auto">
          <a:xfrm>
            <a:off x="4368801" y="2084388"/>
            <a:ext cx="74613" cy="74613"/>
          </a:xfrm>
          <a:prstGeom prst="ellipse">
            <a:avLst/>
          </a:prstGeom>
          <a:solidFill>
            <a:srgbClr val="FF8F0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4" name="Oval 102"/>
          <p:cNvSpPr>
            <a:spLocks noChangeArrowheads="1"/>
          </p:cNvSpPr>
          <p:nvPr/>
        </p:nvSpPr>
        <p:spPr bwMode="auto">
          <a:xfrm>
            <a:off x="4252913" y="2084388"/>
            <a:ext cx="74613" cy="74613"/>
          </a:xfrm>
          <a:prstGeom prst="ellipse">
            <a:avLst/>
          </a:prstGeom>
          <a:solidFill>
            <a:srgbClr val="FF8F0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5" name="Oval 103"/>
          <p:cNvSpPr>
            <a:spLocks noChangeArrowheads="1"/>
          </p:cNvSpPr>
          <p:nvPr/>
        </p:nvSpPr>
        <p:spPr bwMode="auto">
          <a:xfrm>
            <a:off x="4140201" y="2084388"/>
            <a:ext cx="71438" cy="74613"/>
          </a:xfrm>
          <a:prstGeom prst="ellipse">
            <a:avLst/>
          </a:prstGeom>
          <a:solidFill>
            <a:srgbClr val="FF8F0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6" name="Oval 104"/>
          <p:cNvSpPr>
            <a:spLocks noChangeArrowheads="1"/>
          </p:cNvSpPr>
          <p:nvPr/>
        </p:nvSpPr>
        <p:spPr bwMode="auto">
          <a:xfrm>
            <a:off x="4024313" y="2084388"/>
            <a:ext cx="69850" cy="74613"/>
          </a:xfrm>
          <a:prstGeom prst="ellipse">
            <a:avLst/>
          </a:prstGeom>
          <a:solidFill>
            <a:srgbClr val="FF8F0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7" name="Oval 105"/>
          <p:cNvSpPr>
            <a:spLocks noChangeArrowheads="1"/>
          </p:cNvSpPr>
          <p:nvPr/>
        </p:nvSpPr>
        <p:spPr bwMode="auto">
          <a:xfrm>
            <a:off x="4024313" y="1390650"/>
            <a:ext cx="69850" cy="74613"/>
          </a:xfrm>
          <a:prstGeom prst="ellipse">
            <a:avLst/>
          </a:prstGeom>
          <a:solidFill>
            <a:srgbClr val="FF8F0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8" name="Oval 106"/>
          <p:cNvSpPr>
            <a:spLocks noChangeArrowheads="1"/>
          </p:cNvSpPr>
          <p:nvPr/>
        </p:nvSpPr>
        <p:spPr bwMode="auto">
          <a:xfrm>
            <a:off x="4024313" y="1506538"/>
            <a:ext cx="69850" cy="74613"/>
          </a:xfrm>
          <a:prstGeom prst="ellipse">
            <a:avLst/>
          </a:prstGeom>
          <a:solidFill>
            <a:srgbClr val="FF8F0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79" name="Oval 107"/>
          <p:cNvSpPr>
            <a:spLocks noChangeArrowheads="1"/>
          </p:cNvSpPr>
          <p:nvPr/>
        </p:nvSpPr>
        <p:spPr bwMode="auto">
          <a:xfrm>
            <a:off x="4024313" y="1622425"/>
            <a:ext cx="69850" cy="74613"/>
          </a:xfrm>
          <a:prstGeom prst="ellipse">
            <a:avLst/>
          </a:prstGeom>
          <a:solidFill>
            <a:srgbClr val="FF8F0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80" name="Oval 108"/>
          <p:cNvSpPr>
            <a:spLocks noChangeArrowheads="1"/>
          </p:cNvSpPr>
          <p:nvPr/>
        </p:nvSpPr>
        <p:spPr bwMode="auto">
          <a:xfrm>
            <a:off x="4024313" y="1738313"/>
            <a:ext cx="69850" cy="71438"/>
          </a:xfrm>
          <a:prstGeom prst="ellipse">
            <a:avLst/>
          </a:prstGeom>
          <a:solidFill>
            <a:srgbClr val="FF8F0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81" name="Oval 109"/>
          <p:cNvSpPr>
            <a:spLocks noChangeArrowheads="1"/>
          </p:cNvSpPr>
          <p:nvPr/>
        </p:nvSpPr>
        <p:spPr bwMode="auto">
          <a:xfrm>
            <a:off x="4024313" y="1855788"/>
            <a:ext cx="69850" cy="69850"/>
          </a:xfrm>
          <a:prstGeom prst="ellipse">
            <a:avLst/>
          </a:prstGeom>
          <a:solidFill>
            <a:srgbClr val="FF8F0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82" name="Oval 110"/>
          <p:cNvSpPr>
            <a:spLocks noChangeArrowheads="1"/>
          </p:cNvSpPr>
          <p:nvPr/>
        </p:nvSpPr>
        <p:spPr bwMode="auto">
          <a:xfrm>
            <a:off x="4024313" y="1966913"/>
            <a:ext cx="69850" cy="76200"/>
          </a:xfrm>
          <a:prstGeom prst="ellipse">
            <a:avLst/>
          </a:prstGeom>
          <a:solidFill>
            <a:srgbClr val="FF8F0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83" name="Oval 111"/>
          <p:cNvSpPr>
            <a:spLocks noChangeArrowheads="1"/>
          </p:cNvSpPr>
          <p:nvPr/>
        </p:nvSpPr>
        <p:spPr bwMode="auto">
          <a:xfrm>
            <a:off x="4024313" y="2084388"/>
            <a:ext cx="69850" cy="74613"/>
          </a:xfrm>
          <a:prstGeom prst="ellipse">
            <a:avLst/>
          </a:prstGeom>
          <a:solidFill>
            <a:srgbClr val="FF8F0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84" name="Oval 112"/>
          <p:cNvSpPr>
            <a:spLocks noChangeArrowheads="1"/>
          </p:cNvSpPr>
          <p:nvPr/>
        </p:nvSpPr>
        <p:spPr bwMode="auto">
          <a:xfrm>
            <a:off x="4833938" y="2530475"/>
            <a:ext cx="71438" cy="74613"/>
          </a:xfrm>
          <a:prstGeom prst="ellipse">
            <a:avLst/>
          </a:prstGeom>
          <a:solidFill>
            <a:srgbClr val="4087B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85" name="Oval 113"/>
          <p:cNvSpPr>
            <a:spLocks noChangeArrowheads="1"/>
          </p:cNvSpPr>
          <p:nvPr/>
        </p:nvSpPr>
        <p:spPr bwMode="auto">
          <a:xfrm>
            <a:off x="4718051" y="2530475"/>
            <a:ext cx="69850" cy="74613"/>
          </a:xfrm>
          <a:prstGeom prst="ellipse">
            <a:avLst/>
          </a:prstGeom>
          <a:solidFill>
            <a:srgbClr val="4087B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86" name="Oval 114"/>
          <p:cNvSpPr>
            <a:spLocks noChangeArrowheads="1"/>
          </p:cNvSpPr>
          <p:nvPr/>
        </p:nvSpPr>
        <p:spPr bwMode="auto">
          <a:xfrm>
            <a:off x="4600576" y="2530475"/>
            <a:ext cx="76200" cy="74613"/>
          </a:xfrm>
          <a:prstGeom prst="ellipse">
            <a:avLst/>
          </a:prstGeom>
          <a:solidFill>
            <a:srgbClr val="4087B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87" name="Oval 115"/>
          <p:cNvSpPr>
            <a:spLocks noChangeArrowheads="1"/>
          </p:cNvSpPr>
          <p:nvPr/>
        </p:nvSpPr>
        <p:spPr bwMode="auto">
          <a:xfrm>
            <a:off x="4484688" y="2530475"/>
            <a:ext cx="74613" cy="74613"/>
          </a:xfrm>
          <a:prstGeom prst="ellipse">
            <a:avLst/>
          </a:prstGeom>
          <a:solidFill>
            <a:srgbClr val="4087B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88" name="Oval 116"/>
          <p:cNvSpPr>
            <a:spLocks noChangeArrowheads="1"/>
          </p:cNvSpPr>
          <p:nvPr/>
        </p:nvSpPr>
        <p:spPr bwMode="auto">
          <a:xfrm>
            <a:off x="4368801" y="2530475"/>
            <a:ext cx="74613" cy="74613"/>
          </a:xfrm>
          <a:prstGeom prst="ellipse">
            <a:avLst/>
          </a:prstGeom>
          <a:solidFill>
            <a:srgbClr val="4087B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89" name="Oval 117"/>
          <p:cNvSpPr>
            <a:spLocks noChangeArrowheads="1"/>
          </p:cNvSpPr>
          <p:nvPr/>
        </p:nvSpPr>
        <p:spPr bwMode="auto">
          <a:xfrm>
            <a:off x="4252913" y="2530475"/>
            <a:ext cx="74613" cy="74613"/>
          </a:xfrm>
          <a:prstGeom prst="ellipse">
            <a:avLst/>
          </a:prstGeom>
          <a:solidFill>
            <a:srgbClr val="4087B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90" name="Oval 118"/>
          <p:cNvSpPr>
            <a:spLocks noChangeArrowheads="1"/>
          </p:cNvSpPr>
          <p:nvPr/>
        </p:nvSpPr>
        <p:spPr bwMode="auto">
          <a:xfrm>
            <a:off x="4140201" y="2530475"/>
            <a:ext cx="71438" cy="74613"/>
          </a:xfrm>
          <a:prstGeom prst="ellipse">
            <a:avLst/>
          </a:prstGeom>
          <a:solidFill>
            <a:srgbClr val="4087B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91" name="Oval 119"/>
          <p:cNvSpPr>
            <a:spLocks noChangeArrowheads="1"/>
          </p:cNvSpPr>
          <p:nvPr/>
        </p:nvSpPr>
        <p:spPr bwMode="auto">
          <a:xfrm>
            <a:off x="4024313" y="2530475"/>
            <a:ext cx="69850" cy="74613"/>
          </a:xfrm>
          <a:prstGeom prst="ellipse">
            <a:avLst/>
          </a:prstGeom>
          <a:solidFill>
            <a:srgbClr val="4087B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92" name="Oval 120"/>
          <p:cNvSpPr>
            <a:spLocks noChangeArrowheads="1"/>
          </p:cNvSpPr>
          <p:nvPr/>
        </p:nvSpPr>
        <p:spPr bwMode="auto">
          <a:xfrm>
            <a:off x="4024313" y="3224213"/>
            <a:ext cx="69850" cy="74613"/>
          </a:xfrm>
          <a:prstGeom prst="ellipse">
            <a:avLst/>
          </a:prstGeom>
          <a:solidFill>
            <a:srgbClr val="4087B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93" name="Oval 121"/>
          <p:cNvSpPr>
            <a:spLocks noChangeArrowheads="1"/>
          </p:cNvSpPr>
          <p:nvPr/>
        </p:nvSpPr>
        <p:spPr bwMode="auto">
          <a:xfrm>
            <a:off x="4024313" y="3108325"/>
            <a:ext cx="69850" cy="74613"/>
          </a:xfrm>
          <a:prstGeom prst="ellipse">
            <a:avLst/>
          </a:prstGeom>
          <a:solidFill>
            <a:srgbClr val="4087B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94" name="Oval 122"/>
          <p:cNvSpPr>
            <a:spLocks noChangeArrowheads="1"/>
          </p:cNvSpPr>
          <p:nvPr/>
        </p:nvSpPr>
        <p:spPr bwMode="auto">
          <a:xfrm>
            <a:off x="4024313" y="2990850"/>
            <a:ext cx="69850" cy="76200"/>
          </a:xfrm>
          <a:prstGeom prst="ellipse">
            <a:avLst/>
          </a:prstGeom>
          <a:solidFill>
            <a:srgbClr val="4087B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95" name="Oval 123"/>
          <p:cNvSpPr>
            <a:spLocks noChangeArrowheads="1"/>
          </p:cNvSpPr>
          <p:nvPr/>
        </p:nvSpPr>
        <p:spPr bwMode="auto">
          <a:xfrm>
            <a:off x="4024313" y="2874963"/>
            <a:ext cx="69850" cy="74613"/>
          </a:xfrm>
          <a:prstGeom prst="ellipse">
            <a:avLst/>
          </a:prstGeom>
          <a:solidFill>
            <a:srgbClr val="4087B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96" name="Oval 124"/>
          <p:cNvSpPr>
            <a:spLocks noChangeArrowheads="1"/>
          </p:cNvSpPr>
          <p:nvPr/>
        </p:nvSpPr>
        <p:spPr bwMode="auto">
          <a:xfrm>
            <a:off x="4024313" y="2762250"/>
            <a:ext cx="69850" cy="71438"/>
          </a:xfrm>
          <a:prstGeom prst="ellipse">
            <a:avLst/>
          </a:prstGeom>
          <a:solidFill>
            <a:srgbClr val="4087B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97" name="Oval 125"/>
          <p:cNvSpPr>
            <a:spLocks noChangeArrowheads="1"/>
          </p:cNvSpPr>
          <p:nvPr/>
        </p:nvSpPr>
        <p:spPr bwMode="auto">
          <a:xfrm>
            <a:off x="4024313" y="2646363"/>
            <a:ext cx="69850" cy="71438"/>
          </a:xfrm>
          <a:prstGeom prst="ellipse">
            <a:avLst/>
          </a:prstGeom>
          <a:solidFill>
            <a:srgbClr val="4087B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98" name="Oval 126"/>
          <p:cNvSpPr>
            <a:spLocks noChangeArrowheads="1"/>
          </p:cNvSpPr>
          <p:nvPr/>
        </p:nvSpPr>
        <p:spPr bwMode="auto">
          <a:xfrm>
            <a:off x="4024313" y="2530475"/>
            <a:ext cx="69850" cy="74613"/>
          </a:xfrm>
          <a:prstGeom prst="ellipse">
            <a:avLst/>
          </a:prstGeom>
          <a:solidFill>
            <a:srgbClr val="4087B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99" name="Oval 127"/>
          <p:cNvSpPr>
            <a:spLocks noChangeArrowheads="1"/>
          </p:cNvSpPr>
          <p:nvPr/>
        </p:nvSpPr>
        <p:spPr bwMode="auto">
          <a:xfrm>
            <a:off x="7188201" y="2084388"/>
            <a:ext cx="74613" cy="74613"/>
          </a:xfrm>
          <a:prstGeom prst="ellipse">
            <a:avLst/>
          </a:pr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00" name="Oval 128"/>
          <p:cNvSpPr>
            <a:spLocks noChangeArrowheads="1"/>
          </p:cNvSpPr>
          <p:nvPr/>
        </p:nvSpPr>
        <p:spPr bwMode="auto">
          <a:xfrm>
            <a:off x="7304088" y="2084388"/>
            <a:ext cx="71438" cy="74613"/>
          </a:xfrm>
          <a:prstGeom prst="ellipse">
            <a:avLst/>
          </a:pr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01" name="Oval 129"/>
          <p:cNvSpPr>
            <a:spLocks noChangeArrowheads="1"/>
          </p:cNvSpPr>
          <p:nvPr/>
        </p:nvSpPr>
        <p:spPr bwMode="auto">
          <a:xfrm>
            <a:off x="7421563" y="2084388"/>
            <a:ext cx="69850" cy="74613"/>
          </a:xfrm>
          <a:prstGeom prst="ellipse">
            <a:avLst/>
          </a:pr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02" name="Oval 130"/>
          <p:cNvSpPr>
            <a:spLocks noChangeArrowheads="1"/>
          </p:cNvSpPr>
          <p:nvPr/>
        </p:nvSpPr>
        <p:spPr bwMode="auto">
          <a:xfrm>
            <a:off x="7532688" y="2084388"/>
            <a:ext cx="76200" cy="74613"/>
          </a:xfrm>
          <a:prstGeom prst="ellipse">
            <a:avLst/>
          </a:pr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03" name="Oval 131"/>
          <p:cNvSpPr>
            <a:spLocks noChangeArrowheads="1"/>
          </p:cNvSpPr>
          <p:nvPr/>
        </p:nvSpPr>
        <p:spPr bwMode="auto">
          <a:xfrm>
            <a:off x="7650163" y="2084388"/>
            <a:ext cx="74613" cy="74613"/>
          </a:xfrm>
          <a:prstGeom prst="ellipse">
            <a:avLst/>
          </a:pr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04" name="Oval 132"/>
          <p:cNvSpPr>
            <a:spLocks noChangeArrowheads="1"/>
          </p:cNvSpPr>
          <p:nvPr/>
        </p:nvSpPr>
        <p:spPr bwMode="auto">
          <a:xfrm>
            <a:off x="7766051" y="2084388"/>
            <a:ext cx="74613" cy="74613"/>
          </a:xfrm>
          <a:prstGeom prst="ellipse">
            <a:avLst/>
          </a:pr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05" name="Oval 133"/>
          <p:cNvSpPr>
            <a:spLocks noChangeArrowheads="1"/>
          </p:cNvSpPr>
          <p:nvPr/>
        </p:nvSpPr>
        <p:spPr bwMode="auto">
          <a:xfrm>
            <a:off x="7881938" y="2084388"/>
            <a:ext cx="71438" cy="74613"/>
          </a:xfrm>
          <a:prstGeom prst="ellipse">
            <a:avLst/>
          </a:pr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06" name="Oval 134"/>
          <p:cNvSpPr>
            <a:spLocks noChangeArrowheads="1"/>
          </p:cNvSpPr>
          <p:nvPr/>
        </p:nvSpPr>
        <p:spPr bwMode="auto">
          <a:xfrm>
            <a:off x="7997826" y="2084388"/>
            <a:ext cx="71438" cy="74613"/>
          </a:xfrm>
          <a:prstGeom prst="ellipse">
            <a:avLst/>
          </a:pr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07" name="Oval 135"/>
          <p:cNvSpPr>
            <a:spLocks noChangeArrowheads="1"/>
          </p:cNvSpPr>
          <p:nvPr/>
        </p:nvSpPr>
        <p:spPr bwMode="auto">
          <a:xfrm>
            <a:off x="7997826" y="1390650"/>
            <a:ext cx="71438" cy="74613"/>
          </a:xfrm>
          <a:prstGeom prst="ellipse">
            <a:avLst/>
          </a:pr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08" name="Oval 136"/>
          <p:cNvSpPr>
            <a:spLocks noChangeArrowheads="1"/>
          </p:cNvSpPr>
          <p:nvPr/>
        </p:nvSpPr>
        <p:spPr bwMode="auto">
          <a:xfrm>
            <a:off x="7997826" y="1506538"/>
            <a:ext cx="71438" cy="74613"/>
          </a:xfrm>
          <a:prstGeom prst="ellipse">
            <a:avLst/>
          </a:pr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09" name="Oval 137"/>
          <p:cNvSpPr>
            <a:spLocks noChangeArrowheads="1"/>
          </p:cNvSpPr>
          <p:nvPr/>
        </p:nvSpPr>
        <p:spPr bwMode="auto">
          <a:xfrm>
            <a:off x="7997826" y="1622425"/>
            <a:ext cx="71438" cy="74613"/>
          </a:xfrm>
          <a:prstGeom prst="ellipse">
            <a:avLst/>
          </a:pr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10" name="Oval 138"/>
          <p:cNvSpPr>
            <a:spLocks noChangeArrowheads="1"/>
          </p:cNvSpPr>
          <p:nvPr/>
        </p:nvSpPr>
        <p:spPr bwMode="auto">
          <a:xfrm>
            <a:off x="7997826" y="1738313"/>
            <a:ext cx="71438" cy="71438"/>
          </a:xfrm>
          <a:prstGeom prst="ellipse">
            <a:avLst/>
          </a:pr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11" name="Oval 139"/>
          <p:cNvSpPr>
            <a:spLocks noChangeArrowheads="1"/>
          </p:cNvSpPr>
          <p:nvPr/>
        </p:nvSpPr>
        <p:spPr bwMode="auto">
          <a:xfrm>
            <a:off x="7997826" y="1855788"/>
            <a:ext cx="71438" cy="69850"/>
          </a:xfrm>
          <a:prstGeom prst="ellipse">
            <a:avLst/>
          </a:pr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12" name="Oval 140"/>
          <p:cNvSpPr>
            <a:spLocks noChangeArrowheads="1"/>
          </p:cNvSpPr>
          <p:nvPr/>
        </p:nvSpPr>
        <p:spPr bwMode="auto">
          <a:xfrm>
            <a:off x="7997826" y="1966913"/>
            <a:ext cx="71438" cy="76200"/>
          </a:xfrm>
          <a:prstGeom prst="ellipse">
            <a:avLst/>
          </a:pr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13" name="Oval 141"/>
          <p:cNvSpPr>
            <a:spLocks noChangeArrowheads="1"/>
          </p:cNvSpPr>
          <p:nvPr/>
        </p:nvSpPr>
        <p:spPr bwMode="auto">
          <a:xfrm>
            <a:off x="7997826" y="2084388"/>
            <a:ext cx="71438" cy="74613"/>
          </a:xfrm>
          <a:prstGeom prst="ellipse">
            <a:avLst/>
          </a:pr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14" name="Oval 142"/>
          <p:cNvSpPr>
            <a:spLocks noChangeArrowheads="1"/>
          </p:cNvSpPr>
          <p:nvPr/>
        </p:nvSpPr>
        <p:spPr bwMode="auto">
          <a:xfrm>
            <a:off x="7188201" y="2530475"/>
            <a:ext cx="74613" cy="74613"/>
          </a:xfrm>
          <a:prstGeom prst="ellipse">
            <a:avLst/>
          </a:prstGeom>
          <a:solidFill>
            <a:srgbClr val="B70E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15" name="Oval 143"/>
          <p:cNvSpPr>
            <a:spLocks noChangeArrowheads="1"/>
          </p:cNvSpPr>
          <p:nvPr/>
        </p:nvSpPr>
        <p:spPr bwMode="auto">
          <a:xfrm>
            <a:off x="7304088" y="2530475"/>
            <a:ext cx="71438" cy="74613"/>
          </a:xfrm>
          <a:prstGeom prst="ellipse">
            <a:avLst/>
          </a:prstGeom>
          <a:solidFill>
            <a:srgbClr val="B70E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16" name="Oval 144"/>
          <p:cNvSpPr>
            <a:spLocks noChangeArrowheads="1"/>
          </p:cNvSpPr>
          <p:nvPr/>
        </p:nvSpPr>
        <p:spPr bwMode="auto">
          <a:xfrm>
            <a:off x="7421563" y="2530475"/>
            <a:ext cx="69850" cy="74613"/>
          </a:xfrm>
          <a:prstGeom prst="ellipse">
            <a:avLst/>
          </a:prstGeom>
          <a:solidFill>
            <a:srgbClr val="B70E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17" name="Oval 145"/>
          <p:cNvSpPr>
            <a:spLocks noChangeArrowheads="1"/>
          </p:cNvSpPr>
          <p:nvPr/>
        </p:nvSpPr>
        <p:spPr bwMode="auto">
          <a:xfrm>
            <a:off x="7532688" y="2530475"/>
            <a:ext cx="76200" cy="74613"/>
          </a:xfrm>
          <a:prstGeom prst="ellipse">
            <a:avLst/>
          </a:prstGeom>
          <a:solidFill>
            <a:srgbClr val="B70E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18" name="Oval 146"/>
          <p:cNvSpPr>
            <a:spLocks noChangeArrowheads="1"/>
          </p:cNvSpPr>
          <p:nvPr/>
        </p:nvSpPr>
        <p:spPr bwMode="auto">
          <a:xfrm>
            <a:off x="7650163" y="2530475"/>
            <a:ext cx="74613" cy="74613"/>
          </a:xfrm>
          <a:prstGeom prst="ellipse">
            <a:avLst/>
          </a:prstGeom>
          <a:solidFill>
            <a:srgbClr val="B70E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19" name="Oval 147"/>
          <p:cNvSpPr>
            <a:spLocks noChangeArrowheads="1"/>
          </p:cNvSpPr>
          <p:nvPr/>
        </p:nvSpPr>
        <p:spPr bwMode="auto">
          <a:xfrm>
            <a:off x="7766051" y="2530475"/>
            <a:ext cx="74613" cy="74613"/>
          </a:xfrm>
          <a:prstGeom prst="ellipse">
            <a:avLst/>
          </a:prstGeom>
          <a:solidFill>
            <a:srgbClr val="B70E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20" name="Oval 148"/>
          <p:cNvSpPr>
            <a:spLocks noChangeArrowheads="1"/>
          </p:cNvSpPr>
          <p:nvPr/>
        </p:nvSpPr>
        <p:spPr bwMode="auto">
          <a:xfrm>
            <a:off x="7881938" y="2530475"/>
            <a:ext cx="71438" cy="74613"/>
          </a:xfrm>
          <a:prstGeom prst="ellipse">
            <a:avLst/>
          </a:prstGeom>
          <a:solidFill>
            <a:srgbClr val="B70E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21" name="Oval 149"/>
          <p:cNvSpPr>
            <a:spLocks noChangeArrowheads="1"/>
          </p:cNvSpPr>
          <p:nvPr/>
        </p:nvSpPr>
        <p:spPr bwMode="auto">
          <a:xfrm>
            <a:off x="7997826" y="2530475"/>
            <a:ext cx="71438" cy="74613"/>
          </a:xfrm>
          <a:prstGeom prst="ellipse">
            <a:avLst/>
          </a:prstGeom>
          <a:solidFill>
            <a:srgbClr val="B70E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22" name="Oval 150"/>
          <p:cNvSpPr>
            <a:spLocks noChangeArrowheads="1"/>
          </p:cNvSpPr>
          <p:nvPr/>
        </p:nvSpPr>
        <p:spPr bwMode="auto">
          <a:xfrm>
            <a:off x="7997826" y="3224213"/>
            <a:ext cx="71438" cy="74613"/>
          </a:xfrm>
          <a:prstGeom prst="ellipse">
            <a:avLst/>
          </a:prstGeom>
          <a:solidFill>
            <a:srgbClr val="B70E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23" name="Oval 151"/>
          <p:cNvSpPr>
            <a:spLocks noChangeArrowheads="1"/>
          </p:cNvSpPr>
          <p:nvPr/>
        </p:nvSpPr>
        <p:spPr bwMode="auto">
          <a:xfrm>
            <a:off x="7997826" y="3108325"/>
            <a:ext cx="71438" cy="74613"/>
          </a:xfrm>
          <a:prstGeom prst="ellipse">
            <a:avLst/>
          </a:prstGeom>
          <a:solidFill>
            <a:srgbClr val="B70E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24" name="Oval 152"/>
          <p:cNvSpPr>
            <a:spLocks noChangeArrowheads="1"/>
          </p:cNvSpPr>
          <p:nvPr/>
        </p:nvSpPr>
        <p:spPr bwMode="auto">
          <a:xfrm>
            <a:off x="7997826" y="2990850"/>
            <a:ext cx="71438" cy="76200"/>
          </a:xfrm>
          <a:prstGeom prst="ellipse">
            <a:avLst/>
          </a:prstGeom>
          <a:solidFill>
            <a:srgbClr val="B70E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25" name="Oval 153"/>
          <p:cNvSpPr>
            <a:spLocks noChangeArrowheads="1"/>
          </p:cNvSpPr>
          <p:nvPr/>
        </p:nvSpPr>
        <p:spPr bwMode="auto">
          <a:xfrm>
            <a:off x="7997826" y="2874963"/>
            <a:ext cx="71438" cy="74613"/>
          </a:xfrm>
          <a:prstGeom prst="ellipse">
            <a:avLst/>
          </a:prstGeom>
          <a:solidFill>
            <a:srgbClr val="B70E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26" name="Oval 154"/>
          <p:cNvSpPr>
            <a:spLocks noChangeArrowheads="1"/>
          </p:cNvSpPr>
          <p:nvPr/>
        </p:nvSpPr>
        <p:spPr bwMode="auto">
          <a:xfrm>
            <a:off x="7997826" y="2762250"/>
            <a:ext cx="71438" cy="71438"/>
          </a:xfrm>
          <a:prstGeom prst="ellipse">
            <a:avLst/>
          </a:prstGeom>
          <a:solidFill>
            <a:srgbClr val="B70E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27" name="Oval 155"/>
          <p:cNvSpPr>
            <a:spLocks noChangeArrowheads="1"/>
          </p:cNvSpPr>
          <p:nvPr/>
        </p:nvSpPr>
        <p:spPr bwMode="auto">
          <a:xfrm>
            <a:off x="7997826" y="2646363"/>
            <a:ext cx="71438" cy="71438"/>
          </a:xfrm>
          <a:prstGeom prst="ellipse">
            <a:avLst/>
          </a:prstGeom>
          <a:solidFill>
            <a:srgbClr val="B70E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28" name="Oval 156"/>
          <p:cNvSpPr>
            <a:spLocks noChangeArrowheads="1"/>
          </p:cNvSpPr>
          <p:nvPr/>
        </p:nvSpPr>
        <p:spPr bwMode="auto">
          <a:xfrm>
            <a:off x="7997826" y="2530475"/>
            <a:ext cx="71438" cy="74613"/>
          </a:xfrm>
          <a:prstGeom prst="ellipse">
            <a:avLst/>
          </a:prstGeom>
          <a:solidFill>
            <a:srgbClr val="B70E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100392" y="4798382"/>
            <a:ext cx="3991216" cy="1948648"/>
            <a:chOff x="8386921" y="2138442"/>
            <a:chExt cx="2501951" cy="1401105"/>
          </a:xfrm>
        </p:grpSpPr>
        <p:sp>
          <p:nvSpPr>
            <p:cNvPr id="5" name="矩形 4"/>
            <p:cNvSpPr/>
            <p:nvPr/>
          </p:nvSpPr>
          <p:spPr>
            <a:xfrm>
              <a:off x="8386921" y="2138442"/>
              <a:ext cx="2501951" cy="5757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504910" y="2542351"/>
              <a:ext cx="2265974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4100" name="AutoShape 4"/>
          <p:cNvSpPr>
            <a:spLocks noChangeAspect="1" noChangeArrowheads="1" noTextEdit="1"/>
          </p:cNvSpPr>
          <p:nvPr/>
        </p:nvSpPr>
        <p:spPr bwMode="auto">
          <a:xfrm>
            <a:off x="1673225" y="581025"/>
            <a:ext cx="8797925" cy="4195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7800975" y="581025"/>
            <a:ext cx="2670175" cy="1889125"/>
          </a:xfrm>
          <a:prstGeom prst="rect">
            <a:avLst/>
          </a:prstGeom>
          <a:solidFill>
            <a:srgbClr val="FF8F0D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3" name="Freeform 7"/>
          <p:cNvSpPr/>
          <p:nvPr/>
        </p:nvSpPr>
        <p:spPr bwMode="auto">
          <a:xfrm>
            <a:off x="9488488" y="696913"/>
            <a:ext cx="142875" cy="387350"/>
          </a:xfrm>
          <a:custGeom>
            <a:avLst/>
            <a:gdLst/>
            <a:ahLst/>
            <a:cxnLst>
              <a:cxn ang="0">
                <a:pos x="68" y="244"/>
              </a:cxn>
              <a:cxn ang="0">
                <a:pos x="68" y="24"/>
              </a:cxn>
              <a:cxn ang="0">
                <a:pos x="9" y="62"/>
              </a:cxn>
              <a:cxn ang="0">
                <a:pos x="0" y="45"/>
              </a:cxn>
              <a:cxn ang="0">
                <a:pos x="73" y="0"/>
              </a:cxn>
              <a:cxn ang="0">
                <a:pos x="90" y="0"/>
              </a:cxn>
              <a:cxn ang="0">
                <a:pos x="90" y="244"/>
              </a:cxn>
              <a:cxn ang="0">
                <a:pos x="68" y="244"/>
              </a:cxn>
            </a:cxnLst>
            <a:rect l="0" t="0" r="r" b="b"/>
            <a:pathLst>
              <a:path w="90" h="244">
                <a:moveTo>
                  <a:pt x="68" y="244"/>
                </a:moveTo>
                <a:lnTo>
                  <a:pt x="68" y="24"/>
                </a:lnTo>
                <a:lnTo>
                  <a:pt x="9" y="62"/>
                </a:lnTo>
                <a:lnTo>
                  <a:pt x="0" y="45"/>
                </a:lnTo>
                <a:lnTo>
                  <a:pt x="73" y="0"/>
                </a:lnTo>
                <a:lnTo>
                  <a:pt x="90" y="0"/>
                </a:lnTo>
                <a:lnTo>
                  <a:pt x="90" y="244"/>
                </a:lnTo>
                <a:lnTo>
                  <a:pt x="68" y="24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4" name="Freeform 8"/>
          <p:cNvSpPr>
            <a:spLocks noEditPoints="1"/>
          </p:cNvSpPr>
          <p:nvPr/>
        </p:nvSpPr>
        <p:spPr bwMode="auto">
          <a:xfrm>
            <a:off x="9732963" y="690563"/>
            <a:ext cx="250825" cy="400050"/>
          </a:xfrm>
          <a:custGeom>
            <a:avLst/>
            <a:gdLst/>
            <a:ahLst/>
            <a:cxnLst>
              <a:cxn ang="0">
                <a:pos x="67" y="78"/>
              </a:cxn>
              <a:cxn ang="0">
                <a:pos x="34" y="107"/>
              </a:cxn>
              <a:cxn ang="0">
                <a:pos x="0" y="78"/>
              </a:cxn>
              <a:cxn ang="0">
                <a:pos x="23" y="50"/>
              </a:cxn>
              <a:cxn ang="0">
                <a:pos x="5" y="26"/>
              </a:cxn>
              <a:cxn ang="0">
                <a:pos x="34" y="0"/>
              </a:cxn>
              <a:cxn ang="0">
                <a:pos x="63" y="26"/>
              </a:cxn>
              <a:cxn ang="0">
                <a:pos x="45" y="51"/>
              </a:cxn>
              <a:cxn ang="0">
                <a:pos x="67" y="78"/>
              </a:cxn>
              <a:cxn ang="0">
                <a:pos x="58" y="78"/>
              </a:cxn>
              <a:cxn ang="0">
                <a:pos x="35" y="55"/>
              </a:cxn>
              <a:cxn ang="0">
                <a:pos x="30" y="53"/>
              </a:cxn>
              <a:cxn ang="0">
                <a:pos x="10" y="78"/>
              </a:cxn>
              <a:cxn ang="0">
                <a:pos x="34" y="99"/>
              </a:cxn>
              <a:cxn ang="0">
                <a:pos x="58" y="78"/>
              </a:cxn>
              <a:cxn ang="0">
                <a:pos x="33" y="46"/>
              </a:cxn>
              <a:cxn ang="0">
                <a:pos x="38" y="48"/>
              </a:cxn>
              <a:cxn ang="0">
                <a:pos x="54" y="26"/>
              </a:cxn>
              <a:cxn ang="0">
                <a:pos x="34" y="7"/>
              </a:cxn>
              <a:cxn ang="0">
                <a:pos x="14" y="26"/>
              </a:cxn>
              <a:cxn ang="0">
                <a:pos x="33" y="46"/>
              </a:cxn>
            </a:cxnLst>
            <a:rect l="0" t="0" r="r" b="b"/>
            <a:pathLst>
              <a:path w="67" h="107">
                <a:moveTo>
                  <a:pt x="67" y="78"/>
                </a:moveTo>
                <a:cubicBezTo>
                  <a:pt x="67" y="96"/>
                  <a:pt x="54" y="107"/>
                  <a:pt x="34" y="107"/>
                </a:cubicBezTo>
                <a:cubicBezTo>
                  <a:pt x="13" y="107"/>
                  <a:pt x="0" y="95"/>
                  <a:pt x="0" y="78"/>
                </a:cubicBezTo>
                <a:cubicBezTo>
                  <a:pt x="0" y="65"/>
                  <a:pt x="9" y="55"/>
                  <a:pt x="23" y="50"/>
                </a:cubicBezTo>
                <a:cubicBezTo>
                  <a:pt x="11" y="44"/>
                  <a:pt x="5" y="37"/>
                  <a:pt x="5" y="26"/>
                </a:cubicBezTo>
                <a:cubicBezTo>
                  <a:pt x="5" y="9"/>
                  <a:pt x="19" y="0"/>
                  <a:pt x="34" y="0"/>
                </a:cubicBezTo>
                <a:cubicBezTo>
                  <a:pt x="49" y="0"/>
                  <a:pt x="63" y="9"/>
                  <a:pt x="63" y="26"/>
                </a:cubicBezTo>
                <a:cubicBezTo>
                  <a:pt x="63" y="37"/>
                  <a:pt x="57" y="44"/>
                  <a:pt x="45" y="51"/>
                </a:cubicBezTo>
                <a:cubicBezTo>
                  <a:pt x="60" y="57"/>
                  <a:pt x="67" y="64"/>
                  <a:pt x="67" y="78"/>
                </a:cubicBezTo>
                <a:close/>
                <a:moveTo>
                  <a:pt x="58" y="78"/>
                </a:moveTo>
                <a:cubicBezTo>
                  <a:pt x="58" y="66"/>
                  <a:pt x="51" y="61"/>
                  <a:pt x="35" y="55"/>
                </a:cubicBezTo>
                <a:cubicBezTo>
                  <a:pt x="30" y="53"/>
                  <a:pt x="30" y="53"/>
                  <a:pt x="30" y="53"/>
                </a:cubicBezTo>
                <a:cubicBezTo>
                  <a:pt x="16" y="58"/>
                  <a:pt x="10" y="66"/>
                  <a:pt x="10" y="78"/>
                </a:cubicBezTo>
                <a:cubicBezTo>
                  <a:pt x="10" y="92"/>
                  <a:pt x="20" y="99"/>
                  <a:pt x="34" y="99"/>
                </a:cubicBezTo>
                <a:cubicBezTo>
                  <a:pt x="48" y="99"/>
                  <a:pt x="58" y="92"/>
                  <a:pt x="58" y="78"/>
                </a:cubicBezTo>
                <a:close/>
                <a:moveTo>
                  <a:pt x="33" y="46"/>
                </a:moveTo>
                <a:cubicBezTo>
                  <a:pt x="38" y="48"/>
                  <a:pt x="38" y="48"/>
                  <a:pt x="38" y="48"/>
                </a:cubicBezTo>
                <a:cubicBezTo>
                  <a:pt x="49" y="42"/>
                  <a:pt x="54" y="36"/>
                  <a:pt x="54" y="26"/>
                </a:cubicBezTo>
                <a:cubicBezTo>
                  <a:pt x="54" y="14"/>
                  <a:pt x="46" y="7"/>
                  <a:pt x="34" y="7"/>
                </a:cubicBezTo>
                <a:cubicBezTo>
                  <a:pt x="22" y="7"/>
                  <a:pt x="14" y="14"/>
                  <a:pt x="14" y="26"/>
                </a:cubicBezTo>
                <a:cubicBezTo>
                  <a:pt x="14" y="36"/>
                  <a:pt x="19" y="41"/>
                  <a:pt x="33" y="4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5" name="Freeform 9"/>
          <p:cNvSpPr>
            <a:spLocks noEditPoints="1"/>
          </p:cNvSpPr>
          <p:nvPr/>
        </p:nvSpPr>
        <p:spPr bwMode="auto">
          <a:xfrm>
            <a:off x="10047288" y="674688"/>
            <a:ext cx="401638" cy="423863"/>
          </a:xfrm>
          <a:custGeom>
            <a:avLst/>
            <a:gdLst/>
            <a:ahLst/>
            <a:cxnLst>
              <a:cxn ang="0">
                <a:pos x="46" y="29"/>
              </a:cxn>
              <a:cxn ang="0">
                <a:pos x="23" y="55"/>
              </a:cxn>
              <a:cxn ang="0">
                <a:pos x="0" y="30"/>
              </a:cxn>
              <a:cxn ang="0">
                <a:pos x="23" y="4"/>
              </a:cxn>
              <a:cxn ang="0">
                <a:pos x="46" y="29"/>
              </a:cxn>
              <a:cxn ang="0">
                <a:pos x="8" y="30"/>
              </a:cxn>
              <a:cxn ang="0">
                <a:pos x="23" y="48"/>
              </a:cxn>
              <a:cxn ang="0">
                <a:pos x="38" y="29"/>
              </a:cxn>
              <a:cxn ang="0">
                <a:pos x="23" y="11"/>
              </a:cxn>
              <a:cxn ang="0">
                <a:pos x="8" y="30"/>
              </a:cxn>
              <a:cxn ang="0">
                <a:pos x="21" y="113"/>
              </a:cxn>
              <a:cxn ang="0">
                <a:pos x="14" y="109"/>
              </a:cxn>
              <a:cxn ang="0">
                <a:pos x="86" y="0"/>
              </a:cxn>
              <a:cxn ang="0">
                <a:pos x="93" y="4"/>
              </a:cxn>
              <a:cxn ang="0">
                <a:pos x="21" y="113"/>
              </a:cxn>
              <a:cxn ang="0">
                <a:pos x="107" y="85"/>
              </a:cxn>
              <a:cxn ang="0">
                <a:pos x="83" y="111"/>
              </a:cxn>
              <a:cxn ang="0">
                <a:pos x="60" y="86"/>
              </a:cxn>
              <a:cxn ang="0">
                <a:pos x="83" y="60"/>
              </a:cxn>
              <a:cxn ang="0">
                <a:pos x="107" y="85"/>
              </a:cxn>
              <a:cxn ang="0">
                <a:pos x="68" y="86"/>
              </a:cxn>
              <a:cxn ang="0">
                <a:pos x="83" y="104"/>
              </a:cxn>
              <a:cxn ang="0">
                <a:pos x="98" y="85"/>
              </a:cxn>
              <a:cxn ang="0">
                <a:pos x="83" y="67"/>
              </a:cxn>
              <a:cxn ang="0">
                <a:pos x="68" y="86"/>
              </a:cxn>
            </a:cxnLst>
            <a:rect l="0" t="0" r="r" b="b"/>
            <a:pathLst>
              <a:path w="107" h="113">
                <a:moveTo>
                  <a:pt x="46" y="29"/>
                </a:moveTo>
                <a:cubicBezTo>
                  <a:pt x="46" y="45"/>
                  <a:pt x="37" y="55"/>
                  <a:pt x="23" y="55"/>
                </a:cubicBezTo>
                <a:cubicBezTo>
                  <a:pt x="10" y="55"/>
                  <a:pt x="0" y="45"/>
                  <a:pt x="0" y="30"/>
                </a:cubicBezTo>
                <a:cubicBezTo>
                  <a:pt x="0" y="14"/>
                  <a:pt x="9" y="4"/>
                  <a:pt x="23" y="4"/>
                </a:cubicBezTo>
                <a:cubicBezTo>
                  <a:pt x="37" y="4"/>
                  <a:pt x="46" y="14"/>
                  <a:pt x="46" y="29"/>
                </a:cubicBezTo>
                <a:close/>
                <a:moveTo>
                  <a:pt x="8" y="30"/>
                </a:moveTo>
                <a:cubicBezTo>
                  <a:pt x="8" y="39"/>
                  <a:pt x="12" y="48"/>
                  <a:pt x="23" y="48"/>
                </a:cubicBezTo>
                <a:cubicBezTo>
                  <a:pt x="34" y="48"/>
                  <a:pt x="38" y="39"/>
                  <a:pt x="38" y="29"/>
                </a:cubicBezTo>
                <a:cubicBezTo>
                  <a:pt x="38" y="20"/>
                  <a:pt x="34" y="11"/>
                  <a:pt x="23" y="11"/>
                </a:cubicBezTo>
                <a:cubicBezTo>
                  <a:pt x="12" y="11"/>
                  <a:pt x="8" y="20"/>
                  <a:pt x="8" y="30"/>
                </a:cubicBezTo>
                <a:close/>
                <a:moveTo>
                  <a:pt x="21" y="113"/>
                </a:moveTo>
                <a:cubicBezTo>
                  <a:pt x="14" y="109"/>
                  <a:pt x="14" y="109"/>
                  <a:pt x="14" y="109"/>
                </a:cubicBezTo>
                <a:cubicBezTo>
                  <a:pt x="86" y="0"/>
                  <a:pt x="86" y="0"/>
                  <a:pt x="86" y="0"/>
                </a:cubicBezTo>
                <a:cubicBezTo>
                  <a:pt x="93" y="4"/>
                  <a:pt x="93" y="4"/>
                  <a:pt x="93" y="4"/>
                </a:cubicBezTo>
                <a:lnTo>
                  <a:pt x="21" y="113"/>
                </a:lnTo>
                <a:close/>
                <a:moveTo>
                  <a:pt x="107" y="85"/>
                </a:moveTo>
                <a:cubicBezTo>
                  <a:pt x="107" y="101"/>
                  <a:pt x="97" y="111"/>
                  <a:pt x="83" y="111"/>
                </a:cubicBezTo>
                <a:cubicBezTo>
                  <a:pt x="70" y="111"/>
                  <a:pt x="60" y="101"/>
                  <a:pt x="60" y="86"/>
                </a:cubicBezTo>
                <a:cubicBezTo>
                  <a:pt x="60" y="70"/>
                  <a:pt x="69" y="60"/>
                  <a:pt x="83" y="60"/>
                </a:cubicBezTo>
                <a:cubicBezTo>
                  <a:pt x="97" y="60"/>
                  <a:pt x="107" y="70"/>
                  <a:pt x="107" y="85"/>
                </a:cubicBezTo>
                <a:close/>
                <a:moveTo>
                  <a:pt x="68" y="86"/>
                </a:moveTo>
                <a:cubicBezTo>
                  <a:pt x="68" y="95"/>
                  <a:pt x="72" y="104"/>
                  <a:pt x="83" y="104"/>
                </a:cubicBezTo>
                <a:cubicBezTo>
                  <a:pt x="94" y="104"/>
                  <a:pt x="98" y="95"/>
                  <a:pt x="98" y="85"/>
                </a:cubicBezTo>
                <a:cubicBezTo>
                  <a:pt x="98" y="76"/>
                  <a:pt x="94" y="67"/>
                  <a:pt x="83" y="67"/>
                </a:cubicBezTo>
                <a:cubicBezTo>
                  <a:pt x="72" y="67"/>
                  <a:pt x="68" y="76"/>
                  <a:pt x="68" y="8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7793038" y="2887663"/>
            <a:ext cx="2670175" cy="1892300"/>
          </a:xfrm>
          <a:prstGeom prst="rect">
            <a:avLst/>
          </a:prstGeom>
          <a:solidFill>
            <a:srgbClr val="2D4056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7" name="Freeform 11"/>
          <p:cNvSpPr/>
          <p:nvPr/>
        </p:nvSpPr>
        <p:spPr bwMode="auto">
          <a:xfrm>
            <a:off x="9480550" y="2995613"/>
            <a:ext cx="228600" cy="393700"/>
          </a:xfrm>
          <a:custGeom>
            <a:avLst/>
            <a:gdLst/>
            <a:ahLst/>
            <a:cxnLst>
              <a:cxn ang="0">
                <a:pos x="58" y="28"/>
              </a:cxn>
              <a:cxn ang="0">
                <a:pos x="12" y="97"/>
              </a:cxn>
              <a:cxn ang="0">
                <a:pos x="61" y="97"/>
              </a:cxn>
              <a:cxn ang="0">
                <a:pos x="59" y="105"/>
              </a:cxn>
              <a:cxn ang="0">
                <a:pos x="1" y="105"/>
              </a:cxn>
              <a:cxn ang="0">
                <a:pos x="1" y="98"/>
              </a:cxn>
              <a:cxn ang="0">
                <a:pos x="48" y="28"/>
              </a:cxn>
              <a:cxn ang="0">
                <a:pos x="29" y="8"/>
              </a:cxn>
              <a:cxn ang="0">
                <a:pos x="6" y="20"/>
              </a:cxn>
              <a:cxn ang="0">
                <a:pos x="0" y="15"/>
              </a:cxn>
              <a:cxn ang="0">
                <a:pos x="29" y="0"/>
              </a:cxn>
              <a:cxn ang="0">
                <a:pos x="58" y="28"/>
              </a:cxn>
            </a:cxnLst>
            <a:rect l="0" t="0" r="r" b="b"/>
            <a:pathLst>
              <a:path w="61" h="105">
                <a:moveTo>
                  <a:pt x="58" y="28"/>
                </a:moveTo>
                <a:cubicBezTo>
                  <a:pt x="58" y="48"/>
                  <a:pt x="46" y="61"/>
                  <a:pt x="12" y="97"/>
                </a:cubicBezTo>
                <a:cubicBezTo>
                  <a:pt x="61" y="97"/>
                  <a:pt x="61" y="97"/>
                  <a:pt x="61" y="97"/>
                </a:cubicBezTo>
                <a:cubicBezTo>
                  <a:pt x="59" y="105"/>
                  <a:pt x="59" y="105"/>
                  <a:pt x="59" y="105"/>
                </a:cubicBezTo>
                <a:cubicBezTo>
                  <a:pt x="1" y="105"/>
                  <a:pt x="1" y="105"/>
                  <a:pt x="1" y="105"/>
                </a:cubicBezTo>
                <a:cubicBezTo>
                  <a:pt x="1" y="98"/>
                  <a:pt x="1" y="98"/>
                  <a:pt x="1" y="98"/>
                </a:cubicBezTo>
                <a:cubicBezTo>
                  <a:pt x="39" y="57"/>
                  <a:pt x="48" y="46"/>
                  <a:pt x="48" y="28"/>
                </a:cubicBezTo>
                <a:cubicBezTo>
                  <a:pt x="48" y="16"/>
                  <a:pt x="41" y="8"/>
                  <a:pt x="29" y="8"/>
                </a:cubicBezTo>
                <a:cubicBezTo>
                  <a:pt x="19" y="8"/>
                  <a:pt x="12" y="12"/>
                  <a:pt x="6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8" y="5"/>
                  <a:pt x="17" y="0"/>
                  <a:pt x="29" y="0"/>
                </a:cubicBezTo>
                <a:cubicBezTo>
                  <a:pt x="47" y="0"/>
                  <a:pt x="58" y="12"/>
                  <a:pt x="58" y="2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8" name="Freeform 12"/>
          <p:cNvSpPr/>
          <p:nvPr/>
        </p:nvSpPr>
        <p:spPr bwMode="auto">
          <a:xfrm>
            <a:off x="9761538" y="3003550"/>
            <a:ext cx="147638" cy="385763"/>
          </a:xfrm>
          <a:custGeom>
            <a:avLst/>
            <a:gdLst/>
            <a:ahLst/>
            <a:cxnLst>
              <a:cxn ang="0">
                <a:pos x="71" y="243"/>
              </a:cxn>
              <a:cxn ang="0">
                <a:pos x="71" y="23"/>
              </a:cxn>
              <a:cxn ang="0">
                <a:pos x="12" y="61"/>
              </a:cxn>
              <a:cxn ang="0">
                <a:pos x="0" y="45"/>
              </a:cxn>
              <a:cxn ang="0">
                <a:pos x="74" y="0"/>
              </a:cxn>
              <a:cxn ang="0">
                <a:pos x="93" y="0"/>
              </a:cxn>
              <a:cxn ang="0">
                <a:pos x="93" y="243"/>
              </a:cxn>
              <a:cxn ang="0">
                <a:pos x="71" y="243"/>
              </a:cxn>
            </a:cxnLst>
            <a:rect l="0" t="0" r="r" b="b"/>
            <a:pathLst>
              <a:path w="93" h="243">
                <a:moveTo>
                  <a:pt x="71" y="243"/>
                </a:moveTo>
                <a:lnTo>
                  <a:pt x="71" y="23"/>
                </a:lnTo>
                <a:lnTo>
                  <a:pt x="12" y="61"/>
                </a:lnTo>
                <a:lnTo>
                  <a:pt x="0" y="45"/>
                </a:lnTo>
                <a:lnTo>
                  <a:pt x="74" y="0"/>
                </a:lnTo>
                <a:lnTo>
                  <a:pt x="93" y="0"/>
                </a:lnTo>
                <a:lnTo>
                  <a:pt x="93" y="243"/>
                </a:lnTo>
                <a:lnTo>
                  <a:pt x="71" y="2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09" name="Freeform 13"/>
          <p:cNvSpPr>
            <a:spLocks noEditPoints="1"/>
          </p:cNvSpPr>
          <p:nvPr/>
        </p:nvSpPr>
        <p:spPr bwMode="auto">
          <a:xfrm>
            <a:off x="10009188" y="2981325"/>
            <a:ext cx="401638" cy="423863"/>
          </a:xfrm>
          <a:custGeom>
            <a:avLst/>
            <a:gdLst/>
            <a:ahLst/>
            <a:cxnLst>
              <a:cxn ang="0">
                <a:pos x="46" y="29"/>
              </a:cxn>
              <a:cxn ang="0">
                <a:pos x="23" y="55"/>
              </a:cxn>
              <a:cxn ang="0">
                <a:pos x="0" y="30"/>
              </a:cxn>
              <a:cxn ang="0">
                <a:pos x="23" y="4"/>
              </a:cxn>
              <a:cxn ang="0">
                <a:pos x="46" y="29"/>
              </a:cxn>
              <a:cxn ang="0">
                <a:pos x="8" y="30"/>
              </a:cxn>
              <a:cxn ang="0">
                <a:pos x="23" y="48"/>
              </a:cxn>
              <a:cxn ang="0">
                <a:pos x="38" y="29"/>
              </a:cxn>
              <a:cxn ang="0">
                <a:pos x="23" y="11"/>
              </a:cxn>
              <a:cxn ang="0">
                <a:pos x="8" y="30"/>
              </a:cxn>
              <a:cxn ang="0">
                <a:pos x="21" y="113"/>
              </a:cxn>
              <a:cxn ang="0">
                <a:pos x="15" y="109"/>
              </a:cxn>
              <a:cxn ang="0">
                <a:pos x="86" y="0"/>
              </a:cxn>
              <a:cxn ang="0">
                <a:pos x="93" y="4"/>
              </a:cxn>
              <a:cxn ang="0">
                <a:pos x="21" y="113"/>
              </a:cxn>
              <a:cxn ang="0">
                <a:pos x="107" y="86"/>
              </a:cxn>
              <a:cxn ang="0">
                <a:pos x="83" y="111"/>
              </a:cxn>
              <a:cxn ang="0">
                <a:pos x="60" y="86"/>
              </a:cxn>
              <a:cxn ang="0">
                <a:pos x="83" y="61"/>
              </a:cxn>
              <a:cxn ang="0">
                <a:pos x="107" y="86"/>
              </a:cxn>
              <a:cxn ang="0">
                <a:pos x="69" y="86"/>
              </a:cxn>
              <a:cxn ang="0">
                <a:pos x="83" y="104"/>
              </a:cxn>
              <a:cxn ang="0">
                <a:pos x="98" y="86"/>
              </a:cxn>
              <a:cxn ang="0">
                <a:pos x="83" y="67"/>
              </a:cxn>
              <a:cxn ang="0">
                <a:pos x="69" y="86"/>
              </a:cxn>
            </a:cxnLst>
            <a:rect l="0" t="0" r="r" b="b"/>
            <a:pathLst>
              <a:path w="107" h="113">
                <a:moveTo>
                  <a:pt x="46" y="29"/>
                </a:moveTo>
                <a:cubicBezTo>
                  <a:pt x="46" y="45"/>
                  <a:pt x="37" y="55"/>
                  <a:pt x="23" y="55"/>
                </a:cubicBezTo>
                <a:cubicBezTo>
                  <a:pt x="10" y="55"/>
                  <a:pt x="0" y="45"/>
                  <a:pt x="0" y="30"/>
                </a:cubicBezTo>
                <a:cubicBezTo>
                  <a:pt x="0" y="14"/>
                  <a:pt x="9" y="4"/>
                  <a:pt x="23" y="4"/>
                </a:cubicBezTo>
                <a:cubicBezTo>
                  <a:pt x="37" y="4"/>
                  <a:pt x="46" y="14"/>
                  <a:pt x="46" y="29"/>
                </a:cubicBezTo>
                <a:close/>
                <a:moveTo>
                  <a:pt x="8" y="30"/>
                </a:moveTo>
                <a:cubicBezTo>
                  <a:pt x="8" y="39"/>
                  <a:pt x="12" y="48"/>
                  <a:pt x="23" y="48"/>
                </a:cubicBezTo>
                <a:cubicBezTo>
                  <a:pt x="34" y="48"/>
                  <a:pt x="38" y="39"/>
                  <a:pt x="38" y="29"/>
                </a:cubicBezTo>
                <a:cubicBezTo>
                  <a:pt x="38" y="20"/>
                  <a:pt x="34" y="11"/>
                  <a:pt x="23" y="11"/>
                </a:cubicBezTo>
                <a:cubicBezTo>
                  <a:pt x="12" y="11"/>
                  <a:pt x="8" y="20"/>
                  <a:pt x="8" y="30"/>
                </a:cubicBezTo>
                <a:close/>
                <a:moveTo>
                  <a:pt x="21" y="113"/>
                </a:moveTo>
                <a:cubicBezTo>
                  <a:pt x="15" y="109"/>
                  <a:pt x="15" y="109"/>
                  <a:pt x="15" y="109"/>
                </a:cubicBezTo>
                <a:cubicBezTo>
                  <a:pt x="86" y="0"/>
                  <a:pt x="86" y="0"/>
                  <a:pt x="86" y="0"/>
                </a:cubicBezTo>
                <a:cubicBezTo>
                  <a:pt x="93" y="4"/>
                  <a:pt x="93" y="4"/>
                  <a:pt x="93" y="4"/>
                </a:cubicBezTo>
                <a:lnTo>
                  <a:pt x="21" y="113"/>
                </a:lnTo>
                <a:close/>
                <a:moveTo>
                  <a:pt x="107" y="86"/>
                </a:moveTo>
                <a:cubicBezTo>
                  <a:pt x="107" y="101"/>
                  <a:pt x="97" y="111"/>
                  <a:pt x="83" y="111"/>
                </a:cubicBezTo>
                <a:cubicBezTo>
                  <a:pt x="70" y="111"/>
                  <a:pt x="60" y="101"/>
                  <a:pt x="60" y="86"/>
                </a:cubicBezTo>
                <a:cubicBezTo>
                  <a:pt x="60" y="70"/>
                  <a:pt x="69" y="61"/>
                  <a:pt x="83" y="61"/>
                </a:cubicBezTo>
                <a:cubicBezTo>
                  <a:pt x="97" y="61"/>
                  <a:pt x="107" y="70"/>
                  <a:pt x="107" y="86"/>
                </a:cubicBezTo>
                <a:close/>
                <a:moveTo>
                  <a:pt x="69" y="86"/>
                </a:moveTo>
                <a:cubicBezTo>
                  <a:pt x="69" y="95"/>
                  <a:pt x="72" y="104"/>
                  <a:pt x="83" y="104"/>
                </a:cubicBezTo>
                <a:cubicBezTo>
                  <a:pt x="94" y="104"/>
                  <a:pt x="98" y="96"/>
                  <a:pt x="98" y="86"/>
                </a:cubicBezTo>
                <a:cubicBezTo>
                  <a:pt x="98" y="76"/>
                  <a:pt x="94" y="67"/>
                  <a:pt x="83" y="67"/>
                </a:cubicBezTo>
                <a:cubicBezTo>
                  <a:pt x="72" y="67"/>
                  <a:pt x="69" y="76"/>
                  <a:pt x="69" y="8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1676400" y="2887663"/>
            <a:ext cx="2670175" cy="1892300"/>
          </a:xfrm>
          <a:prstGeom prst="rect">
            <a:avLst/>
          </a:prstGeom>
          <a:solidFill>
            <a:srgbClr val="B70E0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1" name="Freeform 15"/>
          <p:cNvSpPr/>
          <p:nvPr/>
        </p:nvSpPr>
        <p:spPr bwMode="auto">
          <a:xfrm>
            <a:off x="3322638" y="3003550"/>
            <a:ext cx="230188" cy="393700"/>
          </a:xfrm>
          <a:custGeom>
            <a:avLst/>
            <a:gdLst/>
            <a:ahLst/>
            <a:cxnLst>
              <a:cxn ang="0">
                <a:pos x="58" y="27"/>
              </a:cxn>
              <a:cxn ang="0">
                <a:pos x="12" y="97"/>
              </a:cxn>
              <a:cxn ang="0">
                <a:pos x="61" y="97"/>
              </a:cxn>
              <a:cxn ang="0">
                <a:pos x="59" y="105"/>
              </a:cxn>
              <a:cxn ang="0">
                <a:pos x="1" y="105"/>
              </a:cxn>
              <a:cxn ang="0">
                <a:pos x="1" y="97"/>
              </a:cxn>
              <a:cxn ang="0">
                <a:pos x="48" y="27"/>
              </a:cxn>
              <a:cxn ang="0">
                <a:pos x="29" y="7"/>
              </a:cxn>
              <a:cxn ang="0">
                <a:pos x="6" y="19"/>
              </a:cxn>
              <a:cxn ang="0">
                <a:pos x="0" y="15"/>
              </a:cxn>
              <a:cxn ang="0">
                <a:pos x="29" y="0"/>
              </a:cxn>
              <a:cxn ang="0">
                <a:pos x="58" y="27"/>
              </a:cxn>
            </a:cxnLst>
            <a:rect l="0" t="0" r="r" b="b"/>
            <a:pathLst>
              <a:path w="61" h="105">
                <a:moveTo>
                  <a:pt x="58" y="27"/>
                </a:moveTo>
                <a:cubicBezTo>
                  <a:pt x="58" y="47"/>
                  <a:pt x="46" y="60"/>
                  <a:pt x="12" y="97"/>
                </a:cubicBezTo>
                <a:cubicBezTo>
                  <a:pt x="61" y="97"/>
                  <a:pt x="61" y="97"/>
                  <a:pt x="61" y="97"/>
                </a:cubicBezTo>
                <a:cubicBezTo>
                  <a:pt x="59" y="105"/>
                  <a:pt x="59" y="105"/>
                  <a:pt x="59" y="105"/>
                </a:cubicBezTo>
                <a:cubicBezTo>
                  <a:pt x="1" y="105"/>
                  <a:pt x="1" y="105"/>
                  <a:pt x="1" y="105"/>
                </a:cubicBezTo>
                <a:cubicBezTo>
                  <a:pt x="1" y="97"/>
                  <a:pt x="1" y="97"/>
                  <a:pt x="1" y="97"/>
                </a:cubicBezTo>
                <a:cubicBezTo>
                  <a:pt x="39" y="56"/>
                  <a:pt x="48" y="46"/>
                  <a:pt x="48" y="27"/>
                </a:cubicBezTo>
                <a:cubicBezTo>
                  <a:pt x="48" y="15"/>
                  <a:pt x="41" y="7"/>
                  <a:pt x="29" y="7"/>
                </a:cubicBezTo>
                <a:cubicBezTo>
                  <a:pt x="19" y="7"/>
                  <a:pt x="12" y="12"/>
                  <a:pt x="6" y="19"/>
                </a:cubicBezTo>
                <a:cubicBezTo>
                  <a:pt x="0" y="15"/>
                  <a:pt x="0" y="15"/>
                  <a:pt x="0" y="15"/>
                </a:cubicBezTo>
                <a:cubicBezTo>
                  <a:pt x="8" y="5"/>
                  <a:pt x="17" y="0"/>
                  <a:pt x="29" y="0"/>
                </a:cubicBezTo>
                <a:cubicBezTo>
                  <a:pt x="47" y="0"/>
                  <a:pt x="58" y="11"/>
                  <a:pt x="58" y="2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2" name="Freeform 16"/>
          <p:cNvSpPr/>
          <p:nvPr/>
        </p:nvSpPr>
        <p:spPr bwMode="auto">
          <a:xfrm>
            <a:off x="3594100" y="3006725"/>
            <a:ext cx="212725" cy="393700"/>
          </a:xfrm>
          <a:custGeom>
            <a:avLst/>
            <a:gdLst/>
            <a:ahLst/>
            <a:cxnLst>
              <a:cxn ang="0">
                <a:pos x="40" y="248"/>
              </a:cxn>
              <a:cxn ang="0">
                <a:pos x="18" y="241"/>
              </a:cxn>
              <a:cxn ang="0">
                <a:pos x="113" y="19"/>
              </a:cxn>
              <a:cxn ang="0">
                <a:pos x="0" y="19"/>
              </a:cxn>
              <a:cxn ang="0">
                <a:pos x="0" y="0"/>
              </a:cxn>
              <a:cxn ang="0">
                <a:pos x="134" y="0"/>
              </a:cxn>
              <a:cxn ang="0">
                <a:pos x="134" y="17"/>
              </a:cxn>
              <a:cxn ang="0">
                <a:pos x="40" y="248"/>
              </a:cxn>
            </a:cxnLst>
            <a:rect l="0" t="0" r="r" b="b"/>
            <a:pathLst>
              <a:path w="134" h="248">
                <a:moveTo>
                  <a:pt x="40" y="248"/>
                </a:moveTo>
                <a:lnTo>
                  <a:pt x="18" y="241"/>
                </a:lnTo>
                <a:lnTo>
                  <a:pt x="113" y="19"/>
                </a:lnTo>
                <a:lnTo>
                  <a:pt x="0" y="19"/>
                </a:lnTo>
                <a:lnTo>
                  <a:pt x="0" y="0"/>
                </a:lnTo>
                <a:lnTo>
                  <a:pt x="134" y="0"/>
                </a:lnTo>
                <a:lnTo>
                  <a:pt x="134" y="17"/>
                </a:lnTo>
                <a:lnTo>
                  <a:pt x="40" y="24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3" name="Freeform 17"/>
          <p:cNvSpPr>
            <a:spLocks noEditPoints="1"/>
          </p:cNvSpPr>
          <p:nvPr/>
        </p:nvSpPr>
        <p:spPr bwMode="auto">
          <a:xfrm>
            <a:off x="3859213" y="2987675"/>
            <a:ext cx="401638" cy="420688"/>
          </a:xfrm>
          <a:custGeom>
            <a:avLst/>
            <a:gdLst/>
            <a:ahLst/>
            <a:cxnLst>
              <a:cxn ang="0">
                <a:pos x="47" y="29"/>
              </a:cxn>
              <a:cxn ang="0">
                <a:pos x="23" y="54"/>
              </a:cxn>
              <a:cxn ang="0">
                <a:pos x="0" y="29"/>
              </a:cxn>
              <a:cxn ang="0">
                <a:pos x="23" y="4"/>
              </a:cxn>
              <a:cxn ang="0">
                <a:pos x="47" y="29"/>
              </a:cxn>
              <a:cxn ang="0">
                <a:pos x="9" y="29"/>
              </a:cxn>
              <a:cxn ang="0">
                <a:pos x="23" y="48"/>
              </a:cxn>
              <a:cxn ang="0">
                <a:pos x="38" y="29"/>
              </a:cxn>
              <a:cxn ang="0">
                <a:pos x="23" y="10"/>
              </a:cxn>
              <a:cxn ang="0">
                <a:pos x="9" y="29"/>
              </a:cxn>
              <a:cxn ang="0">
                <a:pos x="21" y="112"/>
              </a:cxn>
              <a:cxn ang="0">
                <a:pos x="15" y="108"/>
              </a:cxn>
              <a:cxn ang="0">
                <a:pos x="87" y="0"/>
              </a:cxn>
              <a:cxn ang="0">
                <a:pos x="93" y="4"/>
              </a:cxn>
              <a:cxn ang="0">
                <a:pos x="21" y="112"/>
              </a:cxn>
              <a:cxn ang="0">
                <a:pos x="107" y="85"/>
              </a:cxn>
              <a:cxn ang="0">
                <a:pos x="83" y="110"/>
              </a:cxn>
              <a:cxn ang="0">
                <a:pos x="60" y="85"/>
              </a:cxn>
              <a:cxn ang="0">
                <a:pos x="83" y="60"/>
              </a:cxn>
              <a:cxn ang="0">
                <a:pos x="107" y="85"/>
              </a:cxn>
              <a:cxn ang="0">
                <a:pos x="69" y="85"/>
              </a:cxn>
              <a:cxn ang="0">
                <a:pos x="83" y="104"/>
              </a:cxn>
              <a:cxn ang="0">
                <a:pos x="98" y="85"/>
              </a:cxn>
              <a:cxn ang="0">
                <a:pos x="83" y="66"/>
              </a:cxn>
              <a:cxn ang="0">
                <a:pos x="69" y="85"/>
              </a:cxn>
            </a:cxnLst>
            <a:rect l="0" t="0" r="r" b="b"/>
            <a:pathLst>
              <a:path w="107" h="112">
                <a:moveTo>
                  <a:pt x="47" y="29"/>
                </a:moveTo>
                <a:cubicBezTo>
                  <a:pt x="47" y="44"/>
                  <a:pt x="37" y="54"/>
                  <a:pt x="23" y="54"/>
                </a:cubicBezTo>
                <a:cubicBezTo>
                  <a:pt x="10" y="54"/>
                  <a:pt x="0" y="44"/>
                  <a:pt x="0" y="29"/>
                </a:cubicBezTo>
                <a:cubicBezTo>
                  <a:pt x="0" y="14"/>
                  <a:pt x="9" y="4"/>
                  <a:pt x="23" y="4"/>
                </a:cubicBezTo>
                <a:cubicBezTo>
                  <a:pt x="37" y="4"/>
                  <a:pt x="47" y="14"/>
                  <a:pt x="47" y="29"/>
                </a:cubicBezTo>
                <a:close/>
                <a:moveTo>
                  <a:pt x="9" y="29"/>
                </a:moveTo>
                <a:cubicBezTo>
                  <a:pt x="9" y="39"/>
                  <a:pt x="12" y="48"/>
                  <a:pt x="23" y="48"/>
                </a:cubicBezTo>
                <a:cubicBezTo>
                  <a:pt x="34" y="48"/>
                  <a:pt x="38" y="39"/>
                  <a:pt x="38" y="29"/>
                </a:cubicBezTo>
                <a:cubicBezTo>
                  <a:pt x="38" y="19"/>
                  <a:pt x="34" y="10"/>
                  <a:pt x="23" y="10"/>
                </a:cubicBezTo>
                <a:cubicBezTo>
                  <a:pt x="12" y="10"/>
                  <a:pt x="9" y="19"/>
                  <a:pt x="9" y="29"/>
                </a:cubicBezTo>
                <a:close/>
                <a:moveTo>
                  <a:pt x="21" y="112"/>
                </a:moveTo>
                <a:cubicBezTo>
                  <a:pt x="15" y="108"/>
                  <a:pt x="15" y="108"/>
                  <a:pt x="15" y="108"/>
                </a:cubicBezTo>
                <a:cubicBezTo>
                  <a:pt x="87" y="0"/>
                  <a:pt x="87" y="0"/>
                  <a:pt x="87" y="0"/>
                </a:cubicBezTo>
                <a:cubicBezTo>
                  <a:pt x="93" y="4"/>
                  <a:pt x="93" y="4"/>
                  <a:pt x="93" y="4"/>
                </a:cubicBezTo>
                <a:lnTo>
                  <a:pt x="21" y="112"/>
                </a:lnTo>
                <a:close/>
                <a:moveTo>
                  <a:pt x="107" y="85"/>
                </a:moveTo>
                <a:cubicBezTo>
                  <a:pt x="107" y="100"/>
                  <a:pt x="98" y="110"/>
                  <a:pt x="83" y="110"/>
                </a:cubicBezTo>
                <a:cubicBezTo>
                  <a:pt x="70" y="110"/>
                  <a:pt x="60" y="101"/>
                  <a:pt x="60" y="85"/>
                </a:cubicBezTo>
                <a:cubicBezTo>
                  <a:pt x="60" y="70"/>
                  <a:pt x="70" y="60"/>
                  <a:pt x="83" y="60"/>
                </a:cubicBezTo>
                <a:cubicBezTo>
                  <a:pt x="97" y="60"/>
                  <a:pt x="107" y="70"/>
                  <a:pt x="107" y="85"/>
                </a:cubicBezTo>
                <a:close/>
                <a:moveTo>
                  <a:pt x="69" y="85"/>
                </a:moveTo>
                <a:cubicBezTo>
                  <a:pt x="69" y="95"/>
                  <a:pt x="73" y="104"/>
                  <a:pt x="83" y="104"/>
                </a:cubicBezTo>
                <a:cubicBezTo>
                  <a:pt x="95" y="104"/>
                  <a:pt x="98" y="95"/>
                  <a:pt x="98" y="85"/>
                </a:cubicBezTo>
                <a:cubicBezTo>
                  <a:pt x="98" y="75"/>
                  <a:pt x="95" y="66"/>
                  <a:pt x="83" y="66"/>
                </a:cubicBezTo>
                <a:cubicBezTo>
                  <a:pt x="73" y="66"/>
                  <a:pt x="69" y="75"/>
                  <a:pt x="69" y="8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4" name="Freeform 18"/>
          <p:cNvSpPr>
            <a:spLocks noEditPoints="1"/>
          </p:cNvSpPr>
          <p:nvPr/>
        </p:nvSpPr>
        <p:spPr bwMode="auto">
          <a:xfrm>
            <a:off x="1879600" y="3419475"/>
            <a:ext cx="1601788" cy="1057275"/>
          </a:xfrm>
          <a:custGeom>
            <a:avLst/>
            <a:gdLst/>
            <a:ahLst/>
            <a:cxnLst>
              <a:cxn ang="0">
                <a:pos x="353" y="282"/>
              </a:cxn>
              <a:cxn ang="0">
                <a:pos x="0" y="203"/>
              </a:cxn>
              <a:cxn ang="0">
                <a:pos x="56" y="121"/>
              </a:cxn>
              <a:cxn ang="0">
                <a:pos x="305" y="65"/>
              </a:cxn>
              <a:cxn ang="0">
                <a:pos x="394" y="144"/>
              </a:cxn>
              <a:cxn ang="0">
                <a:pos x="427" y="214"/>
              </a:cxn>
              <a:cxn ang="0">
                <a:pos x="115" y="207"/>
              </a:cxn>
              <a:cxn ang="0">
                <a:pos x="135" y="180"/>
              </a:cxn>
              <a:cxn ang="0">
                <a:pos x="106" y="153"/>
              </a:cxn>
              <a:cxn ang="0">
                <a:pos x="77" y="180"/>
              </a:cxn>
              <a:cxn ang="0">
                <a:pos x="97" y="207"/>
              </a:cxn>
              <a:cxn ang="0">
                <a:pos x="52" y="244"/>
              </a:cxn>
              <a:cxn ang="0">
                <a:pos x="160" y="244"/>
              </a:cxn>
              <a:cxn ang="0">
                <a:pos x="230" y="213"/>
              </a:cxn>
              <a:cxn ang="0">
                <a:pos x="238" y="188"/>
              </a:cxn>
              <a:cxn ang="0">
                <a:pos x="237" y="173"/>
              </a:cxn>
              <a:cxn ang="0">
                <a:pos x="190" y="173"/>
              </a:cxn>
              <a:cxn ang="0">
                <a:pos x="189" y="188"/>
              </a:cxn>
              <a:cxn ang="0">
                <a:pos x="197" y="213"/>
              </a:cxn>
              <a:cxn ang="0">
                <a:pos x="213" y="256"/>
              </a:cxn>
              <a:cxn ang="0">
                <a:pos x="230" y="213"/>
              </a:cxn>
              <a:cxn ang="0">
                <a:pos x="330" y="207"/>
              </a:cxn>
              <a:cxn ang="0">
                <a:pos x="350" y="180"/>
              </a:cxn>
              <a:cxn ang="0">
                <a:pos x="321" y="153"/>
              </a:cxn>
              <a:cxn ang="0">
                <a:pos x="292" y="180"/>
              </a:cxn>
              <a:cxn ang="0">
                <a:pos x="312" y="207"/>
              </a:cxn>
              <a:cxn ang="0">
                <a:pos x="267" y="244"/>
              </a:cxn>
              <a:cxn ang="0">
                <a:pos x="375" y="244"/>
              </a:cxn>
              <a:cxn ang="0">
                <a:pos x="140" y="180"/>
              </a:cxn>
              <a:cxn ang="0">
                <a:pos x="169" y="187"/>
              </a:cxn>
              <a:cxn ang="0">
                <a:pos x="179" y="180"/>
              </a:cxn>
              <a:cxn ang="0">
                <a:pos x="193" y="156"/>
              </a:cxn>
              <a:cxn ang="0">
                <a:pos x="177" y="146"/>
              </a:cxn>
              <a:cxn ang="0">
                <a:pos x="193" y="125"/>
              </a:cxn>
              <a:cxn ang="0">
                <a:pos x="169" y="102"/>
              </a:cxn>
              <a:cxn ang="0">
                <a:pos x="145" y="125"/>
              </a:cxn>
              <a:cxn ang="0">
                <a:pos x="162" y="146"/>
              </a:cxn>
              <a:cxn ang="0">
                <a:pos x="133" y="165"/>
              </a:cxn>
              <a:cxn ang="0">
                <a:pos x="140" y="180"/>
              </a:cxn>
              <a:cxn ang="0">
                <a:pos x="248" y="180"/>
              </a:cxn>
              <a:cxn ang="0">
                <a:pos x="258" y="187"/>
              </a:cxn>
              <a:cxn ang="0">
                <a:pos x="287" y="180"/>
              </a:cxn>
              <a:cxn ang="0">
                <a:pos x="294" y="165"/>
              </a:cxn>
              <a:cxn ang="0">
                <a:pos x="265" y="146"/>
              </a:cxn>
              <a:cxn ang="0">
                <a:pos x="282" y="125"/>
              </a:cxn>
              <a:cxn ang="0">
                <a:pos x="258" y="102"/>
              </a:cxn>
              <a:cxn ang="0">
                <a:pos x="234" y="125"/>
              </a:cxn>
              <a:cxn ang="0">
                <a:pos x="250" y="146"/>
              </a:cxn>
              <a:cxn ang="0">
                <a:pos x="234" y="156"/>
              </a:cxn>
              <a:cxn ang="0">
                <a:pos x="234" y="115"/>
              </a:cxn>
              <a:cxn ang="0">
                <a:pos x="225" y="98"/>
              </a:cxn>
              <a:cxn ang="0">
                <a:pos x="230" y="80"/>
              </a:cxn>
              <a:cxn ang="0">
                <a:pos x="230" y="69"/>
              </a:cxn>
              <a:cxn ang="0">
                <a:pos x="197" y="69"/>
              </a:cxn>
              <a:cxn ang="0">
                <a:pos x="197" y="80"/>
              </a:cxn>
              <a:cxn ang="0">
                <a:pos x="202" y="98"/>
              </a:cxn>
              <a:cxn ang="0">
                <a:pos x="193" y="115"/>
              </a:cxn>
              <a:cxn ang="0">
                <a:pos x="198" y="126"/>
              </a:cxn>
              <a:cxn ang="0">
                <a:pos x="229" y="126"/>
              </a:cxn>
              <a:cxn ang="0">
                <a:pos x="234" y="115"/>
              </a:cxn>
            </a:cxnLst>
            <a:rect l="0" t="0" r="r" b="b"/>
            <a:pathLst>
              <a:path w="427" h="282">
                <a:moveTo>
                  <a:pt x="427" y="214"/>
                </a:moveTo>
                <a:cubicBezTo>
                  <a:pt x="427" y="252"/>
                  <a:pt x="394" y="282"/>
                  <a:pt x="353" y="282"/>
                </a:cubicBezTo>
                <a:cubicBezTo>
                  <a:pt x="87" y="282"/>
                  <a:pt x="87" y="282"/>
                  <a:pt x="87" y="282"/>
                </a:cubicBezTo>
                <a:cubicBezTo>
                  <a:pt x="38" y="282"/>
                  <a:pt x="0" y="247"/>
                  <a:pt x="0" y="203"/>
                </a:cubicBezTo>
                <a:cubicBezTo>
                  <a:pt x="0" y="169"/>
                  <a:pt x="23" y="139"/>
                  <a:pt x="57" y="128"/>
                </a:cubicBezTo>
                <a:cubicBezTo>
                  <a:pt x="57" y="126"/>
                  <a:pt x="56" y="123"/>
                  <a:pt x="56" y="121"/>
                </a:cubicBezTo>
                <a:cubicBezTo>
                  <a:pt x="56" y="54"/>
                  <a:pt x="116" y="0"/>
                  <a:pt x="189" y="0"/>
                </a:cubicBezTo>
                <a:cubicBezTo>
                  <a:pt x="239" y="0"/>
                  <a:pt x="283" y="26"/>
                  <a:pt x="305" y="65"/>
                </a:cubicBezTo>
                <a:cubicBezTo>
                  <a:pt x="306" y="65"/>
                  <a:pt x="306" y="64"/>
                  <a:pt x="307" y="64"/>
                </a:cubicBezTo>
                <a:cubicBezTo>
                  <a:pt x="355" y="64"/>
                  <a:pt x="394" y="100"/>
                  <a:pt x="394" y="144"/>
                </a:cubicBezTo>
                <a:cubicBezTo>
                  <a:pt x="394" y="148"/>
                  <a:pt x="393" y="152"/>
                  <a:pt x="392" y="156"/>
                </a:cubicBezTo>
                <a:cubicBezTo>
                  <a:pt x="413" y="168"/>
                  <a:pt x="427" y="190"/>
                  <a:pt x="427" y="214"/>
                </a:cubicBezTo>
                <a:close/>
                <a:moveTo>
                  <a:pt x="123" y="213"/>
                </a:moveTo>
                <a:cubicBezTo>
                  <a:pt x="120" y="212"/>
                  <a:pt x="117" y="210"/>
                  <a:pt x="115" y="207"/>
                </a:cubicBezTo>
                <a:cubicBezTo>
                  <a:pt x="122" y="203"/>
                  <a:pt x="128" y="196"/>
                  <a:pt x="130" y="188"/>
                </a:cubicBezTo>
                <a:cubicBezTo>
                  <a:pt x="133" y="187"/>
                  <a:pt x="135" y="184"/>
                  <a:pt x="135" y="180"/>
                </a:cubicBezTo>
                <a:cubicBezTo>
                  <a:pt x="135" y="177"/>
                  <a:pt x="133" y="173"/>
                  <a:pt x="130" y="173"/>
                </a:cubicBezTo>
                <a:cubicBezTo>
                  <a:pt x="127" y="161"/>
                  <a:pt x="117" y="153"/>
                  <a:pt x="106" y="153"/>
                </a:cubicBezTo>
                <a:cubicBezTo>
                  <a:pt x="95" y="153"/>
                  <a:pt x="85" y="161"/>
                  <a:pt x="82" y="173"/>
                </a:cubicBezTo>
                <a:cubicBezTo>
                  <a:pt x="79" y="173"/>
                  <a:pt x="77" y="177"/>
                  <a:pt x="77" y="180"/>
                </a:cubicBezTo>
                <a:cubicBezTo>
                  <a:pt x="77" y="184"/>
                  <a:pt x="79" y="187"/>
                  <a:pt x="82" y="188"/>
                </a:cubicBezTo>
                <a:cubicBezTo>
                  <a:pt x="84" y="196"/>
                  <a:pt x="90" y="203"/>
                  <a:pt x="97" y="207"/>
                </a:cubicBezTo>
                <a:cubicBezTo>
                  <a:pt x="95" y="210"/>
                  <a:pt x="92" y="212"/>
                  <a:pt x="89" y="213"/>
                </a:cubicBezTo>
                <a:cubicBezTo>
                  <a:pt x="73" y="219"/>
                  <a:pt x="56" y="229"/>
                  <a:pt x="52" y="244"/>
                </a:cubicBezTo>
                <a:cubicBezTo>
                  <a:pt x="67" y="251"/>
                  <a:pt x="88" y="256"/>
                  <a:pt x="106" y="256"/>
                </a:cubicBezTo>
                <a:cubicBezTo>
                  <a:pt x="124" y="256"/>
                  <a:pt x="145" y="251"/>
                  <a:pt x="160" y="244"/>
                </a:cubicBezTo>
                <a:cubicBezTo>
                  <a:pt x="156" y="229"/>
                  <a:pt x="139" y="219"/>
                  <a:pt x="123" y="213"/>
                </a:cubicBezTo>
                <a:close/>
                <a:moveTo>
                  <a:pt x="230" y="213"/>
                </a:moveTo>
                <a:cubicBezTo>
                  <a:pt x="228" y="212"/>
                  <a:pt x="225" y="210"/>
                  <a:pt x="223" y="207"/>
                </a:cubicBezTo>
                <a:cubicBezTo>
                  <a:pt x="230" y="203"/>
                  <a:pt x="236" y="196"/>
                  <a:pt x="238" y="188"/>
                </a:cubicBezTo>
                <a:cubicBezTo>
                  <a:pt x="240" y="187"/>
                  <a:pt x="242" y="184"/>
                  <a:pt x="242" y="180"/>
                </a:cubicBezTo>
                <a:cubicBezTo>
                  <a:pt x="242" y="177"/>
                  <a:pt x="240" y="173"/>
                  <a:pt x="237" y="173"/>
                </a:cubicBezTo>
                <a:cubicBezTo>
                  <a:pt x="234" y="161"/>
                  <a:pt x="225" y="153"/>
                  <a:pt x="213" y="153"/>
                </a:cubicBezTo>
                <a:cubicBezTo>
                  <a:pt x="202" y="153"/>
                  <a:pt x="193" y="161"/>
                  <a:pt x="190" y="173"/>
                </a:cubicBezTo>
                <a:cubicBezTo>
                  <a:pt x="187" y="173"/>
                  <a:pt x="185" y="177"/>
                  <a:pt x="185" y="180"/>
                </a:cubicBezTo>
                <a:cubicBezTo>
                  <a:pt x="185" y="184"/>
                  <a:pt x="187" y="187"/>
                  <a:pt x="189" y="188"/>
                </a:cubicBezTo>
                <a:cubicBezTo>
                  <a:pt x="191" y="196"/>
                  <a:pt x="197" y="203"/>
                  <a:pt x="204" y="207"/>
                </a:cubicBezTo>
                <a:cubicBezTo>
                  <a:pt x="202" y="210"/>
                  <a:pt x="199" y="212"/>
                  <a:pt x="197" y="213"/>
                </a:cubicBezTo>
                <a:cubicBezTo>
                  <a:pt x="180" y="219"/>
                  <a:pt x="164" y="229"/>
                  <a:pt x="160" y="244"/>
                </a:cubicBezTo>
                <a:cubicBezTo>
                  <a:pt x="175" y="251"/>
                  <a:pt x="195" y="256"/>
                  <a:pt x="213" y="256"/>
                </a:cubicBezTo>
                <a:cubicBezTo>
                  <a:pt x="232" y="256"/>
                  <a:pt x="252" y="251"/>
                  <a:pt x="267" y="244"/>
                </a:cubicBezTo>
                <a:cubicBezTo>
                  <a:pt x="263" y="229"/>
                  <a:pt x="247" y="219"/>
                  <a:pt x="230" y="213"/>
                </a:cubicBezTo>
                <a:close/>
                <a:moveTo>
                  <a:pt x="338" y="213"/>
                </a:moveTo>
                <a:cubicBezTo>
                  <a:pt x="335" y="212"/>
                  <a:pt x="332" y="210"/>
                  <a:pt x="330" y="207"/>
                </a:cubicBezTo>
                <a:cubicBezTo>
                  <a:pt x="337" y="203"/>
                  <a:pt x="343" y="196"/>
                  <a:pt x="345" y="188"/>
                </a:cubicBezTo>
                <a:cubicBezTo>
                  <a:pt x="348" y="187"/>
                  <a:pt x="350" y="184"/>
                  <a:pt x="350" y="180"/>
                </a:cubicBezTo>
                <a:cubicBezTo>
                  <a:pt x="350" y="177"/>
                  <a:pt x="348" y="173"/>
                  <a:pt x="345" y="173"/>
                </a:cubicBezTo>
                <a:cubicBezTo>
                  <a:pt x="342" y="161"/>
                  <a:pt x="332" y="153"/>
                  <a:pt x="321" y="153"/>
                </a:cubicBezTo>
                <a:cubicBezTo>
                  <a:pt x="310" y="153"/>
                  <a:pt x="300" y="161"/>
                  <a:pt x="297" y="173"/>
                </a:cubicBezTo>
                <a:cubicBezTo>
                  <a:pt x="294" y="173"/>
                  <a:pt x="292" y="177"/>
                  <a:pt x="292" y="180"/>
                </a:cubicBezTo>
                <a:cubicBezTo>
                  <a:pt x="292" y="184"/>
                  <a:pt x="294" y="187"/>
                  <a:pt x="297" y="188"/>
                </a:cubicBezTo>
                <a:cubicBezTo>
                  <a:pt x="299" y="196"/>
                  <a:pt x="304" y="203"/>
                  <a:pt x="312" y="207"/>
                </a:cubicBezTo>
                <a:cubicBezTo>
                  <a:pt x="310" y="210"/>
                  <a:pt x="307" y="212"/>
                  <a:pt x="304" y="213"/>
                </a:cubicBezTo>
                <a:cubicBezTo>
                  <a:pt x="288" y="219"/>
                  <a:pt x="271" y="229"/>
                  <a:pt x="267" y="244"/>
                </a:cubicBezTo>
                <a:cubicBezTo>
                  <a:pt x="282" y="251"/>
                  <a:pt x="303" y="256"/>
                  <a:pt x="321" y="256"/>
                </a:cubicBezTo>
                <a:cubicBezTo>
                  <a:pt x="339" y="256"/>
                  <a:pt x="360" y="251"/>
                  <a:pt x="375" y="244"/>
                </a:cubicBezTo>
                <a:cubicBezTo>
                  <a:pt x="371" y="229"/>
                  <a:pt x="354" y="219"/>
                  <a:pt x="338" y="213"/>
                </a:cubicBezTo>
                <a:close/>
                <a:moveTo>
                  <a:pt x="140" y="180"/>
                </a:moveTo>
                <a:cubicBezTo>
                  <a:pt x="140" y="181"/>
                  <a:pt x="140" y="182"/>
                  <a:pt x="140" y="183"/>
                </a:cubicBezTo>
                <a:cubicBezTo>
                  <a:pt x="149" y="185"/>
                  <a:pt x="160" y="187"/>
                  <a:pt x="169" y="187"/>
                </a:cubicBezTo>
                <a:cubicBezTo>
                  <a:pt x="173" y="187"/>
                  <a:pt x="177" y="187"/>
                  <a:pt x="181" y="186"/>
                </a:cubicBezTo>
                <a:cubicBezTo>
                  <a:pt x="180" y="184"/>
                  <a:pt x="179" y="182"/>
                  <a:pt x="179" y="180"/>
                </a:cubicBezTo>
                <a:cubicBezTo>
                  <a:pt x="179" y="175"/>
                  <a:pt x="182" y="171"/>
                  <a:pt x="185" y="169"/>
                </a:cubicBezTo>
                <a:cubicBezTo>
                  <a:pt x="187" y="164"/>
                  <a:pt x="190" y="160"/>
                  <a:pt x="193" y="156"/>
                </a:cubicBezTo>
                <a:cubicBezTo>
                  <a:pt x="190" y="155"/>
                  <a:pt x="186" y="153"/>
                  <a:pt x="183" y="152"/>
                </a:cubicBezTo>
                <a:cubicBezTo>
                  <a:pt x="181" y="151"/>
                  <a:pt x="179" y="149"/>
                  <a:pt x="177" y="146"/>
                </a:cubicBezTo>
                <a:cubicBezTo>
                  <a:pt x="183" y="144"/>
                  <a:pt x="187" y="138"/>
                  <a:pt x="189" y="131"/>
                </a:cubicBezTo>
                <a:cubicBezTo>
                  <a:pt x="191" y="130"/>
                  <a:pt x="193" y="128"/>
                  <a:pt x="193" y="125"/>
                </a:cubicBezTo>
                <a:cubicBezTo>
                  <a:pt x="193" y="122"/>
                  <a:pt x="191" y="119"/>
                  <a:pt x="189" y="118"/>
                </a:cubicBezTo>
                <a:cubicBezTo>
                  <a:pt x="186" y="109"/>
                  <a:pt x="178" y="102"/>
                  <a:pt x="169" y="102"/>
                </a:cubicBezTo>
                <a:cubicBezTo>
                  <a:pt x="160" y="102"/>
                  <a:pt x="152" y="109"/>
                  <a:pt x="150" y="118"/>
                </a:cubicBezTo>
                <a:cubicBezTo>
                  <a:pt x="147" y="119"/>
                  <a:pt x="145" y="122"/>
                  <a:pt x="145" y="125"/>
                </a:cubicBezTo>
                <a:cubicBezTo>
                  <a:pt x="145" y="128"/>
                  <a:pt x="147" y="130"/>
                  <a:pt x="149" y="131"/>
                </a:cubicBezTo>
                <a:cubicBezTo>
                  <a:pt x="151" y="138"/>
                  <a:pt x="156" y="144"/>
                  <a:pt x="162" y="146"/>
                </a:cubicBezTo>
                <a:cubicBezTo>
                  <a:pt x="160" y="149"/>
                  <a:pt x="158" y="151"/>
                  <a:pt x="156" y="152"/>
                </a:cubicBezTo>
                <a:cubicBezTo>
                  <a:pt x="147" y="155"/>
                  <a:pt x="139" y="159"/>
                  <a:pt x="133" y="165"/>
                </a:cubicBezTo>
                <a:cubicBezTo>
                  <a:pt x="133" y="166"/>
                  <a:pt x="134" y="167"/>
                  <a:pt x="134" y="169"/>
                </a:cubicBezTo>
                <a:cubicBezTo>
                  <a:pt x="138" y="171"/>
                  <a:pt x="140" y="175"/>
                  <a:pt x="140" y="180"/>
                </a:cubicBezTo>
                <a:close/>
                <a:moveTo>
                  <a:pt x="242" y="169"/>
                </a:moveTo>
                <a:cubicBezTo>
                  <a:pt x="245" y="171"/>
                  <a:pt x="248" y="175"/>
                  <a:pt x="248" y="180"/>
                </a:cubicBezTo>
                <a:cubicBezTo>
                  <a:pt x="248" y="182"/>
                  <a:pt x="247" y="184"/>
                  <a:pt x="246" y="186"/>
                </a:cubicBezTo>
                <a:cubicBezTo>
                  <a:pt x="250" y="187"/>
                  <a:pt x="254" y="187"/>
                  <a:pt x="258" y="187"/>
                </a:cubicBezTo>
                <a:cubicBezTo>
                  <a:pt x="267" y="187"/>
                  <a:pt x="278" y="185"/>
                  <a:pt x="287" y="183"/>
                </a:cubicBezTo>
                <a:cubicBezTo>
                  <a:pt x="287" y="182"/>
                  <a:pt x="287" y="181"/>
                  <a:pt x="287" y="180"/>
                </a:cubicBezTo>
                <a:cubicBezTo>
                  <a:pt x="287" y="175"/>
                  <a:pt x="289" y="171"/>
                  <a:pt x="293" y="169"/>
                </a:cubicBezTo>
                <a:cubicBezTo>
                  <a:pt x="293" y="167"/>
                  <a:pt x="294" y="166"/>
                  <a:pt x="294" y="165"/>
                </a:cubicBezTo>
                <a:cubicBezTo>
                  <a:pt x="288" y="159"/>
                  <a:pt x="280" y="155"/>
                  <a:pt x="271" y="152"/>
                </a:cubicBezTo>
                <a:cubicBezTo>
                  <a:pt x="269" y="151"/>
                  <a:pt x="267" y="149"/>
                  <a:pt x="265" y="146"/>
                </a:cubicBezTo>
                <a:cubicBezTo>
                  <a:pt x="271" y="144"/>
                  <a:pt x="276" y="138"/>
                  <a:pt x="278" y="131"/>
                </a:cubicBezTo>
                <a:cubicBezTo>
                  <a:pt x="280" y="130"/>
                  <a:pt x="282" y="128"/>
                  <a:pt x="282" y="125"/>
                </a:cubicBezTo>
                <a:cubicBezTo>
                  <a:pt x="282" y="122"/>
                  <a:pt x="280" y="119"/>
                  <a:pt x="277" y="118"/>
                </a:cubicBezTo>
                <a:cubicBezTo>
                  <a:pt x="275" y="109"/>
                  <a:pt x="267" y="102"/>
                  <a:pt x="258" y="102"/>
                </a:cubicBezTo>
                <a:cubicBezTo>
                  <a:pt x="249" y="102"/>
                  <a:pt x="241" y="109"/>
                  <a:pt x="238" y="118"/>
                </a:cubicBezTo>
                <a:cubicBezTo>
                  <a:pt x="236" y="119"/>
                  <a:pt x="234" y="122"/>
                  <a:pt x="234" y="125"/>
                </a:cubicBezTo>
                <a:cubicBezTo>
                  <a:pt x="234" y="128"/>
                  <a:pt x="236" y="130"/>
                  <a:pt x="238" y="131"/>
                </a:cubicBezTo>
                <a:cubicBezTo>
                  <a:pt x="240" y="138"/>
                  <a:pt x="244" y="144"/>
                  <a:pt x="250" y="146"/>
                </a:cubicBezTo>
                <a:cubicBezTo>
                  <a:pt x="248" y="149"/>
                  <a:pt x="246" y="151"/>
                  <a:pt x="244" y="152"/>
                </a:cubicBezTo>
                <a:cubicBezTo>
                  <a:pt x="241" y="153"/>
                  <a:pt x="237" y="155"/>
                  <a:pt x="234" y="156"/>
                </a:cubicBezTo>
                <a:cubicBezTo>
                  <a:pt x="237" y="160"/>
                  <a:pt x="240" y="164"/>
                  <a:pt x="242" y="169"/>
                </a:cubicBezTo>
                <a:close/>
                <a:moveTo>
                  <a:pt x="234" y="115"/>
                </a:moveTo>
                <a:cubicBezTo>
                  <a:pt x="235" y="111"/>
                  <a:pt x="237" y="107"/>
                  <a:pt x="240" y="105"/>
                </a:cubicBezTo>
                <a:cubicBezTo>
                  <a:pt x="235" y="102"/>
                  <a:pt x="230" y="99"/>
                  <a:pt x="225" y="98"/>
                </a:cubicBezTo>
                <a:cubicBezTo>
                  <a:pt x="223" y="97"/>
                  <a:pt x="221" y="95"/>
                  <a:pt x="220" y="93"/>
                </a:cubicBezTo>
                <a:cubicBezTo>
                  <a:pt x="225" y="91"/>
                  <a:pt x="229" y="86"/>
                  <a:pt x="230" y="80"/>
                </a:cubicBezTo>
                <a:cubicBezTo>
                  <a:pt x="232" y="79"/>
                  <a:pt x="234" y="77"/>
                  <a:pt x="234" y="74"/>
                </a:cubicBezTo>
                <a:cubicBezTo>
                  <a:pt x="234" y="72"/>
                  <a:pt x="232" y="70"/>
                  <a:pt x="230" y="69"/>
                </a:cubicBezTo>
                <a:cubicBezTo>
                  <a:pt x="228" y="61"/>
                  <a:pt x="221" y="55"/>
                  <a:pt x="213" y="55"/>
                </a:cubicBezTo>
                <a:cubicBezTo>
                  <a:pt x="206" y="55"/>
                  <a:pt x="199" y="61"/>
                  <a:pt x="197" y="69"/>
                </a:cubicBezTo>
                <a:cubicBezTo>
                  <a:pt x="195" y="70"/>
                  <a:pt x="193" y="72"/>
                  <a:pt x="193" y="74"/>
                </a:cubicBezTo>
                <a:cubicBezTo>
                  <a:pt x="193" y="77"/>
                  <a:pt x="195" y="79"/>
                  <a:pt x="197" y="80"/>
                </a:cubicBezTo>
                <a:cubicBezTo>
                  <a:pt x="198" y="86"/>
                  <a:pt x="202" y="91"/>
                  <a:pt x="207" y="93"/>
                </a:cubicBezTo>
                <a:cubicBezTo>
                  <a:pt x="206" y="95"/>
                  <a:pt x="204" y="97"/>
                  <a:pt x="202" y="98"/>
                </a:cubicBezTo>
                <a:cubicBezTo>
                  <a:pt x="197" y="99"/>
                  <a:pt x="192" y="102"/>
                  <a:pt x="187" y="105"/>
                </a:cubicBezTo>
                <a:cubicBezTo>
                  <a:pt x="190" y="107"/>
                  <a:pt x="192" y="111"/>
                  <a:pt x="193" y="115"/>
                </a:cubicBezTo>
                <a:cubicBezTo>
                  <a:pt x="196" y="117"/>
                  <a:pt x="198" y="121"/>
                  <a:pt x="198" y="125"/>
                </a:cubicBezTo>
                <a:cubicBezTo>
                  <a:pt x="198" y="125"/>
                  <a:pt x="198" y="126"/>
                  <a:pt x="198" y="126"/>
                </a:cubicBezTo>
                <a:cubicBezTo>
                  <a:pt x="203" y="127"/>
                  <a:pt x="209" y="127"/>
                  <a:pt x="213" y="127"/>
                </a:cubicBezTo>
                <a:cubicBezTo>
                  <a:pt x="218" y="127"/>
                  <a:pt x="224" y="127"/>
                  <a:pt x="229" y="126"/>
                </a:cubicBezTo>
                <a:cubicBezTo>
                  <a:pt x="229" y="126"/>
                  <a:pt x="229" y="125"/>
                  <a:pt x="229" y="125"/>
                </a:cubicBezTo>
                <a:cubicBezTo>
                  <a:pt x="229" y="121"/>
                  <a:pt x="231" y="117"/>
                  <a:pt x="234" y="11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5" name="Freeform 19"/>
          <p:cNvSpPr>
            <a:spLocks noEditPoints="1"/>
          </p:cNvSpPr>
          <p:nvPr/>
        </p:nvSpPr>
        <p:spPr bwMode="auto">
          <a:xfrm>
            <a:off x="8037513" y="1084263"/>
            <a:ext cx="1604963" cy="1057275"/>
          </a:xfrm>
          <a:custGeom>
            <a:avLst/>
            <a:gdLst/>
            <a:ahLst/>
            <a:cxnLst>
              <a:cxn ang="0">
                <a:pos x="392" y="156"/>
              </a:cxn>
              <a:cxn ang="0">
                <a:pos x="394" y="144"/>
              </a:cxn>
              <a:cxn ang="0">
                <a:pos x="307" y="64"/>
              </a:cxn>
              <a:cxn ang="0">
                <a:pos x="305" y="64"/>
              </a:cxn>
              <a:cxn ang="0">
                <a:pos x="189" y="0"/>
              </a:cxn>
              <a:cxn ang="0">
                <a:pos x="57" y="121"/>
              </a:cxn>
              <a:cxn ang="0">
                <a:pos x="57" y="128"/>
              </a:cxn>
              <a:cxn ang="0">
                <a:pos x="0" y="203"/>
              </a:cxn>
              <a:cxn ang="0">
                <a:pos x="87" y="282"/>
              </a:cxn>
              <a:cxn ang="0">
                <a:pos x="353" y="282"/>
              </a:cxn>
              <a:cxn ang="0">
                <a:pos x="428" y="214"/>
              </a:cxn>
              <a:cxn ang="0">
                <a:pos x="392" y="156"/>
              </a:cxn>
              <a:cxn ang="0">
                <a:pos x="219" y="60"/>
              </a:cxn>
              <a:cxn ang="0">
                <a:pos x="283" y="89"/>
              </a:cxn>
              <a:cxn ang="0">
                <a:pos x="283" y="89"/>
              </a:cxn>
              <a:cxn ang="0">
                <a:pos x="283" y="89"/>
              </a:cxn>
              <a:cxn ang="0">
                <a:pos x="290" y="97"/>
              </a:cxn>
              <a:cxn ang="0">
                <a:pos x="277" y="101"/>
              </a:cxn>
              <a:cxn ang="0">
                <a:pos x="219" y="108"/>
              </a:cxn>
              <a:cxn ang="0">
                <a:pos x="219" y="60"/>
              </a:cxn>
              <a:cxn ang="0">
                <a:pos x="208" y="255"/>
              </a:cxn>
              <a:cxn ang="0">
                <a:pos x="137" y="218"/>
              </a:cxn>
              <a:cxn ang="0">
                <a:pos x="208" y="207"/>
              </a:cxn>
              <a:cxn ang="0">
                <a:pos x="208" y="255"/>
              </a:cxn>
              <a:cxn ang="0">
                <a:pos x="208" y="196"/>
              </a:cxn>
              <a:cxn ang="0">
                <a:pos x="130" y="209"/>
              </a:cxn>
              <a:cxn ang="0">
                <a:pos x="116" y="163"/>
              </a:cxn>
              <a:cxn ang="0">
                <a:pos x="208" y="163"/>
              </a:cxn>
              <a:cxn ang="0">
                <a:pos x="208" y="196"/>
              </a:cxn>
              <a:cxn ang="0">
                <a:pos x="208" y="152"/>
              </a:cxn>
              <a:cxn ang="0">
                <a:pos x="116" y="152"/>
              </a:cxn>
              <a:cxn ang="0">
                <a:pos x="130" y="106"/>
              </a:cxn>
              <a:cxn ang="0">
                <a:pos x="208" y="119"/>
              </a:cxn>
              <a:cxn ang="0">
                <a:pos x="208" y="152"/>
              </a:cxn>
              <a:cxn ang="0">
                <a:pos x="208" y="108"/>
              </a:cxn>
              <a:cxn ang="0">
                <a:pos x="137" y="97"/>
              </a:cxn>
              <a:cxn ang="0">
                <a:pos x="208" y="60"/>
              </a:cxn>
              <a:cxn ang="0">
                <a:pos x="208" y="108"/>
              </a:cxn>
              <a:cxn ang="0">
                <a:pos x="219" y="255"/>
              </a:cxn>
              <a:cxn ang="0">
                <a:pos x="219" y="207"/>
              </a:cxn>
              <a:cxn ang="0">
                <a:pos x="290" y="218"/>
              </a:cxn>
              <a:cxn ang="0">
                <a:pos x="219" y="255"/>
              </a:cxn>
              <a:cxn ang="0">
                <a:pos x="297" y="209"/>
              </a:cxn>
              <a:cxn ang="0">
                <a:pos x="219" y="196"/>
              </a:cxn>
              <a:cxn ang="0">
                <a:pos x="219" y="163"/>
              </a:cxn>
              <a:cxn ang="0">
                <a:pos x="311" y="163"/>
              </a:cxn>
              <a:cxn ang="0">
                <a:pos x="297" y="209"/>
              </a:cxn>
              <a:cxn ang="0">
                <a:pos x="219" y="152"/>
              </a:cxn>
              <a:cxn ang="0">
                <a:pos x="219" y="119"/>
              </a:cxn>
              <a:cxn ang="0">
                <a:pos x="297" y="106"/>
              </a:cxn>
              <a:cxn ang="0">
                <a:pos x="311" y="152"/>
              </a:cxn>
              <a:cxn ang="0">
                <a:pos x="219" y="152"/>
              </a:cxn>
            </a:cxnLst>
            <a:rect l="0" t="0" r="r" b="b"/>
            <a:pathLst>
              <a:path w="428" h="282">
                <a:moveTo>
                  <a:pt x="392" y="156"/>
                </a:moveTo>
                <a:cubicBezTo>
                  <a:pt x="393" y="152"/>
                  <a:pt x="394" y="148"/>
                  <a:pt x="394" y="144"/>
                </a:cubicBezTo>
                <a:cubicBezTo>
                  <a:pt x="394" y="100"/>
                  <a:pt x="355" y="64"/>
                  <a:pt x="307" y="64"/>
                </a:cubicBezTo>
                <a:cubicBezTo>
                  <a:pt x="306" y="64"/>
                  <a:pt x="306" y="64"/>
                  <a:pt x="305" y="64"/>
                </a:cubicBezTo>
                <a:cubicBezTo>
                  <a:pt x="283" y="26"/>
                  <a:pt x="239" y="0"/>
                  <a:pt x="189" y="0"/>
                </a:cubicBezTo>
                <a:cubicBezTo>
                  <a:pt x="116" y="0"/>
                  <a:pt x="57" y="54"/>
                  <a:pt x="57" y="121"/>
                </a:cubicBezTo>
                <a:cubicBezTo>
                  <a:pt x="57" y="123"/>
                  <a:pt x="57" y="126"/>
                  <a:pt x="57" y="128"/>
                </a:cubicBezTo>
                <a:cubicBezTo>
                  <a:pt x="24" y="139"/>
                  <a:pt x="0" y="168"/>
                  <a:pt x="0" y="203"/>
                </a:cubicBezTo>
                <a:cubicBezTo>
                  <a:pt x="0" y="246"/>
                  <a:pt x="39" y="282"/>
                  <a:pt x="87" y="282"/>
                </a:cubicBezTo>
                <a:cubicBezTo>
                  <a:pt x="353" y="282"/>
                  <a:pt x="353" y="282"/>
                  <a:pt x="353" y="282"/>
                </a:cubicBezTo>
                <a:cubicBezTo>
                  <a:pt x="394" y="282"/>
                  <a:pt x="428" y="251"/>
                  <a:pt x="428" y="214"/>
                </a:cubicBezTo>
                <a:cubicBezTo>
                  <a:pt x="428" y="190"/>
                  <a:pt x="414" y="168"/>
                  <a:pt x="392" y="156"/>
                </a:cubicBezTo>
                <a:close/>
                <a:moveTo>
                  <a:pt x="219" y="60"/>
                </a:moveTo>
                <a:cubicBezTo>
                  <a:pt x="244" y="61"/>
                  <a:pt x="266" y="72"/>
                  <a:pt x="283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5" y="91"/>
                  <a:pt x="288" y="94"/>
                  <a:pt x="290" y="97"/>
                </a:cubicBezTo>
                <a:cubicBezTo>
                  <a:pt x="286" y="98"/>
                  <a:pt x="281" y="100"/>
                  <a:pt x="277" y="101"/>
                </a:cubicBezTo>
                <a:cubicBezTo>
                  <a:pt x="258" y="105"/>
                  <a:pt x="239" y="108"/>
                  <a:pt x="219" y="108"/>
                </a:cubicBezTo>
                <a:lnTo>
                  <a:pt x="219" y="60"/>
                </a:lnTo>
                <a:close/>
                <a:moveTo>
                  <a:pt x="208" y="255"/>
                </a:moveTo>
                <a:cubicBezTo>
                  <a:pt x="179" y="254"/>
                  <a:pt x="154" y="240"/>
                  <a:pt x="137" y="218"/>
                </a:cubicBezTo>
                <a:cubicBezTo>
                  <a:pt x="160" y="211"/>
                  <a:pt x="184" y="208"/>
                  <a:pt x="208" y="207"/>
                </a:cubicBezTo>
                <a:lnTo>
                  <a:pt x="208" y="255"/>
                </a:lnTo>
                <a:close/>
                <a:moveTo>
                  <a:pt x="208" y="196"/>
                </a:moveTo>
                <a:cubicBezTo>
                  <a:pt x="182" y="197"/>
                  <a:pt x="156" y="201"/>
                  <a:pt x="130" y="209"/>
                </a:cubicBezTo>
                <a:cubicBezTo>
                  <a:pt x="122" y="195"/>
                  <a:pt x="117" y="180"/>
                  <a:pt x="116" y="163"/>
                </a:cubicBezTo>
                <a:cubicBezTo>
                  <a:pt x="208" y="163"/>
                  <a:pt x="208" y="163"/>
                  <a:pt x="208" y="163"/>
                </a:cubicBezTo>
                <a:lnTo>
                  <a:pt x="208" y="196"/>
                </a:lnTo>
                <a:close/>
                <a:moveTo>
                  <a:pt x="208" y="152"/>
                </a:moveTo>
                <a:cubicBezTo>
                  <a:pt x="116" y="152"/>
                  <a:pt x="116" y="152"/>
                  <a:pt x="116" y="152"/>
                </a:cubicBezTo>
                <a:cubicBezTo>
                  <a:pt x="117" y="135"/>
                  <a:pt x="122" y="120"/>
                  <a:pt x="130" y="106"/>
                </a:cubicBezTo>
                <a:cubicBezTo>
                  <a:pt x="156" y="114"/>
                  <a:pt x="182" y="119"/>
                  <a:pt x="208" y="119"/>
                </a:cubicBezTo>
                <a:lnTo>
                  <a:pt x="208" y="152"/>
                </a:lnTo>
                <a:close/>
                <a:moveTo>
                  <a:pt x="208" y="108"/>
                </a:moveTo>
                <a:cubicBezTo>
                  <a:pt x="184" y="108"/>
                  <a:pt x="160" y="104"/>
                  <a:pt x="137" y="97"/>
                </a:cubicBezTo>
                <a:cubicBezTo>
                  <a:pt x="154" y="76"/>
                  <a:pt x="179" y="62"/>
                  <a:pt x="208" y="60"/>
                </a:cubicBezTo>
                <a:lnTo>
                  <a:pt x="208" y="108"/>
                </a:lnTo>
                <a:close/>
                <a:moveTo>
                  <a:pt x="219" y="255"/>
                </a:moveTo>
                <a:cubicBezTo>
                  <a:pt x="219" y="207"/>
                  <a:pt x="219" y="207"/>
                  <a:pt x="219" y="207"/>
                </a:cubicBezTo>
                <a:cubicBezTo>
                  <a:pt x="243" y="208"/>
                  <a:pt x="267" y="211"/>
                  <a:pt x="290" y="218"/>
                </a:cubicBezTo>
                <a:cubicBezTo>
                  <a:pt x="274" y="240"/>
                  <a:pt x="248" y="254"/>
                  <a:pt x="219" y="255"/>
                </a:cubicBezTo>
                <a:close/>
                <a:moveTo>
                  <a:pt x="297" y="209"/>
                </a:moveTo>
                <a:cubicBezTo>
                  <a:pt x="272" y="201"/>
                  <a:pt x="245" y="197"/>
                  <a:pt x="219" y="196"/>
                </a:cubicBezTo>
                <a:cubicBezTo>
                  <a:pt x="219" y="163"/>
                  <a:pt x="219" y="163"/>
                  <a:pt x="219" y="163"/>
                </a:cubicBezTo>
                <a:cubicBezTo>
                  <a:pt x="311" y="163"/>
                  <a:pt x="311" y="163"/>
                  <a:pt x="311" y="163"/>
                </a:cubicBezTo>
                <a:cubicBezTo>
                  <a:pt x="310" y="180"/>
                  <a:pt x="305" y="195"/>
                  <a:pt x="297" y="209"/>
                </a:cubicBezTo>
                <a:close/>
                <a:moveTo>
                  <a:pt x="219" y="152"/>
                </a:moveTo>
                <a:cubicBezTo>
                  <a:pt x="219" y="119"/>
                  <a:pt x="219" y="119"/>
                  <a:pt x="219" y="119"/>
                </a:cubicBezTo>
                <a:cubicBezTo>
                  <a:pt x="245" y="119"/>
                  <a:pt x="272" y="114"/>
                  <a:pt x="297" y="106"/>
                </a:cubicBezTo>
                <a:cubicBezTo>
                  <a:pt x="305" y="120"/>
                  <a:pt x="310" y="135"/>
                  <a:pt x="311" y="152"/>
                </a:cubicBezTo>
                <a:lnTo>
                  <a:pt x="219" y="15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6" name="Freeform 20"/>
          <p:cNvSpPr/>
          <p:nvPr/>
        </p:nvSpPr>
        <p:spPr bwMode="auto">
          <a:xfrm>
            <a:off x="8228013" y="3163888"/>
            <a:ext cx="1035050" cy="682625"/>
          </a:xfrm>
          <a:custGeom>
            <a:avLst/>
            <a:gdLst/>
            <a:ahLst/>
            <a:cxnLst>
              <a:cxn ang="0">
                <a:pos x="253" y="101"/>
              </a:cxn>
              <a:cxn ang="0">
                <a:pos x="254" y="93"/>
              </a:cxn>
              <a:cxn ang="0">
                <a:pos x="198" y="42"/>
              </a:cxn>
              <a:cxn ang="0">
                <a:pos x="197" y="42"/>
              </a:cxn>
              <a:cxn ang="0">
                <a:pos x="122" y="0"/>
              </a:cxn>
              <a:cxn ang="0">
                <a:pos x="37" y="78"/>
              </a:cxn>
              <a:cxn ang="0">
                <a:pos x="37" y="83"/>
              </a:cxn>
              <a:cxn ang="0">
                <a:pos x="0" y="131"/>
              </a:cxn>
              <a:cxn ang="0">
                <a:pos x="56" y="182"/>
              </a:cxn>
              <a:cxn ang="0">
                <a:pos x="228" y="182"/>
              </a:cxn>
              <a:cxn ang="0">
                <a:pos x="276" y="138"/>
              </a:cxn>
              <a:cxn ang="0">
                <a:pos x="253" y="101"/>
              </a:cxn>
            </a:cxnLst>
            <a:rect l="0" t="0" r="r" b="b"/>
            <a:pathLst>
              <a:path w="276" h="182">
                <a:moveTo>
                  <a:pt x="253" y="101"/>
                </a:moveTo>
                <a:cubicBezTo>
                  <a:pt x="254" y="99"/>
                  <a:pt x="254" y="96"/>
                  <a:pt x="254" y="93"/>
                </a:cubicBezTo>
                <a:cubicBezTo>
                  <a:pt x="254" y="65"/>
                  <a:pt x="229" y="42"/>
                  <a:pt x="198" y="42"/>
                </a:cubicBezTo>
                <a:cubicBezTo>
                  <a:pt x="198" y="42"/>
                  <a:pt x="198" y="42"/>
                  <a:pt x="197" y="42"/>
                </a:cubicBezTo>
                <a:cubicBezTo>
                  <a:pt x="183" y="17"/>
                  <a:pt x="155" y="0"/>
                  <a:pt x="122" y="0"/>
                </a:cubicBezTo>
                <a:cubicBezTo>
                  <a:pt x="75" y="0"/>
                  <a:pt x="37" y="35"/>
                  <a:pt x="37" y="78"/>
                </a:cubicBezTo>
                <a:cubicBezTo>
                  <a:pt x="37" y="80"/>
                  <a:pt x="37" y="81"/>
                  <a:pt x="37" y="83"/>
                </a:cubicBezTo>
                <a:cubicBezTo>
                  <a:pt x="15" y="90"/>
                  <a:pt x="0" y="109"/>
                  <a:pt x="0" y="131"/>
                </a:cubicBezTo>
                <a:cubicBezTo>
                  <a:pt x="0" y="159"/>
                  <a:pt x="25" y="182"/>
                  <a:pt x="56" y="182"/>
                </a:cubicBezTo>
                <a:cubicBezTo>
                  <a:pt x="228" y="182"/>
                  <a:pt x="228" y="182"/>
                  <a:pt x="228" y="182"/>
                </a:cubicBezTo>
                <a:cubicBezTo>
                  <a:pt x="255" y="182"/>
                  <a:pt x="276" y="163"/>
                  <a:pt x="276" y="138"/>
                </a:cubicBezTo>
                <a:cubicBezTo>
                  <a:pt x="276" y="123"/>
                  <a:pt x="267" y="109"/>
                  <a:pt x="253" y="10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7" name="Freeform 21"/>
          <p:cNvSpPr/>
          <p:nvPr/>
        </p:nvSpPr>
        <p:spPr bwMode="auto">
          <a:xfrm>
            <a:off x="8393113" y="3322638"/>
            <a:ext cx="869950" cy="523875"/>
          </a:xfrm>
          <a:custGeom>
            <a:avLst/>
            <a:gdLst/>
            <a:ahLst/>
            <a:cxnLst>
              <a:cxn ang="0">
                <a:pos x="12" y="140"/>
              </a:cxn>
              <a:cxn ang="0">
                <a:pos x="184" y="140"/>
              </a:cxn>
              <a:cxn ang="0">
                <a:pos x="232" y="96"/>
              </a:cxn>
              <a:cxn ang="0">
                <a:pos x="209" y="59"/>
              </a:cxn>
              <a:cxn ang="0">
                <a:pos x="210" y="51"/>
              </a:cxn>
              <a:cxn ang="0">
                <a:pos x="154" y="0"/>
              </a:cxn>
              <a:cxn ang="0">
                <a:pos x="153" y="0"/>
              </a:cxn>
              <a:cxn ang="0">
                <a:pos x="153" y="0"/>
              </a:cxn>
              <a:cxn ang="0">
                <a:pos x="0" y="139"/>
              </a:cxn>
              <a:cxn ang="0">
                <a:pos x="12" y="140"/>
              </a:cxn>
            </a:cxnLst>
            <a:rect l="0" t="0" r="r" b="b"/>
            <a:pathLst>
              <a:path w="232" h="140">
                <a:moveTo>
                  <a:pt x="12" y="140"/>
                </a:moveTo>
                <a:cubicBezTo>
                  <a:pt x="184" y="140"/>
                  <a:pt x="184" y="140"/>
                  <a:pt x="184" y="140"/>
                </a:cubicBezTo>
                <a:cubicBezTo>
                  <a:pt x="211" y="140"/>
                  <a:pt x="232" y="121"/>
                  <a:pt x="232" y="96"/>
                </a:cubicBezTo>
                <a:cubicBezTo>
                  <a:pt x="232" y="81"/>
                  <a:pt x="223" y="67"/>
                  <a:pt x="209" y="59"/>
                </a:cubicBezTo>
                <a:cubicBezTo>
                  <a:pt x="210" y="57"/>
                  <a:pt x="210" y="54"/>
                  <a:pt x="210" y="51"/>
                </a:cubicBezTo>
                <a:cubicBezTo>
                  <a:pt x="210" y="23"/>
                  <a:pt x="185" y="0"/>
                  <a:pt x="154" y="0"/>
                </a:cubicBezTo>
                <a:cubicBezTo>
                  <a:pt x="154" y="0"/>
                  <a:pt x="154" y="0"/>
                  <a:pt x="153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0" y="139"/>
                  <a:pt x="0" y="139"/>
                  <a:pt x="0" y="139"/>
                </a:cubicBezTo>
                <a:cubicBezTo>
                  <a:pt x="4" y="140"/>
                  <a:pt x="8" y="140"/>
                  <a:pt x="12" y="14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8" name="Freeform 22"/>
          <p:cNvSpPr/>
          <p:nvPr/>
        </p:nvSpPr>
        <p:spPr bwMode="auto">
          <a:xfrm>
            <a:off x="8574088" y="4203700"/>
            <a:ext cx="344488" cy="269875"/>
          </a:xfrm>
          <a:custGeom>
            <a:avLst/>
            <a:gdLst/>
            <a:ahLst/>
            <a:cxnLst>
              <a:cxn ang="0">
                <a:pos x="91" y="72"/>
              </a:cxn>
              <a:cxn ang="0">
                <a:pos x="1" y="72"/>
              </a:cxn>
              <a:cxn ang="0">
                <a:pos x="0" y="71"/>
              </a:cxn>
              <a:cxn ang="0">
                <a:pos x="0" y="1"/>
              </a:cxn>
              <a:cxn ang="0">
                <a:pos x="1" y="0"/>
              </a:cxn>
              <a:cxn ang="0">
                <a:pos x="91" y="0"/>
              </a:cxn>
              <a:cxn ang="0">
                <a:pos x="92" y="1"/>
              </a:cxn>
              <a:cxn ang="0">
                <a:pos x="92" y="71"/>
              </a:cxn>
              <a:cxn ang="0">
                <a:pos x="91" y="72"/>
              </a:cxn>
            </a:cxnLst>
            <a:rect l="0" t="0" r="r" b="b"/>
            <a:pathLst>
              <a:path w="92" h="72">
                <a:moveTo>
                  <a:pt x="91" y="72"/>
                </a:moveTo>
                <a:cubicBezTo>
                  <a:pt x="1" y="72"/>
                  <a:pt x="1" y="72"/>
                  <a:pt x="1" y="72"/>
                </a:cubicBezTo>
                <a:cubicBezTo>
                  <a:pt x="0" y="72"/>
                  <a:pt x="0" y="72"/>
                  <a:pt x="0" y="7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92" y="0"/>
                  <a:pt x="92" y="0"/>
                  <a:pt x="92" y="1"/>
                </a:cubicBezTo>
                <a:cubicBezTo>
                  <a:pt x="92" y="71"/>
                  <a:pt x="92" y="71"/>
                  <a:pt x="92" y="71"/>
                </a:cubicBezTo>
                <a:cubicBezTo>
                  <a:pt x="92" y="72"/>
                  <a:pt x="92" y="72"/>
                  <a:pt x="91" y="7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19" name="Freeform 23"/>
          <p:cNvSpPr/>
          <p:nvPr/>
        </p:nvSpPr>
        <p:spPr bwMode="auto">
          <a:xfrm>
            <a:off x="8599488" y="4221163"/>
            <a:ext cx="292100" cy="214313"/>
          </a:xfrm>
          <a:custGeom>
            <a:avLst/>
            <a:gdLst/>
            <a:ahLst/>
            <a:cxnLst>
              <a:cxn ang="0">
                <a:pos x="78" y="57"/>
              </a:cxn>
              <a:cxn ang="0">
                <a:pos x="0" y="57"/>
              </a:cxn>
              <a:cxn ang="0">
                <a:pos x="0" y="57"/>
              </a:cxn>
              <a:cxn ang="0">
                <a:pos x="0" y="0"/>
              </a:cxn>
              <a:cxn ang="0">
                <a:pos x="0" y="0"/>
              </a:cxn>
              <a:cxn ang="0">
                <a:pos x="78" y="0"/>
              </a:cxn>
              <a:cxn ang="0">
                <a:pos x="78" y="0"/>
              </a:cxn>
              <a:cxn ang="0">
                <a:pos x="78" y="57"/>
              </a:cxn>
              <a:cxn ang="0">
                <a:pos x="78" y="57"/>
              </a:cxn>
            </a:cxnLst>
            <a:rect l="0" t="0" r="r" b="b"/>
            <a:pathLst>
              <a:path w="78" h="57">
                <a:moveTo>
                  <a:pt x="78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8" y="57"/>
                  <a:pt x="78" y="57"/>
                  <a:pt x="78" y="57"/>
                </a:cubicBezTo>
                <a:cubicBezTo>
                  <a:pt x="78" y="57"/>
                  <a:pt x="78" y="57"/>
                  <a:pt x="78" y="5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0" name="Freeform 24"/>
          <p:cNvSpPr/>
          <p:nvPr/>
        </p:nvSpPr>
        <p:spPr bwMode="auto">
          <a:xfrm>
            <a:off x="8599488" y="4225925"/>
            <a:ext cx="292100" cy="209550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0" y="0"/>
              </a:cxn>
              <a:cxn ang="0">
                <a:pos x="0" y="0"/>
              </a:cxn>
              <a:cxn ang="0">
                <a:pos x="78" y="0"/>
              </a:cxn>
              <a:cxn ang="0">
                <a:pos x="78" y="0"/>
              </a:cxn>
              <a:cxn ang="0">
                <a:pos x="78" y="56"/>
              </a:cxn>
              <a:cxn ang="0">
                <a:pos x="78" y="56"/>
              </a:cxn>
              <a:cxn ang="0">
                <a:pos x="0" y="56"/>
              </a:cxn>
              <a:cxn ang="0">
                <a:pos x="0" y="56"/>
              </a:cxn>
            </a:cxnLst>
            <a:rect l="0" t="0" r="r" b="b"/>
            <a:pathLst>
              <a:path w="78" h="56">
                <a:moveTo>
                  <a:pt x="0" y="56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1" name="Freeform 25"/>
          <p:cNvSpPr/>
          <p:nvPr/>
        </p:nvSpPr>
        <p:spPr bwMode="auto">
          <a:xfrm>
            <a:off x="8599488" y="4225925"/>
            <a:ext cx="292100" cy="209550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0" y="56"/>
              </a:cxn>
              <a:cxn ang="0">
                <a:pos x="78" y="0"/>
              </a:cxn>
              <a:cxn ang="0">
                <a:pos x="78" y="0"/>
              </a:cxn>
              <a:cxn ang="0">
                <a:pos x="78" y="56"/>
              </a:cxn>
              <a:cxn ang="0">
                <a:pos x="78" y="56"/>
              </a:cxn>
              <a:cxn ang="0">
                <a:pos x="0" y="56"/>
              </a:cxn>
            </a:cxnLst>
            <a:rect l="0" t="0" r="r" b="b"/>
            <a:pathLst>
              <a:path w="78" h="56"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78" y="0"/>
                  <a:pt x="78" y="0"/>
                  <a:pt x="7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56"/>
                  <a:pt x="78" y="56"/>
                  <a:pt x="78" y="56"/>
                </a:cubicBezTo>
                <a:lnTo>
                  <a:pt x="0" y="5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2" name="Freeform 26"/>
          <p:cNvSpPr/>
          <p:nvPr/>
        </p:nvSpPr>
        <p:spPr bwMode="auto">
          <a:xfrm>
            <a:off x="8670925" y="4473575"/>
            <a:ext cx="149225" cy="36513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20" y="0"/>
              </a:cxn>
              <a:cxn ang="0">
                <a:pos x="12" y="0"/>
              </a:cxn>
              <a:cxn ang="0">
                <a:pos x="0" y="10"/>
              </a:cxn>
              <a:cxn ang="0">
                <a:pos x="20" y="10"/>
              </a:cxn>
              <a:cxn ang="0">
                <a:pos x="40" y="10"/>
              </a:cxn>
              <a:cxn ang="0">
                <a:pos x="28" y="0"/>
              </a:cxn>
            </a:cxnLst>
            <a:rect l="0" t="0" r="r" b="b"/>
            <a:pathLst>
              <a:path w="40" h="10">
                <a:moveTo>
                  <a:pt x="28" y="0"/>
                </a:moveTo>
                <a:cubicBezTo>
                  <a:pt x="20" y="0"/>
                  <a:pt x="20" y="0"/>
                  <a:pt x="20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6"/>
                  <a:pt x="8" y="8"/>
                  <a:pt x="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32" y="8"/>
                  <a:pt x="28" y="6"/>
                  <a:pt x="28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3" name="Freeform 27"/>
          <p:cNvSpPr/>
          <p:nvPr/>
        </p:nvSpPr>
        <p:spPr bwMode="auto">
          <a:xfrm>
            <a:off x="8637588" y="4510088"/>
            <a:ext cx="217488" cy="11113"/>
          </a:xfrm>
          <a:custGeom>
            <a:avLst/>
            <a:gdLst/>
            <a:ahLst/>
            <a:cxnLst>
              <a:cxn ang="0">
                <a:pos x="58" y="3"/>
              </a:cxn>
              <a:cxn ang="0">
                <a:pos x="55" y="0"/>
              </a:cxn>
              <a:cxn ang="0">
                <a:pos x="3" y="0"/>
              </a:cxn>
              <a:cxn ang="0">
                <a:pos x="0" y="3"/>
              </a:cxn>
              <a:cxn ang="0">
                <a:pos x="58" y="3"/>
              </a:cxn>
            </a:cxnLst>
            <a:rect l="0" t="0" r="r" b="b"/>
            <a:pathLst>
              <a:path w="58" h="3">
                <a:moveTo>
                  <a:pt x="58" y="3"/>
                </a:moveTo>
                <a:cubicBezTo>
                  <a:pt x="58" y="1"/>
                  <a:pt x="57" y="0"/>
                  <a:pt x="5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lnTo>
                  <a:pt x="58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4" name="Freeform 28"/>
          <p:cNvSpPr/>
          <p:nvPr/>
        </p:nvSpPr>
        <p:spPr bwMode="auto">
          <a:xfrm>
            <a:off x="8037513" y="3948113"/>
            <a:ext cx="344488" cy="273050"/>
          </a:xfrm>
          <a:custGeom>
            <a:avLst/>
            <a:gdLst/>
            <a:ahLst/>
            <a:cxnLst>
              <a:cxn ang="0">
                <a:pos x="91" y="73"/>
              </a:cxn>
              <a:cxn ang="0">
                <a:pos x="1" y="73"/>
              </a:cxn>
              <a:cxn ang="0">
                <a:pos x="0" y="71"/>
              </a:cxn>
              <a:cxn ang="0">
                <a:pos x="0" y="1"/>
              </a:cxn>
              <a:cxn ang="0">
                <a:pos x="1" y="0"/>
              </a:cxn>
              <a:cxn ang="0">
                <a:pos x="91" y="0"/>
              </a:cxn>
              <a:cxn ang="0">
                <a:pos x="92" y="1"/>
              </a:cxn>
              <a:cxn ang="0">
                <a:pos x="92" y="71"/>
              </a:cxn>
              <a:cxn ang="0">
                <a:pos x="91" y="73"/>
              </a:cxn>
            </a:cxnLst>
            <a:rect l="0" t="0" r="r" b="b"/>
            <a:pathLst>
              <a:path w="92" h="73">
                <a:moveTo>
                  <a:pt x="91" y="73"/>
                </a:moveTo>
                <a:cubicBezTo>
                  <a:pt x="1" y="73"/>
                  <a:pt x="1" y="73"/>
                  <a:pt x="1" y="73"/>
                </a:cubicBezTo>
                <a:cubicBezTo>
                  <a:pt x="0" y="73"/>
                  <a:pt x="0" y="72"/>
                  <a:pt x="0" y="7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92" y="0"/>
                  <a:pt x="92" y="0"/>
                  <a:pt x="92" y="1"/>
                </a:cubicBezTo>
                <a:cubicBezTo>
                  <a:pt x="92" y="71"/>
                  <a:pt x="92" y="71"/>
                  <a:pt x="92" y="71"/>
                </a:cubicBezTo>
                <a:cubicBezTo>
                  <a:pt x="92" y="72"/>
                  <a:pt x="92" y="73"/>
                  <a:pt x="91" y="7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5" name="Freeform 29"/>
          <p:cNvSpPr/>
          <p:nvPr/>
        </p:nvSpPr>
        <p:spPr bwMode="auto">
          <a:xfrm>
            <a:off x="8059738" y="3967163"/>
            <a:ext cx="296863" cy="212725"/>
          </a:xfrm>
          <a:custGeom>
            <a:avLst/>
            <a:gdLst/>
            <a:ahLst/>
            <a:cxnLst>
              <a:cxn ang="0">
                <a:pos x="79" y="57"/>
              </a:cxn>
              <a:cxn ang="0">
                <a:pos x="1" y="57"/>
              </a:cxn>
              <a:cxn ang="0">
                <a:pos x="0" y="57"/>
              </a:cxn>
              <a:cxn ang="0">
                <a:pos x="0" y="0"/>
              </a:cxn>
              <a:cxn ang="0">
                <a:pos x="1" y="0"/>
              </a:cxn>
              <a:cxn ang="0">
                <a:pos x="79" y="0"/>
              </a:cxn>
              <a:cxn ang="0">
                <a:pos x="79" y="0"/>
              </a:cxn>
              <a:cxn ang="0">
                <a:pos x="79" y="57"/>
              </a:cxn>
              <a:cxn ang="0">
                <a:pos x="79" y="57"/>
              </a:cxn>
            </a:cxnLst>
            <a:rect l="0" t="0" r="r" b="b"/>
            <a:pathLst>
              <a:path w="79" h="57">
                <a:moveTo>
                  <a:pt x="79" y="57"/>
                </a:moveTo>
                <a:cubicBezTo>
                  <a:pt x="1" y="57"/>
                  <a:pt x="1" y="57"/>
                  <a:pt x="1" y="57"/>
                </a:cubicBezTo>
                <a:cubicBezTo>
                  <a:pt x="1" y="57"/>
                  <a:pt x="0" y="57"/>
                  <a:pt x="0" y="57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9" y="57"/>
                  <a:pt x="79" y="57"/>
                  <a:pt x="79" y="57"/>
                </a:cubicBezTo>
                <a:cubicBezTo>
                  <a:pt x="79" y="57"/>
                  <a:pt x="79" y="57"/>
                  <a:pt x="79" y="5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6" name="Freeform 30"/>
          <p:cNvSpPr/>
          <p:nvPr/>
        </p:nvSpPr>
        <p:spPr bwMode="auto">
          <a:xfrm>
            <a:off x="8062913" y="3970338"/>
            <a:ext cx="293688" cy="209550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0" y="0"/>
              </a:cxn>
              <a:cxn ang="0">
                <a:pos x="0" y="0"/>
              </a:cxn>
              <a:cxn ang="0">
                <a:pos x="78" y="0"/>
              </a:cxn>
              <a:cxn ang="0">
                <a:pos x="78" y="0"/>
              </a:cxn>
              <a:cxn ang="0">
                <a:pos x="78" y="56"/>
              </a:cxn>
              <a:cxn ang="0">
                <a:pos x="78" y="56"/>
              </a:cxn>
              <a:cxn ang="0">
                <a:pos x="0" y="56"/>
              </a:cxn>
              <a:cxn ang="0">
                <a:pos x="0" y="56"/>
              </a:cxn>
            </a:cxnLst>
            <a:rect l="0" t="0" r="r" b="b"/>
            <a:pathLst>
              <a:path w="78" h="56">
                <a:moveTo>
                  <a:pt x="0" y="56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7" name="Freeform 31"/>
          <p:cNvSpPr/>
          <p:nvPr/>
        </p:nvSpPr>
        <p:spPr bwMode="auto">
          <a:xfrm>
            <a:off x="8062913" y="3970338"/>
            <a:ext cx="293688" cy="209550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0" y="56"/>
              </a:cxn>
              <a:cxn ang="0">
                <a:pos x="78" y="0"/>
              </a:cxn>
              <a:cxn ang="0">
                <a:pos x="78" y="0"/>
              </a:cxn>
              <a:cxn ang="0">
                <a:pos x="78" y="56"/>
              </a:cxn>
              <a:cxn ang="0">
                <a:pos x="78" y="56"/>
              </a:cxn>
              <a:cxn ang="0">
                <a:pos x="0" y="56"/>
              </a:cxn>
            </a:cxnLst>
            <a:rect l="0" t="0" r="r" b="b"/>
            <a:pathLst>
              <a:path w="78" h="56"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78" y="0"/>
                  <a:pt x="78" y="0"/>
                  <a:pt x="7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56"/>
                  <a:pt x="78" y="56"/>
                  <a:pt x="78" y="56"/>
                </a:cubicBezTo>
                <a:lnTo>
                  <a:pt x="0" y="5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8" name="Freeform 32"/>
          <p:cNvSpPr/>
          <p:nvPr/>
        </p:nvSpPr>
        <p:spPr bwMode="auto">
          <a:xfrm>
            <a:off x="8134350" y="4221163"/>
            <a:ext cx="150813" cy="34925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20" y="0"/>
              </a:cxn>
              <a:cxn ang="0">
                <a:pos x="12" y="0"/>
              </a:cxn>
              <a:cxn ang="0">
                <a:pos x="0" y="9"/>
              </a:cxn>
              <a:cxn ang="0">
                <a:pos x="20" y="9"/>
              </a:cxn>
              <a:cxn ang="0">
                <a:pos x="40" y="9"/>
              </a:cxn>
              <a:cxn ang="0">
                <a:pos x="28" y="0"/>
              </a:cxn>
            </a:cxnLst>
            <a:rect l="0" t="0" r="r" b="b"/>
            <a:pathLst>
              <a:path w="40" h="9">
                <a:moveTo>
                  <a:pt x="28" y="0"/>
                </a:moveTo>
                <a:cubicBezTo>
                  <a:pt x="20" y="0"/>
                  <a:pt x="20" y="0"/>
                  <a:pt x="20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5"/>
                  <a:pt x="8" y="7"/>
                  <a:pt x="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32" y="7"/>
                  <a:pt x="28" y="5"/>
                  <a:pt x="28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29" name="Freeform 33"/>
          <p:cNvSpPr/>
          <p:nvPr/>
        </p:nvSpPr>
        <p:spPr bwMode="auto">
          <a:xfrm>
            <a:off x="8101013" y="4256088"/>
            <a:ext cx="217488" cy="11113"/>
          </a:xfrm>
          <a:custGeom>
            <a:avLst/>
            <a:gdLst/>
            <a:ahLst/>
            <a:cxnLst>
              <a:cxn ang="0">
                <a:pos x="58" y="3"/>
              </a:cxn>
              <a:cxn ang="0">
                <a:pos x="55" y="0"/>
              </a:cxn>
              <a:cxn ang="0">
                <a:pos x="3" y="0"/>
              </a:cxn>
              <a:cxn ang="0">
                <a:pos x="0" y="3"/>
              </a:cxn>
              <a:cxn ang="0">
                <a:pos x="58" y="3"/>
              </a:cxn>
            </a:cxnLst>
            <a:rect l="0" t="0" r="r" b="b"/>
            <a:pathLst>
              <a:path w="58" h="3">
                <a:moveTo>
                  <a:pt x="58" y="3"/>
                </a:moveTo>
                <a:cubicBezTo>
                  <a:pt x="58" y="1"/>
                  <a:pt x="57" y="0"/>
                  <a:pt x="5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lnTo>
                  <a:pt x="58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0" name="Freeform 34"/>
          <p:cNvSpPr/>
          <p:nvPr/>
        </p:nvSpPr>
        <p:spPr bwMode="auto">
          <a:xfrm>
            <a:off x="9109075" y="3948113"/>
            <a:ext cx="346075" cy="273050"/>
          </a:xfrm>
          <a:custGeom>
            <a:avLst/>
            <a:gdLst/>
            <a:ahLst/>
            <a:cxnLst>
              <a:cxn ang="0">
                <a:pos x="91" y="73"/>
              </a:cxn>
              <a:cxn ang="0">
                <a:pos x="1" y="73"/>
              </a:cxn>
              <a:cxn ang="0">
                <a:pos x="0" y="71"/>
              </a:cxn>
              <a:cxn ang="0">
                <a:pos x="0" y="1"/>
              </a:cxn>
              <a:cxn ang="0">
                <a:pos x="1" y="0"/>
              </a:cxn>
              <a:cxn ang="0">
                <a:pos x="91" y="0"/>
              </a:cxn>
              <a:cxn ang="0">
                <a:pos x="92" y="1"/>
              </a:cxn>
              <a:cxn ang="0">
                <a:pos x="92" y="71"/>
              </a:cxn>
              <a:cxn ang="0">
                <a:pos x="91" y="73"/>
              </a:cxn>
            </a:cxnLst>
            <a:rect l="0" t="0" r="r" b="b"/>
            <a:pathLst>
              <a:path w="92" h="73">
                <a:moveTo>
                  <a:pt x="91" y="73"/>
                </a:moveTo>
                <a:cubicBezTo>
                  <a:pt x="1" y="73"/>
                  <a:pt x="1" y="73"/>
                  <a:pt x="1" y="73"/>
                </a:cubicBezTo>
                <a:cubicBezTo>
                  <a:pt x="0" y="73"/>
                  <a:pt x="0" y="72"/>
                  <a:pt x="0" y="7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92" y="0"/>
                  <a:pt x="92" y="0"/>
                  <a:pt x="92" y="1"/>
                </a:cubicBezTo>
                <a:cubicBezTo>
                  <a:pt x="92" y="71"/>
                  <a:pt x="92" y="71"/>
                  <a:pt x="92" y="71"/>
                </a:cubicBezTo>
                <a:cubicBezTo>
                  <a:pt x="92" y="72"/>
                  <a:pt x="92" y="73"/>
                  <a:pt x="91" y="7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1" name="Freeform 35"/>
          <p:cNvSpPr/>
          <p:nvPr/>
        </p:nvSpPr>
        <p:spPr bwMode="auto">
          <a:xfrm>
            <a:off x="9136063" y="3967163"/>
            <a:ext cx="296863" cy="212725"/>
          </a:xfrm>
          <a:custGeom>
            <a:avLst/>
            <a:gdLst/>
            <a:ahLst/>
            <a:cxnLst>
              <a:cxn ang="0">
                <a:pos x="78" y="57"/>
              </a:cxn>
              <a:cxn ang="0">
                <a:pos x="0" y="57"/>
              </a:cxn>
              <a:cxn ang="0">
                <a:pos x="0" y="57"/>
              </a:cxn>
              <a:cxn ang="0">
                <a:pos x="0" y="0"/>
              </a:cxn>
              <a:cxn ang="0">
                <a:pos x="0" y="0"/>
              </a:cxn>
              <a:cxn ang="0">
                <a:pos x="78" y="0"/>
              </a:cxn>
              <a:cxn ang="0">
                <a:pos x="79" y="0"/>
              </a:cxn>
              <a:cxn ang="0">
                <a:pos x="79" y="57"/>
              </a:cxn>
              <a:cxn ang="0">
                <a:pos x="78" y="57"/>
              </a:cxn>
            </a:cxnLst>
            <a:rect l="0" t="0" r="r" b="b"/>
            <a:pathLst>
              <a:path w="79" h="57">
                <a:moveTo>
                  <a:pt x="78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8" y="0"/>
                  <a:pt x="79" y="0"/>
                  <a:pt x="79" y="0"/>
                </a:cubicBezTo>
                <a:cubicBezTo>
                  <a:pt x="79" y="57"/>
                  <a:pt x="79" y="57"/>
                  <a:pt x="79" y="57"/>
                </a:cubicBezTo>
                <a:cubicBezTo>
                  <a:pt x="79" y="57"/>
                  <a:pt x="78" y="57"/>
                  <a:pt x="78" y="5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2" name="Freeform 36"/>
          <p:cNvSpPr/>
          <p:nvPr/>
        </p:nvSpPr>
        <p:spPr bwMode="auto">
          <a:xfrm>
            <a:off x="9136063" y="3970338"/>
            <a:ext cx="292100" cy="209550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0" y="0"/>
              </a:cxn>
              <a:cxn ang="0">
                <a:pos x="0" y="0"/>
              </a:cxn>
              <a:cxn ang="0">
                <a:pos x="78" y="0"/>
              </a:cxn>
              <a:cxn ang="0">
                <a:pos x="78" y="0"/>
              </a:cxn>
              <a:cxn ang="0">
                <a:pos x="78" y="56"/>
              </a:cxn>
              <a:cxn ang="0">
                <a:pos x="78" y="56"/>
              </a:cxn>
              <a:cxn ang="0">
                <a:pos x="0" y="56"/>
              </a:cxn>
              <a:cxn ang="0">
                <a:pos x="0" y="56"/>
              </a:cxn>
            </a:cxnLst>
            <a:rect l="0" t="0" r="r" b="b"/>
            <a:pathLst>
              <a:path w="78" h="56">
                <a:moveTo>
                  <a:pt x="0" y="56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3" name="Freeform 37"/>
          <p:cNvSpPr/>
          <p:nvPr/>
        </p:nvSpPr>
        <p:spPr bwMode="auto">
          <a:xfrm>
            <a:off x="9136063" y="3970338"/>
            <a:ext cx="292100" cy="209550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0" y="56"/>
              </a:cxn>
              <a:cxn ang="0">
                <a:pos x="78" y="0"/>
              </a:cxn>
              <a:cxn ang="0">
                <a:pos x="78" y="0"/>
              </a:cxn>
              <a:cxn ang="0">
                <a:pos x="78" y="56"/>
              </a:cxn>
              <a:cxn ang="0">
                <a:pos x="78" y="56"/>
              </a:cxn>
              <a:cxn ang="0">
                <a:pos x="0" y="56"/>
              </a:cxn>
            </a:cxnLst>
            <a:rect l="0" t="0" r="r" b="b"/>
            <a:pathLst>
              <a:path w="78" h="56"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78" y="0"/>
                  <a:pt x="78" y="0"/>
                  <a:pt x="7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56"/>
                  <a:pt x="78" y="56"/>
                  <a:pt x="78" y="56"/>
                </a:cubicBezTo>
                <a:lnTo>
                  <a:pt x="0" y="5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4" name="Freeform 38"/>
          <p:cNvSpPr/>
          <p:nvPr/>
        </p:nvSpPr>
        <p:spPr bwMode="auto">
          <a:xfrm>
            <a:off x="9207500" y="4221163"/>
            <a:ext cx="149225" cy="34925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20" y="0"/>
              </a:cxn>
              <a:cxn ang="0">
                <a:pos x="12" y="0"/>
              </a:cxn>
              <a:cxn ang="0">
                <a:pos x="0" y="9"/>
              </a:cxn>
              <a:cxn ang="0">
                <a:pos x="20" y="9"/>
              </a:cxn>
              <a:cxn ang="0">
                <a:pos x="40" y="9"/>
              </a:cxn>
              <a:cxn ang="0">
                <a:pos x="28" y="0"/>
              </a:cxn>
            </a:cxnLst>
            <a:rect l="0" t="0" r="r" b="b"/>
            <a:pathLst>
              <a:path w="40" h="9">
                <a:moveTo>
                  <a:pt x="28" y="0"/>
                </a:moveTo>
                <a:cubicBezTo>
                  <a:pt x="20" y="0"/>
                  <a:pt x="20" y="0"/>
                  <a:pt x="20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5"/>
                  <a:pt x="8" y="7"/>
                  <a:pt x="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32" y="7"/>
                  <a:pt x="28" y="5"/>
                  <a:pt x="28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5" name="Freeform 39"/>
          <p:cNvSpPr/>
          <p:nvPr/>
        </p:nvSpPr>
        <p:spPr bwMode="auto">
          <a:xfrm>
            <a:off x="9174163" y="4256088"/>
            <a:ext cx="217488" cy="11113"/>
          </a:xfrm>
          <a:custGeom>
            <a:avLst/>
            <a:gdLst/>
            <a:ahLst/>
            <a:cxnLst>
              <a:cxn ang="0">
                <a:pos x="58" y="3"/>
              </a:cxn>
              <a:cxn ang="0">
                <a:pos x="55" y="0"/>
              </a:cxn>
              <a:cxn ang="0">
                <a:pos x="3" y="0"/>
              </a:cxn>
              <a:cxn ang="0">
                <a:pos x="0" y="3"/>
              </a:cxn>
              <a:cxn ang="0">
                <a:pos x="58" y="3"/>
              </a:cxn>
            </a:cxnLst>
            <a:rect l="0" t="0" r="r" b="b"/>
            <a:pathLst>
              <a:path w="58" h="3">
                <a:moveTo>
                  <a:pt x="58" y="3"/>
                </a:moveTo>
                <a:cubicBezTo>
                  <a:pt x="58" y="1"/>
                  <a:pt x="57" y="0"/>
                  <a:pt x="5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lnTo>
                  <a:pt x="58" y="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6" name="Rectangle 40"/>
          <p:cNvSpPr>
            <a:spLocks noChangeArrowheads="1"/>
          </p:cNvSpPr>
          <p:nvPr/>
        </p:nvSpPr>
        <p:spPr bwMode="auto">
          <a:xfrm>
            <a:off x="8734425" y="3846513"/>
            <a:ext cx="22225" cy="33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7" name="Rectangle 41"/>
          <p:cNvSpPr>
            <a:spLocks noChangeArrowheads="1"/>
          </p:cNvSpPr>
          <p:nvPr/>
        </p:nvSpPr>
        <p:spPr bwMode="auto">
          <a:xfrm>
            <a:off x="8574088" y="3846513"/>
            <a:ext cx="22225" cy="255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8" name="Rectangle 42"/>
          <p:cNvSpPr>
            <a:spLocks noChangeArrowheads="1"/>
          </p:cNvSpPr>
          <p:nvPr/>
        </p:nvSpPr>
        <p:spPr bwMode="auto">
          <a:xfrm>
            <a:off x="8412163" y="4075113"/>
            <a:ext cx="179388" cy="2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39" name="Freeform 43"/>
          <p:cNvSpPr/>
          <p:nvPr/>
        </p:nvSpPr>
        <p:spPr bwMode="auto">
          <a:xfrm>
            <a:off x="8382000" y="4041775"/>
            <a:ext cx="68263" cy="93663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43" y="0"/>
              </a:cxn>
              <a:cxn ang="0">
                <a:pos x="43" y="59"/>
              </a:cxn>
              <a:cxn ang="0">
                <a:pos x="0" y="31"/>
              </a:cxn>
            </a:cxnLst>
            <a:rect l="0" t="0" r="r" b="b"/>
            <a:pathLst>
              <a:path w="43" h="59">
                <a:moveTo>
                  <a:pt x="0" y="31"/>
                </a:moveTo>
                <a:lnTo>
                  <a:pt x="43" y="0"/>
                </a:lnTo>
                <a:lnTo>
                  <a:pt x="43" y="59"/>
                </a:lnTo>
                <a:lnTo>
                  <a:pt x="0" y="3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0" name="Rectangle 44"/>
          <p:cNvSpPr>
            <a:spLocks noChangeArrowheads="1"/>
          </p:cNvSpPr>
          <p:nvPr/>
        </p:nvSpPr>
        <p:spPr bwMode="auto">
          <a:xfrm>
            <a:off x="8896350" y="3846513"/>
            <a:ext cx="22225" cy="255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1" name="Rectangle 45"/>
          <p:cNvSpPr>
            <a:spLocks noChangeArrowheads="1"/>
          </p:cNvSpPr>
          <p:nvPr/>
        </p:nvSpPr>
        <p:spPr bwMode="auto">
          <a:xfrm>
            <a:off x="8899525" y="4075113"/>
            <a:ext cx="179388" cy="2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2" name="Freeform 46"/>
          <p:cNvSpPr/>
          <p:nvPr/>
        </p:nvSpPr>
        <p:spPr bwMode="auto">
          <a:xfrm>
            <a:off x="9042400" y="4041775"/>
            <a:ext cx="66675" cy="93663"/>
          </a:xfrm>
          <a:custGeom>
            <a:avLst/>
            <a:gdLst/>
            <a:ahLst/>
            <a:cxnLst>
              <a:cxn ang="0">
                <a:pos x="42" y="31"/>
              </a:cxn>
              <a:cxn ang="0">
                <a:pos x="0" y="0"/>
              </a:cxn>
              <a:cxn ang="0">
                <a:pos x="0" y="59"/>
              </a:cxn>
              <a:cxn ang="0">
                <a:pos x="42" y="31"/>
              </a:cxn>
            </a:cxnLst>
            <a:rect l="0" t="0" r="r" b="b"/>
            <a:pathLst>
              <a:path w="42" h="59">
                <a:moveTo>
                  <a:pt x="42" y="31"/>
                </a:moveTo>
                <a:lnTo>
                  <a:pt x="0" y="0"/>
                </a:lnTo>
                <a:lnTo>
                  <a:pt x="0" y="59"/>
                </a:lnTo>
                <a:lnTo>
                  <a:pt x="42" y="3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3" name="Freeform 47"/>
          <p:cNvSpPr/>
          <p:nvPr/>
        </p:nvSpPr>
        <p:spPr bwMode="auto">
          <a:xfrm>
            <a:off x="8697913" y="4135438"/>
            <a:ext cx="96838" cy="68263"/>
          </a:xfrm>
          <a:custGeom>
            <a:avLst/>
            <a:gdLst/>
            <a:ahLst/>
            <a:cxnLst>
              <a:cxn ang="0">
                <a:pos x="30" y="43"/>
              </a:cxn>
              <a:cxn ang="0">
                <a:pos x="0" y="0"/>
              </a:cxn>
              <a:cxn ang="0">
                <a:pos x="61" y="0"/>
              </a:cxn>
              <a:cxn ang="0">
                <a:pos x="30" y="43"/>
              </a:cxn>
            </a:cxnLst>
            <a:rect l="0" t="0" r="r" b="b"/>
            <a:pathLst>
              <a:path w="61" h="43">
                <a:moveTo>
                  <a:pt x="30" y="43"/>
                </a:moveTo>
                <a:lnTo>
                  <a:pt x="0" y="0"/>
                </a:lnTo>
                <a:lnTo>
                  <a:pt x="61" y="0"/>
                </a:lnTo>
                <a:lnTo>
                  <a:pt x="30" y="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4" name="Rectangle 48"/>
          <p:cNvSpPr>
            <a:spLocks noChangeArrowheads="1"/>
          </p:cNvSpPr>
          <p:nvPr/>
        </p:nvSpPr>
        <p:spPr bwMode="auto">
          <a:xfrm>
            <a:off x="1676400" y="581025"/>
            <a:ext cx="2670175" cy="1889125"/>
          </a:xfrm>
          <a:prstGeom prst="rect">
            <a:avLst/>
          </a:prstGeom>
          <a:solidFill>
            <a:srgbClr val="4087BA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5" name="Freeform 49"/>
          <p:cNvSpPr/>
          <p:nvPr/>
        </p:nvSpPr>
        <p:spPr bwMode="auto">
          <a:xfrm>
            <a:off x="3294063" y="730250"/>
            <a:ext cx="231775" cy="398463"/>
          </a:xfrm>
          <a:custGeom>
            <a:avLst/>
            <a:gdLst/>
            <a:ahLst/>
            <a:cxnLst>
              <a:cxn ang="0">
                <a:pos x="59" y="25"/>
              </a:cxn>
              <a:cxn ang="0">
                <a:pos x="39" y="50"/>
              </a:cxn>
              <a:cxn ang="0">
                <a:pos x="62" y="75"/>
              </a:cxn>
              <a:cxn ang="0">
                <a:pos x="29" y="106"/>
              </a:cxn>
              <a:cxn ang="0">
                <a:pos x="0" y="93"/>
              </a:cxn>
              <a:cxn ang="0">
                <a:pos x="6" y="88"/>
              </a:cxn>
              <a:cxn ang="0">
                <a:pos x="29" y="99"/>
              </a:cxn>
              <a:cxn ang="0">
                <a:pos x="53" y="75"/>
              </a:cxn>
              <a:cxn ang="0">
                <a:pos x="30" y="54"/>
              </a:cxn>
              <a:cxn ang="0">
                <a:pos x="23" y="54"/>
              </a:cxn>
              <a:cxn ang="0">
                <a:pos x="24" y="46"/>
              </a:cxn>
              <a:cxn ang="0">
                <a:pos x="29" y="46"/>
              </a:cxn>
              <a:cxn ang="0">
                <a:pos x="50" y="26"/>
              </a:cxn>
              <a:cxn ang="0">
                <a:pos x="31" y="7"/>
              </a:cxn>
              <a:cxn ang="0">
                <a:pos x="8" y="17"/>
              </a:cxn>
              <a:cxn ang="0">
                <a:pos x="3" y="11"/>
              </a:cxn>
              <a:cxn ang="0">
                <a:pos x="31" y="0"/>
              </a:cxn>
              <a:cxn ang="0">
                <a:pos x="59" y="25"/>
              </a:cxn>
            </a:cxnLst>
            <a:rect l="0" t="0" r="r" b="b"/>
            <a:pathLst>
              <a:path w="62" h="106">
                <a:moveTo>
                  <a:pt x="59" y="25"/>
                </a:moveTo>
                <a:cubicBezTo>
                  <a:pt x="59" y="39"/>
                  <a:pt x="51" y="48"/>
                  <a:pt x="39" y="50"/>
                </a:cubicBezTo>
                <a:cubicBezTo>
                  <a:pt x="52" y="50"/>
                  <a:pt x="62" y="59"/>
                  <a:pt x="62" y="75"/>
                </a:cubicBezTo>
                <a:cubicBezTo>
                  <a:pt x="62" y="93"/>
                  <a:pt x="49" y="106"/>
                  <a:pt x="29" y="106"/>
                </a:cubicBezTo>
                <a:cubicBezTo>
                  <a:pt x="17" y="106"/>
                  <a:pt x="8" y="102"/>
                  <a:pt x="0" y="93"/>
                </a:cubicBezTo>
                <a:cubicBezTo>
                  <a:pt x="6" y="88"/>
                  <a:pt x="6" y="88"/>
                  <a:pt x="6" y="88"/>
                </a:cubicBezTo>
                <a:cubicBezTo>
                  <a:pt x="13" y="96"/>
                  <a:pt x="20" y="99"/>
                  <a:pt x="29" y="99"/>
                </a:cubicBezTo>
                <a:cubicBezTo>
                  <a:pt x="44" y="99"/>
                  <a:pt x="53" y="89"/>
                  <a:pt x="53" y="75"/>
                </a:cubicBezTo>
                <a:cubicBezTo>
                  <a:pt x="53" y="60"/>
                  <a:pt x="44" y="54"/>
                  <a:pt x="30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4" y="46"/>
                  <a:pt x="24" y="46"/>
                  <a:pt x="24" y="46"/>
                </a:cubicBezTo>
                <a:cubicBezTo>
                  <a:pt x="29" y="46"/>
                  <a:pt x="29" y="46"/>
                  <a:pt x="29" y="46"/>
                </a:cubicBezTo>
                <a:cubicBezTo>
                  <a:pt x="40" y="46"/>
                  <a:pt x="50" y="40"/>
                  <a:pt x="50" y="26"/>
                </a:cubicBezTo>
                <a:cubicBezTo>
                  <a:pt x="50" y="14"/>
                  <a:pt x="43" y="7"/>
                  <a:pt x="31" y="7"/>
                </a:cubicBezTo>
                <a:cubicBezTo>
                  <a:pt x="22" y="7"/>
                  <a:pt x="15" y="10"/>
                  <a:pt x="8" y="17"/>
                </a:cubicBezTo>
                <a:cubicBezTo>
                  <a:pt x="3" y="11"/>
                  <a:pt x="3" y="11"/>
                  <a:pt x="3" y="11"/>
                </a:cubicBezTo>
                <a:cubicBezTo>
                  <a:pt x="11" y="3"/>
                  <a:pt x="20" y="0"/>
                  <a:pt x="31" y="0"/>
                </a:cubicBezTo>
                <a:cubicBezTo>
                  <a:pt x="49" y="0"/>
                  <a:pt x="59" y="11"/>
                  <a:pt x="59" y="2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6" name="Freeform 50"/>
          <p:cNvSpPr/>
          <p:nvPr/>
        </p:nvSpPr>
        <p:spPr bwMode="auto">
          <a:xfrm>
            <a:off x="3589338" y="730250"/>
            <a:ext cx="255588" cy="390525"/>
          </a:xfrm>
          <a:custGeom>
            <a:avLst/>
            <a:gdLst/>
            <a:ahLst/>
            <a:cxnLst>
              <a:cxn ang="0">
                <a:pos x="128" y="182"/>
              </a:cxn>
              <a:cxn ang="0">
                <a:pos x="128" y="246"/>
              </a:cxn>
              <a:cxn ang="0">
                <a:pos x="106" y="246"/>
              </a:cxn>
              <a:cxn ang="0">
                <a:pos x="106" y="182"/>
              </a:cxn>
              <a:cxn ang="0">
                <a:pos x="0" y="182"/>
              </a:cxn>
              <a:cxn ang="0">
                <a:pos x="0" y="168"/>
              </a:cxn>
              <a:cxn ang="0">
                <a:pos x="76" y="0"/>
              </a:cxn>
              <a:cxn ang="0">
                <a:pos x="92" y="8"/>
              </a:cxn>
              <a:cxn ang="0">
                <a:pos x="24" y="166"/>
              </a:cxn>
              <a:cxn ang="0">
                <a:pos x="106" y="166"/>
              </a:cxn>
              <a:cxn ang="0">
                <a:pos x="109" y="95"/>
              </a:cxn>
              <a:cxn ang="0">
                <a:pos x="128" y="95"/>
              </a:cxn>
              <a:cxn ang="0">
                <a:pos x="128" y="166"/>
              </a:cxn>
              <a:cxn ang="0">
                <a:pos x="161" y="166"/>
              </a:cxn>
              <a:cxn ang="0">
                <a:pos x="161" y="182"/>
              </a:cxn>
              <a:cxn ang="0">
                <a:pos x="128" y="182"/>
              </a:cxn>
            </a:cxnLst>
            <a:rect l="0" t="0" r="r" b="b"/>
            <a:pathLst>
              <a:path w="161" h="246">
                <a:moveTo>
                  <a:pt x="128" y="182"/>
                </a:moveTo>
                <a:lnTo>
                  <a:pt x="128" y="246"/>
                </a:lnTo>
                <a:lnTo>
                  <a:pt x="106" y="246"/>
                </a:lnTo>
                <a:lnTo>
                  <a:pt x="106" y="182"/>
                </a:lnTo>
                <a:lnTo>
                  <a:pt x="0" y="182"/>
                </a:lnTo>
                <a:lnTo>
                  <a:pt x="0" y="168"/>
                </a:lnTo>
                <a:lnTo>
                  <a:pt x="76" y="0"/>
                </a:lnTo>
                <a:lnTo>
                  <a:pt x="92" y="8"/>
                </a:lnTo>
                <a:lnTo>
                  <a:pt x="24" y="166"/>
                </a:lnTo>
                <a:lnTo>
                  <a:pt x="106" y="166"/>
                </a:lnTo>
                <a:lnTo>
                  <a:pt x="109" y="95"/>
                </a:lnTo>
                <a:lnTo>
                  <a:pt x="128" y="95"/>
                </a:lnTo>
                <a:lnTo>
                  <a:pt x="128" y="166"/>
                </a:lnTo>
                <a:lnTo>
                  <a:pt x="161" y="166"/>
                </a:lnTo>
                <a:lnTo>
                  <a:pt x="161" y="182"/>
                </a:lnTo>
                <a:lnTo>
                  <a:pt x="128" y="18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7" name="Freeform 51"/>
          <p:cNvSpPr>
            <a:spLocks noEditPoints="1"/>
          </p:cNvSpPr>
          <p:nvPr/>
        </p:nvSpPr>
        <p:spPr bwMode="auto">
          <a:xfrm>
            <a:off x="3897313" y="712788"/>
            <a:ext cx="396875" cy="423863"/>
          </a:xfrm>
          <a:custGeom>
            <a:avLst/>
            <a:gdLst/>
            <a:ahLst/>
            <a:cxnLst>
              <a:cxn ang="0">
                <a:pos x="46" y="30"/>
              </a:cxn>
              <a:cxn ang="0">
                <a:pos x="23" y="55"/>
              </a:cxn>
              <a:cxn ang="0">
                <a:pos x="0" y="30"/>
              </a:cxn>
              <a:cxn ang="0">
                <a:pos x="23" y="5"/>
              </a:cxn>
              <a:cxn ang="0">
                <a:pos x="46" y="30"/>
              </a:cxn>
              <a:cxn ang="0">
                <a:pos x="8" y="30"/>
              </a:cxn>
              <a:cxn ang="0">
                <a:pos x="23" y="48"/>
              </a:cxn>
              <a:cxn ang="0">
                <a:pos x="38" y="30"/>
              </a:cxn>
              <a:cxn ang="0">
                <a:pos x="23" y="11"/>
              </a:cxn>
              <a:cxn ang="0">
                <a:pos x="8" y="30"/>
              </a:cxn>
              <a:cxn ang="0">
                <a:pos x="21" y="113"/>
              </a:cxn>
              <a:cxn ang="0">
                <a:pos x="14" y="109"/>
              </a:cxn>
              <a:cxn ang="0">
                <a:pos x="86" y="0"/>
              </a:cxn>
              <a:cxn ang="0">
                <a:pos x="93" y="5"/>
              </a:cxn>
              <a:cxn ang="0">
                <a:pos x="21" y="113"/>
              </a:cxn>
              <a:cxn ang="0">
                <a:pos x="106" y="86"/>
              </a:cxn>
              <a:cxn ang="0">
                <a:pos x="83" y="111"/>
              </a:cxn>
              <a:cxn ang="0">
                <a:pos x="60" y="86"/>
              </a:cxn>
              <a:cxn ang="0">
                <a:pos x="83" y="61"/>
              </a:cxn>
              <a:cxn ang="0">
                <a:pos x="106" y="86"/>
              </a:cxn>
              <a:cxn ang="0">
                <a:pos x="68" y="86"/>
              </a:cxn>
              <a:cxn ang="0">
                <a:pos x="83" y="105"/>
              </a:cxn>
              <a:cxn ang="0">
                <a:pos x="98" y="86"/>
              </a:cxn>
              <a:cxn ang="0">
                <a:pos x="83" y="67"/>
              </a:cxn>
              <a:cxn ang="0">
                <a:pos x="68" y="86"/>
              </a:cxn>
            </a:cxnLst>
            <a:rect l="0" t="0" r="r" b="b"/>
            <a:pathLst>
              <a:path w="106" h="113">
                <a:moveTo>
                  <a:pt x="46" y="30"/>
                </a:moveTo>
                <a:cubicBezTo>
                  <a:pt x="46" y="45"/>
                  <a:pt x="37" y="55"/>
                  <a:pt x="23" y="55"/>
                </a:cubicBezTo>
                <a:cubicBezTo>
                  <a:pt x="9" y="55"/>
                  <a:pt x="0" y="45"/>
                  <a:pt x="0" y="30"/>
                </a:cubicBezTo>
                <a:cubicBezTo>
                  <a:pt x="0" y="14"/>
                  <a:pt x="9" y="5"/>
                  <a:pt x="23" y="5"/>
                </a:cubicBezTo>
                <a:cubicBezTo>
                  <a:pt x="37" y="5"/>
                  <a:pt x="46" y="14"/>
                  <a:pt x="46" y="30"/>
                </a:cubicBezTo>
                <a:close/>
                <a:moveTo>
                  <a:pt x="8" y="30"/>
                </a:moveTo>
                <a:cubicBezTo>
                  <a:pt x="8" y="39"/>
                  <a:pt x="12" y="48"/>
                  <a:pt x="23" y="48"/>
                </a:cubicBezTo>
                <a:cubicBezTo>
                  <a:pt x="34" y="48"/>
                  <a:pt x="38" y="40"/>
                  <a:pt x="38" y="30"/>
                </a:cubicBezTo>
                <a:cubicBezTo>
                  <a:pt x="38" y="20"/>
                  <a:pt x="34" y="11"/>
                  <a:pt x="23" y="11"/>
                </a:cubicBezTo>
                <a:cubicBezTo>
                  <a:pt x="12" y="11"/>
                  <a:pt x="8" y="20"/>
                  <a:pt x="8" y="30"/>
                </a:cubicBezTo>
                <a:close/>
                <a:moveTo>
                  <a:pt x="21" y="113"/>
                </a:moveTo>
                <a:cubicBezTo>
                  <a:pt x="14" y="109"/>
                  <a:pt x="14" y="109"/>
                  <a:pt x="14" y="109"/>
                </a:cubicBezTo>
                <a:cubicBezTo>
                  <a:pt x="86" y="0"/>
                  <a:pt x="86" y="0"/>
                  <a:pt x="86" y="0"/>
                </a:cubicBezTo>
                <a:cubicBezTo>
                  <a:pt x="93" y="5"/>
                  <a:pt x="93" y="5"/>
                  <a:pt x="93" y="5"/>
                </a:cubicBezTo>
                <a:lnTo>
                  <a:pt x="21" y="113"/>
                </a:lnTo>
                <a:close/>
                <a:moveTo>
                  <a:pt x="106" y="86"/>
                </a:moveTo>
                <a:cubicBezTo>
                  <a:pt x="106" y="101"/>
                  <a:pt x="97" y="111"/>
                  <a:pt x="83" y="111"/>
                </a:cubicBezTo>
                <a:cubicBezTo>
                  <a:pt x="69" y="111"/>
                  <a:pt x="60" y="101"/>
                  <a:pt x="60" y="86"/>
                </a:cubicBezTo>
                <a:cubicBezTo>
                  <a:pt x="60" y="70"/>
                  <a:pt x="69" y="61"/>
                  <a:pt x="83" y="61"/>
                </a:cubicBezTo>
                <a:cubicBezTo>
                  <a:pt x="97" y="61"/>
                  <a:pt x="106" y="70"/>
                  <a:pt x="106" y="86"/>
                </a:cubicBezTo>
                <a:close/>
                <a:moveTo>
                  <a:pt x="68" y="86"/>
                </a:moveTo>
                <a:cubicBezTo>
                  <a:pt x="68" y="96"/>
                  <a:pt x="72" y="105"/>
                  <a:pt x="83" y="105"/>
                </a:cubicBezTo>
                <a:cubicBezTo>
                  <a:pt x="94" y="105"/>
                  <a:pt x="98" y="96"/>
                  <a:pt x="98" y="86"/>
                </a:cubicBezTo>
                <a:cubicBezTo>
                  <a:pt x="98" y="76"/>
                  <a:pt x="94" y="67"/>
                  <a:pt x="83" y="67"/>
                </a:cubicBezTo>
                <a:cubicBezTo>
                  <a:pt x="72" y="67"/>
                  <a:pt x="68" y="76"/>
                  <a:pt x="68" y="8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8" name="Freeform 52"/>
          <p:cNvSpPr/>
          <p:nvPr/>
        </p:nvSpPr>
        <p:spPr bwMode="auto">
          <a:xfrm>
            <a:off x="1846263" y="944563"/>
            <a:ext cx="1412875" cy="933450"/>
          </a:xfrm>
          <a:custGeom>
            <a:avLst/>
            <a:gdLst/>
            <a:ahLst/>
            <a:cxnLst>
              <a:cxn ang="0">
                <a:pos x="365" y="223"/>
              </a:cxn>
              <a:cxn ang="0">
                <a:pos x="372" y="211"/>
              </a:cxn>
              <a:cxn ang="0">
                <a:pos x="373" y="209"/>
              </a:cxn>
              <a:cxn ang="0">
                <a:pos x="374" y="205"/>
              </a:cxn>
              <a:cxn ang="0">
                <a:pos x="375" y="203"/>
              </a:cxn>
              <a:cxn ang="0">
                <a:pos x="376" y="198"/>
              </a:cxn>
              <a:cxn ang="0">
                <a:pos x="376" y="196"/>
              </a:cxn>
              <a:cxn ang="0">
                <a:pos x="377" y="189"/>
              </a:cxn>
              <a:cxn ang="0">
                <a:pos x="346" y="138"/>
              </a:cxn>
              <a:cxn ang="0">
                <a:pos x="347" y="127"/>
              </a:cxn>
              <a:cxn ang="0">
                <a:pos x="270" y="57"/>
              </a:cxn>
              <a:cxn ang="0">
                <a:pos x="269" y="57"/>
              </a:cxn>
              <a:cxn ang="0">
                <a:pos x="269" y="57"/>
              </a:cxn>
              <a:cxn ang="0">
                <a:pos x="269" y="57"/>
              </a:cxn>
              <a:cxn ang="0">
                <a:pos x="166" y="0"/>
              </a:cxn>
              <a:cxn ang="0">
                <a:pos x="50" y="106"/>
              </a:cxn>
              <a:cxn ang="0">
                <a:pos x="50" y="113"/>
              </a:cxn>
              <a:cxn ang="0">
                <a:pos x="0" y="179"/>
              </a:cxn>
              <a:cxn ang="0">
                <a:pos x="68" y="248"/>
              </a:cxn>
              <a:cxn ang="0">
                <a:pos x="68" y="248"/>
              </a:cxn>
              <a:cxn ang="0">
                <a:pos x="68" y="248"/>
              </a:cxn>
              <a:cxn ang="0">
                <a:pos x="68" y="248"/>
              </a:cxn>
              <a:cxn ang="0">
                <a:pos x="76" y="249"/>
              </a:cxn>
              <a:cxn ang="0">
                <a:pos x="103" y="249"/>
              </a:cxn>
              <a:cxn ang="0">
                <a:pos x="103" y="249"/>
              </a:cxn>
              <a:cxn ang="0">
                <a:pos x="103" y="232"/>
              </a:cxn>
              <a:cxn ang="0">
                <a:pos x="141" y="194"/>
              </a:cxn>
              <a:cxn ang="0">
                <a:pos x="141" y="194"/>
              </a:cxn>
              <a:cxn ang="0">
                <a:pos x="142" y="193"/>
              </a:cxn>
              <a:cxn ang="0">
                <a:pos x="155" y="180"/>
              </a:cxn>
              <a:cxn ang="0">
                <a:pos x="169" y="167"/>
              </a:cxn>
              <a:cxn ang="0">
                <a:pos x="274" y="167"/>
              </a:cxn>
              <a:cxn ang="0">
                <a:pos x="274" y="249"/>
              </a:cxn>
              <a:cxn ang="0">
                <a:pos x="274" y="249"/>
              </a:cxn>
              <a:cxn ang="0">
                <a:pos x="311" y="249"/>
              </a:cxn>
              <a:cxn ang="0">
                <a:pos x="319" y="248"/>
              </a:cxn>
              <a:cxn ang="0">
                <a:pos x="322" y="248"/>
              </a:cxn>
              <a:cxn ang="0">
                <a:pos x="328" y="247"/>
              </a:cxn>
              <a:cxn ang="0">
                <a:pos x="330" y="246"/>
              </a:cxn>
              <a:cxn ang="0">
                <a:pos x="337" y="244"/>
              </a:cxn>
              <a:cxn ang="0">
                <a:pos x="338" y="243"/>
              </a:cxn>
              <a:cxn ang="0">
                <a:pos x="344" y="240"/>
              </a:cxn>
              <a:cxn ang="0">
                <a:pos x="346" y="239"/>
              </a:cxn>
              <a:cxn ang="0">
                <a:pos x="351" y="236"/>
              </a:cxn>
              <a:cxn ang="0">
                <a:pos x="353" y="235"/>
              </a:cxn>
              <a:cxn ang="0">
                <a:pos x="358" y="230"/>
              </a:cxn>
              <a:cxn ang="0">
                <a:pos x="360" y="229"/>
              </a:cxn>
              <a:cxn ang="0">
                <a:pos x="363" y="225"/>
              </a:cxn>
              <a:cxn ang="0">
                <a:pos x="365" y="223"/>
              </a:cxn>
            </a:cxnLst>
            <a:rect l="0" t="0" r="r" b="b"/>
            <a:pathLst>
              <a:path w="377" h="249">
                <a:moveTo>
                  <a:pt x="365" y="223"/>
                </a:moveTo>
                <a:cubicBezTo>
                  <a:pt x="368" y="220"/>
                  <a:pt x="370" y="216"/>
                  <a:pt x="372" y="211"/>
                </a:cubicBezTo>
                <a:cubicBezTo>
                  <a:pt x="372" y="211"/>
                  <a:pt x="373" y="210"/>
                  <a:pt x="373" y="209"/>
                </a:cubicBezTo>
                <a:cubicBezTo>
                  <a:pt x="373" y="208"/>
                  <a:pt x="374" y="206"/>
                  <a:pt x="374" y="205"/>
                </a:cubicBezTo>
                <a:cubicBezTo>
                  <a:pt x="375" y="204"/>
                  <a:pt x="375" y="203"/>
                  <a:pt x="375" y="203"/>
                </a:cubicBezTo>
                <a:cubicBezTo>
                  <a:pt x="375" y="201"/>
                  <a:pt x="376" y="199"/>
                  <a:pt x="376" y="198"/>
                </a:cubicBezTo>
                <a:cubicBezTo>
                  <a:pt x="376" y="197"/>
                  <a:pt x="376" y="196"/>
                  <a:pt x="376" y="196"/>
                </a:cubicBezTo>
                <a:cubicBezTo>
                  <a:pt x="377" y="193"/>
                  <a:pt x="377" y="191"/>
                  <a:pt x="377" y="189"/>
                </a:cubicBezTo>
                <a:cubicBezTo>
                  <a:pt x="377" y="167"/>
                  <a:pt x="364" y="149"/>
                  <a:pt x="346" y="138"/>
                </a:cubicBezTo>
                <a:cubicBezTo>
                  <a:pt x="347" y="134"/>
                  <a:pt x="347" y="131"/>
                  <a:pt x="347" y="127"/>
                </a:cubicBezTo>
                <a:cubicBezTo>
                  <a:pt x="347" y="88"/>
                  <a:pt x="313" y="57"/>
                  <a:pt x="270" y="57"/>
                </a:cubicBezTo>
                <a:cubicBezTo>
                  <a:pt x="270" y="57"/>
                  <a:pt x="270" y="57"/>
                  <a:pt x="269" y="57"/>
                </a:cubicBezTo>
                <a:cubicBezTo>
                  <a:pt x="269" y="57"/>
                  <a:pt x="269" y="57"/>
                  <a:pt x="269" y="57"/>
                </a:cubicBezTo>
                <a:cubicBezTo>
                  <a:pt x="269" y="57"/>
                  <a:pt x="269" y="57"/>
                  <a:pt x="269" y="57"/>
                </a:cubicBezTo>
                <a:cubicBezTo>
                  <a:pt x="250" y="23"/>
                  <a:pt x="211" y="0"/>
                  <a:pt x="166" y="0"/>
                </a:cubicBezTo>
                <a:cubicBezTo>
                  <a:pt x="102" y="0"/>
                  <a:pt x="50" y="48"/>
                  <a:pt x="50" y="106"/>
                </a:cubicBezTo>
                <a:cubicBezTo>
                  <a:pt x="50" y="109"/>
                  <a:pt x="50" y="111"/>
                  <a:pt x="50" y="113"/>
                </a:cubicBezTo>
                <a:cubicBezTo>
                  <a:pt x="21" y="123"/>
                  <a:pt x="0" y="149"/>
                  <a:pt x="0" y="179"/>
                </a:cubicBezTo>
                <a:cubicBezTo>
                  <a:pt x="0" y="215"/>
                  <a:pt x="30" y="244"/>
                  <a:pt x="68" y="248"/>
                </a:cubicBezTo>
                <a:cubicBezTo>
                  <a:pt x="68" y="248"/>
                  <a:pt x="68" y="248"/>
                  <a:pt x="68" y="248"/>
                </a:cubicBezTo>
                <a:cubicBezTo>
                  <a:pt x="68" y="248"/>
                  <a:pt x="68" y="248"/>
                  <a:pt x="68" y="248"/>
                </a:cubicBezTo>
                <a:cubicBezTo>
                  <a:pt x="68" y="248"/>
                  <a:pt x="68" y="248"/>
                  <a:pt x="68" y="248"/>
                </a:cubicBezTo>
                <a:cubicBezTo>
                  <a:pt x="71" y="249"/>
                  <a:pt x="74" y="249"/>
                  <a:pt x="76" y="249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103" y="232"/>
                  <a:pt x="103" y="232"/>
                  <a:pt x="103" y="232"/>
                </a:cubicBezTo>
                <a:cubicBezTo>
                  <a:pt x="141" y="194"/>
                  <a:pt x="141" y="194"/>
                  <a:pt x="141" y="194"/>
                </a:cubicBezTo>
                <a:cubicBezTo>
                  <a:pt x="141" y="194"/>
                  <a:pt x="141" y="194"/>
                  <a:pt x="141" y="194"/>
                </a:cubicBezTo>
                <a:cubicBezTo>
                  <a:pt x="142" y="193"/>
                  <a:pt x="142" y="193"/>
                  <a:pt x="142" y="193"/>
                </a:cubicBezTo>
                <a:cubicBezTo>
                  <a:pt x="155" y="180"/>
                  <a:pt x="155" y="180"/>
                  <a:pt x="155" y="180"/>
                </a:cubicBezTo>
                <a:cubicBezTo>
                  <a:pt x="169" y="167"/>
                  <a:pt x="169" y="167"/>
                  <a:pt x="169" y="167"/>
                </a:cubicBezTo>
                <a:cubicBezTo>
                  <a:pt x="274" y="167"/>
                  <a:pt x="274" y="167"/>
                  <a:pt x="274" y="167"/>
                </a:cubicBezTo>
                <a:cubicBezTo>
                  <a:pt x="274" y="249"/>
                  <a:pt x="274" y="249"/>
                  <a:pt x="274" y="249"/>
                </a:cubicBezTo>
                <a:cubicBezTo>
                  <a:pt x="274" y="249"/>
                  <a:pt x="274" y="249"/>
                  <a:pt x="274" y="249"/>
                </a:cubicBezTo>
                <a:cubicBezTo>
                  <a:pt x="311" y="249"/>
                  <a:pt x="311" y="249"/>
                  <a:pt x="311" y="249"/>
                </a:cubicBezTo>
                <a:cubicBezTo>
                  <a:pt x="314" y="249"/>
                  <a:pt x="317" y="248"/>
                  <a:pt x="319" y="248"/>
                </a:cubicBezTo>
                <a:cubicBezTo>
                  <a:pt x="320" y="248"/>
                  <a:pt x="321" y="248"/>
                  <a:pt x="322" y="248"/>
                </a:cubicBezTo>
                <a:cubicBezTo>
                  <a:pt x="324" y="248"/>
                  <a:pt x="326" y="247"/>
                  <a:pt x="328" y="247"/>
                </a:cubicBezTo>
                <a:cubicBezTo>
                  <a:pt x="328" y="246"/>
                  <a:pt x="329" y="246"/>
                  <a:pt x="330" y="246"/>
                </a:cubicBezTo>
                <a:cubicBezTo>
                  <a:pt x="332" y="245"/>
                  <a:pt x="335" y="245"/>
                  <a:pt x="337" y="244"/>
                </a:cubicBezTo>
                <a:cubicBezTo>
                  <a:pt x="338" y="244"/>
                  <a:pt x="338" y="243"/>
                  <a:pt x="338" y="243"/>
                </a:cubicBezTo>
                <a:cubicBezTo>
                  <a:pt x="340" y="242"/>
                  <a:pt x="342" y="241"/>
                  <a:pt x="344" y="240"/>
                </a:cubicBezTo>
                <a:cubicBezTo>
                  <a:pt x="345" y="240"/>
                  <a:pt x="345" y="240"/>
                  <a:pt x="346" y="239"/>
                </a:cubicBezTo>
                <a:cubicBezTo>
                  <a:pt x="348" y="238"/>
                  <a:pt x="350" y="237"/>
                  <a:pt x="351" y="236"/>
                </a:cubicBezTo>
                <a:cubicBezTo>
                  <a:pt x="352" y="236"/>
                  <a:pt x="352" y="235"/>
                  <a:pt x="353" y="235"/>
                </a:cubicBezTo>
                <a:cubicBezTo>
                  <a:pt x="355" y="234"/>
                  <a:pt x="356" y="232"/>
                  <a:pt x="358" y="230"/>
                </a:cubicBezTo>
                <a:cubicBezTo>
                  <a:pt x="359" y="230"/>
                  <a:pt x="359" y="230"/>
                  <a:pt x="360" y="229"/>
                </a:cubicBezTo>
                <a:cubicBezTo>
                  <a:pt x="361" y="228"/>
                  <a:pt x="362" y="226"/>
                  <a:pt x="363" y="225"/>
                </a:cubicBezTo>
                <a:cubicBezTo>
                  <a:pt x="364" y="224"/>
                  <a:pt x="364" y="224"/>
                  <a:pt x="365" y="22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9" name="Freeform 53"/>
          <p:cNvSpPr>
            <a:spLocks noEditPoints="1"/>
          </p:cNvSpPr>
          <p:nvPr/>
        </p:nvSpPr>
        <p:spPr bwMode="auto">
          <a:xfrm>
            <a:off x="2259013" y="1698625"/>
            <a:ext cx="482600" cy="614363"/>
          </a:xfrm>
          <a:custGeom>
            <a:avLst/>
            <a:gdLst/>
            <a:ahLst/>
            <a:cxnLst>
              <a:cxn ang="0">
                <a:pos x="0" y="80"/>
              </a:cxn>
              <a:cxn ang="0">
                <a:pos x="0" y="387"/>
              </a:cxn>
              <a:cxn ang="0">
                <a:pos x="304" y="387"/>
              </a:cxn>
              <a:cxn ang="0">
                <a:pos x="304" y="0"/>
              </a:cxn>
              <a:cxn ang="0">
                <a:pos x="80" y="0"/>
              </a:cxn>
              <a:cxn ang="0">
                <a:pos x="0" y="80"/>
              </a:cxn>
              <a:cxn ang="0">
                <a:pos x="255" y="262"/>
              </a:cxn>
              <a:cxn ang="0">
                <a:pos x="52" y="262"/>
              </a:cxn>
              <a:cxn ang="0">
                <a:pos x="52" y="234"/>
              </a:cxn>
              <a:cxn ang="0">
                <a:pos x="255" y="234"/>
              </a:cxn>
              <a:cxn ang="0">
                <a:pos x="255" y="262"/>
              </a:cxn>
              <a:cxn ang="0">
                <a:pos x="255" y="193"/>
              </a:cxn>
              <a:cxn ang="0">
                <a:pos x="52" y="193"/>
              </a:cxn>
              <a:cxn ang="0">
                <a:pos x="52" y="168"/>
              </a:cxn>
              <a:cxn ang="0">
                <a:pos x="255" y="168"/>
              </a:cxn>
              <a:cxn ang="0">
                <a:pos x="255" y="193"/>
              </a:cxn>
              <a:cxn ang="0">
                <a:pos x="255" y="125"/>
              </a:cxn>
              <a:cxn ang="0">
                <a:pos x="52" y="125"/>
              </a:cxn>
              <a:cxn ang="0">
                <a:pos x="52" y="99"/>
              </a:cxn>
              <a:cxn ang="0">
                <a:pos x="255" y="99"/>
              </a:cxn>
              <a:cxn ang="0">
                <a:pos x="255" y="125"/>
              </a:cxn>
              <a:cxn ang="0">
                <a:pos x="82" y="82"/>
              </a:cxn>
              <a:cxn ang="0">
                <a:pos x="2" y="82"/>
              </a:cxn>
              <a:cxn ang="0">
                <a:pos x="82" y="2"/>
              </a:cxn>
              <a:cxn ang="0">
                <a:pos x="82" y="82"/>
              </a:cxn>
            </a:cxnLst>
            <a:rect l="0" t="0" r="r" b="b"/>
            <a:pathLst>
              <a:path w="304" h="387">
                <a:moveTo>
                  <a:pt x="0" y="80"/>
                </a:moveTo>
                <a:lnTo>
                  <a:pt x="0" y="387"/>
                </a:lnTo>
                <a:lnTo>
                  <a:pt x="304" y="387"/>
                </a:lnTo>
                <a:lnTo>
                  <a:pt x="304" y="0"/>
                </a:lnTo>
                <a:lnTo>
                  <a:pt x="80" y="0"/>
                </a:lnTo>
                <a:lnTo>
                  <a:pt x="0" y="80"/>
                </a:lnTo>
                <a:close/>
                <a:moveTo>
                  <a:pt x="255" y="262"/>
                </a:moveTo>
                <a:lnTo>
                  <a:pt x="52" y="262"/>
                </a:lnTo>
                <a:lnTo>
                  <a:pt x="52" y="234"/>
                </a:lnTo>
                <a:lnTo>
                  <a:pt x="255" y="234"/>
                </a:lnTo>
                <a:lnTo>
                  <a:pt x="255" y="262"/>
                </a:lnTo>
                <a:close/>
                <a:moveTo>
                  <a:pt x="255" y="193"/>
                </a:moveTo>
                <a:lnTo>
                  <a:pt x="52" y="193"/>
                </a:lnTo>
                <a:lnTo>
                  <a:pt x="52" y="168"/>
                </a:lnTo>
                <a:lnTo>
                  <a:pt x="255" y="168"/>
                </a:lnTo>
                <a:lnTo>
                  <a:pt x="255" y="193"/>
                </a:lnTo>
                <a:close/>
                <a:moveTo>
                  <a:pt x="255" y="125"/>
                </a:moveTo>
                <a:lnTo>
                  <a:pt x="52" y="125"/>
                </a:lnTo>
                <a:lnTo>
                  <a:pt x="52" y="99"/>
                </a:lnTo>
                <a:lnTo>
                  <a:pt x="255" y="99"/>
                </a:lnTo>
                <a:lnTo>
                  <a:pt x="255" y="125"/>
                </a:lnTo>
                <a:close/>
                <a:moveTo>
                  <a:pt x="82" y="82"/>
                </a:moveTo>
                <a:lnTo>
                  <a:pt x="2" y="82"/>
                </a:lnTo>
                <a:lnTo>
                  <a:pt x="82" y="2"/>
                </a:lnTo>
                <a:lnTo>
                  <a:pt x="82" y="8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0" name="Freeform 54"/>
          <p:cNvSpPr/>
          <p:nvPr/>
        </p:nvSpPr>
        <p:spPr bwMode="auto">
          <a:xfrm>
            <a:off x="2405063" y="1646238"/>
            <a:ext cx="388938" cy="641350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0" y="16"/>
              </a:cxn>
              <a:cxn ang="0">
                <a:pos x="229" y="16"/>
              </a:cxn>
              <a:cxn ang="0">
                <a:pos x="229" y="404"/>
              </a:cxn>
              <a:cxn ang="0">
                <a:pos x="245" y="404"/>
              </a:cxn>
              <a:cxn ang="0">
                <a:pos x="245" y="16"/>
              </a:cxn>
              <a:cxn ang="0">
                <a:pos x="245" y="0"/>
              </a:cxn>
              <a:cxn ang="0">
                <a:pos x="229" y="0"/>
              </a:cxn>
              <a:cxn ang="0">
                <a:pos x="16" y="0"/>
              </a:cxn>
            </a:cxnLst>
            <a:rect l="0" t="0" r="r" b="b"/>
            <a:pathLst>
              <a:path w="245" h="404">
                <a:moveTo>
                  <a:pt x="16" y="0"/>
                </a:moveTo>
                <a:lnTo>
                  <a:pt x="0" y="16"/>
                </a:lnTo>
                <a:lnTo>
                  <a:pt x="229" y="16"/>
                </a:lnTo>
                <a:lnTo>
                  <a:pt x="229" y="404"/>
                </a:lnTo>
                <a:lnTo>
                  <a:pt x="245" y="404"/>
                </a:lnTo>
                <a:lnTo>
                  <a:pt x="245" y="16"/>
                </a:lnTo>
                <a:lnTo>
                  <a:pt x="245" y="0"/>
                </a:lnTo>
                <a:lnTo>
                  <a:pt x="229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51" name="Freeform 55"/>
          <p:cNvSpPr/>
          <p:nvPr/>
        </p:nvSpPr>
        <p:spPr bwMode="auto">
          <a:xfrm>
            <a:off x="2452688" y="1593850"/>
            <a:ext cx="393700" cy="644525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0" y="16"/>
              </a:cxn>
              <a:cxn ang="0">
                <a:pos x="232" y="16"/>
              </a:cxn>
              <a:cxn ang="0">
                <a:pos x="232" y="406"/>
              </a:cxn>
              <a:cxn ang="0">
                <a:pos x="248" y="406"/>
              </a:cxn>
              <a:cxn ang="0">
                <a:pos x="248" y="16"/>
              </a:cxn>
              <a:cxn ang="0">
                <a:pos x="248" y="0"/>
              </a:cxn>
              <a:cxn ang="0">
                <a:pos x="232" y="0"/>
              </a:cxn>
              <a:cxn ang="0">
                <a:pos x="19" y="0"/>
              </a:cxn>
            </a:cxnLst>
            <a:rect l="0" t="0" r="r" b="b"/>
            <a:pathLst>
              <a:path w="248" h="406">
                <a:moveTo>
                  <a:pt x="19" y="0"/>
                </a:moveTo>
                <a:lnTo>
                  <a:pt x="0" y="16"/>
                </a:lnTo>
                <a:lnTo>
                  <a:pt x="232" y="16"/>
                </a:lnTo>
                <a:lnTo>
                  <a:pt x="232" y="406"/>
                </a:lnTo>
                <a:lnTo>
                  <a:pt x="248" y="406"/>
                </a:lnTo>
                <a:lnTo>
                  <a:pt x="248" y="16"/>
                </a:lnTo>
                <a:lnTo>
                  <a:pt x="248" y="0"/>
                </a:lnTo>
                <a:lnTo>
                  <a:pt x="232" y="0"/>
                </a:lnTo>
                <a:lnTo>
                  <a:pt x="1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100392" y="4798382"/>
            <a:ext cx="3991216" cy="1948648"/>
            <a:chOff x="8386921" y="2138442"/>
            <a:chExt cx="2501951" cy="1401105"/>
          </a:xfrm>
        </p:grpSpPr>
        <p:sp>
          <p:nvSpPr>
            <p:cNvPr id="5" name="矩形 4"/>
            <p:cNvSpPr/>
            <p:nvPr/>
          </p:nvSpPr>
          <p:spPr>
            <a:xfrm>
              <a:off x="8386921" y="2138442"/>
              <a:ext cx="2501951" cy="5757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504910" y="2542351"/>
              <a:ext cx="2265974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5124" name="AutoShape 4"/>
          <p:cNvSpPr>
            <a:spLocks noChangeAspect="1" noChangeArrowheads="1" noTextEdit="1"/>
          </p:cNvSpPr>
          <p:nvPr/>
        </p:nvSpPr>
        <p:spPr bwMode="auto">
          <a:xfrm>
            <a:off x="3925888" y="387350"/>
            <a:ext cx="4206875" cy="4195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6" name="Freeform 6"/>
          <p:cNvSpPr/>
          <p:nvPr/>
        </p:nvSpPr>
        <p:spPr bwMode="auto">
          <a:xfrm>
            <a:off x="6029326" y="2479675"/>
            <a:ext cx="2103438" cy="2103438"/>
          </a:xfrm>
          <a:custGeom>
            <a:avLst/>
            <a:gdLst/>
            <a:ahLst/>
            <a:cxnLst>
              <a:cxn ang="0">
                <a:pos x="561" y="0"/>
              </a:cxn>
              <a:cxn ang="0">
                <a:pos x="0" y="0"/>
              </a:cxn>
              <a:cxn ang="0">
                <a:pos x="0" y="561"/>
              </a:cxn>
              <a:cxn ang="0">
                <a:pos x="561" y="0"/>
              </a:cxn>
            </a:cxnLst>
            <a:rect l="0" t="0" r="r" b="b"/>
            <a:pathLst>
              <a:path w="561" h="561">
                <a:moveTo>
                  <a:pt x="56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310" y="561"/>
                  <a:pt x="561" y="310"/>
                  <a:pt x="561" y="0"/>
                </a:cubicBezTo>
                <a:close/>
              </a:path>
            </a:pathLst>
          </a:custGeom>
          <a:solidFill>
            <a:srgbClr val="FF8F0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7" name="Freeform 7"/>
          <p:cNvSpPr/>
          <p:nvPr/>
        </p:nvSpPr>
        <p:spPr bwMode="auto">
          <a:xfrm>
            <a:off x="3933826" y="384175"/>
            <a:ext cx="2095500" cy="2095500"/>
          </a:xfrm>
          <a:custGeom>
            <a:avLst/>
            <a:gdLst/>
            <a:ahLst/>
            <a:cxnLst>
              <a:cxn ang="0">
                <a:pos x="559" y="0"/>
              </a:cxn>
              <a:cxn ang="0">
                <a:pos x="0" y="559"/>
              </a:cxn>
              <a:cxn ang="0">
                <a:pos x="559" y="559"/>
              </a:cxn>
              <a:cxn ang="0">
                <a:pos x="559" y="0"/>
              </a:cxn>
            </a:cxnLst>
            <a:rect l="0" t="0" r="r" b="b"/>
            <a:pathLst>
              <a:path w="559" h="559">
                <a:moveTo>
                  <a:pt x="559" y="0"/>
                </a:moveTo>
                <a:cubicBezTo>
                  <a:pt x="251" y="1"/>
                  <a:pt x="1" y="251"/>
                  <a:pt x="0" y="559"/>
                </a:cubicBezTo>
                <a:cubicBezTo>
                  <a:pt x="559" y="559"/>
                  <a:pt x="559" y="559"/>
                  <a:pt x="559" y="559"/>
                </a:cubicBezTo>
                <a:lnTo>
                  <a:pt x="559" y="0"/>
                </a:lnTo>
                <a:close/>
              </a:path>
            </a:pathLst>
          </a:custGeom>
          <a:solidFill>
            <a:srgbClr val="B70E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8" name="Freeform 8"/>
          <p:cNvSpPr/>
          <p:nvPr/>
        </p:nvSpPr>
        <p:spPr bwMode="auto">
          <a:xfrm>
            <a:off x="3929063" y="2479675"/>
            <a:ext cx="2100263" cy="2103438"/>
          </a:xfrm>
          <a:custGeom>
            <a:avLst/>
            <a:gdLst/>
            <a:ahLst/>
            <a:cxnLst>
              <a:cxn ang="0">
                <a:pos x="560" y="561"/>
              </a:cxn>
              <a:cxn ang="0">
                <a:pos x="560" y="0"/>
              </a:cxn>
              <a:cxn ang="0">
                <a:pos x="0" y="0"/>
              </a:cxn>
              <a:cxn ang="0">
                <a:pos x="560" y="561"/>
              </a:cxn>
            </a:cxnLst>
            <a:rect l="0" t="0" r="r" b="b"/>
            <a:pathLst>
              <a:path w="560" h="561">
                <a:moveTo>
                  <a:pt x="560" y="561"/>
                </a:moveTo>
                <a:cubicBezTo>
                  <a:pt x="560" y="0"/>
                  <a:pt x="560" y="0"/>
                  <a:pt x="56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0"/>
                  <a:pt x="251" y="561"/>
                  <a:pt x="560" y="561"/>
                </a:cubicBezTo>
                <a:close/>
              </a:path>
            </a:pathLst>
          </a:custGeom>
          <a:solidFill>
            <a:srgbClr val="4087B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29" name="Freeform 9"/>
          <p:cNvSpPr/>
          <p:nvPr/>
        </p:nvSpPr>
        <p:spPr bwMode="auto">
          <a:xfrm>
            <a:off x="6029326" y="384175"/>
            <a:ext cx="2100263" cy="2095500"/>
          </a:xfrm>
          <a:custGeom>
            <a:avLst/>
            <a:gdLst/>
            <a:ahLst/>
            <a:cxnLst>
              <a:cxn ang="0">
                <a:pos x="560" y="559"/>
              </a:cxn>
              <a:cxn ang="0">
                <a:pos x="0" y="0"/>
              </a:cxn>
              <a:cxn ang="0">
                <a:pos x="0" y="559"/>
              </a:cxn>
              <a:cxn ang="0">
                <a:pos x="560" y="559"/>
              </a:cxn>
            </a:cxnLst>
            <a:rect l="0" t="0" r="r" b="b"/>
            <a:pathLst>
              <a:path w="560" h="559">
                <a:moveTo>
                  <a:pt x="560" y="559"/>
                </a:moveTo>
                <a:cubicBezTo>
                  <a:pt x="559" y="251"/>
                  <a:pt x="309" y="1"/>
                  <a:pt x="0" y="0"/>
                </a:cubicBezTo>
                <a:cubicBezTo>
                  <a:pt x="0" y="559"/>
                  <a:pt x="0" y="559"/>
                  <a:pt x="0" y="559"/>
                </a:cubicBezTo>
                <a:lnTo>
                  <a:pt x="560" y="559"/>
                </a:lnTo>
                <a:close/>
              </a:path>
            </a:pathLst>
          </a:custGeom>
          <a:solidFill>
            <a:srgbClr val="2D405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0" name="Freeform 10"/>
          <p:cNvSpPr/>
          <p:nvPr/>
        </p:nvSpPr>
        <p:spPr bwMode="auto">
          <a:xfrm>
            <a:off x="4776788" y="1230313"/>
            <a:ext cx="2508250" cy="2505075"/>
          </a:xfrm>
          <a:custGeom>
            <a:avLst/>
            <a:gdLst/>
            <a:ahLst/>
            <a:cxnLst>
              <a:cxn ang="0">
                <a:pos x="668" y="333"/>
              </a:cxn>
              <a:cxn ang="0">
                <a:pos x="334" y="0"/>
              </a:cxn>
              <a:cxn ang="0">
                <a:pos x="334" y="0"/>
              </a:cxn>
              <a:cxn ang="0">
                <a:pos x="1" y="333"/>
              </a:cxn>
              <a:cxn ang="0">
                <a:pos x="0" y="333"/>
              </a:cxn>
              <a:cxn ang="0">
                <a:pos x="334" y="668"/>
              </a:cxn>
              <a:cxn ang="0">
                <a:pos x="334" y="668"/>
              </a:cxn>
              <a:cxn ang="0">
                <a:pos x="669" y="333"/>
              </a:cxn>
              <a:cxn ang="0">
                <a:pos x="668" y="333"/>
              </a:cxn>
            </a:cxnLst>
            <a:rect l="0" t="0" r="r" b="b"/>
            <a:pathLst>
              <a:path w="669" h="668">
                <a:moveTo>
                  <a:pt x="668" y="333"/>
                </a:moveTo>
                <a:cubicBezTo>
                  <a:pt x="667" y="149"/>
                  <a:pt x="518" y="0"/>
                  <a:pt x="334" y="0"/>
                </a:cubicBezTo>
                <a:cubicBezTo>
                  <a:pt x="334" y="0"/>
                  <a:pt x="334" y="0"/>
                  <a:pt x="334" y="0"/>
                </a:cubicBezTo>
                <a:cubicBezTo>
                  <a:pt x="150" y="0"/>
                  <a:pt x="1" y="149"/>
                  <a:pt x="1" y="333"/>
                </a:cubicBezTo>
                <a:cubicBezTo>
                  <a:pt x="0" y="333"/>
                  <a:pt x="0" y="333"/>
                  <a:pt x="0" y="333"/>
                </a:cubicBezTo>
                <a:cubicBezTo>
                  <a:pt x="0" y="518"/>
                  <a:pt x="150" y="668"/>
                  <a:pt x="334" y="668"/>
                </a:cubicBezTo>
                <a:cubicBezTo>
                  <a:pt x="334" y="668"/>
                  <a:pt x="334" y="668"/>
                  <a:pt x="334" y="668"/>
                </a:cubicBezTo>
                <a:cubicBezTo>
                  <a:pt x="519" y="668"/>
                  <a:pt x="669" y="518"/>
                  <a:pt x="669" y="333"/>
                </a:cubicBezTo>
                <a:lnTo>
                  <a:pt x="668" y="3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1" name="Freeform 11"/>
          <p:cNvSpPr/>
          <p:nvPr/>
        </p:nvSpPr>
        <p:spPr bwMode="auto">
          <a:xfrm>
            <a:off x="5189538" y="2760663"/>
            <a:ext cx="561975" cy="539750"/>
          </a:xfrm>
          <a:custGeom>
            <a:avLst/>
            <a:gdLst/>
            <a:ahLst/>
            <a:cxnLst>
              <a:cxn ang="0">
                <a:pos x="98" y="84"/>
              </a:cxn>
              <a:cxn ang="0">
                <a:pos x="87" y="75"/>
              </a:cxn>
              <a:cxn ang="0">
                <a:pos x="108" y="49"/>
              </a:cxn>
              <a:cxn ang="0">
                <a:pos x="115" y="38"/>
              </a:cxn>
              <a:cxn ang="0">
                <a:pos x="108" y="28"/>
              </a:cxn>
              <a:cxn ang="0">
                <a:pos x="75" y="0"/>
              </a:cxn>
              <a:cxn ang="0">
                <a:pos x="41" y="28"/>
              </a:cxn>
              <a:cxn ang="0">
                <a:pos x="34" y="38"/>
              </a:cxn>
              <a:cxn ang="0">
                <a:pos x="41" y="49"/>
              </a:cxn>
              <a:cxn ang="0">
                <a:pos x="62" y="75"/>
              </a:cxn>
              <a:cxn ang="0">
                <a:pos x="52" y="84"/>
              </a:cxn>
              <a:cxn ang="0">
                <a:pos x="0" y="127"/>
              </a:cxn>
              <a:cxn ang="0">
                <a:pos x="75" y="144"/>
              </a:cxn>
              <a:cxn ang="0">
                <a:pos x="150" y="127"/>
              </a:cxn>
              <a:cxn ang="0">
                <a:pos x="98" y="84"/>
              </a:cxn>
            </a:cxnLst>
            <a:rect l="0" t="0" r="r" b="b"/>
            <a:pathLst>
              <a:path w="150" h="144">
                <a:moveTo>
                  <a:pt x="98" y="84"/>
                </a:moveTo>
                <a:cubicBezTo>
                  <a:pt x="94" y="82"/>
                  <a:pt x="90" y="79"/>
                  <a:pt x="87" y="75"/>
                </a:cubicBezTo>
                <a:cubicBezTo>
                  <a:pt x="98" y="71"/>
                  <a:pt x="106" y="61"/>
                  <a:pt x="108" y="49"/>
                </a:cubicBezTo>
                <a:cubicBezTo>
                  <a:pt x="112" y="47"/>
                  <a:pt x="115" y="43"/>
                  <a:pt x="115" y="38"/>
                </a:cubicBezTo>
                <a:cubicBezTo>
                  <a:pt x="115" y="33"/>
                  <a:pt x="112" y="29"/>
                  <a:pt x="108" y="28"/>
                </a:cubicBezTo>
                <a:cubicBezTo>
                  <a:pt x="104" y="12"/>
                  <a:pt x="90" y="0"/>
                  <a:pt x="75" y="0"/>
                </a:cubicBezTo>
                <a:cubicBezTo>
                  <a:pt x="59" y="0"/>
                  <a:pt x="46" y="12"/>
                  <a:pt x="41" y="28"/>
                </a:cubicBezTo>
                <a:cubicBezTo>
                  <a:pt x="37" y="29"/>
                  <a:pt x="34" y="33"/>
                  <a:pt x="34" y="38"/>
                </a:cubicBezTo>
                <a:cubicBezTo>
                  <a:pt x="34" y="43"/>
                  <a:pt x="37" y="47"/>
                  <a:pt x="41" y="49"/>
                </a:cubicBezTo>
                <a:cubicBezTo>
                  <a:pt x="44" y="61"/>
                  <a:pt x="52" y="71"/>
                  <a:pt x="62" y="75"/>
                </a:cubicBezTo>
                <a:cubicBezTo>
                  <a:pt x="59" y="79"/>
                  <a:pt x="55" y="82"/>
                  <a:pt x="52" y="84"/>
                </a:cubicBezTo>
                <a:cubicBezTo>
                  <a:pt x="28" y="92"/>
                  <a:pt x="5" y="106"/>
                  <a:pt x="0" y="127"/>
                </a:cubicBezTo>
                <a:cubicBezTo>
                  <a:pt x="21" y="137"/>
                  <a:pt x="50" y="144"/>
                  <a:pt x="75" y="144"/>
                </a:cubicBezTo>
                <a:cubicBezTo>
                  <a:pt x="100" y="144"/>
                  <a:pt x="129" y="137"/>
                  <a:pt x="150" y="127"/>
                </a:cubicBezTo>
                <a:cubicBezTo>
                  <a:pt x="144" y="106"/>
                  <a:pt x="121" y="92"/>
                  <a:pt x="98" y="84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2" name="Freeform 12"/>
          <p:cNvSpPr/>
          <p:nvPr/>
        </p:nvSpPr>
        <p:spPr bwMode="auto">
          <a:xfrm>
            <a:off x="5751513" y="2760663"/>
            <a:ext cx="558800" cy="539750"/>
          </a:xfrm>
          <a:custGeom>
            <a:avLst/>
            <a:gdLst/>
            <a:ahLst/>
            <a:cxnLst>
              <a:cxn ang="0">
                <a:pos x="98" y="84"/>
              </a:cxn>
              <a:cxn ang="0">
                <a:pos x="87" y="75"/>
              </a:cxn>
              <a:cxn ang="0">
                <a:pos x="108" y="49"/>
              </a:cxn>
              <a:cxn ang="0">
                <a:pos x="115" y="38"/>
              </a:cxn>
              <a:cxn ang="0">
                <a:pos x="108" y="28"/>
              </a:cxn>
              <a:cxn ang="0">
                <a:pos x="74" y="0"/>
              </a:cxn>
              <a:cxn ang="0">
                <a:pos x="41" y="28"/>
              </a:cxn>
              <a:cxn ang="0">
                <a:pos x="34" y="38"/>
              </a:cxn>
              <a:cxn ang="0">
                <a:pos x="41" y="49"/>
              </a:cxn>
              <a:cxn ang="0">
                <a:pos x="62" y="75"/>
              </a:cxn>
              <a:cxn ang="0">
                <a:pos x="51" y="84"/>
              </a:cxn>
              <a:cxn ang="0">
                <a:pos x="0" y="127"/>
              </a:cxn>
              <a:cxn ang="0">
                <a:pos x="74" y="144"/>
              </a:cxn>
              <a:cxn ang="0">
                <a:pos x="149" y="127"/>
              </a:cxn>
              <a:cxn ang="0">
                <a:pos x="98" y="84"/>
              </a:cxn>
            </a:cxnLst>
            <a:rect l="0" t="0" r="r" b="b"/>
            <a:pathLst>
              <a:path w="149" h="144">
                <a:moveTo>
                  <a:pt x="98" y="84"/>
                </a:moveTo>
                <a:cubicBezTo>
                  <a:pt x="94" y="82"/>
                  <a:pt x="90" y="79"/>
                  <a:pt x="87" y="75"/>
                </a:cubicBezTo>
                <a:cubicBezTo>
                  <a:pt x="97" y="71"/>
                  <a:pt x="105" y="61"/>
                  <a:pt x="108" y="49"/>
                </a:cubicBezTo>
                <a:cubicBezTo>
                  <a:pt x="112" y="47"/>
                  <a:pt x="115" y="43"/>
                  <a:pt x="115" y="38"/>
                </a:cubicBezTo>
                <a:cubicBezTo>
                  <a:pt x="115" y="33"/>
                  <a:pt x="112" y="29"/>
                  <a:pt x="108" y="28"/>
                </a:cubicBezTo>
                <a:cubicBezTo>
                  <a:pt x="103" y="12"/>
                  <a:pt x="90" y="0"/>
                  <a:pt x="74" y="0"/>
                </a:cubicBezTo>
                <a:cubicBezTo>
                  <a:pt x="59" y="0"/>
                  <a:pt x="46" y="12"/>
                  <a:pt x="41" y="28"/>
                </a:cubicBezTo>
                <a:cubicBezTo>
                  <a:pt x="37" y="29"/>
                  <a:pt x="34" y="33"/>
                  <a:pt x="34" y="38"/>
                </a:cubicBezTo>
                <a:cubicBezTo>
                  <a:pt x="34" y="43"/>
                  <a:pt x="37" y="47"/>
                  <a:pt x="41" y="49"/>
                </a:cubicBezTo>
                <a:cubicBezTo>
                  <a:pt x="44" y="61"/>
                  <a:pt x="51" y="71"/>
                  <a:pt x="62" y="75"/>
                </a:cubicBezTo>
                <a:cubicBezTo>
                  <a:pt x="59" y="79"/>
                  <a:pt x="55" y="82"/>
                  <a:pt x="51" y="84"/>
                </a:cubicBezTo>
                <a:cubicBezTo>
                  <a:pt x="28" y="92"/>
                  <a:pt x="5" y="106"/>
                  <a:pt x="0" y="127"/>
                </a:cubicBezTo>
                <a:cubicBezTo>
                  <a:pt x="20" y="137"/>
                  <a:pt x="49" y="144"/>
                  <a:pt x="74" y="144"/>
                </a:cubicBezTo>
                <a:cubicBezTo>
                  <a:pt x="100" y="144"/>
                  <a:pt x="128" y="137"/>
                  <a:pt x="149" y="127"/>
                </a:cubicBezTo>
                <a:cubicBezTo>
                  <a:pt x="144" y="106"/>
                  <a:pt x="121" y="92"/>
                  <a:pt x="98" y="84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3" name="Freeform 13"/>
          <p:cNvSpPr/>
          <p:nvPr/>
        </p:nvSpPr>
        <p:spPr bwMode="auto">
          <a:xfrm>
            <a:off x="6310313" y="2760663"/>
            <a:ext cx="561975" cy="539750"/>
          </a:xfrm>
          <a:custGeom>
            <a:avLst/>
            <a:gdLst/>
            <a:ahLst/>
            <a:cxnLst>
              <a:cxn ang="0">
                <a:pos x="98" y="84"/>
              </a:cxn>
              <a:cxn ang="0">
                <a:pos x="88" y="75"/>
              </a:cxn>
              <a:cxn ang="0">
                <a:pos x="109" y="49"/>
              </a:cxn>
              <a:cxn ang="0">
                <a:pos x="116" y="38"/>
              </a:cxn>
              <a:cxn ang="0">
                <a:pos x="108" y="28"/>
              </a:cxn>
              <a:cxn ang="0">
                <a:pos x="75" y="0"/>
              </a:cxn>
              <a:cxn ang="0">
                <a:pos x="42" y="28"/>
              </a:cxn>
              <a:cxn ang="0">
                <a:pos x="35" y="38"/>
              </a:cxn>
              <a:cxn ang="0">
                <a:pos x="42" y="49"/>
              </a:cxn>
              <a:cxn ang="0">
                <a:pos x="63" y="75"/>
              </a:cxn>
              <a:cxn ang="0">
                <a:pos x="52" y="84"/>
              </a:cxn>
              <a:cxn ang="0">
                <a:pos x="0" y="127"/>
              </a:cxn>
              <a:cxn ang="0">
                <a:pos x="75" y="144"/>
              </a:cxn>
              <a:cxn ang="0">
                <a:pos x="150" y="127"/>
              </a:cxn>
              <a:cxn ang="0">
                <a:pos x="98" y="84"/>
              </a:cxn>
            </a:cxnLst>
            <a:rect l="0" t="0" r="r" b="b"/>
            <a:pathLst>
              <a:path w="150" h="144">
                <a:moveTo>
                  <a:pt x="98" y="84"/>
                </a:moveTo>
                <a:cubicBezTo>
                  <a:pt x="95" y="82"/>
                  <a:pt x="91" y="79"/>
                  <a:pt x="88" y="75"/>
                </a:cubicBezTo>
                <a:cubicBezTo>
                  <a:pt x="98" y="71"/>
                  <a:pt x="106" y="61"/>
                  <a:pt x="109" y="49"/>
                </a:cubicBezTo>
                <a:cubicBezTo>
                  <a:pt x="113" y="47"/>
                  <a:pt x="116" y="43"/>
                  <a:pt x="116" y="38"/>
                </a:cubicBezTo>
                <a:cubicBezTo>
                  <a:pt x="116" y="33"/>
                  <a:pt x="113" y="29"/>
                  <a:pt x="108" y="28"/>
                </a:cubicBezTo>
                <a:cubicBezTo>
                  <a:pt x="104" y="12"/>
                  <a:pt x="91" y="0"/>
                  <a:pt x="75" y="0"/>
                </a:cubicBezTo>
                <a:cubicBezTo>
                  <a:pt x="60" y="0"/>
                  <a:pt x="46" y="12"/>
                  <a:pt x="42" y="28"/>
                </a:cubicBezTo>
                <a:cubicBezTo>
                  <a:pt x="38" y="29"/>
                  <a:pt x="35" y="33"/>
                  <a:pt x="35" y="38"/>
                </a:cubicBezTo>
                <a:cubicBezTo>
                  <a:pt x="35" y="43"/>
                  <a:pt x="38" y="47"/>
                  <a:pt x="42" y="49"/>
                </a:cubicBezTo>
                <a:cubicBezTo>
                  <a:pt x="44" y="61"/>
                  <a:pt x="52" y="71"/>
                  <a:pt x="63" y="75"/>
                </a:cubicBezTo>
                <a:cubicBezTo>
                  <a:pt x="59" y="79"/>
                  <a:pt x="56" y="82"/>
                  <a:pt x="52" y="84"/>
                </a:cubicBezTo>
                <a:cubicBezTo>
                  <a:pt x="29" y="92"/>
                  <a:pt x="6" y="106"/>
                  <a:pt x="0" y="127"/>
                </a:cubicBezTo>
                <a:cubicBezTo>
                  <a:pt x="21" y="137"/>
                  <a:pt x="50" y="144"/>
                  <a:pt x="75" y="144"/>
                </a:cubicBezTo>
                <a:cubicBezTo>
                  <a:pt x="100" y="144"/>
                  <a:pt x="129" y="137"/>
                  <a:pt x="150" y="127"/>
                </a:cubicBezTo>
                <a:cubicBezTo>
                  <a:pt x="145" y="106"/>
                  <a:pt x="122" y="92"/>
                  <a:pt x="98" y="84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4" name="Freeform 14"/>
          <p:cNvSpPr/>
          <p:nvPr/>
        </p:nvSpPr>
        <p:spPr bwMode="auto">
          <a:xfrm>
            <a:off x="5608638" y="2498725"/>
            <a:ext cx="315913" cy="441325"/>
          </a:xfrm>
          <a:custGeom>
            <a:avLst/>
            <a:gdLst/>
            <a:ahLst/>
            <a:cxnLst>
              <a:cxn ang="0">
                <a:pos x="10" y="108"/>
              </a:cxn>
              <a:cxn ang="0">
                <a:pos x="10" y="112"/>
              </a:cxn>
              <a:cxn ang="0">
                <a:pos x="51" y="118"/>
              </a:cxn>
              <a:cxn ang="0">
                <a:pos x="67" y="117"/>
              </a:cxn>
              <a:cxn ang="0">
                <a:pos x="65" y="108"/>
              </a:cxn>
              <a:cxn ang="0">
                <a:pos x="73" y="92"/>
              </a:cxn>
              <a:cxn ang="0">
                <a:pos x="84" y="75"/>
              </a:cxn>
              <a:cxn ang="0">
                <a:pos x="70" y="69"/>
              </a:cxn>
              <a:cxn ang="0">
                <a:pos x="61" y="61"/>
              </a:cxn>
              <a:cxn ang="0">
                <a:pos x="78" y="39"/>
              </a:cxn>
              <a:cxn ang="0">
                <a:pos x="84" y="31"/>
              </a:cxn>
              <a:cxn ang="0">
                <a:pos x="78" y="22"/>
              </a:cxn>
              <a:cxn ang="0">
                <a:pos x="51" y="0"/>
              </a:cxn>
              <a:cxn ang="0">
                <a:pos x="23" y="22"/>
              </a:cxn>
              <a:cxn ang="0">
                <a:pos x="18" y="31"/>
              </a:cxn>
              <a:cxn ang="0">
                <a:pos x="23" y="39"/>
              </a:cxn>
              <a:cxn ang="0">
                <a:pos x="40" y="61"/>
              </a:cxn>
              <a:cxn ang="0">
                <a:pos x="32" y="69"/>
              </a:cxn>
              <a:cxn ang="0">
                <a:pos x="0" y="87"/>
              </a:cxn>
              <a:cxn ang="0">
                <a:pos x="2" y="92"/>
              </a:cxn>
              <a:cxn ang="0">
                <a:pos x="10" y="108"/>
              </a:cxn>
            </a:cxnLst>
            <a:rect l="0" t="0" r="r" b="b"/>
            <a:pathLst>
              <a:path w="84" h="118">
                <a:moveTo>
                  <a:pt x="10" y="108"/>
                </a:moveTo>
                <a:cubicBezTo>
                  <a:pt x="10" y="110"/>
                  <a:pt x="10" y="111"/>
                  <a:pt x="10" y="112"/>
                </a:cubicBezTo>
                <a:cubicBezTo>
                  <a:pt x="23" y="116"/>
                  <a:pt x="38" y="118"/>
                  <a:pt x="51" y="118"/>
                </a:cubicBezTo>
                <a:cubicBezTo>
                  <a:pt x="56" y="118"/>
                  <a:pt x="61" y="117"/>
                  <a:pt x="67" y="117"/>
                </a:cubicBezTo>
                <a:cubicBezTo>
                  <a:pt x="65" y="114"/>
                  <a:pt x="65" y="111"/>
                  <a:pt x="65" y="108"/>
                </a:cubicBezTo>
                <a:cubicBezTo>
                  <a:pt x="65" y="102"/>
                  <a:pt x="68" y="96"/>
                  <a:pt x="73" y="92"/>
                </a:cubicBezTo>
                <a:cubicBezTo>
                  <a:pt x="76" y="86"/>
                  <a:pt x="79" y="80"/>
                  <a:pt x="84" y="75"/>
                </a:cubicBezTo>
                <a:cubicBezTo>
                  <a:pt x="80" y="73"/>
                  <a:pt x="75" y="71"/>
                  <a:pt x="70" y="69"/>
                </a:cubicBezTo>
                <a:cubicBezTo>
                  <a:pt x="67" y="67"/>
                  <a:pt x="64" y="65"/>
                  <a:pt x="61" y="61"/>
                </a:cubicBezTo>
                <a:cubicBezTo>
                  <a:pt x="70" y="58"/>
                  <a:pt x="76" y="49"/>
                  <a:pt x="78" y="39"/>
                </a:cubicBezTo>
                <a:cubicBezTo>
                  <a:pt x="82" y="38"/>
                  <a:pt x="84" y="35"/>
                  <a:pt x="84" y="31"/>
                </a:cubicBezTo>
                <a:cubicBezTo>
                  <a:pt x="84" y="27"/>
                  <a:pt x="81" y="23"/>
                  <a:pt x="78" y="22"/>
                </a:cubicBezTo>
                <a:cubicBezTo>
                  <a:pt x="75" y="9"/>
                  <a:pt x="64" y="0"/>
                  <a:pt x="51" y="0"/>
                </a:cubicBezTo>
                <a:cubicBezTo>
                  <a:pt x="38" y="0"/>
                  <a:pt x="27" y="9"/>
                  <a:pt x="23" y="22"/>
                </a:cubicBezTo>
                <a:cubicBezTo>
                  <a:pt x="20" y="23"/>
                  <a:pt x="18" y="27"/>
                  <a:pt x="18" y="31"/>
                </a:cubicBezTo>
                <a:cubicBezTo>
                  <a:pt x="18" y="35"/>
                  <a:pt x="20" y="38"/>
                  <a:pt x="23" y="39"/>
                </a:cubicBezTo>
                <a:cubicBezTo>
                  <a:pt x="25" y="49"/>
                  <a:pt x="32" y="58"/>
                  <a:pt x="40" y="61"/>
                </a:cubicBezTo>
                <a:cubicBezTo>
                  <a:pt x="38" y="65"/>
                  <a:pt x="35" y="67"/>
                  <a:pt x="32" y="69"/>
                </a:cubicBezTo>
                <a:cubicBezTo>
                  <a:pt x="20" y="73"/>
                  <a:pt x="8" y="79"/>
                  <a:pt x="0" y="87"/>
                </a:cubicBezTo>
                <a:cubicBezTo>
                  <a:pt x="1" y="89"/>
                  <a:pt x="1" y="91"/>
                  <a:pt x="2" y="92"/>
                </a:cubicBezTo>
                <a:cubicBezTo>
                  <a:pt x="7" y="96"/>
                  <a:pt x="10" y="102"/>
                  <a:pt x="10" y="108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5" name="Freeform 15"/>
          <p:cNvSpPr/>
          <p:nvPr/>
        </p:nvSpPr>
        <p:spPr bwMode="auto">
          <a:xfrm>
            <a:off x="6138863" y="2498725"/>
            <a:ext cx="314325" cy="441325"/>
          </a:xfrm>
          <a:custGeom>
            <a:avLst/>
            <a:gdLst/>
            <a:ahLst/>
            <a:cxnLst>
              <a:cxn ang="0">
                <a:pos x="11" y="92"/>
              </a:cxn>
              <a:cxn ang="0">
                <a:pos x="19" y="108"/>
              </a:cxn>
              <a:cxn ang="0">
                <a:pos x="17" y="117"/>
              </a:cxn>
              <a:cxn ang="0">
                <a:pos x="33" y="118"/>
              </a:cxn>
              <a:cxn ang="0">
                <a:pos x="74" y="112"/>
              </a:cxn>
              <a:cxn ang="0">
                <a:pos x="74" y="108"/>
              </a:cxn>
              <a:cxn ang="0">
                <a:pos x="82" y="92"/>
              </a:cxn>
              <a:cxn ang="0">
                <a:pos x="84" y="87"/>
              </a:cxn>
              <a:cxn ang="0">
                <a:pos x="52" y="69"/>
              </a:cxn>
              <a:cxn ang="0">
                <a:pos x="44" y="61"/>
              </a:cxn>
              <a:cxn ang="0">
                <a:pos x="61" y="39"/>
              </a:cxn>
              <a:cxn ang="0">
                <a:pos x="66" y="31"/>
              </a:cxn>
              <a:cxn ang="0">
                <a:pos x="61" y="22"/>
              </a:cxn>
              <a:cxn ang="0">
                <a:pos x="33" y="0"/>
              </a:cxn>
              <a:cxn ang="0">
                <a:pos x="6" y="22"/>
              </a:cxn>
              <a:cxn ang="0">
                <a:pos x="0" y="31"/>
              </a:cxn>
              <a:cxn ang="0">
                <a:pos x="5" y="39"/>
              </a:cxn>
              <a:cxn ang="0">
                <a:pos x="23" y="61"/>
              </a:cxn>
              <a:cxn ang="0">
                <a:pos x="14" y="69"/>
              </a:cxn>
              <a:cxn ang="0">
                <a:pos x="0" y="75"/>
              </a:cxn>
              <a:cxn ang="0">
                <a:pos x="11" y="92"/>
              </a:cxn>
            </a:cxnLst>
            <a:rect l="0" t="0" r="r" b="b"/>
            <a:pathLst>
              <a:path w="84" h="118">
                <a:moveTo>
                  <a:pt x="11" y="92"/>
                </a:moveTo>
                <a:cubicBezTo>
                  <a:pt x="16" y="96"/>
                  <a:pt x="19" y="102"/>
                  <a:pt x="19" y="108"/>
                </a:cubicBezTo>
                <a:cubicBezTo>
                  <a:pt x="19" y="111"/>
                  <a:pt x="18" y="114"/>
                  <a:pt x="17" y="117"/>
                </a:cubicBezTo>
                <a:cubicBezTo>
                  <a:pt x="23" y="117"/>
                  <a:pt x="28" y="118"/>
                  <a:pt x="33" y="118"/>
                </a:cubicBezTo>
                <a:cubicBezTo>
                  <a:pt x="46" y="118"/>
                  <a:pt x="61" y="116"/>
                  <a:pt x="74" y="112"/>
                </a:cubicBezTo>
                <a:cubicBezTo>
                  <a:pt x="74" y="111"/>
                  <a:pt x="74" y="110"/>
                  <a:pt x="74" y="108"/>
                </a:cubicBezTo>
                <a:cubicBezTo>
                  <a:pt x="74" y="102"/>
                  <a:pt x="77" y="96"/>
                  <a:pt x="82" y="92"/>
                </a:cubicBezTo>
                <a:cubicBezTo>
                  <a:pt x="83" y="91"/>
                  <a:pt x="83" y="89"/>
                  <a:pt x="84" y="87"/>
                </a:cubicBezTo>
                <a:cubicBezTo>
                  <a:pt x="76" y="79"/>
                  <a:pt x="64" y="73"/>
                  <a:pt x="52" y="69"/>
                </a:cubicBezTo>
                <a:cubicBezTo>
                  <a:pt x="49" y="67"/>
                  <a:pt x="46" y="65"/>
                  <a:pt x="44" y="61"/>
                </a:cubicBezTo>
                <a:cubicBezTo>
                  <a:pt x="52" y="58"/>
                  <a:pt x="59" y="49"/>
                  <a:pt x="61" y="39"/>
                </a:cubicBezTo>
                <a:cubicBezTo>
                  <a:pt x="64" y="38"/>
                  <a:pt x="66" y="35"/>
                  <a:pt x="66" y="31"/>
                </a:cubicBezTo>
                <a:cubicBezTo>
                  <a:pt x="66" y="27"/>
                  <a:pt x="64" y="23"/>
                  <a:pt x="61" y="22"/>
                </a:cubicBezTo>
                <a:cubicBezTo>
                  <a:pt x="57" y="9"/>
                  <a:pt x="46" y="0"/>
                  <a:pt x="33" y="0"/>
                </a:cubicBezTo>
                <a:cubicBezTo>
                  <a:pt x="20" y="0"/>
                  <a:pt x="9" y="9"/>
                  <a:pt x="6" y="22"/>
                </a:cubicBezTo>
                <a:cubicBezTo>
                  <a:pt x="2" y="23"/>
                  <a:pt x="0" y="27"/>
                  <a:pt x="0" y="31"/>
                </a:cubicBezTo>
                <a:cubicBezTo>
                  <a:pt x="0" y="35"/>
                  <a:pt x="2" y="38"/>
                  <a:pt x="5" y="39"/>
                </a:cubicBezTo>
                <a:cubicBezTo>
                  <a:pt x="8" y="49"/>
                  <a:pt x="14" y="58"/>
                  <a:pt x="23" y="61"/>
                </a:cubicBezTo>
                <a:cubicBezTo>
                  <a:pt x="20" y="65"/>
                  <a:pt x="17" y="67"/>
                  <a:pt x="14" y="69"/>
                </a:cubicBezTo>
                <a:cubicBezTo>
                  <a:pt x="9" y="71"/>
                  <a:pt x="4" y="73"/>
                  <a:pt x="0" y="75"/>
                </a:cubicBezTo>
                <a:cubicBezTo>
                  <a:pt x="5" y="80"/>
                  <a:pt x="8" y="86"/>
                  <a:pt x="11" y="92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6" name="Freeform 16"/>
          <p:cNvSpPr/>
          <p:nvPr/>
        </p:nvSpPr>
        <p:spPr bwMode="auto">
          <a:xfrm>
            <a:off x="5407026" y="2325688"/>
            <a:ext cx="542925" cy="292100"/>
          </a:xfrm>
          <a:custGeom>
            <a:avLst/>
            <a:gdLst/>
            <a:ahLst/>
            <a:cxnLst>
              <a:cxn ang="0">
                <a:pos x="71" y="63"/>
              </a:cxn>
              <a:cxn ang="0">
                <a:pos x="105" y="38"/>
              </a:cxn>
              <a:cxn ang="0">
                <a:pos x="124" y="44"/>
              </a:cxn>
              <a:cxn ang="0">
                <a:pos x="126" y="43"/>
              </a:cxn>
              <a:cxn ang="0">
                <a:pos x="145" y="33"/>
              </a:cxn>
              <a:cxn ang="0">
                <a:pos x="136" y="19"/>
              </a:cxn>
              <a:cxn ang="0">
                <a:pos x="131" y="7"/>
              </a:cxn>
              <a:cxn ang="0">
                <a:pos x="132" y="0"/>
              </a:cxn>
              <a:cxn ang="0">
                <a:pos x="0" y="0"/>
              </a:cxn>
              <a:cxn ang="0">
                <a:pos x="24" y="78"/>
              </a:cxn>
              <a:cxn ang="0">
                <a:pos x="68" y="67"/>
              </a:cxn>
              <a:cxn ang="0">
                <a:pos x="71" y="63"/>
              </a:cxn>
            </a:cxnLst>
            <a:rect l="0" t="0" r="r" b="b"/>
            <a:pathLst>
              <a:path w="145" h="78">
                <a:moveTo>
                  <a:pt x="71" y="63"/>
                </a:moveTo>
                <a:cubicBezTo>
                  <a:pt x="77" y="48"/>
                  <a:pt x="90" y="38"/>
                  <a:pt x="105" y="38"/>
                </a:cubicBezTo>
                <a:cubicBezTo>
                  <a:pt x="112" y="38"/>
                  <a:pt x="118" y="40"/>
                  <a:pt x="124" y="44"/>
                </a:cubicBezTo>
                <a:cubicBezTo>
                  <a:pt x="126" y="43"/>
                  <a:pt x="126" y="43"/>
                  <a:pt x="126" y="43"/>
                </a:cubicBezTo>
                <a:cubicBezTo>
                  <a:pt x="131" y="39"/>
                  <a:pt x="138" y="36"/>
                  <a:pt x="145" y="33"/>
                </a:cubicBezTo>
                <a:cubicBezTo>
                  <a:pt x="141" y="29"/>
                  <a:pt x="138" y="24"/>
                  <a:pt x="136" y="19"/>
                </a:cubicBezTo>
                <a:cubicBezTo>
                  <a:pt x="133" y="16"/>
                  <a:pt x="131" y="12"/>
                  <a:pt x="131" y="7"/>
                </a:cubicBezTo>
                <a:cubicBezTo>
                  <a:pt x="131" y="4"/>
                  <a:pt x="131" y="2"/>
                  <a:pt x="132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28"/>
                  <a:pt x="10" y="55"/>
                  <a:pt x="24" y="78"/>
                </a:cubicBezTo>
                <a:cubicBezTo>
                  <a:pt x="39" y="73"/>
                  <a:pt x="53" y="70"/>
                  <a:pt x="68" y="67"/>
                </a:cubicBezTo>
                <a:cubicBezTo>
                  <a:pt x="69" y="65"/>
                  <a:pt x="70" y="64"/>
                  <a:pt x="71" y="63"/>
                </a:cubicBez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7" name="Freeform 17"/>
          <p:cNvSpPr/>
          <p:nvPr/>
        </p:nvSpPr>
        <p:spPr bwMode="auto">
          <a:xfrm>
            <a:off x="5407026" y="1962150"/>
            <a:ext cx="588963" cy="292100"/>
          </a:xfrm>
          <a:custGeom>
            <a:avLst/>
            <a:gdLst/>
            <a:ahLst/>
            <a:cxnLst>
              <a:cxn ang="0">
                <a:pos x="157" y="22"/>
              </a:cxn>
              <a:cxn ang="0">
                <a:pos x="24" y="0"/>
              </a:cxn>
              <a:cxn ang="0">
                <a:pos x="0" y="78"/>
              </a:cxn>
              <a:cxn ang="0">
                <a:pos x="146" y="78"/>
              </a:cxn>
              <a:cxn ang="0">
                <a:pos x="157" y="71"/>
              </a:cxn>
              <a:cxn ang="0">
                <a:pos x="157" y="22"/>
              </a:cxn>
            </a:cxnLst>
            <a:rect l="0" t="0" r="r" b="b"/>
            <a:pathLst>
              <a:path w="157" h="78">
                <a:moveTo>
                  <a:pt x="157" y="22"/>
                </a:moveTo>
                <a:cubicBezTo>
                  <a:pt x="112" y="21"/>
                  <a:pt x="68" y="14"/>
                  <a:pt x="24" y="0"/>
                </a:cubicBezTo>
                <a:cubicBezTo>
                  <a:pt x="10" y="23"/>
                  <a:pt x="1" y="50"/>
                  <a:pt x="0" y="78"/>
                </a:cubicBezTo>
                <a:cubicBezTo>
                  <a:pt x="146" y="78"/>
                  <a:pt x="146" y="78"/>
                  <a:pt x="146" y="78"/>
                </a:cubicBezTo>
                <a:cubicBezTo>
                  <a:pt x="149" y="75"/>
                  <a:pt x="153" y="73"/>
                  <a:pt x="157" y="71"/>
                </a:cubicBezTo>
                <a:lnTo>
                  <a:pt x="157" y="22"/>
                </a:ln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8" name="Freeform 18"/>
          <p:cNvSpPr/>
          <p:nvPr/>
        </p:nvSpPr>
        <p:spPr bwMode="auto">
          <a:xfrm>
            <a:off x="5538788" y="1665288"/>
            <a:ext cx="457200" cy="307975"/>
          </a:xfrm>
          <a:custGeom>
            <a:avLst/>
            <a:gdLst/>
            <a:ahLst/>
            <a:cxnLst>
              <a:cxn ang="0">
                <a:pos x="122" y="0"/>
              </a:cxn>
              <a:cxn ang="0">
                <a:pos x="0" y="63"/>
              </a:cxn>
              <a:cxn ang="0">
                <a:pos x="122" y="82"/>
              </a:cxn>
              <a:cxn ang="0">
                <a:pos x="122" y="0"/>
              </a:cxn>
            </a:cxnLst>
            <a:rect l="0" t="0" r="r" b="b"/>
            <a:pathLst>
              <a:path w="122" h="82">
                <a:moveTo>
                  <a:pt x="122" y="0"/>
                </a:moveTo>
                <a:cubicBezTo>
                  <a:pt x="73" y="3"/>
                  <a:pt x="29" y="27"/>
                  <a:pt x="0" y="63"/>
                </a:cubicBezTo>
                <a:cubicBezTo>
                  <a:pt x="40" y="75"/>
                  <a:pt x="81" y="81"/>
                  <a:pt x="122" y="82"/>
                </a:cubicBezTo>
                <a:lnTo>
                  <a:pt x="122" y="0"/>
                </a:ln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39" name="Freeform 19"/>
          <p:cNvSpPr/>
          <p:nvPr/>
        </p:nvSpPr>
        <p:spPr bwMode="auto">
          <a:xfrm>
            <a:off x="6111876" y="2325688"/>
            <a:ext cx="542925" cy="292100"/>
          </a:xfrm>
          <a:custGeom>
            <a:avLst/>
            <a:gdLst/>
            <a:ahLst/>
            <a:cxnLst>
              <a:cxn ang="0">
                <a:pos x="8" y="19"/>
              </a:cxn>
              <a:cxn ang="0">
                <a:pos x="0" y="33"/>
              </a:cxn>
              <a:cxn ang="0">
                <a:pos x="19" y="43"/>
              </a:cxn>
              <a:cxn ang="0">
                <a:pos x="21" y="44"/>
              </a:cxn>
              <a:cxn ang="0">
                <a:pos x="40" y="38"/>
              </a:cxn>
              <a:cxn ang="0">
                <a:pos x="74" y="63"/>
              </a:cxn>
              <a:cxn ang="0">
                <a:pos x="77" y="67"/>
              </a:cxn>
              <a:cxn ang="0">
                <a:pos x="121" y="78"/>
              </a:cxn>
              <a:cxn ang="0">
                <a:pos x="145" y="0"/>
              </a:cxn>
              <a:cxn ang="0">
                <a:pos x="13" y="0"/>
              </a:cxn>
              <a:cxn ang="0">
                <a:pos x="14" y="7"/>
              </a:cxn>
              <a:cxn ang="0">
                <a:pos x="8" y="19"/>
              </a:cxn>
            </a:cxnLst>
            <a:rect l="0" t="0" r="r" b="b"/>
            <a:pathLst>
              <a:path w="145" h="78">
                <a:moveTo>
                  <a:pt x="8" y="19"/>
                </a:moveTo>
                <a:cubicBezTo>
                  <a:pt x="7" y="24"/>
                  <a:pt x="4" y="29"/>
                  <a:pt x="0" y="33"/>
                </a:cubicBezTo>
                <a:cubicBezTo>
                  <a:pt x="7" y="36"/>
                  <a:pt x="14" y="39"/>
                  <a:pt x="19" y="43"/>
                </a:cubicBezTo>
                <a:cubicBezTo>
                  <a:pt x="21" y="44"/>
                  <a:pt x="21" y="44"/>
                  <a:pt x="21" y="44"/>
                </a:cubicBezTo>
                <a:cubicBezTo>
                  <a:pt x="27" y="40"/>
                  <a:pt x="33" y="38"/>
                  <a:pt x="40" y="38"/>
                </a:cubicBezTo>
                <a:cubicBezTo>
                  <a:pt x="55" y="38"/>
                  <a:pt x="68" y="48"/>
                  <a:pt x="74" y="63"/>
                </a:cubicBezTo>
                <a:cubicBezTo>
                  <a:pt x="75" y="64"/>
                  <a:pt x="76" y="65"/>
                  <a:pt x="77" y="67"/>
                </a:cubicBezTo>
                <a:cubicBezTo>
                  <a:pt x="92" y="70"/>
                  <a:pt x="106" y="73"/>
                  <a:pt x="121" y="78"/>
                </a:cubicBezTo>
                <a:cubicBezTo>
                  <a:pt x="135" y="55"/>
                  <a:pt x="143" y="28"/>
                  <a:pt x="145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2"/>
                  <a:pt x="14" y="4"/>
                  <a:pt x="14" y="7"/>
                </a:cubicBezTo>
                <a:cubicBezTo>
                  <a:pt x="14" y="12"/>
                  <a:pt x="12" y="16"/>
                  <a:pt x="8" y="19"/>
                </a:cubicBez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0" name="Freeform 20"/>
          <p:cNvSpPr/>
          <p:nvPr/>
        </p:nvSpPr>
        <p:spPr bwMode="auto">
          <a:xfrm>
            <a:off x="6067426" y="1962150"/>
            <a:ext cx="587375" cy="292100"/>
          </a:xfrm>
          <a:custGeom>
            <a:avLst/>
            <a:gdLst/>
            <a:ahLst/>
            <a:cxnLst>
              <a:cxn ang="0">
                <a:pos x="157" y="78"/>
              </a:cxn>
              <a:cxn ang="0">
                <a:pos x="133" y="0"/>
              </a:cxn>
              <a:cxn ang="0">
                <a:pos x="0" y="22"/>
              </a:cxn>
              <a:cxn ang="0">
                <a:pos x="0" y="71"/>
              </a:cxn>
              <a:cxn ang="0">
                <a:pos x="11" y="78"/>
              </a:cxn>
              <a:cxn ang="0">
                <a:pos x="157" y="78"/>
              </a:cxn>
            </a:cxnLst>
            <a:rect l="0" t="0" r="r" b="b"/>
            <a:pathLst>
              <a:path w="157" h="78">
                <a:moveTo>
                  <a:pt x="157" y="78"/>
                </a:moveTo>
                <a:cubicBezTo>
                  <a:pt x="155" y="50"/>
                  <a:pt x="147" y="23"/>
                  <a:pt x="133" y="0"/>
                </a:cubicBezTo>
                <a:cubicBezTo>
                  <a:pt x="89" y="14"/>
                  <a:pt x="45" y="21"/>
                  <a:pt x="0" y="22"/>
                </a:cubicBezTo>
                <a:cubicBezTo>
                  <a:pt x="0" y="71"/>
                  <a:pt x="0" y="71"/>
                  <a:pt x="0" y="71"/>
                </a:cubicBezTo>
                <a:cubicBezTo>
                  <a:pt x="4" y="73"/>
                  <a:pt x="8" y="75"/>
                  <a:pt x="11" y="78"/>
                </a:cubicBezTo>
                <a:lnTo>
                  <a:pt x="157" y="78"/>
                </a:ln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1" name="Freeform 21"/>
          <p:cNvSpPr/>
          <p:nvPr/>
        </p:nvSpPr>
        <p:spPr bwMode="auto">
          <a:xfrm>
            <a:off x="6067426" y="1665288"/>
            <a:ext cx="452438" cy="307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2"/>
              </a:cxn>
              <a:cxn ang="0">
                <a:pos x="121" y="63"/>
              </a:cxn>
              <a:cxn ang="0">
                <a:pos x="0" y="0"/>
              </a:cxn>
            </a:cxnLst>
            <a:rect l="0" t="0" r="r" b="b"/>
            <a:pathLst>
              <a:path w="121" h="82">
                <a:moveTo>
                  <a:pt x="0" y="0"/>
                </a:moveTo>
                <a:cubicBezTo>
                  <a:pt x="0" y="82"/>
                  <a:pt x="0" y="82"/>
                  <a:pt x="0" y="82"/>
                </a:cubicBezTo>
                <a:cubicBezTo>
                  <a:pt x="41" y="81"/>
                  <a:pt x="82" y="75"/>
                  <a:pt x="121" y="63"/>
                </a:cubicBezTo>
                <a:cubicBezTo>
                  <a:pt x="93" y="27"/>
                  <a:pt x="49" y="3"/>
                  <a:pt x="0" y="0"/>
                </a:cubicBez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2" name="Freeform 22"/>
          <p:cNvSpPr/>
          <p:nvPr/>
        </p:nvSpPr>
        <p:spPr bwMode="auto">
          <a:xfrm>
            <a:off x="5883276" y="2647950"/>
            <a:ext cx="112713" cy="112713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16" y="0"/>
              </a:cxn>
              <a:cxn ang="0">
                <a:pos x="12" y="4"/>
              </a:cxn>
              <a:cxn ang="0">
                <a:pos x="0" y="22"/>
              </a:cxn>
              <a:cxn ang="0">
                <a:pos x="14" y="28"/>
              </a:cxn>
              <a:cxn ang="0">
                <a:pos x="18" y="30"/>
              </a:cxn>
              <a:cxn ang="0">
                <a:pos x="30" y="24"/>
              </a:cxn>
              <a:cxn ang="0">
                <a:pos x="30" y="2"/>
              </a:cxn>
              <a:cxn ang="0">
                <a:pos x="17" y="0"/>
              </a:cxn>
            </a:cxnLst>
            <a:rect l="0" t="0" r="r" b="b"/>
            <a:pathLst>
              <a:path w="30" h="30">
                <a:moveTo>
                  <a:pt x="17" y="0"/>
                </a:moveTo>
                <a:cubicBezTo>
                  <a:pt x="16" y="0"/>
                  <a:pt x="16" y="0"/>
                  <a:pt x="16" y="0"/>
                </a:cubicBezTo>
                <a:cubicBezTo>
                  <a:pt x="15" y="2"/>
                  <a:pt x="13" y="3"/>
                  <a:pt x="12" y="4"/>
                </a:cubicBezTo>
                <a:cubicBezTo>
                  <a:pt x="10" y="11"/>
                  <a:pt x="6" y="18"/>
                  <a:pt x="0" y="22"/>
                </a:cubicBezTo>
                <a:cubicBezTo>
                  <a:pt x="5" y="24"/>
                  <a:pt x="10" y="26"/>
                  <a:pt x="14" y="28"/>
                </a:cubicBezTo>
                <a:cubicBezTo>
                  <a:pt x="18" y="30"/>
                  <a:pt x="18" y="30"/>
                  <a:pt x="18" y="30"/>
                </a:cubicBezTo>
                <a:cubicBezTo>
                  <a:pt x="21" y="27"/>
                  <a:pt x="26" y="25"/>
                  <a:pt x="30" y="24"/>
                </a:cubicBezTo>
                <a:cubicBezTo>
                  <a:pt x="30" y="2"/>
                  <a:pt x="30" y="2"/>
                  <a:pt x="30" y="2"/>
                </a:cubicBezTo>
                <a:cubicBezTo>
                  <a:pt x="26" y="2"/>
                  <a:pt x="21" y="1"/>
                  <a:pt x="17" y="0"/>
                </a:cubicBez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3" name="Freeform 23"/>
          <p:cNvSpPr/>
          <p:nvPr/>
        </p:nvSpPr>
        <p:spPr bwMode="auto">
          <a:xfrm>
            <a:off x="5538788" y="2647950"/>
            <a:ext cx="176213" cy="123825"/>
          </a:xfrm>
          <a:custGeom>
            <a:avLst/>
            <a:gdLst/>
            <a:ahLst/>
            <a:cxnLst>
              <a:cxn ang="0">
                <a:pos x="36" y="4"/>
              </a:cxn>
              <a:cxn ang="0">
                <a:pos x="32" y="0"/>
              </a:cxn>
              <a:cxn ang="0">
                <a:pos x="0" y="8"/>
              </a:cxn>
              <a:cxn ang="0">
                <a:pos x="25" y="33"/>
              </a:cxn>
              <a:cxn ang="0">
                <a:pos x="47" y="22"/>
              </a:cxn>
              <a:cxn ang="0">
                <a:pos x="36" y="4"/>
              </a:cxn>
            </a:cxnLst>
            <a:rect l="0" t="0" r="r" b="b"/>
            <a:pathLst>
              <a:path w="47" h="33">
                <a:moveTo>
                  <a:pt x="36" y="4"/>
                </a:moveTo>
                <a:cubicBezTo>
                  <a:pt x="34" y="3"/>
                  <a:pt x="33" y="2"/>
                  <a:pt x="32" y="0"/>
                </a:cubicBezTo>
                <a:cubicBezTo>
                  <a:pt x="21" y="2"/>
                  <a:pt x="11" y="5"/>
                  <a:pt x="0" y="8"/>
                </a:cubicBezTo>
                <a:cubicBezTo>
                  <a:pt x="8" y="17"/>
                  <a:pt x="16" y="25"/>
                  <a:pt x="25" y="33"/>
                </a:cubicBezTo>
                <a:cubicBezTo>
                  <a:pt x="32" y="28"/>
                  <a:pt x="40" y="25"/>
                  <a:pt x="47" y="22"/>
                </a:cubicBezTo>
                <a:cubicBezTo>
                  <a:pt x="42" y="18"/>
                  <a:pt x="38" y="11"/>
                  <a:pt x="36" y="4"/>
                </a:cubicBez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4" name="Freeform 24"/>
          <p:cNvSpPr/>
          <p:nvPr/>
        </p:nvSpPr>
        <p:spPr bwMode="auto">
          <a:xfrm>
            <a:off x="6348413" y="2647950"/>
            <a:ext cx="171450" cy="123825"/>
          </a:xfrm>
          <a:custGeom>
            <a:avLst/>
            <a:gdLst/>
            <a:ahLst/>
            <a:cxnLst>
              <a:cxn ang="0">
                <a:pos x="11" y="4"/>
              </a:cxn>
              <a:cxn ang="0">
                <a:pos x="0" y="22"/>
              </a:cxn>
              <a:cxn ang="0">
                <a:pos x="22" y="33"/>
              </a:cxn>
              <a:cxn ang="0">
                <a:pos x="46" y="8"/>
              </a:cxn>
              <a:cxn ang="0">
                <a:pos x="15" y="0"/>
              </a:cxn>
              <a:cxn ang="0">
                <a:pos x="11" y="4"/>
              </a:cxn>
            </a:cxnLst>
            <a:rect l="0" t="0" r="r" b="b"/>
            <a:pathLst>
              <a:path w="46" h="33">
                <a:moveTo>
                  <a:pt x="11" y="4"/>
                </a:moveTo>
                <a:cubicBezTo>
                  <a:pt x="9" y="11"/>
                  <a:pt x="5" y="18"/>
                  <a:pt x="0" y="22"/>
                </a:cubicBezTo>
                <a:cubicBezTo>
                  <a:pt x="6" y="25"/>
                  <a:pt x="14" y="28"/>
                  <a:pt x="22" y="33"/>
                </a:cubicBezTo>
                <a:cubicBezTo>
                  <a:pt x="31" y="25"/>
                  <a:pt x="39" y="17"/>
                  <a:pt x="46" y="8"/>
                </a:cubicBezTo>
                <a:cubicBezTo>
                  <a:pt x="36" y="5"/>
                  <a:pt x="26" y="2"/>
                  <a:pt x="15" y="0"/>
                </a:cubicBezTo>
                <a:cubicBezTo>
                  <a:pt x="14" y="2"/>
                  <a:pt x="13" y="3"/>
                  <a:pt x="11" y="4"/>
                </a:cubicBez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5" name="Freeform 25"/>
          <p:cNvSpPr/>
          <p:nvPr/>
        </p:nvSpPr>
        <p:spPr bwMode="auto">
          <a:xfrm>
            <a:off x="6067426" y="2647950"/>
            <a:ext cx="107950" cy="112713"/>
          </a:xfrm>
          <a:custGeom>
            <a:avLst/>
            <a:gdLst/>
            <a:ahLst/>
            <a:cxnLst>
              <a:cxn ang="0">
                <a:pos x="15" y="28"/>
              </a:cxn>
              <a:cxn ang="0">
                <a:pos x="29" y="22"/>
              </a:cxn>
              <a:cxn ang="0">
                <a:pos x="18" y="4"/>
              </a:cxn>
              <a:cxn ang="0">
                <a:pos x="14" y="0"/>
              </a:cxn>
              <a:cxn ang="0">
                <a:pos x="13" y="0"/>
              </a:cxn>
              <a:cxn ang="0">
                <a:pos x="0" y="2"/>
              </a:cxn>
              <a:cxn ang="0">
                <a:pos x="0" y="24"/>
              </a:cxn>
              <a:cxn ang="0">
                <a:pos x="12" y="30"/>
              </a:cxn>
              <a:cxn ang="0">
                <a:pos x="15" y="28"/>
              </a:cxn>
            </a:cxnLst>
            <a:rect l="0" t="0" r="r" b="b"/>
            <a:pathLst>
              <a:path w="29" h="30">
                <a:moveTo>
                  <a:pt x="15" y="28"/>
                </a:moveTo>
                <a:cubicBezTo>
                  <a:pt x="20" y="26"/>
                  <a:pt x="25" y="24"/>
                  <a:pt x="29" y="22"/>
                </a:cubicBezTo>
                <a:cubicBezTo>
                  <a:pt x="24" y="18"/>
                  <a:pt x="20" y="11"/>
                  <a:pt x="18" y="4"/>
                </a:cubicBezTo>
                <a:cubicBezTo>
                  <a:pt x="16" y="3"/>
                  <a:pt x="15" y="2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9" y="1"/>
                  <a:pt x="4" y="2"/>
                  <a:pt x="0" y="2"/>
                </a:cubicBezTo>
                <a:cubicBezTo>
                  <a:pt x="0" y="24"/>
                  <a:pt x="0" y="24"/>
                  <a:pt x="0" y="24"/>
                </a:cubicBezTo>
                <a:cubicBezTo>
                  <a:pt x="4" y="25"/>
                  <a:pt x="9" y="27"/>
                  <a:pt x="12" y="30"/>
                </a:cubicBezTo>
                <a:lnTo>
                  <a:pt x="15" y="28"/>
                </a:ln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6" name="Freeform 26"/>
          <p:cNvSpPr/>
          <p:nvPr/>
        </p:nvSpPr>
        <p:spPr bwMode="auto">
          <a:xfrm>
            <a:off x="5894388" y="2251075"/>
            <a:ext cx="273050" cy="377825"/>
          </a:xfrm>
          <a:custGeom>
            <a:avLst/>
            <a:gdLst/>
            <a:ahLst/>
            <a:cxnLst>
              <a:cxn ang="0">
                <a:pos x="65" y="83"/>
              </a:cxn>
              <a:cxn ang="0">
                <a:pos x="73" y="69"/>
              </a:cxn>
              <a:cxn ang="0">
                <a:pos x="53" y="59"/>
              </a:cxn>
              <a:cxn ang="0">
                <a:pos x="45" y="53"/>
              </a:cxn>
              <a:cxn ang="0">
                <a:pos x="60" y="34"/>
              </a:cxn>
              <a:cxn ang="0">
                <a:pos x="65" y="27"/>
              </a:cxn>
              <a:cxn ang="0">
                <a:pos x="60" y="19"/>
              </a:cxn>
              <a:cxn ang="0">
                <a:pos x="36" y="0"/>
              </a:cxn>
              <a:cxn ang="0">
                <a:pos x="13" y="19"/>
              </a:cxn>
              <a:cxn ang="0">
                <a:pos x="8" y="27"/>
              </a:cxn>
              <a:cxn ang="0">
                <a:pos x="13" y="34"/>
              </a:cxn>
              <a:cxn ang="0">
                <a:pos x="28" y="53"/>
              </a:cxn>
              <a:cxn ang="0">
                <a:pos x="20" y="59"/>
              </a:cxn>
              <a:cxn ang="0">
                <a:pos x="0" y="69"/>
              </a:cxn>
              <a:cxn ang="0">
                <a:pos x="8" y="83"/>
              </a:cxn>
              <a:cxn ang="0">
                <a:pos x="15" y="97"/>
              </a:cxn>
              <a:cxn ang="0">
                <a:pos x="15" y="99"/>
              </a:cxn>
              <a:cxn ang="0">
                <a:pos x="36" y="101"/>
              </a:cxn>
              <a:cxn ang="0">
                <a:pos x="58" y="99"/>
              </a:cxn>
              <a:cxn ang="0">
                <a:pos x="58" y="97"/>
              </a:cxn>
              <a:cxn ang="0">
                <a:pos x="65" y="83"/>
              </a:cxn>
            </a:cxnLst>
            <a:rect l="0" t="0" r="r" b="b"/>
            <a:pathLst>
              <a:path w="73" h="101">
                <a:moveTo>
                  <a:pt x="65" y="83"/>
                </a:moveTo>
                <a:cubicBezTo>
                  <a:pt x="67" y="78"/>
                  <a:pt x="70" y="73"/>
                  <a:pt x="73" y="69"/>
                </a:cubicBezTo>
                <a:cubicBezTo>
                  <a:pt x="67" y="65"/>
                  <a:pt x="60" y="62"/>
                  <a:pt x="53" y="59"/>
                </a:cubicBezTo>
                <a:cubicBezTo>
                  <a:pt x="50" y="58"/>
                  <a:pt x="48" y="56"/>
                  <a:pt x="45" y="53"/>
                </a:cubicBezTo>
                <a:cubicBezTo>
                  <a:pt x="53" y="50"/>
                  <a:pt x="58" y="43"/>
                  <a:pt x="60" y="34"/>
                </a:cubicBezTo>
                <a:cubicBezTo>
                  <a:pt x="63" y="33"/>
                  <a:pt x="65" y="30"/>
                  <a:pt x="65" y="27"/>
                </a:cubicBezTo>
                <a:cubicBezTo>
                  <a:pt x="65" y="23"/>
                  <a:pt x="63" y="20"/>
                  <a:pt x="60" y="19"/>
                </a:cubicBezTo>
                <a:cubicBezTo>
                  <a:pt x="57" y="8"/>
                  <a:pt x="47" y="0"/>
                  <a:pt x="36" y="0"/>
                </a:cubicBezTo>
                <a:cubicBezTo>
                  <a:pt x="25" y="0"/>
                  <a:pt x="16" y="8"/>
                  <a:pt x="13" y="19"/>
                </a:cubicBezTo>
                <a:cubicBezTo>
                  <a:pt x="10" y="20"/>
                  <a:pt x="8" y="23"/>
                  <a:pt x="8" y="27"/>
                </a:cubicBezTo>
                <a:cubicBezTo>
                  <a:pt x="8" y="30"/>
                  <a:pt x="10" y="33"/>
                  <a:pt x="13" y="34"/>
                </a:cubicBezTo>
                <a:cubicBezTo>
                  <a:pt x="15" y="43"/>
                  <a:pt x="20" y="50"/>
                  <a:pt x="28" y="53"/>
                </a:cubicBezTo>
                <a:cubicBezTo>
                  <a:pt x="25" y="56"/>
                  <a:pt x="23" y="58"/>
                  <a:pt x="20" y="59"/>
                </a:cubicBezTo>
                <a:cubicBezTo>
                  <a:pt x="13" y="62"/>
                  <a:pt x="6" y="65"/>
                  <a:pt x="0" y="69"/>
                </a:cubicBezTo>
                <a:cubicBezTo>
                  <a:pt x="3" y="73"/>
                  <a:pt x="6" y="78"/>
                  <a:pt x="8" y="83"/>
                </a:cubicBezTo>
                <a:cubicBezTo>
                  <a:pt x="13" y="86"/>
                  <a:pt x="15" y="91"/>
                  <a:pt x="15" y="97"/>
                </a:cubicBezTo>
                <a:cubicBezTo>
                  <a:pt x="15" y="98"/>
                  <a:pt x="15" y="98"/>
                  <a:pt x="15" y="99"/>
                </a:cubicBezTo>
                <a:cubicBezTo>
                  <a:pt x="22" y="100"/>
                  <a:pt x="30" y="101"/>
                  <a:pt x="36" y="101"/>
                </a:cubicBezTo>
                <a:cubicBezTo>
                  <a:pt x="43" y="101"/>
                  <a:pt x="51" y="100"/>
                  <a:pt x="58" y="99"/>
                </a:cubicBezTo>
                <a:cubicBezTo>
                  <a:pt x="58" y="98"/>
                  <a:pt x="58" y="98"/>
                  <a:pt x="58" y="97"/>
                </a:cubicBezTo>
                <a:cubicBezTo>
                  <a:pt x="58" y="91"/>
                  <a:pt x="60" y="86"/>
                  <a:pt x="65" y="83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7" name="Freeform 27"/>
          <p:cNvSpPr>
            <a:spLocks noEditPoints="1"/>
          </p:cNvSpPr>
          <p:nvPr/>
        </p:nvSpPr>
        <p:spPr bwMode="auto">
          <a:xfrm>
            <a:off x="4589463" y="1012825"/>
            <a:ext cx="431800" cy="539750"/>
          </a:xfrm>
          <a:custGeom>
            <a:avLst/>
            <a:gdLst/>
            <a:ahLst/>
            <a:cxnLst>
              <a:cxn ang="0">
                <a:pos x="71" y="253"/>
              </a:cxn>
              <a:cxn ang="0">
                <a:pos x="43" y="340"/>
              </a:cxn>
              <a:cxn ang="0">
                <a:pos x="0" y="340"/>
              </a:cxn>
              <a:cxn ang="0">
                <a:pos x="109" y="0"/>
              </a:cxn>
              <a:cxn ang="0">
                <a:pos x="163" y="0"/>
              </a:cxn>
              <a:cxn ang="0">
                <a:pos x="272" y="340"/>
              </a:cxn>
              <a:cxn ang="0">
                <a:pos x="227" y="340"/>
              </a:cxn>
              <a:cxn ang="0">
                <a:pos x="201" y="253"/>
              </a:cxn>
              <a:cxn ang="0">
                <a:pos x="71" y="253"/>
              </a:cxn>
              <a:cxn ang="0">
                <a:pos x="135" y="36"/>
              </a:cxn>
              <a:cxn ang="0">
                <a:pos x="80" y="218"/>
              </a:cxn>
              <a:cxn ang="0">
                <a:pos x="191" y="218"/>
              </a:cxn>
              <a:cxn ang="0">
                <a:pos x="135" y="36"/>
              </a:cxn>
            </a:cxnLst>
            <a:rect l="0" t="0" r="r" b="b"/>
            <a:pathLst>
              <a:path w="272" h="340">
                <a:moveTo>
                  <a:pt x="71" y="253"/>
                </a:moveTo>
                <a:lnTo>
                  <a:pt x="43" y="340"/>
                </a:lnTo>
                <a:lnTo>
                  <a:pt x="0" y="340"/>
                </a:lnTo>
                <a:lnTo>
                  <a:pt x="109" y="0"/>
                </a:lnTo>
                <a:lnTo>
                  <a:pt x="163" y="0"/>
                </a:lnTo>
                <a:lnTo>
                  <a:pt x="272" y="340"/>
                </a:lnTo>
                <a:lnTo>
                  <a:pt x="227" y="340"/>
                </a:lnTo>
                <a:lnTo>
                  <a:pt x="201" y="253"/>
                </a:lnTo>
                <a:lnTo>
                  <a:pt x="71" y="253"/>
                </a:lnTo>
                <a:close/>
                <a:moveTo>
                  <a:pt x="135" y="36"/>
                </a:moveTo>
                <a:lnTo>
                  <a:pt x="80" y="218"/>
                </a:lnTo>
                <a:lnTo>
                  <a:pt x="191" y="218"/>
                </a:lnTo>
                <a:lnTo>
                  <a:pt x="135" y="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8" name="Freeform 28"/>
          <p:cNvSpPr>
            <a:spLocks noEditPoints="1"/>
          </p:cNvSpPr>
          <p:nvPr/>
        </p:nvSpPr>
        <p:spPr bwMode="auto">
          <a:xfrm>
            <a:off x="7053263" y="1012825"/>
            <a:ext cx="355600" cy="539750"/>
          </a:xfrm>
          <a:custGeom>
            <a:avLst/>
            <a:gdLst/>
            <a:ahLst/>
            <a:cxnLst>
              <a:cxn ang="0">
                <a:pos x="95" y="103"/>
              </a:cxn>
              <a:cxn ang="0">
                <a:pos x="40" y="144"/>
              </a:cxn>
              <a:cxn ang="0">
                <a:pos x="0" y="144"/>
              </a:cxn>
              <a:cxn ang="0">
                <a:pos x="0" y="0"/>
              </a:cxn>
              <a:cxn ang="0">
                <a:pos x="34" y="0"/>
              </a:cxn>
              <a:cxn ang="0">
                <a:pos x="89" y="36"/>
              </a:cxn>
              <a:cxn ang="0">
                <a:pos x="62" y="68"/>
              </a:cxn>
              <a:cxn ang="0">
                <a:pos x="95" y="103"/>
              </a:cxn>
              <a:cxn ang="0">
                <a:pos x="18" y="62"/>
              </a:cxn>
              <a:cxn ang="0">
                <a:pos x="42" y="62"/>
              </a:cxn>
              <a:cxn ang="0">
                <a:pos x="70" y="38"/>
              </a:cxn>
              <a:cxn ang="0">
                <a:pos x="35" y="15"/>
              </a:cxn>
              <a:cxn ang="0">
                <a:pos x="18" y="15"/>
              </a:cxn>
              <a:cxn ang="0">
                <a:pos x="18" y="62"/>
              </a:cxn>
              <a:cxn ang="0">
                <a:pos x="40" y="129"/>
              </a:cxn>
              <a:cxn ang="0">
                <a:pos x="76" y="103"/>
              </a:cxn>
              <a:cxn ang="0">
                <a:pos x="43" y="76"/>
              </a:cxn>
              <a:cxn ang="0">
                <a:pos x="18" y="76"/>
              </a:cxn>
              <a:cxn ang="0">
                <a:pos x="18" y="129"/>
              </a:cxn>
              <a:cxn ang="0">
                <a:pos x="40" y="129"/>
              </a:cxn>
            </a:cxnLst>
            <a:rect l="0" t="0" r="r" b="b"/>
            <a:pathLst>
              <a:path w="95" h="144">
                <a:moveTo>
                  <a:pt x="95" y="103"/>
                </a:moveTo>
                <a:cubicBezTo>
                  <a:pt x="95" y="133"/>
                  <a:pt x="72" y="144"/>
                  <a:pt x="40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68" y="0"/>
                  <a:pt x="89" y="12"/>
                  <a:pt x="89" y="36"/>
                </a:cubicBezTo>
                <a:cubicBezTo>
                  <a:pt x="89" y="54"/>
                  <a:pt x="76" y="65"/>
                  <a:pt x="62" y="68"/>
                </a:cubicBezTo>
                <a:cubicBezTo>
                  <a:pt x="79" y="71"/>
                  <a:pt x="95" y="79"/>
                  <a:pt x="95" y="103"/>
                </a:cubicBezTo>
                <a:close/>
                <a:moveTo>
                  <a:pt x="18" y="62"/>
                </a:moveTo>
                <a:cubicBezTo>
                  <a:pt x="42" y="62"/>
                  <a:pt x="42" y="62"/>
                  <a:pt x="42" y="62"/>
                </a:cubicBezTo>
                <a:cubicBezTo>
                  <a:pt x="58" y="62"/>
                  <a:pt x="70" y="53"/>
                  <a:pt x="70" y="38"/>
                </a:cubicBezTo>
                <a:cubicBezTo>
                  <a:pt x="70" y="20"/>
                  <a:pt x="57" y="15"/>
                  <a:pt x="35" y="15"/>
                </a:cubicBezTo>
                <a:cubicBezTo>
                  <a:pt x="18" y="15"/>
                  <a:pt x="18" y="15"/>
                  <a:pt x="18" y="15"/>
                </a:cubicBezTo>
                <a:lnTo>
                  <a:pt x="18" y="62"/>
                </a:lnTo>
                <a:close/>
                <a:moveTo>
                  <a:pt x="40" y="129"/>
                </a:moveTo>
                <a:cubicBezTo>
                  <a:pt x="61" y="129"/>
                  <a:pt x="76" y="124"/>
                  <a:pt x="76" y="103"/>
                </a:cubicBezTo>
                <a:cubicBezTo>
                  <a:pt x="76" y="83"/>
                  <a:pt x="61" y="76"/>
                  <a:pt x="43" y="76"/>
                </a:cubicBezTo>
                <a:cubicBezTo>
                  <a:pt x="18" y="76"/>
                  <a:pt x="18" y="76"/>
                  <a:pt x="18" y="76"/>
                </a:cubicBezTo>
                <a:cubicBezTo>
                  <a:pt x="18" y="129"/>
                  <a:pt x="18" y="129"/>
                  <a:pt x="18" y="129"/>
                </a:cubicBezTo>
                <a:lnTo>
                  <a:pt x="40" y="1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49" name="Freeform 29"/>
          <p:cNvSpPr/>
          <p:nvPr/>
        </p:nvSpPr>
        <p:spPr bwMode="auto">
          <a:xfrm>
            <a:off x="4627563" y="3421063"/>
            <a:ext cx="374650" cy="558800"/>
          </a:xfrm>
          <a:custGeom>
            <a:avLst/>
            <a:gdLst/>
            <a:ahLst/>
            <a:cxnLst>
              <a:cxn ang="0">
                <a:pos x="98" y="14"/>
              </a:cxn>
              <a:cxn ang="0">
                <a:pos x="89" y="26"/>
              </a:cxn>
              <a:cxn ang="0">
                <a:pos x="61" y="15"/>
              </a:cxn>
              <a:cxn ang="0">
                <a:pos x="20" y="75"/>
              </a:cxn>
              <a:cxn ang="0">
                <a:pos x="60" y="133"/>
              </a:cxn>
              <a:cxn ang="0">
                <a:pos x="91" y="121"/>
              </a:cxn>
              <a:cxn ang="0">
                <a:pos x="100" y="133"/>
              </a:cxn>
              <a:cxn ang="0">
                <a:pos x="60" y="149"/>
              </a:cxn>
              <a:cxn ang="0">
                <a:pos x="0" y="75"/>
              </a:cxn>
              <a:cxn ang="0">
                <a:pos x="60" y="0"/>
              </a:cxn>
              <a:cxn ang="0">
                <a:pos x="98" y="14"/>
              </a:cxn>
            </a:cxnLst>
            <a:rect l="0" t="0" r="r" b="b"/>
            <a:pathLst>
              <a:path w="100" h="149">
                <a:moveTo>
                  <a:pt x="98" y="14"/>
                </a:moveTo>
                <a:cubicBezTo>
                  <a:pt x="89" y="26"/>
                  <a:pt x="89" y="26"/>
                  <a:pt x="89" y="26"/>
                </a:cubicBezTo>
                <a:cubicBezTo>
                  <a:pt x="79" y="19"/>
                  <a:pt x="71" y="15"/>
                  <a:pt x="61" y="15"/>
                </a:cubicBezTo>
                <a:cubicBezTo>
                  <a:pt x="38" y="15"/>
                  <a:pt x="20" y="31"/>
                  <a:pt x="20" y="75"/>
                </a:cubicBezTo>
                <a:cubicBezTo>
                  <a:pt x="20" y="116"/>
                  <a:pt x="37" y="133"/>
                  <a:pt x="60" y="133"/>
                </a:cubicBezTo>
                <a:cubicBezTo>
                  <a:pt x="74" y="133"/>
                  <a:pt x="83" y="127"/>
                  <a:pt x="91" y="121"/>
                </a:cubicBezTo>
                <a:cubicBezTo>
                  <a:pt x="100" y="133"/>
                  <a:pt x="100" y="133"/>
                  <a:pt x="100" y="133"/>
                </a:cubicBezTo>
                <a:cubicBezTo>
                  <a:pt x="92" y="141"/>
                  <a:pt x="79" y="149"/>
                  <a:pt x="60" y="149"/>
                </a:cubicBezTo>
                <a:cubicBezTo>
                  <a:pt x="25" y="149"/>
                  <a:pt x="0" y="123"/>
                  <a:pt x="0" y="75"/>
                </a:cubicBezTo>
                <a:cubicBezTo>
                  <a:pt x="0" y="26"/>
                  <a:pt x="27" y="0"/>
                  <a:pt x="60" y="0"/>
                </a:cubicBezTo>
                <a:cubicBezTo>
                  <a:pt x="77" y="0"/>
                  <a:pt x="87" y="5"/>
                  <a:pt x="98" y="1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0" name="Freeform 30"/>
          <p:cNvSpPr>
            <a:spLocks noEditPoints="1"/>
          </p:cNvSpPr>
          <p:nvPr/>
        </p:nvSpPr>
        <p:spPr bwMode="auto">
          <a:xfrm>
            <a:off x="7053263" y="3432175"/>
            <a:ext cx="374650" cy="536575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100" y="71"/>
              </a:cxn>
              <a:cxn ang="0">
                <a:pos x="34" y="143"/>
              </a:cxn>
              <a:cxn ang="0">
                <a:pos x="0" y="143"/>
              </a:cxn>
              <a:cxn ang="0">
                <a:pos x="0" y="0"/>
              </a:cxn>
              <a:cxn ang="0">
                <a:pos x="30" y="0"/>
              </a:cxn>
              <a:cxn ang="0">
                <a:pos x="18" y="129"/>
              </a:cxn>
              <a:cxn ang="0">
                <a:pos x="35" y="129"/>
              </a:cxn>
              <a:cxn ang="0">
                <a:pos x="81" y="71"/>
              </a:cxn>
              <a:cxn ang="0">
                <a:pos x="34" y="15"/>
              </a:cxn>
              <a:cxn ang="0">
                <a:pos x="18" y="15"/>
              </a:cxn>
              <a:cxn ang="0">
                <a:pos x="18" y="129"/>
              </a:cxn>
            </a:cxnLst>
            <a:rect l="0" t="0" r="r" b="b"/>
            <a:pathLst>
              <a:path w="100" h="143">
                <a:moveTo>
                  <a:pt x="30" y="0"/>
                </a:moveTo>
                <a:cubicBezTo>
                  <a:pt x="66" y="0"/>
                  <a:pt x="100" y="11"/>
                  <a:pt x="100" y="71"/>
                </a:cubicBezTo>
                <a:cubicBezTo>
                  <a:pt x="100" y="129"/>
                  <a:pt x="64" y="143"/>
                  <a:pt x="34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0"/>
                  <a:pt x="0" y="0"/>
                  <a:pt x="0" y="0"/>
                </a:cubicBezTo>
                <a:lnTo>
                  <a:pt x="30" y="0"/>
                </a:lnTo>
                <a:close/>
                <a:moveTo>
                  <a:pt x="18" y="129"/>
                </a:moveTo>
                <a:cubicBezTo>
                  <a:pt x="35" y="129"/>
                  <a:pt x="35" y="129"/>
                  <a:pt x="35" y="129"/>
                </a:cubicBezTo>
                <a:cubicBezTo>
                  <a:pt x="58" y="129"/>
                  <a:pt x="81" y="119"/>
                  <a:pt x="81" y="71"/>
                </a:cubicBezTo>
                <a:cubicBezTo>
                  <a:pt x="81" y="21"/>
                  <a:pt x="57" y="15"/>
                  <a:pt x="34" y="15"/>
                </a:cubicBezTo>
                <a:cubicBezTo>
                  <a:pt x="18" y="15"/>
                  <a:pt x="18" y="15"/>
                  <a:pt x="18" y="15"/>
                </a:cubicBezTo>
                <a:lnTo>
                  <a:pt x="18" y="1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100392" y="4798382"/>
            <a:ext cx="3991216" cy="1948648"/>
            <a:chOff x="8386921" y="2138442"/>
            <a:chExt cx="2501951" cy="1401105"/>
          </a:xfrm>
        </p:grpSpPr>
        <p:sp>
          <p:nvSpPr>
            <p:cNvPr id="5" name="矩形 4"/>
            <p:cNvSpPr/>
            <p:nvPr/>
          </p:nvSpPr>
          <p:spPr>
            <a:xfrm>
              <a:off x="8386921" y="2138442"/>
              <a:ext cx="2501951" cy="5757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504910" y="2542351"/>
              <a:ext cx="2265974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6148" name="AutoShape 4"/>
          <p:cNvSpPr>
            <a:spLocks noChangeAspect="1" noChangeArrowheads="1" noTextEdit="1"/>
          </p:cNvSpPr>
          <p:nvPr/>
        </p:nvSpPr>
        <p:spPr bwMode="auto">
          <a:xfrm>
            <a:off x="3321050" y="390525"/>
            <a:ext cx="5500688" cy="4208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7227888" y="1009650"/>
            <a:ext cx="514350" cy="1323975"/>
          </a:xfrm>
          <a:prstGeom prst="rect">
            <a:avLst/>
          </a:prstGeom>
          <a:solidFill>
            <a:srgbClr val="92CCF3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51" name="Freeform 7"/>
          <p:cNvSpPr/>
          <p:nvPr/>
        </p:nvSpPr>
        <p:spPr bwMode="auto">
          <a:xfrm>
            <a:off x="7227888" y="1009650"/>
            <a:ext cx="514350" cy="1323975"/>
          </a:xfrm>
          <a:custGeom>
            <a:avLst/>
            <a:gdLst/>
            <a:ahLst/>
            <a:cxnLst>
              <a:cxn ang="0">
                <a:pos x="324" y="834"/>
              </a:cxn>
              <a:cxn ang="0">
                <a:pos x="0" y="834"/>
              </a:cxn>
              <a:cxn ang="0">
                <a:pos x="324" y="0"/>
              </a:cxn>
              <a:cxn ang="0">
                <a:pos x="324" y="834"/>
              </a:cxn>
            </a:cxnLst>
            <a:rect l="0" t="0" r="r" b="b"/>
            <a:pathLst>
              <a:path w="324" h="834">
                <a:moveTo>
                  <a:pt x="324" y="834"/>
                </a:moveTo>
                <a:lnTo>
                  <a:pt x="0" y="834"/>
                </a:lnTo>
                <a:lnTo>
                  <a:pt x="324" y="0"/>
                </a:lnTo>
                <a:lnTo>
                  <a:pt x="324" y="834"/>
                </a:ln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7299325" y="1177925"/>
            <a:ext cx="368300" cy="79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7299325" y="1339850"/>
            <a:ext cx="368300" cy="777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7299325" y="1504950"/>
            <a:ext cx="368300" cy="777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7408863" y="1992313"/>
            <a:ext cx="149225" cy="14605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7789863" y="1246188"/>
            <a:ext cx="423863" cy="1087438"/>
          </a:xfrm>
          <a:prstGeom prst="rect">
            <a:avLst/>
          </a:prstGeom>
          <a:solidFill>
            <a:srgbClr val="92CCF3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57" name="Freeform 13"/>
          <p:cNvSpPr/>
          <p:nvPr/>
        </p:nvSpPr>
        <p:spPr bwMode="auto">
          <a:xfrm>
            <a:off x="7789863" y="1246188"/>
            <a:ext cx="423863" cy="1087438"/>
          </a:xfrm>
          <a:custGeom>
            <a:avLst/>
            <a:gdLst/>
            <a:ahLst/>
            <a:cxnLst>
              <a:cxn ang="0">
                <a:pos x="267" y="685"/>
              </a:cxn>
              <a:cxn ang="0">
                <a:pos x="0" y="685"/>
              </a:cxn>
              <a:cxn ang="0">
                <a:pos x="267" y="0"/>
              </a:cxn>
              <a:cxn ang="0">
                <a:pos x="267" y="685"/>
              </a:cxn>
            </a:cxnLst>
            <a:rect l="0" t="0" r="r" b="b"/>
            <a:pathLst>
              <a:path w="267" h="685">
                <a:moveTo>
                  <a:pt x="267" y="685"/>
                </a:moveTo>
                <a:lnTo>
                  <a:pt x="0" y="685"/>
                </a:lnTo>
                <a:lnTo>
                  <a:pt x="267" y="0"/>
                </a:lnTo>
                <a:lnTo>
                  <a:pt x="267" y="685"/>
                </a:ln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7854950" y="1384300"/>
            <a:ext cx="300038" cy="63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7854950" y="1516063"/>
            <a:ext cx="300038" cy="66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7854950" y="1651000"/>
            <a:ext cx="300038" cy="63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61" name="Oval 17"/>
          <p:cNvSpPr>
            <a:spLocks noChangeArrowheads="1"/>
          </p:cNvSpPr>
          <p:nvPr/>
        </p:nvSpPr>
        <p:spPr bwMode="auto">
          <a:xfrm>
            <a:off x="7940675" y="2052638"/>
            <a:ext cx="123825" cy="12382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6751638" y="1246188"/>
            <a:ext cx="423863" cy="1087438"/>
          </a:xfrm>
          <a:prstGeom prst="rect">
            <a:avLst/>
          </a:prstGeom>
          <a:solidFill>
            <a:srgbClr val="92CCF3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63" name="Freeform 19"/>
          <p:cNvSpPr/>
          <p:nvPr/>
        </p:nvSpPr>
        <p:spPr bwMode="auto">
          <a:xfrm>
            <a:off x="6751638" y="1246188"/>
            <a:ext cx="423863" cy="1087438"/>
          </a:xfrm>
          <a:custGeom>
            <a:avLst/>
            <a:gdLst/>
            <a:ahLst/>
            <a:cxnLst>
              <a:cxn ang="0">
                <a:pos x="267" y="685"/>
              </a:cxn>
              <a:cxn ang="0">
                <a:pos x="0" y="685"/>
              </a:cxn>
              <a:cxn ang="0">
                <a:pos x="267" y="0"/>
              </a:cxn>
              <a:cxn ang="0">
                <a:pos x="267" y="685"/>
              </a:cxn>
            </a:cxnLst>
            <a:rect l="0" t="0" r="r" b="b"/>
            <a:pathLst>
              <a:path w="267" h="685">
                <a:moveTo>
                  <a:pt x="267" y="685"/>
                </a:moveTo>
                <a:lnTo>
                  <a:pt x="0" y="685"/>
                </a:lnTo>
                <a:lnTo>
                  <a:pt x="267" y="0"/>
                </a:lnTo>
                <a:lnTo>
                  <a:pt x="267" y="685"/>
                </a:ln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6811963" y="1384300"/>
            <a:ext cx="303213" cy="63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6811963" y="1516063"/>
            <a:ext cx="303213" cy="66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6811963" y="1651000"/>
            <a:ext cx="303213" cy="63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67" name="Oval 23"/>
          <p:cNvSpPr>
            <a:spLocks noChangeArrowheads="1"/>
          </p:cNvSpPr>
          <p:nvPr/>
        </p:nvSpPr>
        <p:spPr bwMode="auto">
          <a:xfrm>
            <a:off x="6902450" y="2052638"/>
            <a:ext cx="123825" cy="12382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68" name="Oval 24"/>
          <p:cNvSpPr>
            <a:spLocks noChangeArrowheads="1"/>
          </p:cNvSpPr>
          <p:nvPr/>
        </p:nvSpPr>
        <p:spPr bwMode="auto">
          <a:xfrm>
            <a:off x="3935413" y="1852613"/>
            <a:ext cx="469900" cy="161925"/>
          </a:xfrm>
          <a:prstGeom prst="ellipse">
            <a:avLst/>
          </a:pr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69" name="Freeform 25"/>
          <p:cNvSpPr/>
          <p:nvPr/>
        </p:nvSpPr>
        <p:spPr bwMode="auto">
          <a:xfrm>
            <a:off x="3935413" y="1973263"/>
            <a:ext cx="469900" cy="157163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63" y="42"/>
              </a:cxn>
              <a:cxn ang="0">
                <a:pos x="125" y="25"/>
              </a:cxn>
              <a:cxn ang="0">
                <a:pos x="125" y="0"/>
              </a:cxn>
              <a:cxn ang="0">
                <a:pos x="63" y="17"/>
              </a:cxn>
              <a:cxn ang="0">
                <a:pos x="0" y="0"/>
              </a:cxn>
              <a:cxn ang="0">
                <a:pos x="0" y="25"/>
              </a:cxn>
            </a:cxnLst>
            <a:rect l="0" t="0" r="r" b="b"/>
            <a:pathLst>
              <a:path w="125" h="42">
                <a:moveTo>
                  <a:pt x="0" y="25"/>
                </a:moveTo>
                <a:cubicBezTo>
                  <a:pt x="0" y="25"/>
                  <a:pt x="5" y="41"/>
                  <a:pt x="63" y="42"/>
                </a:cubicBezTo>
                <a:cubicBezTo>
                  <a:pt x="120" y="41"/>
                  <a:pt x="125" y="25"/>
                  <a:pt x="125" y="25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0"/>
                  <a:pt x="120" y="16"/>
                  <a:pt x="63" y="17"/>
                </a:cubicBezTo>
                <a:cubicBezTo>
                  <a:pt x="5" y="16"/>
                  <a:pt x="0" y="0"/>
                  <a:pt x="0" y="0"/>
                </a:cubicBezTo>
                <a:lnTo>
                  <a:pt x="0" y="25"/>
                </a:ln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70" name="Freeform 26"/>
          <p:cNvSpPr/>
          <p:nvPr/>
        </p:nvSpPr>
        <p:spPr bwMode="auto">
          <a:xfrm>
            <a:off x="3935413" y="2085975"/>
            <a:ext cx="469900" cy="157163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63" y="42"/>
              </a:cxn>
              <a:cxn ang="0">
                <a:pos x="125" y="25"/>
              </a:cxn>
              <a:cxn ang="0">
                <a:pos x="125" y="0"/>
              </a:cxn>
              <a:cxn ang="0">
                <a:pos x="63" y="17"/>
              </a:cxn>
              <a:cxn ang="0">
                <a:pos x="0" y="0"/>
              </a:cxn>
              <a:cxn ang="0">
                <a:pos x="0" y="25"/>
              </a:cxn>
            </a:cxnLst>
            <a:rect l="0" t="0" r="r" b="b"/>
            <a:pathLst>
              <a:path w="125" h="42">
                <a:moveTo>
                  <a:pt x="0" y="25"/>
                </a:moveTo>
                <a:cubicBezTo>
                  <a:pt x="0" y="25"/>
                  <a:pt x="5" y="42"/>
                  <a:pt x="63" y="42"/>
                </a:cubicBezTo>
                <a:cubicBezTo>
                  <a:pt x="120" y="42"/>
                  <a:pt x="125" y="25"/>
                  <a:pt x="125" y="25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0"/>
                  <a:pt x="120" y="17"/>
                  <a:pt x="63" y="17"/>
                </a:cubicBezTo>
                <a:cubicBezTo>
                  <a:pt x="5" y="17"/>
                  <a:pt x="0" y="0"/>
                  <a:pt x="0" y="0"/>
                </a:cubicBezTo>
                <a:lnTo>
                  <a:pt x="0" y="25"/>
                </a:ln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71" name="Freeform 27"/>
          <p:cNvSpPr/>
          <p:nvPr/>
        </p:nvSpPr>
        <p:spPr bwMode="auto">
          <a:xfrm>
            <a:off x="3935413" y="2201863"/>
            <a:ext cx="469900" cy="157163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63" y="42"/>
              </a:cxn>
              <a:cxn ang="0">
                <a:pos x="125" y="25"/>
              </a:cxn>
              <a:cxn ang="0">
                <a:pos x="125" y="0"/>
              </a:cxn>
              <a:cxn ang="0">
                <a:pos x="63" y="17"/>
              </a:cxn>
              <a:cxn ang="0">
                <a:pos x="0" y="0"/>
              </a:cxn>
              <a:cxn ang="0">
                <a:pos x="0" y="25"/>
              </a:cxn>
            </a:cxnLst>
            <a:rect l="0" t="0" r="r" b="b"/>
            <a:pathLst>
              <a:path w="125" h="42">
                <a:moveTo>
                  <a:pt x="0" y="25"/>
                </a:moveTo>
                <a:cubicBezTo>
                  <a:pt x="0" y="25"/>
                  <a:pt x="5" y="41"/>
                  <a:pt x="63" y="42"/>
                </a:cubicBezTo>
                <a:cubicBezTo>
                  <a:pt x="120" y="41"/>
                  <a:pt x="125" y="25"/>
                  <a:pt x="125" y="25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0"/>
                  <a:pt x="120" y="16"/>
                  <a:pt x="63" y="17"/>
                </a:cubicBezTo>
                <a:cubicBezTo>
                  <a:pt x="5" y="16"/>
                  <a:pt x="0" y="0"/>
                  <a:pt x="0" y="0"/>
                </a:cubicBezTo>
                <a:lnTo>
                  <a:pt x="0" y="25"/>
                </a:ln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72" name="Oval 28"/>
          <p:cNvSpPr>
            <a:spLocks noChangeArrowheads="1"/>
          </p:cNvSpPr>
          <p:nvPr/>
        </p:nvSpPr>
        <p:spPr bwMode="auto">
          <a:xfrm>
            <a:off x="4922838" y="1852613"/>
            <a:ext cx="468313" cy="161925"/>
          </a:xfrm>
          <a:prstGeom prst="ellipse">
            <a:avLst/>
          </a:pr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73" name="Freeform 29"/>
          <p:cNvSpPr/>
          <p:nvPr/>
        </p:nvSpPr>
        <p:spPr bwMode="auto">
          <a:xfrm>
            <a:off x="4922838" y="1973263"/>
            <a:ext cx="468313" cy="157163"/>
          </a:xfrm>
          <a:custGeom>
            <a:avLst/>
            <a:gdLst/>
            <a:ahLst/>
            <a:cxnLst>
              <a:cxn ang="0">
                <a:pos x="125" y="25"/>
              </a:cxn>
              <a:cxn ang="0">
                <a:pos x="63" y="42"/>
              </a:cxn>
              <a:cxn ang="0">
                <a:pos x="0" y="25"/>
              </a:cxn>
              <a:cxn ang="0">
                <a:pos x="0" y="0"/>
              </a:cxn>
              <a:cxn ang="0">
                <a:pos x="63" y="17"/>
              </a:cxn>
              <a:cxn ang="0">
                <a:pos x="125" y="0"/>
              </a:cxn>
              <a:cxn ang="0">
                <a:pos x="125" y="25"/>
              </a:cxn>
            </a:cxnLst>
            <a:rect l="0" t="0" r="r" b="b"/>
            <a:pathLst>
              <a:path w="125" h="42">
                <a:moveTo>
                  <a:pt x="125" y="25"/>
                </a:moveTo>
                <a:cubicBezTo>
                  <a:pt x="125" y="25"/>
                  <a:pt x="120" y="41"/>
                  <a:pt x="63" y="42"/>
                </a:cubicBezTo>
                <a:cubicBezTo>
                  <a:pt x="5" y="41"/>
                  <a:pt x="0" y="25"/>
                  <a:pt x="0" y="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5" y="16"/>
                  <a:pt x="63" y="17"/>
                </a:cubicBezTo>
                <a:cubicBezTo>
                  <a:pt x="120" y="16"/>
                  <a:pt x="125" y="0"/>
                  <a:pt x="125" y="0"/>
                </a:cubicBezTo>
                <a:lnTo>
                  <a:pt x="125" y="25"/>
                </a:ln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74" name="Freeform 30"/>
          <p:cNvSpPr/>
          <p:nvPr/>
        </p:nvSpPr>
        <p:spPr bwMode="auto">
          <a:xfrm>
            <a:off x="4922838" y="2085975"/>
            <a:ext cx="468313" cy="157163"/>
          </a:xfrm>
          <a:custGeom>
            <a:avLst/>
            <a:gdLst/>
            <a:ahLst/>
            <a:cxnLst>
              <a:cxn ang="0">
                <a:pos x="125" y="25"/>
              </a:cxn>
              <a:cxn ang="0">
                <a:pos x="63" y="42"/>
              </a:cxn>
              <a:cxn ang="0">
                <a:pos x="0" y="25"/>
              </a:cxn>
              <a:cxn ang="0">
                <a:pos x="0" y="0"/>
              </a:cxn>
              <a:cxn ang="0">
                <a:pos x="63" y="17"/>
              </a:cxn>
              <a:cxn ang="0">
                <a:pos x="125" y="0"/>
              </a:cxn>
              <a:cxn ang="0">
                <a:pos x="125" y="25"/>
              </a:cxn>
            </a:cxnLst>
            <a:rect l="0" t="0" r="r" b="b"/>
            <a:pathLst>
              <a:path w="125" h="42">
                <a:moveTo>
                  <a:pt x="125" y="25"/>
                </a:moveTo>
                <a:cubicBezTo>
                  <a:pt x="125" y="25"/>
                  <a:pt x="120" y="42"/>
                  <a:pt x="63" y="42"/>
                </a:cubicBezTo>
                <a:cubicBezTo>
                  <a:pt x="5" y="42"/>
                  <a:pt x="0" y="25"/>
                  <a:pt x="0" y="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5" y="17"/>
                  <a:pt x="63" y="17"/>
                </a:cubicBezTo>
                <a:cubicBezTo>
                  <a:pt x="120" y="17"/>
                  <a:pt x="125" y="0"/>
                  <a:pt x="125" y="0"/>
                </a:cubicBezTo>
                <a:lnTo>
                  <a:pt x="125" y="25"/>
                </a:ln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75" name="Freeform 31"/>
          <p:cNvSpPr/>
          <p:nvPr/>
        </p:nvSpPr>
        <p:spPr bwMode="auto">
          <a:xfrm>
            <a:off x="4922838" y="2201863"/>
            <a:ext cx="468313" cy="157163"/>
          </a:xfrm>
          <a:custGeom>
            <a:avLst/>
            <a:gdLst/>
            <a:ahLst/>
            <a:cxnLst>
              <a:cxn ang="0">
                <a:pos x="125" y="25"/>
              </a:cxn>
              <a:cxn ang="0">
                <a:pos x="63" y="42"/>
              </a:cxn>
              <a:cxn ang="0">
                <a:pos x="0" y="25"/>
              </a:cxn>
              <a:cxn ang="0">
                <a:pos x="0" y="0"/>
              </a:cxn>
              <a:cxn ang="0">
                <a:pos x="63" y="17"/>
              </a:cxn>
              <a:cxn ang="0">
                <a:pos x="125" y="0"/>
              </a:cxn>
              <a:cxn ang="0">
                <a:pos x="125" y="25"/>
              </a:cxn>
            </a:cxnLst>
            <a:rect l="0" t="0" r="r" b="b"/>
            <a:pathLst>
              <a:path w="125" h="42">
                <a:moveTo>
                  <a:pt x="125" y="25"/>
                </a:moveTo>
                <a:cubicBezTo>
                  <a:pt x="125" y="25"/>
                  <a:pt x="120" y="41"/>
                  <a:pt x="63" y="42"/>
                </a:cubicBezTo>
                <a:cubicBezTo>
                  <a:pt x="5" y="41"/>
                  <a:pt x="0" y="25"/>
                  <a:pt x="0" y="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5" y="16"/>
                  <a:pt x="63" y="17"/>
                </a:cubicBezTo>
                <a:cubicBezTo>
                  <a:pt x="120" y="16"/>
                  <a:pt x="125" y="0"/>
                  <a:pt x="125" y="0"/>
                </a:cubicBezTo>
                <a:lnTo>
                  <a:pt x="125" y="25"/>
                </a:ln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4625975" y="1350963"/>
            <a:ext cx="74613" cy="352425"/>
          </a:xfrm>
          <a:prstGeom prst="rect">
            <a:avLst/>
          </a:prstGeom>
          <a:solidFill>
            <a:srgbClr val="5E8CB9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77" name="Freeform 33"/>
          <p:cNvSpPr/>
          <p:nvPr/>
        </p:nvSpPr>
        <p:spPr bwMode="auto">
          <a:xfrm>
            <a:off x="4130675" y="1628775"/>
            <a:ext cx="1065213" cy="261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5"/>
              </a:cxn>
              <a:cxn ang="0">
                <a:pos x="50" y="165"/>
              </a:cxn>
              <a:cxn ang="0">
                <a:pos x="50" y="47"/>
              </a:cxn>
              <a:cxn ang="0">
                <a:pos x="624" y="47"/>
              </a:cxn>
              <a:cxn ang="0">
                <a:pos x="624" y="165"/>
              </a:cxn>
              <a:cxn ang="0">
                <a:pos x="671" y="165"/>
              </a:cxn>
              <a:cxn ang="0">
                <a:pos x="671" y="0"/>
              </a:cxn>
              <a:cxn ang="0">
                <a:pos x="0" y="0"/>
              </a:cxn>
            </a:cxnLst>
            <a:rect l="0" t="0" r="r" b="b"/>
            <a:pathLst>
              <a:path w="671" h="165">
                <a:moveTo>
                  <a:pt x="0" y="0"/>
                </a:moveTo>
                <a:lnTo>
                  <a:pt x="0" y="165"/>
                </a:lnTo>
                <a:lnTo>
                  <a:pt x="50" y="165"/>
                </a:lnTo>
                <a:lnTo>
                  <a:pt x="50" y="47"/>
                </a:lnTo>
                <a:lnTo>
                  <a:pt x="624" y="47"/>
                </a:lnTo>
                <a:lnTo>
                  <a:pt x="624" y="165"/>
                </a:lnTo>
                <a:lnTo>
                  <a:pt x="671" y="165"/>
                </a:lnTo>
                <a:lnTo>
                  <a:pt x="671" y="0"/>
                </a:lnTo>
                <a:lnTo>
                  <a:pt x="0" y="0"/>
                </a:ln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78" name="Oval 34"/>
          <p:cNvSpPr>
            <a:spLocks noChangeArrowheads="1"/>
          </p:cNvSpPr>
          <p:nvPr/>
        </p:nvSpPr>
        <p:spPr bwMode="auto">
          <a:xfrm>
            <a:off x="4430713" y="915988"/>
            <a:ext cx="468313" cy="160338"/>
          </a:xfrm>
          <a:prstGeom prst="ellipse">
            <a:avLst/>
          </a:pr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79" name="Freeform 35"/>
          <p:cNvSpPr/>
          <p:nvPr/>
        </p:nvSpPr>
        <p:spPr bwMode="auto">
          <a:xfrm>
            <a:off x="4430713" y="1035050"/>
            <a:ext cx="468313" cy="158750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62" y="42"/>
              </a:cxn>
              <a:cxn ang="0">
                <a:pos x="125" y="25"/>
              </a:cxn>
              <a:cxn ang="0">
                <a:pos x="125" y="0"/>
              </a:cxn>
              <a:cxn ang="0">
                <a:pos x="62" y="17"/>
              </a:cxn>
              <a:cxn ang="0">
                <a:pos x="0" y="0"/>
              </a:cxn>
              <a:cxn ang="0">
                <a:pos x="0" y="25"/>
              </a:cxn>
            </a:cxnLst>
            <a:rect l="0" t="0" r="r" b="b"/>
            <a:pathLst>
              <a:path w="125" h="42">
                <a:moveTo>
                  <a:pt x="0" y="25"/>
                </a:moveTo>
                <a:cubicBezTo>
                  <a:pt x="0" y="25"/>
                  <a:pt x="5" y="41"/>
                  <a:pt x="62" y="42"/>
                </a:cubicBezTo>
                <a:cubicBezTo>
                  <a:pt x="119" y="41"/>
                  <a:pt x="125" y="25"/>
                  <a:pt x="125" y="25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0"/>
                  <a:pt x="119" y="16"/>
                  <a:pt x="62" y="17"/>
                </a:cubicBezTo>
                <a:cubicBezTo>
                  <a:pt x="5" y="16"/>
                  <a:pt x="0" y="0"/>
                  <a:pt x="0" y="0"/>
                </a:cubicBezTo>
                <a:lnTo>
                  <a:pt x="0" y="25"/>
                </a:ln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80" name="Freeform 36"/>
          <p:cNvSpPr/>
          <p:nvPr/>
        </p:nvSpPr>
        <p:spPr bwMode="auto">
          <a:xfrm>
            <a:off x="4430713" y="1152525"/>
            <a:ext cx="468313" cy="157163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62" y="42"/>
              </a:cxn>
              <a:cxn ang="0">
                <a:pos x="125" y="25"/>
              </a:cxn>
              <a:cxn ang="0">
                <a:pos x="125" y="0"/>
              </a:cxn>
              <a:cxn ang="0">
                <a:pos x="62" y="17"/>
              </a:cxn>
              <a:cxn ang="0">
                <a:pos x="0" y="0"/>
              </a:cxn>
              <a:cxn ang="0">
                <a:pos x="0" y="25"/>
              </a:cxn>
            </a:cxnLst>
            <a:rect l="0" t="0" r="r" b="b"/>
            <a:pathLst>
              <a:path w="125" h="42">
                <a:moveTo>
                  <a:pt x="0" y="25"/>
                </a:moveTo>
                <a:cubicBezTo>
                  <a:pt x="0" y="25"/>
                  <a:pt x="5" y="41"/>
                  <a:pt x="62" y="42"/>
                </a:cubicBezTo>
                <a:cubicBezTo>
                  <a:pt x="119" y="41"/>
                  <a:pt x="125" y="25"/>
                  <a:pt x="125" y="25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0"/>
                  <a:pt x="119" y="16"/>
                  <a:pt x="62" y="17"/>
                </a:cubicBezTo>
                <a:cubicBezTo>
                  <a:pt x="5" y="16"/>
                  <a:pt x="0" y="0"/>
                  <a:pt x="0" y="0"/>
                </a:cubicBezTo>
                <a:lnTo>
                  <a:pt x="0" y="25"/>
                </a:ln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81" name="Freeform 37"/>
          <p:cNvSpPr/>
          <p:nvPr/>
        </p:nvSpPr>
        <p:spPr bwMode="auto">
          <a:xfrm>
            <a:off x="4430713" y="1268413"/>
            <a:ext cx="468313" cy="157163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62" y="42"/>
              </a:cxn>
              <a:cxn ang="0">
                <a:pos x="125" y="25"/>
              </a:cxn>
              <a:cxn ang="0">
                <a:pos x="125" y="0"/>
              </a:cxn>
              <a:cxn ang="0">
                <a:pos x="62" y="17"/>
              </a:cxn>
              <a:cxn ang="0">
                <a:pos x="0" y="0"/>
              </a:cxn>
              <a:cxn ang="0">
                <a:pos x="0" y="25"/>
              </a:cxn>
            </a:cxnLst>
            <a:rect l="0" t="0" r="r" b="b"/>
            <a:pathLst>
              <a:path w="125" h="42">
                <a:moveTo>
                  <a:pt x="0" y="25"/>
                </a:moveTo>
                <a:cubicBezTo>
                  <a:pt x="0" y="25"/>
                  <a:pt x="5" y="41"/>
                  <a:pt x="62" y="42"/>
                </a:cubicBezTo>
                <a:cubicBezTo>
                  <a:pt x="119" y="41"/>
                  <a:pt x="125" y="25"/>
                  <a:pt x="125" y="25"/>
                </a:cubicBezTo>
                <a:cubicBezTo>
                  <a:pt x="125" y="0"/>
                  <a:pt x="125" y="0"/>
                  <a:pt x="125" y="0"/>
                </a:cubicBezTo>
                <a:cubicBezTo>
                  <a:pt x="125" y="0"/>
                  <a:pt x="119" y="16"/>
                  <a:pt x="62" y="17"/>
                </a:cubicBezTo>
                <a:cubicBezTo>
                  <a:pt x="5" y="16"/>
                  <a:pt x="0" y="0"/>
                  <a:pt x="0" y="0"/>
                </a:cubicBezTo>
                <a:lnTo>
                  <a:pt x="0" y="25"/>
                </a:lnTo>
                <a:close/>
              </a:path>
            </a:pathLst>
          </a:custGeom>
          <a:solidFill>
            <a:srgbClr val="5E8CB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4505325" y="1601788"/>
            <a:ext cx="319088" cy="128588"/>
          </a:xfrm>
          <a:prstGeom prst="rect">
            <a:avLst/>
          </a:prstGeom>
          <a:solidFill>
            <a:srgbClr val="92CCF3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83" name="Freeform 39"/>
          <p:cNvSpPr/>
          <p:nvPr/>
        </p:nvSpPr>
        <p:spPr bwMode="auto">
          <a:xfrm>
            <a:off x="7070725" y="393700"/>
            <a:ext cx="412750" cy="304800"/>
          </a:xfrm>
          <a:custGeom>
            <a:avLst/>
            <a:gdLst/>
            <a:ahLst/>
            <a:cxnLst>
              <a:cxn ang="0">
                <a:pos x="110" y="67"/>
              </a:cxn>
              <a:cxn ang="0">
                <a:pos x="110" y="0"/>
              </a:cxn>
              <a:cxn ang="0">
                <a:pos x="0" y="17"/>
              </a:cxn>
              <a:cxn ang="0">
                <a:pos x="21" y="81"/>
              </a:cxn>
              <a:cxn ang="0">
                <a:pos x="110" y="67"/>
              </a:cxn>
            </a:cxnLst>
            <a:rect l="0" t="0" r="r" b="b"/>
            <a:pathLst>
              <a:path w="110" h="81">
                <a:moveTo>
                  <a:pt x="110" y="67"/>
                </a:moveTo>
                <a:cubicBezTo>
                  <a:pt x="110" y="0"/>
                  <a:pt x="110" y="0"/>
                  <a:pt x="110" y="0"/>
                </a:cubicBezTo>
                <a:cubicBezTo>
                  <a:pt x="72" y="0"/>
                  <a:pt x="35" y="6"/>
                  <a:pt x="0" y="17"/>
                </a:cubicBezTo>
                <a:cubicBezTo>
                  <a:pt x="21" y="81"/>
                  <a:pt x="21" y="81"/>
                  <a:pt x="21" y="81"/>
                </a:cubicBezTo>
                <a:cubicBezTo>
                  <a:pt x="49" y="72"/>
                  <a:pt x="79" y="67"/>
                  <a:pt x="110" y="67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84" name="Freeform 40"/>
          <p:cNvSpPr/>
          <p:nvPr/>
        </p:nvSpPr>
        <p:spPr bwMode="auto">
          <a:xfrm>
            <a:off x="6696075" y="458788"/>
            <a:ext cx="454025" cy="396875"/>
          </a:xfrm>
          <a:custGeom>
            <a:avLst/>
            <a:gdLst/>
            <a:ahLst/>
            <a:cxnLst>
              <a:cxn ang="0">
                <a:pos x="121" y="64"/>
              </a:cxn>
              <a:cxn ang="0">
                <a:pos x="100" y="0"/>
              </a:cxn>
              <a:cxn ang="0">
                <a:pos x="0" y="51"/>
              </a:cxn>
              <a:cxn ang="0">
                <a:pos x="40" y="106"/>
              </a:cxn>
              <a:cxn ang="0">
                <a:pos x="121" y="64"/>
              </a:cxn>
            </a:cxnLst>
            <a:rect l="0" t="0" r="r" b="b"/>
            <a:pathLst>
              <a:path w="121" h="106">
                <a:moveTo>
                  <a:pt x="121" y="64"/>
                </a:moveTo>
                <a:cubicBezTo>
                  <a:pt x="100" y="0"/>
                  <a:pt x="100" y="0"/>
                  <a:pt x="100" y="0"/>
                </a:cubicBezTo>
                <a:cubicBezTo>
                  <a:pt x="63" y="12"/>
                  <a:pt x="30" y="30"/>
                  <a:pt x="0" y="51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64" y="88"/>
                  <a:pt x="91" y="74"/>
                  <a:pt x="121" y="64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85" name="Freeform 41"/>
          <p:cNvSpPr/>
          <p:nvPr/>
        </p:nvSpPr>
        <p:spPr bwMode="auto">
          <a:xfrm>
            <a:off x="6399213" y="649288"/>
            <a:ext cx="446088" cy="446088"/>
          </a:xfrm>
          <a:custGeom>
            <a:avLst/>
            <a:gdLst/>
            <a:ahLst/>
            <a:cxnLst>
              <a:cxn ang="0">
                <a:pos x="119" y="54"/>
              </a:cxn>
              <a:cxn ang="0">
                <a:pos x="79" y="0"/>
              </a:cxn>
              <a:cxn ang="0">
                <a:pos x="0" y="79"/>
              </a:cxn>
              <a:cxn ang="0">
                <a:pos x="55" y="119"/>
              </a:cxn>
              <a:cxn ang="0">
                <a:pos x="119" y="54"/>
              </a:cxn>
            </a:cxnLst>
            <a:rect l="0" t="0" r="r" b="b"/>
            <a:pathLst>
              <a:path w="119" h="119">
                <a:moveTo>
                  <a:pt x="119" y="54"/>
                </a:moveTo>
                <a:cubicBezTo>
                  <a:pt x="79" y="0"/>
                  <a:pt x="79" y="0"/>
                  <a:pt x="79" y="0"/>
                </a:cubicBezTo>
                <a:cubicBezTo>
                  <a:pt x="48" y="23"/>
                  <a:pt x="22" y="50"/>
                  <a:pt x="0" y="79"/>
                </a:cubicBezTo>
                <a:cubicBezTo>
                  <a:pt x="55" y="119"/>
                  <a:pt x="55" y="119"/>
                  <a:pt x="55" y="119"/>
                </a:cubicBezTo>
                <a:cubicBezTo>
                  <a:pt x="72" y="95"/>
                  <a:pt x="93" y="73"/>
                  <a:pt x="119" y="54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86" name="Freeform 42"/>
          <p:cNvSpPr/>
          <p:nvPr/>
        </p:nvSpPr>
        <p:spPr bwMode="auto">
          <a:xfrm>
            <a:off x="6208713" y="946150"/>
            <a:ext cx="396875" cy="454025"/>
          </a:xfrm>
          <a:custGeom>
            <a:avLst/>
            <a:gdLst/>
            <a:ahLst/>
            <a:cxnLst>
              <a:cxn ang="0">
                <a:pos x="106" y="40"/>
              </a:cxn>
              <a:cxn ang="0">
                <a:pos x="51" y="0"/>
              </a:cxn>
              <a:cxn ang="0">
                <a:pos x="0" y="100"/>
              </a:cxn>
              <a:cxn ang="0">
                <a:pos x="64" y="121"/>
              </a:cxn>
              <a:cxn ang="0">
                <a:pos x="106" y="40"/>
              </a:cxn>
            </a:cxnLst>
            <a:rect l="0" t="0" r="r" b="b"/>
            <a:pathLst>
              <a:path w="106" h="121">
                <a:moveTo>
                  <a:pt x="106" y="40"/>
                </a:moveTo>
                <a:cubicBezTo>
                  <a:pt x="51" y="0"/>
                  <a:pt x="51" y="0"/>
                  <a:pt x="51" y="0"/>
                </a:cubicBezTo>
                <a:cubicBezTo>
                  <a:pt x="28" y="31"/>
                  <a:pt x="12" y="65"/>
                  <a:pt x="0" y="100"/>
                </a:cubicBezTo>
                <a:cubicBezTo>
                  <a:pt x="64" y="121"/>
                  <a:pt x="64" y="121"/>
                  <a:pt x="64" y="121"/>
                </a:cubicBezTo>
                <a:cubicBezTo>
                  <a:pt x="74" y="92"/>
                  <a:pt x="87" y="65"/>
                  <a:pt x="106" y="40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87" name="Freeform 43"/>
          <p:cNvSpPr/>
          <p:nvPr/>
        </p:nvSpPr>
        <p:spPr bwMode="auto">
          <a:xfrm>
            <a:off x="6145213" y="1320800"/>
            <a:ext cx="303213" cy="412750"/>
          </a:xfrm>
          <a:custGeom>
            <a:avLst/>
            <a:gdLst/>
            <a:ahLst/>
            <a:cxnLst>
              <a:cxn ang="0">
                <a:pos x="81" y="20"/>
              </a:cxn>
              <a:cxn ang="0">
                <a:pos x="17" y="0"/>
              </a:cxn>
              <a:cxn ang="0">
                <a:pos x="0" y="110"/>
              </a:cxn>
              <a:cxn ang="0">
                <a:pos x="67" y="110"/>
              </a:cxn>
              <a:cxn ang="0">
                <a:pos x="81" y="20"/>
              </a:cxn>
            </a:cxnLst>
            <a:rect l="0" t="0" r="r" b="b"/>
            <a:pathLst>
              <a:path w="81" h="110">
                <a:moveTo>
                  <a:pt x="81" y="20"/>
                </a:moveTo>
                <a:cubicBezTo>
                  <a:pt x="17" y="0"/>
                  <a:pt x="17" y="0"/>
                  <a:pt x="17" y="0"/>
                </a:cubicBezTo>
                <a:cubicBezTo>
                  <a:pt x="5" y="36"/>
                  <a:pt x="0" y="74"/>
                  <a:pt x="0" y="110"/>
                </a:cubicBezTo>
                <a:cubicBezTo>
                  <a:pt x="67" y="110"/>
                  <a:pt x="67" y="110"/>
                  <a:pt x="67" y="110"/>
                </a:cubicBezTo>
                <a:cubicBezTo>
                  <a:pt x="67" y="80"/>
                  <a:pt x="72" y="50"/>
                  <a:pt x="81" y="20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88" name="Freeform 44"/>
          <p:cNvSpPr/>
          <p:nvPr/>
        </p:nvSpPr>
        <p:spPr bwMode="auto">
          <a:xfrm>
            <a:off x="6145213" y="1733550"/>
            <a:ext cx="303213" cy="415925"/>
          </a:xfrm>
          <a:custGeom>
            <a:avLst/>
            <a:gdLst/>
            <a:ahLst/>
            <a:cxnLst>
              <a:cxn ang="0">
                <a:pos x="67" y="0"/>
              </a:cxn>
              <a:cxn ang="0">
                <a:pos x="0" y="0"/>
              </a:cxn>
              <a:cxn ang="0">
                <a:pos x="17" y="111"/>
              </a:cxn>
              <a:cxn ang="0">
                <a:pos x="81" y="90"/>
              </a:cxn>
              <a:cxn ang="0">
                <a:pos x="67" y="0"/>
              </a:cxn>
            </a:cxnLst>
            <a:rect l="0" t="0" r="r" b="b"/>
            <a:pathLst>
              <a:path w="81" h="111">
                <a:moveTo>
                  <a:pt x="6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9"/>
                  <a:pt x="6" y="76"/>
                  <a:pt x="17" y="111"/>
                </a:cubicBezTo>
                <a:cubicBezTo>
                  <a:pt x="81" y="90"/>
                  <a:pt x="81" y="90"/>
                  <a:pt x="81" y="90"/>
                </a:cubicBezTo>
                <a:cubicBezTo>
                  <a:pt x="72" y="61"/>
                  <a:pt x="67" y="31"/>
                  <a:pt x="67" y="0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89" name="Freeform 45"/>
          <p:cNvSpPr/>
          <p:nvPr/>
        </p:nvSpPr>
        <p:spPr bwMode="auto">
          <a:xfrm>
            <a:off x="6208713" y="2071688"/>
            <a:ext cx="396875" cy="449263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0" y="21"/>
              </a:cxn>
              <a:cxn ang="0">
                <a:pos x="51" y="120"/>
              </a:cxn>
              <a:cxn ang="0">
                <a:pos x="106" y="81"/>
              </a:cxn>
              <a:cxn ang="0">
                <a:pos x="64" y="0"/>
              </a:cxn>
            </a:cxnLst>
            <a:rect l="0" t="0" r="r" b="b"/>
            <a:pathLst>
              <a:path w="106" h="120">
                <a:moveTo>
                  <a:pt x="64" y="0"/>
                </a:moveTo>
                <a:cubicBezTo>
                  <a:pt x="0" y="21"/>
                  <a:pt x="0" y="21"/>
                  <a:pt x="0" y="21"/>
                </a:cubicBezTo>
                <a:cubicBezTo>
                  <a:pt x="12" y="57"/>
                  <a:pt x="30" y="91"/>
                  <a:pt x="51" y="120"/>
                </a:cubicBezTo>
                <a:cubicBezTo>
                  <a:pt x="106" y="81"/>
                  <a:pt x="106" y="81"/>
                  <a:pt x="106" y="81"/>
                </a:cubicBezTo>
                <a:cubicBezTo>
                  <a:pt x="88" y="57"/>
                  <a:pt x="74" y="30"/>
                  <a:pt x="64" y="0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90" name="Freeform 46"/>
          <p:cNvSpPr/>
          <p:nvPr/>
        </p:nvSpPr>
        <p:spPr bwMode="auto">
          <a:xfrm>
            <a:off x="6399213" y="2374900"/>
            <a:ext cx="446088" cy="442913"/>
          </a:xfrm>
          <a:custGeom>
            <a:avLst/>
            <a:gdLst/>
            <a:ahLst/>
            <a:cxnLst>
              <a:cxn ang="0">
                <a:pos x="55" y="0"/>
              </a:cxn>
              <a:cxn ang="0">
                <a:pos x="0" y="39"/>
              </a:cxn>
              <a:cxn ang="0">
                <a:pos x="79" y="118"/>
              </a:cxn>
              <a:cxn ang="0">
                <a:pos x="119" y="64"/>
              </a:cxn>
              <a:cxn ang="0">
                <a:pos x="55" y="0"/>
              </a:cxn>
            </a:cxnLst>
            <a:rect l="0" t="0" r="r" b="b"/>
            <a:pathLst>
              <a:path w="119" h="118">
                <a:moveTo>
                  <a:pt x="55" y="0"/>
                </a:moveTo>
                <a:cubicBezTo>
                  <a:pt x="0" y="39"/>
                  <a:pt x="0" y="39"/>
                  <a:pt x="0" y="39"/>
                </a:cubicBezTo>
                <a:cubicBezTo>
                  <a:pt x="23" y="70"/>
                  <a:pt x="50" y="97"/>
                  <a:pt x="79" y="118"/>
                </a:cubicBezTo>
                <a:cubicBezTo>
                  <a:pt x="119" y="64"/>
                  <a:pt x="119" y="64"/>
                  <a:pt x="119" y="64"/>
                </a:cubicBezTo>
                <a:cubicBezTo>
                  <a:pt x="95" y="46"/>
                  <a:pt x="73" y="25"/>
                  <a:pt x="55" y="0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91" name="Freeform 47"/>
          <p:cNvSpPr/>
          <p:nvPr/>
        </p:nvSpPr>
        <p:spPr bwMode="auto">
          <a:xfrm>
            <a:off x="6696075" y="2614613"/>
            <a:ext cx="454025" cy="393700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0" y="54"/>
              </a:cxn>
              <a:cxn ang="0">
                <a:pos x="100" y="105"/>
              </a:cxn>
              <a:cxn ang="0">
                <a:pos x="121" y="41"/>
              </a:cxn>
              <a:cxn ang="0">
                <a:pos x="40" y="0"/>
              </a:cxn>
            </a:cxnLst>
            <a:rect l="0" t="0" r="r" b="b"/>
            <a:pathLst>
              <a:path w="121" h="105">
                <a:moveTo>
                  <a:pt x="40" y="0"/>
                </a:moveTo>
                <a:cubicBezTo>
                  <a:pt x="0" y="54"/>
                  <a:pt x="0" y="54"/>
                  <a:pt x="0" y="54"/>
                </a:cubicBezTo>
                <a:cubicBezTo>
                  <a:pt x="31" y="77"/>
                  <a:pt x="65" y="94"/>
                  <a:pt x="100" y="105"/>
                </a:cubicBezTo>
                <a:cubicBezTo>
                  <a:pt x="121" y="41"/>
                  <a:pt x="121" y="41"/>
                  <a:pt x="121" y="41"/>
                </a:cubicBezTo>
                <a:cubicBezTo>
                  <a:pt x="92" y="32"/>
                  <a:pt x="65" y="18"/>
                  <a:pt x="40" y="0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92" name="Freeform 48"/>
          <p:cNvSpPr/>
          <p:nvPr/>
        </p:nvSpPr>
        <p:spPr bwMode="auto">
          <a:xfrm>
            <a:off x="7070725" y="2768600"/>
            <a:ext cx="412750" cy="303213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0" y="64"/>
              </a:cxn>
              <a:cxn ang="0">
                <a:pos x="110" y="81"/>
              </a:cxn>
              <a:cxn ang="0">
                <a:pos x="110" y="14"/>
              </a:cxn>
              <a:cxn ang="0">
                <a:pos x="21" y="0"/>
              </a:cxn>
            </a:cxnLst>
            <a:rect l="0" t="0" r="r" b="b"/>
            <a:pathLst>
              <a:path w="110" h="81">
                <a:moveTo>
                  <a:pt x="21" y="0"/>
                </a:moveTo>
                <a:cubicBezTo>
                  <a:pt x="0" y="64"/>
                  <a:pt x="0" y="64"/>
                  <a:pt x="0" y="64"/>
                </a:cubicBezTo>
                <a:cubicBezTo>
                  <a:pt x="36" y="76"/>
                  <a:pt x="74" y="81"/>
                  <a:pt x="110" y="81"/>
                </a:cubicBezTo>
                <a:cubicBezTo>
                  <a:pt x="110" y="14"/>
                  <a:pt x="110" y="14"/>
                  <a:pt x="110" y="14"/>
                </a:cubicBezTo>
                <a:cubicBezTo>
                  <a:pt x="81" y="14"/>
                  <a:pt x="50" y="10"/>
                  <a:pt x="21" y="0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93" name="Freeform 49"/>
          <p:cNvSpPr/>
          <p:nvPr/>
        </p:nvSpPr>
        <p:spPr bwMode="auto">
          <a:xfrm>
            <a:off x="7483475" y="2768600"/>
            <a:ext cx="415925" cy="303213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0" y="81"/>
              </a:cxn>
              <a:cxn ang="0">
                <a:pos x="111" y="64"/>
              </a:cxn>
              <a:cxn ang="0">
                <a:pos x="90" y="0"/>
              </a:cxn>
              <a:cxn ang="0">
                <a:pos x="0" y="14"/>
              </a:cxn>
            </a:cxnLst>
            <a:rect l="0" t="0" r="r" b="b"/>
            <a:pathLst>
              <a:path w="111" h="81">
                <a:moveTo>
                  <a:pt x="0" y="14"/>
                </a:moveTo>
                <a:cubicBezTo>
                  <a:pt x="0" y="81"/>
                  <a:pt x="0" y="81"/>
                  <a:pt x="0" y="81"/>
                </a:cubicBezTo>
                <a:cubicBezTo>
                  <a:pt x="39" y="81"/>
                  <a:pt x="76" y="75"/>
                  <a:pt x="111" y="64"/>
                </a:cubicBezTo>
                <a:cubicBezTo>
                  <a:pt x="90" y="0"/>
                  <a:pt x="90" y="0"/>
                  <a:pt x="90" y="0"/>
                </a:cubicBezTo>
                <a:cubicBezTo>
                  <a:pt x="62" y="9"/>
                  <a:pt x="32" y="14"/>
                  <a:pt x="0" y="14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94" name="Freeform 50"/>
          <p:cNvSpPr/>
          <p:nvPr/>
        </p:nvSpPr>
        <p:spPr bwMode="auto">
          <a:xfrm>
            <a:off x="7820025" y="2614613"/>
            <a:ext cx="450850" cy="393700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21" y="105"/>
              </a:cxn>
              <a:cxn ang="0">
                <a:pos x="120" y="54"/>
              </a:cxn>
              <a:cxn ang="0">
                <a:pos x="81" y="0"/>
              </a:cxn>
              <a:cxn ang="0">
                <a:pos x="0" y="41"/>
              </a:cxn>
            </a:cxnLst>
            <a:rect l="0" t="0" r="r" b="b"/>
            <a:pathLst>
              <a:path w="120" h="105">
                <a:moveTo>
                  <a:pt x="0" y="41"/>
                </a:moveTo>
                <a:cubicBezTo>
                  <a:pt x="21" y="105"/>
                  <a:pt x="21" y="105"/>
                  <a:pt x="21" y="105"/>
                </a:cubicBezTo>
                <a:cubicBezTo>
                  <a:pt x="57" y="93"/>
                  <a:pt x="91" y="76"/>
                  <a:pt x="120" y="54"/>
                </a:cubicBezTo>
                <a:cubicBezTo>
                  <a:pt x="81" y="0"/>
                  <a:pt x="81" y="0"/>
                  <a:pt x="81" y="0"/>
                </a:cubicBezTo>
                <a:cubicBezTo>
                  <a:pt x="57" y="17"/>
                  <a:pt x="30" y="31"/>
                  <a:pt x="0" y="41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95" name="Freeform 51"/>
          <p:cNvSpPr/>
          <p:nvPr/>
        </p:nvSpPr>
        <p:spPr bwMode="auto">
          <a:xfrm>
            <a:off x="8124825" y="2374900"/>
            <a:ext cx="441325" cy="442913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39" y="118"/>
              </a:cxn>
              <a:cxn ang="0">
                <a:pos x="118" y="39"/>
              </a:cxn>
              <a:cxn ang="0">
                <a:pos x="64" y="0"/>
              </a:cxn>
              <a:cxn ang="0">
                <a:pos x="0" y="64"/>
              </a:cxn>
            </a:cxnLst>
            <a:rect l="0" t="0" r="r" b="b"/>
            <a:pathLst>
              <a:path w="118" h="118">
                <a:moveTo>
                  <a:pt x="0" y="64"/>
                </a:moveTo>
                <a:cubicBezTo>
                  <a:pt x="39" y="118"/>
                  <a:pt x="39" y="118"/>
                  <a:pt x="39" y="118"/>
                </a:cubicBezTo>
                <a:cubicBezTo>
                  <a:pt x="70" y="96"/>
                  <a:pt x="97" y="69"/>
                  <a:pt x="118" y="39"/>
                </a:cubicBezTo>
                <a:cubicBezTo>
                  <a:pt x="64" y="0"/>
                  <a:pt x="64" y="0"/>
                  <a:pt x="64" y="0"/>
                </a:cubicBezTo>
                <a:cubicBezTo>
                  <a:pt x="46" y="24"/>
                  <a:pt x="25" y="45"/>
                  <a:pt x="0" y="64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96" name="Freeform 52"/>
          <p:cNvSpPr/>
          <p:nvPr/>
        </p:nvSpPr>
        <p:spPr bwMode="auto">
          <a:xfrm>
            <a:off x="8364538" y="2071688"/>
            <a:ext cx="393700" cy="449263"/>
          </a:xfrm>
          <a:custGeom>
            <a:avLst/>
            <a:gdLst/>
            <a:ahLst/>
            <a:cxnLst>
              <a:cxn ang="0">
                <a:pos x="0" y="81"/>
              </a:cxn>
              <a:cxn ang="0">
                <a:pos x="54" y="120"/>
              </a:cxn>
              <a:cxn ang="0">
                <a:pos x="105" y="20"/>
              </a:cxn>
              <a:cxn ang="0">
                <a:pos x="41" y="0"/>
              </a:cxn>
              <a:cxn ang="0">
                <a:pos x="0" y="81"/>
              </a:cxn>
            </a:cxnLst>
            <a:rect l="0" t="0" r="r" b="b"/>
            <a:pathLst>
              <a:path w="105" h="120">
                <a:moveTo>
                  <a:pt x="0" y="81"/>
                </a:moveTo>
                <a:cubicBezTo>
                  <a:pt x="54" y="120"/>
                  <a:pt x="54" y="120"/>
                  <a:pt x="54" y="120"/>
                </a:cubicBezTo>
                <a:cubicBezTo>
                  <a:pt x="77" y="89"/>
                  <a:pt x="94" y="55"/>
                  <a:pt x="105" y="20"/>
                </a:cubicBezTo>
                <a:cubicBezTo>
                  <a:pt x="41" y="0"/>
                  <a:pt x="41" y="0"/>
                  <a:pt x="41" y="0"/>
                </a:cubicBezTo>
                <a:cubicBezTo>
                  <a:pt x="32" y="28"/>
                  <a:pt x="18" y="55"/>
                  <a:pt x="0" y="81"/>
                </a:cubicBezTo>
                <a:close/>
              </a:path>
            </a:pathLst>
          </a:custGeom>
          <a:solidFill>
            <a:srgbClr val="FF8F0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97" name="Freeform 53"/>
          <p:cNvSpPr/>
          <p:nvPr/>
        </p:nvSpPr>
        <p:spPr bwMode="auto">
          <a:xfrm>
            <a:off x="8518525" y="1733550"/>
            <a:ext cx="306388" cy="415925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64" y="111"/>
              </a:cxn>
              <a:cxn ang="0">
                <a:pos x="82" y="0"/>
              </a:cxn>
              <a:cxn ang="0">
                <a:pos x="14" y="0"/>
              </a:cxn>
              <a:cxn ang="0">
                <a:pos x="0" y="90"/>
              </a:cxn>
            </a:cxnLst>
            <a:rect l="0" t="0" r="r" b="b"/>
            <a:pathLst>
              <a:path w="82" h="111">
                <a:moveTo>
                  <a:pt x="0" y="90"/>
                </a:moveTo>
                <a:cubicBezTo>
                  <a:pt x="64" y="111"/>
                  <a:pt x="64" y="111"/>
                  <a:pt x="64" y="111"/>
                </a:cubicBezTo>
                <a:cubicBezTo>
                  <a:pt x="76" y="74"/>
                  <a:pt x="81" y="37"/>
                  <a:pt x="8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30"/>
                  <a:pt x="10" y="60"/>
                  <a:pt x="0" y="90"/>
                </a:cubicBezTo>
                <a:close/>
              </a:path>
            </a:pathLst>
          </a:custGeom>
          <a:solidFill>
            <a:srgbClr val="FF8F0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98" name="Freeform 54"/>
          <p:cNvSpPr/>
          <p:nvPr/>
        </p:nvSpPr>
        <p:spPr bwMode="auto">
          <a:xfrm>
            <a:off x="8518525" y="1320800"/>
            <a:ext cx="306388" cy="412750"/>
          </a:xfrm>
          <a:custGeom>
            <a:avLst/>
            <a:gdLst/>
            <a:ahLst/>
            <a:cxnLst>
              <a:cxn ang="0">
                <a:pos x="14" y="110"/>
              </a:cxn>
              <a:cxn ang="0">
                <a:pos x="82" y="110"/>
              </a:cxn>
              <a:cxn ang="0">
                <a:pos x="64" y="0"/>
              </a:cxn>
              <a:cxn ang="0">
                <a:pos x="0" y="20"/>
              </a:cxn>
              <a:cxn ang="0">
                <a:pos x="14" y="110"/>
              </a:cxn>
            </a:cxnLst>
            <a:rect l="0" t="0" r="r" b="b"/>
            <a:pathLst>
              <a:path w="82" h="110">
                <a:moveTo>
                  <a:pt x="14" y="110"/>
                </a:moveTo>
                <a:cubicBezTo>
                  <a:pt x="82" y="110"/>
                  <a:pt x="82" y="110"/>
                  <a:pt x="82" y="110"/>
                </a:cubicBezTo>
                <a:cubicBezTo>
                  <a:pt x="82" y="72"/>
                  <a:pt x="75" y="34"/>
                  <a:pt x="64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9" y="49"/>
                  <a:pt x="14" y="79"/>
                  <a:pt x="14" y="110"/>
                </a:cubicBezTo>
                <a:close/>
              </a:path>
            </a:pathLst>
          </a:custGeom>
          <a:solidFill>
            <a:srgbClr val="FF8F0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99" name="Freeform 55"/>
          <p:cNvSpPr/>
          <p:nvPr/>
        </p:nvSpPr>
        <p:spPr bwMode="auto">
          <a:xfrm>
            <a:off x="8364538" y="946150"/>
            <a:ext cx="393700" cy="449263"/>
          </a:xfrm>
          <a:custGeom>
            <a:avLst/>
            <a:gdLst/>
            <a:ahLst/>
            <a:cxnLst>
              <a:cxn ang="0">
                <a:pos x="41" y="120"/>
              </a:cxn>
              <a:cxn ang="0">
                <a:pos x="105" y="100"/>
              </a:cxn>
              <a:cxn ang="0">
                <a:pos x="54" y="0"/>
              </a:cxn>
              <a:cxn ang="0">
                <a:pos x="0" y="40"/>
              </a:cxn>
              <a:cxn ang="0">
                <a:pos x="41" y="120"/>
              </a:cxn>
            </a:cxnLst>
            <a:rect l="0" t="0" r="r" b="b"/>
            <a:pathLst>
              <a:path w="105" h="120">
                <a:moveTo>
                  <a:pt x="41" y="120"/>
                </a:moveTo>
                <a:cubicBezTo>
                  <a:pt x="105" y="100"/>
                  <a:pt x="105" y="100"/>
                  <a:pt x="105" y="100"/>
                </a:cubicBezTo>
                <a:cubicBezTo>
                  <a:pt x="93" y="63"/>
                  <a:pt x="76" y="30"/>
                  <a:pt x="54" y="0"/>
                </a:cubicBezTo>
                <a:cubicBezTo>
                  <a:pt x="0" y="40"/>
                  <a:pt x="0" y="40"/>
                  <a:pt x="0" y="40"/>
                </a:cubicBezTo>
                <a:cubicBezTo>
                  <a:pt x="17" y="64"/>
                  <a:pt x="31" y="91"/>
                  <a:pt x="41" y="120"/>
                </a:cubicBezTo>
                <a:close/>
              </a:path>
            </a:pathLst>
          </a:custGeom>
          <a:solidFill>
            <a:srgbClr val="FF8F0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00" name="Freeform 56"/>
          <p:cNvSpPr/>
          <p:nvPr/>
        </p:nvSpPr>
        <p:spPr bwMode="auto">
          <a:xfrm>
            <a:off x="8124825" y="649288"/>
            <a:ext cx="441325" cy="446088"/>
          </a:xfrm>
          <a:custGeom>
            <a:avLst/>
            <a:gdLst/>
            <a:ahLst/>
            <a:cxnLst>
              <a:cxn ang="0">
                <a:pos x="64" y="119"/>
              </a:cxn>
              <a:cxn ang="0">
                <a:pos x="118" y="79"/>
              </a:cxn>
              <a:cxn ang="0">
                <a:pos x="39" y="0"/>
              </a:cxn>
              <a:cxn ang="0">
                <a:pos x="0" y="55"/>
              </a:cxn>
              <a:cxn ang="0">
                <a:pos x="64" y="119"/>
              </a:cxn>
            </a:cxnLst>
            <a:rect l="0" t="0" r="r" b="b"/>
            <a:pathLst>
              <a:path w="118" h="119">
                <a:moveTo>
                  <a:pt x="64" y="119"/>
                </a:moveTo>
                <a:cubicBezTo>
                  <a:pt x="118" y="79"/>
                  <a:pt x="118" y="79"/>
                  <a:pt x="118" y="79"/>
                </a:cubicBezTo>
                <a:cubicBezTo>
                  <a:pt x="96" y="48"/>
                  <a:pt x="69" y="22"/>
                  <a:pt x="39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24" y="72"/>
                  <a:pt x="45" y="93"/>
                  <a:pt x="64" y="119"/>
                </a:cubicBezTo>
                <a:close/>
              </a:path>
            </a:pathLst>
          </a:custGeom>
          <a:solidFill>
            <a:srgbClr val="FF8F0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01" name="Freeform 57"/>
          <p:cNvSpPr/>
          <p:nvPr/>
        </p:nvSpPr>
        <p:spPr bwMode="auto">
          <a:xfrm>
            <a:off x="7820025" y="458788"/>
            <a:ext cx="450850" cy="393700"/>
          </a:xfrm>
          <a:custGeom>
            <a:avLst/>
            <a:gdLst/>
            <a:ahLst/>
            <a:cxnLst>
              <a:cxn ang="0">
                <a:pos x="81" y="105"/>
              </a:cxn>
              <a:cxn ang="0">
                <a:pos x="120" y="51"/>
              </a:cxn>
              <a:cxn ang="0">
                <a:pos x="21" y="0"/>
              </a:cxn>
              <a:cxn ang="0">
                <a:pos x="0" y="64"/>
              </a:cxn>
              <a:cxn ang="0">
                <a:pos x="81" y="105"/>
              </a:cxn>
            </a:cxnLst>
            <a:rect l="0" t="0" r="r" b="b"/>
            <a:pathLst>
              <a:path w="120" h="105">
                <a:moveTo>
                  <a:pt x="81" y="105"/>
                </a:moveTo>
                <a:cubicBezTo>
                  <a:pt x="120" y="51"/>
                  <a:pt x="120" y="51"/>
                  <a:pt x="120" y="51"/>
                </a:cubicBezTo>
                <a:cubicBezTo>
                  <a:pt x="89" y="28"/>
                  <a:pt x="55" y="12"/>
                  <a:pt x="21" y="0"/>
                </a:cubicBezTo>
                <a:cubicBezTo>
                  <a:pt x="0" y="64"/>
                  <a:pt x="0" y="64"/>
                  <a:pt x="0" y="64"/>
                </a:cubicBezTo>
                <a:cubicBezTo>
                  <a:pt x="28" y="73"/>
                  <a:pt x="55" y="87"/>
                  <a:pt x="81" y="105"/>
                </a:cubicBezTo>
                <a:close/>
              </a:path>
            </a:pathLst>
          </a:custGeom>
          <a:solidFill>
            <a:srgbClr val="FF8F0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02" name="Freeform 58"/>
          <p:cNvSpPr/>
          <p:nvPr/>
        </p:nvSpPr>
        <p:spPr bwMode="auto">
          <a:xfrm>
            <a:off x="7483475" y="393700"/>
            <a:ext cx="415925" cy="304800"/>
          </a:xfrm>
          <a:custGeom>
            <a:avLst/>
            <a:gdLst/>
            <a:ahLst/>
            <a:cxnLst>
              <a:cxn ang="0">
                <a:pos x="90" y="81"/>
              </a:cxn>
              <a:cxn ang="0">
                <a:pos x="111" y="17"/>
              </a:cxn>
              <a:cxn ang="0">
                <a:pos x="0" y="0"/>
              </a:cxn>
              <a:cxn ang="0">
                <a:pos x="0" y="67"/>
              </a:cxn>
              <a:cxn ang="0">
                <a:pos x="90" y="81"/>
              </a:cxn>
            </a:cxnLst>
            <a:rect l="0" t="0" r="r" b="b"/>
            <a:pathLst>
              <a:path w="111" h="81">
                <a:moveTo>
                  <a:pt x="90" y="81"/>
                </a:moveTo>
                <a:cubicBezTo>
                  <a:pt x="111" y="17"/>
                  <a:pt x="111" y="17"/>
                  <a:pt x="111" y="17"/>
                </a:cubicBezTo>
                <a:cubicBezTo>
                  <a:pt x="74" y="5"/>
                  <a:pt x="37" y="0"/>
                  <a:pt x="0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30" y="67"/>
                  <a:pt x="60" y="72"/>
                  <a:pt x="90" y="81"/>
                </a:cubicBezTo>
                <a:close/>
              </a:path>
            </a:pathLst>
          </a:custGeom>
          <a:solidFill>
            <a:srgbClr val="FF8F0D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03" name="Freeform 59"/>
          <p:cNvSpPr/>
          <p:nvPr/>
        </p:nvSpPr>
        <p:spPr bwMode="auto">
          <a:xfrm>
            <a:off x="4251325" y="393700"/>
            <a:ext cx="412750" cy="304800"/>
          </a:xfrm>
          <a:custGeom>
            <a:avLst/>
            <a:gdLst/>
            <a:ahLst/>
            <a:cxnLst>
              <a:cxn ang="0">
                <a:pos x="110" y="67"/>
              </a:cxn>
              <a:cxn ang="0">
                <a:pos x="110" y="0"/>
              </a:cxn>
              <a:cxn ang="0">
                <a:pos x="0" y="17"/>
              </a:cxn>
              <a:cxn ang="0">
                <a:pos x="21" y="81"/>
              </a:cxn>
              <a:cxn ang="0">
                <a:pos x="110" y="67"/>
              </a:cxn>
            </a:cxnLst>
            <a:rect l="0" t="0" r="r" b="b"/>
            <a:pathLst>
              <a:path w="110" h="81">
                <a:moveTo>
                  <a:pt x="110" y="67"/>
                </a:moveTo>
                <a:cubicBezTo>
                  <a:pt x="110" y="0"/>
                  <a:pt x="110" y="0"/>
                  <a:pt x="110" y="0"/>
                </a:cubicBezTo>
                <a:cubicBezTo>
                  <a:pt x="72" y="0"/>
                  <a:pt x="35" y="6"/>
                  <a:pt x="0" y="17"/>
                </a:cubicBezTo>
                <a:cubicBezTo>
                  <a:pt x="21" y="81"/>
                  <a:pt x="21" y="81"/>
                  <a:pt x="21" y="81"/>
                </a:cubicBezTo>
                <a:cubicBezTo>
                  <a:pt x="49" y="72"/>
                  <a:pt x="79" y="67"/>
                  <a:pt x="110" y="67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04" name="Freeform 60"/>
          <p:cNvSpPr/>
          <p:nvPr/>
        </p:nvSpPr>
        <p:spPr bwMode="auto">
          <a:xfrm>
            <a:off x="3876675" y="458788"/>
            <a:ext cx="452438" cy="396875"/>
          </a:xfrm>
          <a:custGeom>
            <a:avLst/>
            <a:gdLst/>
            <a:ahLst/>
            <a:cxnLst>
              <a:cxn ang="0">
                <a:pos x="121" y="64"/>
              </a:cxn>
              <a:cxn ang="0">
                <a:pos x="100" y="0"/>
              </a:cxn>
              <a:cxn ang="0">
                <a:pos x="0" y="51"/>
              </a:cxn>
              <a:cxn ang="0">
                <a:pos x="40" y="106"/>
              </a:cxn>
              <a:cxn ang="0">
                <a:pos x="121" y="64"/>
              </a:cxn>
            </a:cxnLst>
            <a:rect l="0" t="0" r="r" b="b"/>
            <a:pathLst>
              <a:path w="121" h="106">
                <a:moveTo>
                  <a:pt x="121" y="64"/>
                </a:moveTo>
                <a:cubicBezTo>
                  <a:pt x="100" y="0"/>
                  <a:pt x="100" y="0"/>
                  <a:pt x="100" y="0"/>
                </a:cubicBezTo>
                <a:cubicBezTo>
                  <a:pt x="63" y="12"/>
                  <a:pt x="30" y="30"/>
                  <a:pt x="0" y="51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64" y="88"/>
                  <a:pt x="91" y="74"/>
                  <a:pt x="121" y="64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05" name="Freeform 61"/>
          <p:cNvSpPr/>
          <p:nvPr/>
        </p:nvSpPr>
        <p:spPr bwMode="auto">
          <a:xfrm>
            <a:off x="3579813" y="649288"/>
            <a:ext cx="446088" cy="446088"/>
          </a:xfrm>
          <a:custGeom>
            <a:avLst/>
            <a:gdLst/>
            <a:ahLst/>
            <a:cxnLst>
              <a:cxn ang="0">
                <a:pos x="119" y="54"/>
              </a:cxn>
              <a:cxn ang="0">
                <a:pos x="79" y="0"/>
              </a:cxn>
              <a:cxn ang="0">
                <a:pos x="0" y="79"/>
              </a:cxn>
              <a:cxn ang="0">
                <a:pos x="55" y="119"/>
              </a:cxn>
              <a:cxn ang="0">
                <a:pos x="119" y="54"/>
              </a:cxn>
            </a:cxnLst>
            <a:rect l="0" t="0" r="r" b="b"/>
            <a:pathLst>
              <a:path w="119" h="119">
                <a:moveTo>
                  <a:pt x="119" y="54"/>
                </a:moveTo>
                <a:cubicBezTo>
                  <a:pt x="79" y="0"/>
                  <a:pt x="79" y="0"/>
                  <a:pt x="79" y="0"/>
                </a:cubicBezTo>
                <a:cubicBezTo>
                  <a:pt x="48" y="23"/>
                  <a:pt x="22" y="50"/>
                  <a:pt x="0" y="79"/>
                </a:cubicBezTo>
                <a:cubicBezTo>
                  <a:pt x="55" y="119"/>
                  <a:pt x="55" y="119"/>
                  <a:pt x="55" y="119"/>
                </a:cubicBezTo>
                <a:cubicBezTo>
                  <a:pt x="72" y="95"/>
                  <a:pt x="93" y="73"/>
                  <a:pt x="119" y="54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06" name="Freeform 62"/>
          <p:cNvSpPr/>
          <p:nvPr/>
        </p:nvSpPr>
        <p:spPr bwMode="auto">
          <a:xfrm>
            <a:off x="3387725" y="946150"/>
            <a:ext cx="393700" cy="454025"/>
          </a:xfrm>
          <a:custGeom>
            <a:avLst/>
            <a:gdLst/>
            <a:ahLst/>
            <a:cxnLst>
              <a:cxn ang="0">
                <a:pos x="105" y="40"/>
              </a:cxn>
              <a:cxn ang="0">
                <a:pos x="51" y="0"/>
              </a:cxn>
              <a:cxn ang="0">
                <a:pos x="0" y="100"/>
              </a:cxn>
              <a:cxn ang="0">
                <a:pos x="64" y="121"/>
              </a:cxn>
              <a:cxn ang="0">
                <a:pos x="105" y="40"/>
              </a:cxn>
            </a:cxnLst>
            <a:rect l="0" t="0" r="r" b="b"/>
            <a:pathLst>
              <a:path w="105" h="121">
                <a:moveTo>
                  <a:pt x="105" y="40"/>
                </a:moveTo>
                <a:cubicBezTo>
                  <a:pt x="51" y="0"/>
                  <a:pt x="51" y="0"/>
                  <a:pt x="51" y="0"/>
                </a:cubicBezTo>
                <a:cubicBezTo>
                  <a:pt x="28" y="31"/>
                  <a:pt x="12" y="65"/>
                  <a:pt x="0" y="100"/>
                </a:cubicBezTo>
                <a:cubicBezTo>
                  <a:pt x="64" y="121"/>
                  <a:pt x="64" y="121"/>
                  <a:pt x="64" y="121"/>
                </a:cubicBezTo>
                <a:cubicBezTo>
                  <a:pt x="74" y="92"/>
                  <a:pt x="87" y="65"/>
                  <a:pt x="105" y="40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07" name="Freeform 63"/>
          <p:cNvSpPr/>
          <p:nvPr/>
        </p:nvSpPr>
        <p:spPr bwMode="auto">
          <a:xfrm>
            <a:off x="3324225" y="1320800"/>
            <a:ext cx="304800" cy="412750"/>
          </a:xfrm>
          <a:custGeom>
            <a:avLst/>
            <a:gdLst/>
            <a:ahLst/>
            <a:cxnLst>
              <a:cxn ang="0">
                <a:pos x="81" y="20"/>
              </a:cxn>
              <a:cxn ang="0">
                <a:pos x="17" y="0"/>
              </a:cxn>
              <a:cxn ang="0">
                <a:pos x="0" y="110"/>
              </a:cxn>
              <a:cxn ang="0">
                <a:pos x="67" y="110"/>
              </a:cxn>
              <a:cxn ang="0">
                <a:pos x="81" y="20"/>
              </a:cxn>
            </a:cxnLst>
            <a:rect l="0" t="0" r="r" b="b"/>
            <a:pathLst>
              <a:path w="81" h="110">
                <a:moveTo>
                  <a:pt x="81" y="20"/>
                </a:moveTo>
                <a:cubicBezTo>
                  <a:pt x="17" y="0"/>
                  <a:pt x="17" y="0"/>
                  <a:pt x="17" y="0"/>
                </a:cubicBezTo>
                <a:cubicBezTo>
                  <a:pt x="5" y="36"/>
                  <a:pt x="0" y="74"/>
                  <a:pt x="0" y="110"/>
                </a:cubicBezTo>
                <a:cubicBezTo>
                  <a:pt x="67" y="110"/>
                  <a:pt x="67" y="110"/>
                  <a:pt x="67" y="110"/>
                </a:cubicBezTo>
                <a:cubicBezTo>
                  <a:pt x="67" y="80"/>
                  <a:pt x="72" y="50"/>
                  <a:pt x="81" y="20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08" name="Freeform 64"/>
          <p:cNvSpPr/>
          <p:nvPr/>
        </p:nvSpPr>
        <p:spPr bwMode="auto">
          <a:xfrm>
            <a:off x="3324225" y="1733550"/>
            <a:ext cx="304800" cy="415925"/>
          </a:xfrm>
          <a:custGeom>
            <a:avLst/>
            <a:gdLst/>
            <a:ahLst/>
            <a:cxnLst>
              <a:cxn ang="0">
                <a:pos x="67" y="0"/>
              </a:cxn>
              <a:cxn ang="0">
                <a:pos x="0" y="0"/>
              </a:cxn>
              <a:cxn ang="0">
                <a:pos x="17" y="111"/>
              </a:cxn>
              <a:cxn ang="0">
                <a:pos x="81" y="90"/>
              </a:cxn>
              <a:cxn ang="0">
                <a:pos x="67" y="0"/>
              </a:cxn>
            </a:cxnLst>
            <a:rect l="0" t="0" r="r" b="b"/>
            <a:pathLst>
              <a:path w="81" h="111">
                <a:moveTo>
                  <a:pt x="6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9"/>
                  <a:pt x="6" y="76"/>
                  <a:pt x="17" y="111"/>
                </a:cubicBezTo>
                <a:cubicBezTo>
                  <a:pt x="81" y="90"/>
                  <a:pt x="81" y="90"/>
                  <a:pt x="81" y="90"/>
                </a:cubicBezTo>
                <a:cubicBezTo>
                  <a:pt x="72" y="61"/>
                  <a:pt x="67" y="31"/>
                  <a:pt x="67" y="0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09" name="Freeform 65"/>
          <p:cNvSpPr/>
          <p:nvPr/>
        </p:nvSpPr>
        <p:spPr bwMode="auto">
          <a:xfrm>
            <a:off x="3387725" y="2071688"/>
            <a:ext cx="398463" cy="449263"/>
          </a:xfrm>
          <a:custGeom>
            <a:avLst/>
            <a:gdLst/>
            <a:ahLst/>
            <a:cxnLst>
              <a:cxn ang="0">
                <a:pos x="64" y="0"/>
              </a:cxn>
              <a:cxn ang="0">
                <a:pos x="0" y="21"/>
              </a:cxn>
              <a:cxn ang="0">
                <a:pos x="51" y="120"/>
              </a:cxn>
              <a:cxn ang="0">
                <a:pos x="106" y="81"/>
              </a:cxn>
              <a:cxn ang="0">
                <a:pos x="64" y="0"/>
              </a:cxn>
            </a:cxnLst>
            <a:rect l="0" t="0" r="r" b="b"/>
            <a:pathLst>
              <a:path w="106" h="120">
                <a:moveTo>
                  <a:pt x="64" y="0"/>
                </a:moveTo>
                <a:cubicBezTo>
                  <a:pt x="0" y="21"/>
                  <a:pt x="0" y="21"/>
                  <a:pt x="0" y="21"/>
                </a:cubicBezTo>
                <a:cubicBezTo>
                  <a:pt x="12" y="57"/>
                  <a:pt x="30" y="91"/>
                  <a:pt x="51" y="120"/>
                </a:cubicBezTo>
                <a:cubicBezTo>
                  <a:pt x="106" y="81"/>
                  <a:pt x="106" y="81"/>
                  <a:pt x="106" y="81"/>
                </a:cubicBezTo>
                <a:cubicBezTo>
                  <a:pt x="88" y="57"/>
                  <a:pt x="74" y="30"/>
                  <a:pt x="64" y="0"/>
                </a:cubicBezTo>
                <a:close/>
              </a:path>
            </a:pathLst>
          </a:custGeom>
          <a:solidFill>
            <a:srgbClr val="92CCF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10" name="Freeform 66"/>
          <p:cNvSpPr/>
          <p:nvPr/>
        </p:nvSpPr>
        <p:spPr bwMode="auto">
          <a:xfrm>
            <a:off x="3579813" y="2374900"/>
            <a:ext cx="446088" cy="442913"/>
          </a:xfrm>
          <a:custGeom>
            <a:avLst/>
            <a:gdLst/>
            <a:ahLst/>
            <a:cxnLst>
              <a:cxn ang="0">
                <a:pos x="54" y="0"/>
              </a:cxn>
              <a:cxn ang="0">
                <a:pos x="0" y="39"/>
              </a:cxn>
              <a:cxn ang="0">
                <a:pos x="79" y="118"/>
              </a:cxn>
              <a:cxn ang="0">
                <a:pos x="119" y="64"/>
              </a:cxn>
              <a:cxn ang="0">
                <a:pos x="54" y="0"/>
              </a:cxn>
            </a:cxnLst>
            <a:rect l="0" t="0" r="r" b="b"/>
            <a:pathLst>
              <a:path w="119" h="118">
                <a:moveTo>
                  <a:pt x="54" y="0"/>
                </a:moveTo>
                <a:cubicBezTo>
                  <a:pt x="0" y="39"/>
                  <a:pt x="0" y="39"/>
                  <a:pt x="0" y="39"/>
                </a:cubicBezTo>
                <a:cubicBezTo>
                  <a:pt x="23" y="70"/>
                  <a:pt x="50" y="97"/>
                  <a:pt x="79" y="118"/>
                </a:cubicBezTo>
                <a:cubicBezTo>
                  <a:pt x="119" y="64"/>
                  <a:pt x="119" y="64"/>
                  <a:pt x="119" y="64"/>
                </a:cubicBezTo>
                <a:cubicBezTo>
                  <a:pt x="95" y="46"/>
                  <a:pt x="73" y="25"/>
                  <a:pt x="54" y="0"/>
                </a:cubicBezTo>
                <a:close/>
              </a:path>
            </a:pathLst>
          </a:custGeom>
          <a:solidFill>
            <a:srgbClr val="B70E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11" name="Freeform 67"/>
          <p:cNvSpPr/>
          <p:nvPr/>
        </p:nvSpPr>
        <p:spPr bwMode="auto">
          <a:xfrm>
            <a:off x="3876675" y="2614613"/>
            <a:ext cx="452438" cy="393700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0" y="54"/>
              </a:cxn>
              <a:cxn ang="0">
                <a:pos x="100" y="105"/>
              </a:cxn>
              <a:cxn ang="0">
                <a:pos x="121" y="41"/>
              </a:cxn>
              <a:cxn ang="0">
                <a:pos x="40" y="0"/>
              </a:cxn>
            </a:cxnLst>
            <a:rect l="0" t="0" r="r" b="b"/>
            <a:pathLst>
              <a:path w="121" h="105">
                <a:moveTo>
                  <a:pt x="40" y="0"/>
                </a:moveTo>
                <a:cubicBezTo>
                  <a:pt x="0" y="54"/>
                  <a:pt x="0" y="54"/>
                  <a:pt x="0" y="54"/>
                </a:cubicBezTo>
                <a:cubicBezTo>
                  <a:pt x="31" y="77"/>
                  <a:pt x="65" y="94"/>
                  <a:pt x="100" y="105"/>
                </a:cubicBezTo>
                <a:cubicBezTo>
                  <a:pt x="121" y="41"/>
                  <a:pt x="121" y="41"/>
                  <a:pt x="121" y="41"/>
                </a:cubicBezTo>
                <a:cubicBezTo>
                  <a:pt x="92" y="32"/>
                  <a:pt x="65" y="18"/>
                  <a:pt x="40" y="0"/>
                </a:cubicBezTo>
                <a:close/>
              </a:path>
            </a:pathLst>
          </a:custGeom>
          <a:solidFill>
            <a:srgbClr val="B70E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12" name="Freeform 68"/>
          <p:cNvSpPr/>
          <p:nvPr/>
        </p:nvSpPr>
        <p:spPr bwMode="auto">
          <a:xfrm>
            <a:off x="4251325" y="2768600"/>
            <a:ext cx="412750" cy="303213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0" y="64"/>
              </a:cxn>
              <a:cxn ang="0">
                <a:pos x="110" y="81"/>
              </a:cxn>
              <a:cxn ang="0">
                <a:pos x="110" y="14"/>
              </a:cxn>
              <a:cxn ang="0">
                <a:pos x="21" y="0"/>
              </a:cxn>
            </a:cxnLst>
            <a:rect l="0" t="0" r="r" b="b"/>
            <a:pathLst>
              <a:path w="110" h="81">
                <a:moveTo>
                  <a:pt x="21" y="0"/>
                </a:moveTo>
                <a:cubicBezTo>
                  <a:pt x="0" y="64"/>
                  <a:pt x="0" y="64"/>
                  <a:pt x="0" y="64"/>
                </a:cubicBezTo>
                <a:cubicBezTo>
                  <a:pt x="36" y="76"/>
                  <a:pt x="74" y="81"/>
                  <a:pt x="110" y="81"/>
                </a:cubicBezTo>
                <a:cubicBezTo>
                  <a:pt x="110" y="14"/>
                  <a:pt x="110" y="14"/>
                  <a:pt x="110" y="14"/>
                </a:cubicBezTo>
                <a:cubicBezTo>
                  <a:pt x="80" y="14"/>
                  <a:pt x="50" y="10"/>
                  <a:pt x="21" y="0"/>
                </a:cubicBezTo>
                <a:close/>
              </a:path>
            </a:pathLst>
          </a:custGeom>
          <a:solidFill>
            <a:srgbClr val="B70E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13" name="Freeform 69"/>
          <p:cNvSpPr/>
          <p:nvPr/>
        </p:nvSpPr>
        <p:spPr bwMode="auto">
          <a:xfrm>
            <a:off x="4664075" y="2768600"/>
            <a:ext cx="415925" cy="303213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0" y="81"/>
              </a:cxn>
              <a:cxn ang="0">
                <a:pos x="111" y="64"/>
              </a:cxn>
              <a:cxn ang="0">
                <a:pos x="90" y="0"/>
              </a:cxn>
              <a:cxn ang="0">
                <a:pos x="0" y="14"/>
              </a:cxn>
            </a:cxnLst>
            <a:rect l="0" t="0" r="r" b="b"/>
            <a:pathLst>
              <a:path w="111" h="81">
                <a:moveTo>
                  <a:pt x="0" y="14"/>
                </a:moveTo>
                <a:cubicBezTo>
                  <a:pt x="0" y="81"/>
                  <a:pt x="0" y="81"/>
                  <a:pt x="0" y="81"/>
                </a:cubicBezTo>
                <a:cubicBezTo>
                  <a:pt x="39" y="81"/>
                  <a:pt x="76" y="75"/>
                  <a:pt x="111" y="64"/>
                </a:cubicBezTo>
                <a:cubicBezTo>
                  <a:pt x="90" y="0"/>
                  <a:pt x="90" y="0"/>
                  <a:pt x="90" y="0"/>
                </a:cubicBezTo>
                <a:cubicBezTo>
                  <a:pt x="61" y="9"/>
                  <a:pt x="31" y="14"/>
                  <a:pt x="0" y="14"/>
                </a:cubicBezTo>
                <a:close/>
              </a:path>
            </a:pathLst>
          </a:custGeom>
          <a:solidFill>
            <a:srgbClr val="B70E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14" name="Freeform 70"/>
          <p:cNvSpPr/>
          <p:nvPr/>
        </p:nvSpPr>
        <p:spPr bwMode="auto">
          <a:xfrm>
            <a:off x="5000625" y="2614613"/>
            <a:ext cx="450850" cy="393700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21" y="105"/>
              </a:cxn>
              <a:cxn ang="0">
                <a:pos x="120" y="54"/>
              </a:cxn>
              <a:cxn ang="0">
                <a:pos x="81" y="0"/>
              </a:cxn>
              <a:cxn ang="0">
                <a:pos x="0" y="41"/>
              </a:cxn>
            </a:cxnLst>
            <a:rect l="0" t="0" r="r" b="b"/>
            <a:pathLst>
              <a:path w="120" h="105">
                <a:moveTo>
                  <a:pt x="0" y="41"/>
                </a:moveTo>
                <a:cubicBezTo>
                  <a:pt x="21" y="105"/>
                  <a:pt x="21" y="105"/>
                  <a:pt x="21" y="105"/>
                </a:cubicBezTo>
                <a:cubicBezTo>
                  <a:pt x="57" y="93"/>
                  <a:pt x="91" y="76"/>
                  <a:pt x="120" y="54"/>
                </a:cubicBezTo>
                <a:cubicBezTo>
                  <a:pt x="81" y="0"/>
                  <a:pt x="81" y="0"/>
                  <a:pt x="81" y="0"/>
                </a:cubicBezTo>
                <a:cubicBezTo>
                  <a:pt x="57" y="17"/>
                  <a:pt x="30" y="31"/>
                  <a:pt x="0" y="41"/>
                </a:cubicBezTo>
                <a:close/>
              </a:path>
            </a:pathLst>
          </a:custGeom>
          <a:solidFill>
            <a:srgbClr val="B70E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15" name="Freeform 71"/>
          <p:cNvSpPr/>
          <p:nvPr/>
        </p:nvSpPr>
        <p:spPr bwMode="auto">
          <a:xfrm>
            <a:off x="5303838" y="2374900"/>
            <a:ext cx="442913" cy="442913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39" y="118"/>
              </a:cxn>
              <a:cxn ang="0">
                <a:pos x="118" y="39"/>
              </a:cxn>
              <a:cxn ang="0">
                <a:pos x="64" y="0"/>
              </a:cxn>
              <a:cxn ang="0">
                <a:pos x="0" y="64"/>
              </a:cxn>
            </a:cxnLst>
            <a:rect l="0" t="0" r="r" b="b"/>
            <a:pathLst>
              <a:path w="118" h="118">
                <a:moveTo>
                  <a:pt x="0" y="64"/>
                </a:moveTo>
                <a:cubicBezTo>
                  <a:pt x="39" y="118"/>
                  <a:pt x="39" y="118"/>
                  <a:pt x="39" y="118"/>
                </a:cubicBezTo>
                <a:cubicBezTo>
                  <a:pt x="70" y="96"/>
                  <a:pt x="97" y="69"/>
                  <a:pt x="118" y="39"/>
                </a:cubicBezTo>
                <a:cubicBezTo>
                  <a:pt x="64" y="0"/>
                  <a:pt x="64" y="0"/>
                  <a:pt x="64" y="0"/>
                </a:cubicBezTo>
                <a:cubicBezTo>
                  <a:pt x="46" y="24"/>
                  <a:pt x="25" y="45"/>
                  <a:pt x="0" y="64"/>
                </a:cubicBezTo>
                <a:close/>
              </a:path>
            </a:pathLst>
          </a:custGeom>
          <a:solidFill>
            <a:srgbClr val="B70E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16" name="Freeform 72"/>
          <p:cNvSpPr/>
          <p:nvPr/>
        </p:nvSpPr>
        <p:spPr bwMode="auto">
          <a:xfrm>
            <a:off x="5545138" y="2071688"/>
            <a:ext cx="393700" cy="449263"/>
          </a:xfrm>
          <a:custGeom>
            <a:avLst/>
            <a:gdLst/>
            <a:ahLst/>
            <a:cxnLst>
              <a:cxn ang="0">
                <a:pos x="0" y="81"/>
              </a:cxn>
              <a:cxn ang="0">
                <a:pos x="54" y="120"/>
              </a:cxn>
              <a:cxn ang="0">
                <a:pos x="105" y="20"/>
              </a:cxn>
              <a:cxn ang="0">
                <a:pos x="41" y="0"/>
              </a:cxn>
              <a:cxn ang="0">
                <a:pos x="0" y="81"/>
              </a:cxn>
            </a:cxnLst>
            <a:rect l="0" t="0" r="r" b="b"/>
            <a:pathLst>
              <a:path w="105" h="120">
                <a:moveTo>
                  <a:pt x="0" y="81"/>
                </a:moveTo>
                <a:cubicBezTo>
                  <a:pt x="54" y="120"/>
                  <a:pt x="54" y="120"/>
                  <a:pt x="54" y="120"/>
                </a:cubicBezTo>
                <a:cubicBezTo>
                  <a:pt x="77" y="89"/>
                  <a:pt x="94" y="55"/>
                  <a:pt x="105" y="20"/>
                </a:cubicBezTo>
                <a:cubicBezTo>
                  <a:pt x="41" y="0"/>
                  <a:pt x="41" y="0"/>
                  <a:pt x="41" y="0"/>
                </a:cubicBezTo>
                <a:cubicBezTo>
                  <a:pt x="32" y="28"/>
                  <a:pt x="18" y="55"/>
                  <a:pt x="0" y="81"/>
                </a:cubicBezTo>
                <a:close/>
              </a:path>
            </a:pathLst>
          </a:custGeom>
          <a:solidFill>
            <a:srgbClr val="B70E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17" name="Freeform 73"/>
          <p:cNvSpPr/>
          <p:nvPr/>
        </p:nvSpPr>
        <p:spPr bwMode="auto">
          <a:xfrm>
            <a:off x="5697538" y="1733550"/>
            <a:ext cx="304800" cy="415925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64" y="111"/>
              </a:cxn>
              <a:cxn ang="0">
                <a:pos x="81" y="0"/>
              </a:cxn>
              <a:cxn ang="0">
                <a:pos x="14" y="0"/>
              </a:cxn>
              <a:cxn ang="0">
                <a:pos x="0" y="90"/>
              </a:cxn>
            </a:cxnLst>
            <a:rect l="0" t="0" r="r" b="b"/>
            <a:pathLst>
              <a:path w="81" h="111">
                <a:moveTo>
                  <a:pt x="0" y="90"/>
                </a:moveTo>
                <a:cubicBezTo>
                  <a:pt x="64" y="111"/>
                  <a:pt x="64" y="111"/>
                  <a:pt x="64" y="111"/>
                </a:cubicBezTo>
                <a:cubicBezTo>
                  <a:pt x="76" y="74"/>
                  <a:pt x="81" y="37"/>
                  <a:pt x="8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30"/>
                  <a:pt x="10" y="60"/>
                  <a:pt x="0" y="90"/>
                </a:cubicBezTo>
                <a:close/>
              </a:path>
            </a:pathLst>
          </a:custGeom>
          <a:solidFill>
            <a:srgbClr val="B70E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18" name="Freeform 74"/>
          <p:cNvSpPr/>
          <p:nvPr/>
        </p:nvSpPr>
        <p:spPr bwMode="auto">
          <a:xfrm>
            <a:off x="5697538" y="1320800"/>
            <a:ext cx="304800" cy="412750"/>
          </a:xfrm>
          <a:custGeom>
            <a:avLst/>
            <a:gdLst/>
            <a:ahLst/>
            <a:cxnLst>
              <a:cxn ang="0">
                <a:pos x="14" y="110"/>
              </a:cxn>
              <a:cxn ang="0">
                <a:pos x="81" y="110"/>
              </a:cxn>
              <a:cxn ang="0">
                <a:pos x="64" y="0"/>
              </a:cxn>
              <a:cxn ang="0">
                <a:pos x="0" y="20"/>
              </a:cxn>
              <a:cxn ang="0">
                <a:pos x="14" y="110"/>
              </a:cxn>
            </a:cxnLst>
            <a:rect l="0" t="0" r="r" b="b"/>
            <a:pathLst>
              <a:path w="81" h="110">
                <a:moveTo>
                  <a:pt x="14" y="110"/>
                </a:moveTo>
                <a:cubicBezTo>
                  <a:pt x="81" y="110"/>
                  <a:pt x="81" y="110"/>
                  <a:pt x="81" y="110"/>
                </a:cubicBezTo>
                <a:cubicBezTo>
                  <a:pt x="81" y="72"/>
                  <a:pt x="75" y="34"/>
                  <a:pt x="64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9" y="49"/>
                  <a:pt x="14" y="79"/>
                  <a:pt x="14" y="110"/>
                </a:cubicBezTo>
                <a:close/>
              </a:path>
            </a:pathLst>
          </a:custGeom>
          <a:solidFill>
            <a:srgbClr val="B70E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19" name="Freeform 75"/>
          <p:cNvSpPr/>
          <p:nvPr/>
        </p:nvSpPr>
        <p:spPr bwMode="auto">
          <a:xfrm>
            <a:off x="5545138" y="946150"/>
            <a:ext cx="393700" cy="449263"/>
          </a:xfrm>
          <a:custGeom>
            <a:avLst/>
            <a:gdLst/>
            <a:ahLst/>
            <a:cxnLst>
              <a:cxn ang="0">
                <a:pos x="41" y="120"/>
              </a:cxn>
              <a:cxn ang="0">
                <a:pos x="105" y="100"/>
              </a:cxn>
              <a:cxn ang="0">
                <a:pos x="54" y="0"/>
              </a:cxn>
              <a:cxn ang="0">
                <a:pos x="0" y="40"/>
              </a:cxn>
              <a:cxn ang="0">
                <a:pos x="41" y="120"/>
              </a:cxn>
            </a:cxnLst>
            <a:rect l="0" t="0" r="r" b="b"/>
            <a:pathLst>
              <a:path w="105" h="120">
                <a:moveTo>
                  <a:pt x="41" y="120"/>
                </a:moveTo>
                <a:cubicBezTo>
                  <a:pt x="105" y="100"/>
                  <a:pt x="105" y="100"/>
                  <a:pt x="105" y="100"/>
                </a:cubicBezTo>
                <a:cubicBezTo>
                  <a:pt x="93" y="63"/>
                  <a:pt x="76" y="30"/>
                  <a:pt x="54" y="0"/>
                </a:cubicBezTo>
                <a:cubicBezTo>
                  <a:pt x="0" y="40"/>
                  <a:pt x="0" y="40"/>
                  <a:pt x="0" y="40"/>
                </a:cubicBezTo>
                <a:cubicBezTo>
                  <a:pt x="17" y="64"/>
                  <a:pt x="31" y="91"/>
                  <a:pt x="41" y="120"/>
                </a:cubicBezTo>
                <a:close/>
              </a:path>
            </a:pathLst>
          </a:custGeom>
          <a:solidFill>
            <a:srgbClr val="B70E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20" name="Freeform 76"/>
          <p:cNvSpPr/>
          <p:nvPr/>
        </p:nvSpPr>
        <p:spPr bwMode="auto">
          <a:xfrm>
            <a:off x="5303838" y="649288"/>
            <a:ext cx="442913" cy="446088"/>
          </a:xfrm>
          <a:custGeom>
            <a:avLst/>
            <a:gdLst/>
            <a:ahLst/>
            <a:cxnLst>
              <a:cxn ang="0">
                <a:pos x="64" y="119"/>
              </a:cxn>
              <a:cxn ang="0">
                <a:pos x="118" y="79"/>
              </a:cxn>
              <a:cxn ang="0">
                <a:pos x="39" y="0"/>
              </a:cxn>
              <a:cxn ang="0">
                <a:pos x="0" y="55"/>
              </a:cxn>
              <a:cxn ang="0">
                <a:pos x="64" y="119"/>
              </a:cxn>
            </a:cxnLst>
            <a:rect l="0" t="0" r="r" b="b"/>
            <a:pathLst>
              <a:path w="118" h="119">
                <a:moveTo>
                  <a:pt x="64" y="119"/>
                </a:moveTo>
                <a:cubicBezTo>
                  <a:pt x="118" y="79"/>
                  <a:pt x="118" y="79"/>
                  <a:pt x="118" y="79"/>
                </a:cubicBezTo>
                <a:cubicBezTo>
                  <a:pt x="96" y="48"/>
                  <a:pt x="69" y="22"/>
                  <a:pt x="39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24" y="72"/>
                  <a:pt x="45" y="93"/>
                  <a:pt x="64" y="119"/>
                </a:cubicBezTo>
                <a:close/>
              </a:path>
            </a:pathLst>
          </a:custGeom>
          <a:solidFill>
            <a:srgbClr val="B70E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21" name="Freeform 77"/>
          <p:cNvSpPr/>
          <p:nvPr/>
        </p:nvSpPr>
        <p:spPr bwMode="auto">
          <a:xfrm>
            <a:off x="5000625" y="458788"/>
            <a:ext cx="450850" cy="393700"/>
          </a:xfrm>
          <a:custGeom>
            <a:avLst/>
            <a:gdLst/>
            <a:ahLst/>
            <a:cxnLst>
              <a:cxn ang="0">
                <a:pos x="81" y="105"/>
              </a:cxn>
              <a:cxn ang="0">
                <a:pos x="120" y="51"/>
              </a:cxn>
              <a:cxn ang="0">
                <a:pos x="20" y="0"/>
              </a:cxn>
              <a:cxn ang="0">
                <a:pos x="0" y="64"/>
              </a:cxn>
              <a:cxn ang="0">
                <a:pos x="81" y="105"/>
              </a:cxn>
            </a:cxnLst>
            <a:rect l="0" t="0" r="r" b="b"/>
            <a:pathLst>
              <a:path w="120" h="105">
                <a:moveTo>
                  <a:pt x="81" y="105"/>
                </a:moveTo>
                <a:cubicBezTo>
                  <a:pt x="120" y="51"/>
                  <a:pt x="120" y="51"/>
                  <a:pt x="120" y="51"/>
                </a:cubicBezTo>
                <a:cubicBezTo>
                  <a:pt x="89" y="28"/>
                  <a:pt x="55" y="12"/>
                  <a:pt x="20" y="0"/>
                </a:cubicBezTo>
                <a:cubicBezTo>
                  <a:pt x="0" y="64"/>
                  <a:pt x="0" y="64"/>
                  <a:pt x="0" y="64"/>
                </a:cubicBezTo>
                <a:cubicBezTo>
                  <a:pt x="28" y="73"/>
                  <a:pt x="55" y="87"/>
                  <a:pt x="81" y="105"/>
                </a:cubicBezTo>
                <a:close/>
              </a:path>
            </a:pathLst>
          </a:custGeom>
          <a:solidFill>
            <a:srgbClr val="B70E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22" name="Freeform 78"/>
          <p:cNvSpPr/>
          <p:nvPr/>
        </p:nvSpPr>
        <p:spPr bwMode="auto">
          <a:xfrm>
            <a:off x="4664075" y="393700"/>
            <a:ext cx="415925" cy="304800"/>
          </a:xfrm>
          <a:custGeom>
            <a:avLst/>
            <a:gdLst/>
            <a:ahLst/>
            <a:cxnLst>
              <a:cxn ang="0">
                <a:pos x="90" y="81"/>
              </a:cxn>
              <a:cxn ang="0">
                <a:pos x="111" y="17"/>
              </a:cxn>
              <a:cxn ang="0">
                <a:pos x="0" y="0"/>
              </a:cxn>
              <a:cxn ang="0">
                <a:pos x="0" y="67"/>
              </a:cxn>
              <a:cxn ang="0">
                <a:pos x="90" y="81"/>
              </a:cxn>
            </a:cxnLst>
            <a:rect l="0" t="0" r="r" b="b"/>
            <a:pathLst>
              <a:path w="111" h="81">
                <a:moveTo>
                  <a:pt x="90" y="81"/>
                </a:moveTo>
                <a:cubicBezTo>
                  <a:pt x="111" y="17"/>
                  <a:pt x="111" y="17"/>
                  <a:pt x="111" y="17"/>
                </a:cubicBezTo>
                <a:cubicBezTo>
                  <a:pt x="74" y="5"/>
                  <a:pt x="37" y="0"/>
                  <a:pt x="0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30" y="67"/>
                  <a:pt x="60" y="72"/>
                  <a:pt x="90" y="81"/>
                </a:cubicBezTo>
                <a:close/>
              </a:path>
            </a:pathLst>
          </a:custGeom>
          <a:solidFill>
            <a:srgbClr val="B70E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23" name="Rectangle 79"/>
          <p:cNvSpPr>
            <a:spLocks noChangeArrowheads="1"/>
          </p:cNvSpPr>
          <p:nvPr/>
        </p:nvSpPr>
        <p:spPr bwMode="auto">
          <a:xfrm>
            <a:off x="3324225" y="3275013"/>
            <a:ext cx="5500688" cy="1320800"/>
          </a:xfrm>
          <a:prstGeom prst="rect">
            <a:avLst/>
          </a:prstGeom>
          <a:solidFill>
            <a:srgbClr val="2D4056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24" name="Freeform 80"/>
          <p:cNvSpPr/>
          <p:nvPr/>
        </p:nvSpPr>
        <p:spPr bwMode="auto">
          <a:xfrm>
            <a:off x="4216400" y="3379788"/>
            <a:ext cx="60325" cy="112713"/>
          </a:xfrm>
          <a:custGeom>
            <a:avLst/>
            <a:gdLst/>
            <a:ahLst/>
            <a:cxnLst>
              <a:cxn ang="0">
                <a:pos x="38" y="66"/>
              </a:cxn>
              <a:cxn ang="0">
                <a:pos x="36" y="71"/>
              </a:cxn>
              <a:cxn ang="0">
                <a:pos x="0" y="71"/>
              </a:cxn>
              <a:cxn ang="0">
                <a:pos x="0" y="0"/>
              </a:cxn>
              <a:cxn ang="0">
                <a:pos x="8" y="0"/>
              </a:cxn>
              <a:cxn ang="0">
                <a:pos x="8" y="66"/>
              </a:cxn>
              <a:cxn ang="0">
                <a:pos x="38" y="66"/>
              </a:cxn>
            </a:cxnLst>
            <a:rect l="0" t="0" r="r" b="b"/>
            <a:pathLst>
              <a:path w="38" h="71">
                <a:moveTo>
                  <a:pt x="38" y="66"/>
                </a:moveTo>
                <a:lnTo>
                  <a:pt x="36" y="71"/>
                </a:lnTo>
                <a:lnTo>
                  <a:pt x="0" y="71"/>
                </a:lnTo>
                <a:lnTo>
                  <a:pt x="0" y="0"/>
                </a:lnTo>
                <a:lnTo>
                  <a:pt x="8" y="0"/>
                </a:lnTo>
                <a:lnTo>
                  <a:pt x="8" y="66"/>
                </a:lnTo>
                <a:lnTo>
                  <a:pt x="38" y="6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25" name="Freeform 81"/>
          <p:cNvSpPr>
            <a:spLocks noEditPoints="1"/>
          </p:cNvSpPr>
          <p:nvPr/>
        </p:nvSpPr>
        <p:spPr bwMode="auto">
          <a:xfrm>
            <a:off x="4287838" y="3406775"/>
            <a:ext cx="76200" cy="88900"/>
          </a:xfrm>
          <a:custGeom>
            <a:avLst/>
            <a:gdLst/>
            <a:ahLst/>
            <a:cxnLst>
              <a:cxn ang="0">
                <a:pos x="20" y="12"/>
              </a:cxn>
              <a:cxn ang="0">
                <a:pos x="10" y="24"/>
              </a:cxn>
              <a:cxn ang="0">
                <a:pos x="0" y="12"/>
              </a:cxn>
              <a:cxn ang="0">
                <a:pos x="10" y="0"/>
              </a:cxn>
              <a:cxn ang="0">
                <a:pos x="20" y="12"/>
              </a:cxn>
              <a:cxn ang="0">
                <a:pos x="3" y="12"/>
              </a:cxn>
              <a:cxn ang="0">
                <a:pos x="10" y="21"/>
              </a:cxn>
              <a:cxn ang="0">
                <a:pos x="17" y="12"/>
              </a:cxn>
              <a:cxn ang="0">
                <a:pos x="10" y="2"/>
              </a:cxn>
              <a:cxn ang="0">
                <a:pos x="3" y="12"/>
              </a:cxn>
            </a:cxnLst>
            <a:rect l="0" t="0" r="r" b="b"/>
            <a:pathLst>
              <a:path w="20" h="24">
                <a:moveTo>
                  <a:pt x="20" y="12"/>
                </a:moveTo>
                <a:cubicBezTo>
                  <a:pt x="20" y="19"/>
                  <a:pt x="16" y="24"/>
                  <a:pt x="10" y="24"/>
                </a:cubicBezTo>
                <a:cubicBezTo>
                  <a:pt x="4" y="24"/>
                  <a:pt x="0" y="19"/>
                  <a:pt x="0" y="12"/>
                </a:cubicBezTo>
                <a:cubicBezTo>
                  <a:pt x="0" y="4"/>
                  <a:pt x="4" y="0"/>
                  <a:pt x="10" y="0"/>
                </a:cubicBezTo>
                <a:cubicBezTo>
                  <a:pt x="16" y="0"/>
                  <a:pt x="20" y="4"/>
                  <a:pt x="20" y="12"/>
                </a:cubicBezTo>
                <a:close/>
                <a:moveTo>
                  <a:pt x="3" y="12"/>
                </a:moveTo>
                <a:cubicBezTo>
                  <a:pt x="3" y="18"/>
                  <a:pt x="5" y="21"/>
                  <a:pt x="10" y="21"/>
                </a:cubicBezTo>
                <a:cubicBezTo>
                  <a:pt x="14" y="21"/>
                  <a:pt x="17" y="18"/>
                  <a:pt x="17" y="12"/>
                </a:cubicBezTo>
                <a:cubicBezTo>
                  <a:pt x="17" y="5"/>
                  <a:pt x="14" y="2"/>
                  <a:pt x="10" y="2"/>
                </a:cubicBezTo>
                <a:cubicBezTo>
                  <a:pt x="6" y="2"/>
                  <a:pt x="3" y="5"/>
                  <a:pt x="3" y="1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26" name="Freeform 82"/>
          <p:cNvSpPr/>
          <p:nvPr/>
        </p:nvSpPr>
        <p:spPr bwMode="auto">
          <a:xfrm>
            <a:off x="4389438" y="3406775"/>
            <a:ext cx="41275" cy="85725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1" y="2"/>
              </a:cxn>
              <a:cxn ang="0">
                <a:pos x="9" y="2"/>
              </a:cxn>
              <a:cxn ang="0">
                <a:pos x="2" y="9"/>
              </a:cxn>
              <a:cxn ang="0">
                <a:pos x="2" y="23"/>
              </a:cxn>
              <a:cxn ang="0">
                <a:pos x="0" y="23"/>
              </a:cxn>
              <a:cxn ang="0">
                <a:pos x="0" y="0"/>
              </a:cxn>
              <a:cxn ang="0">
                <a:pos x="2" y="0"/>
              </a:cxn>
              <a:cxn ang="0">
                <a:pos x="2" y="5"/>
              </a:cxn>
              <a:cxn ang="0">
                <a:pos x="9" y="0"/>
              </a:cxn>
              <a:cxn ang="0">
                <a:pos x="11" y="0"/>
              </a:cxn>
            </a:cxnLst>
            <a:rect l="0" t="0" r="r" b="b"/>
            <a:pathLst>
              <a:path w="11" h="23">
                <a:moveTo>
                  <a:pt x="11" y="0"/>
                </a:move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9" y="2"/>
                  <a:pt x="9" y="2"/>
                </a:cubicBezTo>
                <a:cubicBezTo>
                  <a:pt x="5" y="2"/>
                  <a:pt x="4" y="4"/>
                  <a:pt x="2" y="9"/>
                </a:cubicBezTo>
                <a:cubicBezTo>
                  <a:pt x="2" y="23"/>
                  <a:pt x="2" y="23"/>
                  <a:pt x="2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5"/>
                  <a:pt x="2" y="5"/>
                  <a:pt x="2" y="5"/>
                </a:cubicBezTo>
                <a:cubicBezTo>
                  <a:pt x="4" y="2"/>
                  <a:pt x="6" y="0"/>
                  <a:pt x="9" y="0"/>
                </a:cubicBezTo>
                <a:cubicBezTo>
                  <a:pt x="10" y="0"/>
                  <a:pt x="10" y="0"/>
                  <a:pt x="11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27" name="Freeform 83"/>
          <p:cNvSpPr>
            <a:spLocks noEditPoints="1"/>
          </p:cNvSpPr>
          <p:nvPr/>
        </p:nvSpPr>
        <p:spPr bwMode="auto">
          <a:xfrm>
            <a:off x="4441825" y="3406775"/>
            <a:ext cx="68263" cy="88900"/>
          </a:xfrm>
          <a:custGeom>
            <a:avLst/>
            <a:gdLst/>
            <a:ahLst/>
            <a:cxnLst>
              <a:cxn ang="0">
                <a:pos x="18" y="13"/>
              </a:cxn>
              <a:cxn ang="0">
                <a:pos x="3" y="13"/>
              </a:cxn>
              <a:cxn ang="0">
                <a:pos x="10" y="21"/>
              </a:cxn>
              <a:cxn ang="0">
                <a:pos x="16" y="19"/>
              </a:cxn>
              <a:cxn ang="0">
                <a:pos x="17" y="21"/>
              </a:cxn>
              <a:cxn ang="0">
                <a:pos x="10" y="24"/>
              </a:cxn>
              <a:cxn ang="0">
                <a:pos x="0" y="12"/>
              </a:cxn>
              <a:cxn ang="0">
                <a:pos x="9" y="0"/>
              </a:cxn>
              <a:cxn ang="0">
                <a:pos x="18" y="11"/>
              </a:cxn>
              <a:cxn ang="0">
                <a:pos x="18" y="13"/>
              </a:cxn>
              <a:cxn ang="0">
                <a:pos x="16" y="10"/>
              </a:cxn>
              <a:cxn ang="0">
                <a:pos x="9" y="2"/>
              </a:cxn>
              <a:cxn ang="0">
                <a:pos x="3" y="11"/>
              </a:cxn>
              <a:cxn ang="0">
                <a:pos x="16" y="11"/>
              </a:cxn>
              <a:cxn ang="0">
                <a:pos x="16" y="10"/>
              </a:cxn>
            </a:cxnLst>
            <a:rect l="0" t="0" r="r" b="b"/>
            <a:pathLst>
              <a:path w="18" h="24">
                <a:moveTo>
                  <a:pt x="18" y="13"/>
                </a:moveTo>
                <a:cubicBezTo>
                  <a:pt x="3" y="13"/>
                  <a:pt x="3" y="13"/>
                  <a:pt x="3" y="13"/>
                </a:cubicBezTo>
                <a:cubicBezTo>
                  <a:pt x="3" y="19"/>
                  <a:pt x="6" y="21"/>
                  <a:pt x="10" y="21"/>
                </a:cubicBezTo>
                <a:cubicBezTo>
                  <a:pt x="12" y="21"/>
                  <a:pt x="14" y="21"/>
                  <a:pt x="16" y="19"/>
                </a:cubicBezTo>
                <a:cubicBezTo>
                  <a:pt x="17" y="21"/>
                  <a:pt x="17" y="21"/>
                  <a:pt x="17" y="21"/>
                </a:cubicBezTo>
                <a:cubicBezTo>
                  <a:pt x="15" y="23"/>
                  <a:pt x="13" y="24"/>
                  <a:pt x="10" y="24"/>
                </a:cubicBezTo>
                <a:cubicBezTo>
                  <a:pt x="4" y="24"/>
                  <a:pt x="0" y="19"/>
                  <a:pt x="0" y="12"/>
                </a:cubicBezTo>
                <a:cubicBezTo>
                  <a:pt x="0" y="5"/>
                  <a:pt x="3" y="0"/>
                  <a:pt x="9" y="0"/>
                </a:cubicBezTo>
                <a:cubicBezTo>
                  <a:pt x="15" y="0"/>
                  <a:pt x="18" y="4"/>
                  <a:pt x="18" y="11"/>
                </a:cubicBezTo>
                <a:cubicBezTo>
                  <a:pt x="18" y="12"/>
                  <a:pt x="18" y="12"/>
                  <a:pt x="18" y="13"/>
                </a:cubicBezTo>
                <a:close/>
                <a:moveTo>
                  <a:pt x="16" y="10"/>
                </a:moveTo>
                <a:cubicBezTo>
                  <a:pt x="16" y="5"/>
                  <a:pt x="14" y="2"/>
                  <a:pt x="9" y="2"/>
                </a:cubicBezTo>
                <a:cubicBezTo>
                  <a:pt x="6" y="2"/>
                  <a:pt x="3" y="5"/>
                  <a:pt x="3" y="11"/>
                </a:cubicBezTo>
                <a:cubicBezTo>
                  <a:pt x="16" y="11"/>
                  <a:pt x="16" y="11"/>
                  <a:pt x="16" y="11"/>
                </a:cubicBezTo>
                <a:lnTo>
                  <a:pt x="16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28" name="Freeform 84"/>
          <p:cNvSpPr/>
          <p:nvPr/>
        </p:nvSpPr>
        <p:spPr bwMode="auto">
          <a:xfrm>
            <a:off x="4535488" y="3406775"/>
            <a:ext cx="109538" cy="85725"/>
          </a:xfrm>
          <a:custGeom>
            <a:avLst/>
            <a:gdLst/>
            <a:ahLst/>
            <a:cxnLst>
              <a:cxn ang="0">
                <a:pos x="29" y="7"/>
              </a:cxn>
              <a:cxn ang="0">
                <a:pos x="29" y="23"/>
              </a:cxn>
              <a:cxn ang="0">
                <a:pos x="26" y="23"/>
              </a:cxn>
              <a:cxn ang="0">
                <a:pos x="26" y="7"/>
              </a:cxn>
              <a:cxn ang="0">
                <a:pos x="22" y="2"/>
              </a:cxn>
              <a:cxn ang="0">
                <a:pos x="16" y="7"/>
              </a:cxn>
              <a:cxn ang="0">
                <a:pos x="16" y="23"/>
              </a:cxn>
              <a:cxn ang="0">
                <a:pos x="13" y="23"/>
              </a:cxn>
              <a:cxn ang="0">
                <a:pos x="13" y="7"/>
              </a:cxn>
              <a:cxn ang="0">
                <a:pos x="9" y="2"/>
              </a:cxn>
              <a:cxn ang="0">
                <a:pos x="3" y="7"/>
              </a:cxn>
              <a:cxn ang="0">
                <a:pos x="3" y="23"/>
              </a:cxn>
              <a:cxn ang="0">
                <a:pos x="0" y="23"/>
              </a:cxn>
              <a:cxn ang="0">
                <a:pos x="0" y="0"/>
              </a:cxn>
              <a:cxn ang="0">
                <a:pos x="2" y="0"/>
              </a:cxn>
              <a:cxn ang="0">
                <a:pos x="3" y="4"/>
              </a:cxn>
              <a:cxn ang="0">
                <a:pos x="10" y="0"/>
              </a:cxn>
              <a:cxn ang="0">
                <a:pos x="15" y="4"/>
              </a:cxn>
              <a:cxn ang="0">
                <a:pos x="23" y="0"/>
              </a:cxn>
              <a:cxn ang="0">
                <a:pos x="29" y="7"/>
              </a:cxn>
            </a:cxnLst>
            <a:rect l="0" t="0" r="r" b="b"/>
            <a:pathLst>
              <a:path w="29" h="23">
                <a:moveTo>
                  <a:pt x="29" y="7"/>
                </a:moveTo>
                <a:cubicBezTo>
                  <a:pt x="29" y="23"/>
                  <a:pt x="29" y="23"/>
                  <a:pt x="29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3"/>
                  <a:pt x="24" y="2"/>
                  <a:pt x="22" y="2"/>
                </a:cubicBezTo>
                <a:cubicBezTo>
                  <a:pt x="19" y="2"/>
                  <a:pt x="17" y="4"/>
                  <a:pt x="16" y="7"/>
                </a:cubicBezTo>
                <a:cubicBezTo>
                  <a:pt x="16" y="23"/>
                  <a:pt x="16" y="23"/>
                  <a:pt x="16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3"/>
                  <a:pt x="12" y="2"/>
                  <a:pt x="9" y="2"/>
                </a:cubicBezTo>
                <a:cubicBezTo>
                  <a:pt x="6" y="2"/>
                  <a:pt x="5" y="4"/>
                  <a:pt x="3" y="7"/>
                </a:cubicBezTo>
                <a:cubicBezTo>
                  <a:pt x="3" y="23"/>
                  <a:pt x="3" y="23"/>
                  <a:pt x="3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4"/>
                  <a:pt x="3" y="4"/>
                  <a:pt x="3" y="4"/>
                </a:cubicBezTo>
                <a:cubicBezTo>
                  <a:pt x="4" y="2"/>
                  <a:pt x="7" y="0"/>
                  <a:pt x="10" y="0"/>
                </a:cubicBezTo>
                <a:cubicBezTo>
                  <a:pt x="13" y="0"/>
                  <a:pt x="15" y="1"/>
                  <a:pt x="15" y="4"/>
                </a:cubicBezTo>
                <a:cubicBezTo>
                  <a:pt x="17" y="2"/>
                  <a:pt x="20" y="0"/>
                  <a:pt x="23" y="0"/>
                </a:cubicBezTo>
                <a:cubicBezTo>
                  <a:pt x="26" y="0"/>
                  <a:pt x="29" y="2"/>
                  <a:pt x="29" y="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29" name="Freeform 85"/>
          <p:cNvSpPr>
            <a:spLocks noEditPoints="1"/>
          </p:cNvSpPr>
          <p:nvPr/>
        </p:nvSpPr>
        <p:spPr bwMode="auto">
          <a:xfrm>
            <a:off x="4719638" y="3368675"/>
            <a:ext cx="14288" cy="123825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2" y="4"/>
              </a:cxn>
              <a:cxn ang="0">
                <a:pos x="0" y="2"/>
              </a:cxn>
              <a:cxn ang="0">
                <a:pos x="2" y="0"/>
              </a:cxn>
              <a:cxn ang="0">
                <a:pos x="4" y="2"/>
              </a:cxn>
              <a:cxn ang="0">
                <a:pos x="1" y="33"/>
              </a:cxn>
              <a:cxn ang="0">
                <a:pos x="1" y="10"/>
              </a:cxn>
              <a:cxn ang="0">
                <a:pos x="3" y="10"/>
              </a:cxn>
              <a:cxn ang="0">
                <a:pos x="3" y="33"/>
              </a:cxn>
              <a:cxn ang="0">
                <a:pos x="1" y="33"/>
              </a:cxn>
            </a:cxnLst>
            <a:rect l="0" t="0" r="r" b="b"/>
            <a:pathLst>
              <a:path w="4" h="33">
                <a:moveTo>
                  <a:pt x="4" y="2"/>
                </a:moveTo>
                <a:cubicBezTo>
                  <a:pt x="4" y="3"/>
                  <a:pt x="3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lose/>
                <a:moveTo>
                  <a:pt x="1" y="33"/>
                </a:moveTo>
                <a:cubicBezTo>
                  <a:pt x="1" y="10"/>
                  <a:pt x="1" y="10"/>
                  <a:pt x="1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33"/>
                  <a:pt x="3" y="33"/>
                  <a:pt x="3" y="33"/>
                </a:cubicBezTo>
                <a:lnTo>
                  <a:pt x="1" y="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30" name="Freeform 86"/>
          <p:cNvSpPr>
            <a:spLocks noEditPoints="1"/>
          </p:cNvSpPr>
          <p:nvPr/>
        </p:nvSpPr>
        <p:spPr bwMode="auto">
          <a:xfrm>
            <a:off x="4768850" y="3406775"/>
            <a:ext cx="63500" cy="119063"/>
          </a:xfrm>
          <a:custGeom>
            <a:avLst/>
            <a:gdLst/>
            <a:ahLst/>
            <a:cxnLst>
              <a:cxn ang="0">
                <a:pos x="17" y="12"/>
              </a:cxn>
              <a:cxn ang="0">
                <a:pos x="9" y="24"/>
              </a:cxn>
              <a:cxn ang="0">
                <a:pos x="2" y="20"/>
              </a:cxn>
              <a:cxn ang="0">
                <a:pos x="2" y="32"/>
              </a:cxn>
              <a:cxn ang="0">
                <a:pos x="0" y="32"/>
              </a:cxn>
              <a:cxn ang="0">
                <a:pos x="0" y="0"/>
              </a:cxn>
              <a:cxn ang="0">
                <a:pos x="2" y="0"/>
              </a:cxn>
              <a:cxn ang="0">
                <a:pos x="2" y="4"/>
              </a:cxn>
              <a:cxn ang="0">
                <a:pos x="9" y="0"/>
              </a:cxn>
              <a:cxn ang="0">
                <a:pos x="17" y="12"/>
              </a:cxn>
              <a:cxn ang="0">
                <a:pos x="15" y="12"/>
              </a:cxn>
              <a:cxn ang="0">
                <a:pos x="9" y="2"/>
              </a:cxn>
              <a:cxn ang="0">
                <a:pos x="2" y="6"/>
              </a:cxn>
              <a:cxn ang="0">
                <a:pos x="2" y="18"/>
              </a:cxn>
              <a:cxn ang="0">
                <a:pos x="8" y="21"/>
              </a:cxn>
              <a:cxn ang="0">
                <a:pos x="15" y="12"/>
              </a:cxn>
            </a:cxnLst>
            <a:rect l="0" t="0" r="r" b="b"/>
            <a:pathLst>
              <a:path w="17" h="32">
                <a:moveTo>
                  <a:pt x="17" y="12"/>
                </a:moveTo>
                <a:cubicBezTo>
                  <a:pt x="17" y="19"/>
                  <a:pt x="14" y="24"/>
                  <a:pt x="9" y="24"/>
                </a:cubicBezTo>
                <a:cubicBezTo>
                  <a:pt x="6" y="24"/>
                  <a:pt x="4" y="22"/>
                  <a:pt x="2" y="20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4"/>
                  <a:pt x="2" y="4"/>
                  <a:pt x="2" y="4"/>
                </a:cubicBezTo>
                <a:cubicBezTo>
                  <a:pt x="4" y="1"/>
                  <a:pt x="6" y="0"/>
                  <a:pt x="9" y="0"/>
                </a:cubicBezTo>
                <a:cubicBezTo>
                  <a:pt x="15" y="0"/>
                  <a:pt x="17" y="4"/>
                  <a:pt x="17" y="12"/>
                </a:cubicBezTo>
                <a:close/>
                <a:moveTo>
                  <a:pt x="15" y="12"/>
                </a:moveTo>
                <a:cubicBezTo>
                  <a:pt x="15" y="5"/>
                  <a:pt x="12" y="2"/>
                  <a:pt x="9" y="2"/>
                </a:cubicBezTo>
                <a:cubicBezTo>
                  <a:pt x="6" y="2"/>
                  <a:pt x="4" y="4"/>
                  <a:pt x="2" y="6"/>
                </a:cubicBezTo>
                <a:cubicBezTo>
                  <a:pt x="2" y="18"/>
                  <a:pt x="2" y="18"/>
                  <a:pt x="2" y="18"/>
                </a:cubicBezTo>
                <a:cubicBezTo>
                  <a:pt x="3" y="20"/>
                  <a:pt x="5" y="21"/>
                  <a:pt x="8" y="21"/>
                </a:cubicBezTo>
                <a:cubicBezTo>
                  <a:pt x="12" y="21"/>
                  <a:pt x="15" y="18"/>
                  <a:pt x="15" y="1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31" name="Freeform 87"/>
          <p:cNvSpPr/>
          <p:nvPr/>
        </p:nvSpPr>
        <p:spPr bwMode="auto">
          <a:xfrm>
            <a:off x="4851400" y="3406775"/>
            <a:ext cx="58738" cy="88900"/>
          </a:xfrm>
          <a:custGeom>
            <a:avLst/>
            <a:gdLst/>
            <a:ahLst/>
            <a:cxnLst>
              <a:cxn ang="0">
                <a:pos x="16" y="2"/>
              </a:cxn>
              <a:cxn ang="0">
                <a:pos x="15" y="4"/>
              </a:cxn>
              <a:cxn ang="0">
                <a:pos x="9" y="2"/>
              </a:cxn>
              <a:cxn ang="0">
                <a:pos x="4" y="6"/>
              </a:cxn>
              <a:cxn ang="0">
                <a:pos x="9" y="10"/>
              </a:cxn>
              <a:cxn ang="0">
                <a:pos x="16" y="17"/>
              </a:cxn>
              <a:cxn ang="0">
                <a:pos x="8" y="24"/>
              </a:cxn>
              <a:cxn ang="0">
                <a:pos x="0" y="21"/>
              </a:cxn>
              <a:cxn ang="0">
                <a:pos x="1" y="19"/>
              </a:cxn>
              <a:cxn ang="0">
                <a:pos x="8" y="21"/>
              </a:cxn>
              <a:cxn ang="0">
                <a:pos x="14" y="17"/>
              </a:cxn>
              <a:cxn ang="0">
                <a:pos x="8" y="12"/>
              </a:cxn>
              <a:cxn ang="0">
                <a:pos x="1" y="6"/>
              </a:cxn>
              <a:cxn ang="0">
                <a:pos x="9" y="0"/>
              </a:cxn>
              <a:cxn ang="0">
                <a:pos x="16" y="2"/>
              </a:cxn>
            </a:cxnLst>
            <a:rect l="0" t="0" r="r" b="b"/>
            <a:pathLst>
              <a:path w="16" h="24">
                <a:moveTo>
                  <a:pt x="16" y="2"/>
                </a:moveTo>
                <a:cubicBezTo>
                  <a:pt x="15" y="4"/>
                  <a:pt x="15" y="4"/>
                  <a:pt x="15" y="4"/>
                </a:cubicBezTo>
                <a:cubicBezTo>
                  <a:pt x="13" y="3"/>
                  <a:pt x="11" y="2"/>
                  <a:pt x="9" y="2"/>
                </a:cubicBezTo>
                <a:cubicBezTo>
                  <a:pt x="6" y="2"/>
                  <a:pt x="4" y="3"/>
                  <a:pt x="4" y="6"/>
                </a:cubicBezTo>
                <a:cubicBezTo>
                  <a:pt x="4" y="8"/>
                  <a:pt x="5" y="9"/>
                  <a:pt x="9" y="10"/>
                </a:cubicBezTo>
                <a:cubicBezTo>
                  <a:pt x="14" y="11"/>
                  <a:pt x="16" y="13"/>
                  <a:pt x="16" y="17"/>
                </a:cubicBezTo>
                <a:cubicBezTo>
                  <a:pt x="16" y="21"/>
                  <a:pt x="13" y="24"/>
                  <a:pt x="8" y="24"/>
                </a:cubicBezTo>
                <a:cubicBezTo>
                  <a:pt x="4" y="24"/>
                  <a:pt x="2" y="22"/>
                  <a:pt x="0" y="21"/>
                </a:cubicBezTo>
                <a:cubicBezTo>
                  <a:pt x="1" y="19"/>
                  <a:pt x="1" y="19"/>
                  <a:pt x="1" y="19"/>
                </a:cubicBezTo>
                <a:cubicBezTo>
                  <a:pt x="3" y="21"/>
                  <a:pt x="5" y="21"/>
                  <a:pt x="8" y="21"/>
                </a:cubicBezTo>
                <a:cubicBezTo>
                  <a:pt x="11" y="21"/>
                  <a:pt x="14" y="20"/>
                  <a:pt x="14" y="17"/>
                </a:cubicBezTo>
                <a:cubicBezTo>
                  <a:pt x="14" y="14"/>
                  <a:pt x="12" y="13"/>
                  <a:pt x="8" y="12"/>
                </a:cubicBezTo>
                <a:cubicBezTo>
                  <a:pt x="3" y="11"/>
                  <a:pt x="1" y="9"/>
                  <a:pt x="1" y="6"/>
                </a:cubicBezTo>
                <a:cubicBezTo>
                  <a:pt x="1" y="2"/>
                  <a:pt x="4" y="0"/>
                  <a:pt x="9" y="0"/>
                </a:cubicBezTo>
                <a:cubicBezTo>
                  <a:pt x="11" y="0"/>
                  <a:pt x="14" y="1"/>
                  <a:pt x="16" y="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32" name="Freeform 88"/>
          <p:cNvSpPr/>
          <p:nvPr/>
        </p:nvSpPr>
        <p:spPr bwMode="auto">
          <a:xfrm>
            <a:off x="4937125" y="3406775"/>
            <a:ext cx="60325" cy="88900"/>
          </a:xfrm>
          <a:custGeom>
            <a:avLst/>
            <a:gdLst/>
            <a:ahLst/>
            <a:cxnLst>
              <a:cxn ang="0">
                <a:pos x="14" y="23"/>
              </a:cxn>
              <a:cxn ang="0">
                <a:pos x="14" y="19"/>
              </a:cxn>
              <a:cxn ang="0">
                <a:pos x="6" y="24"/>
              </a:cxn>
              <a:cxn ang="0">
                <a:pos x="0" y="17"/>
              </a:cxn>
              <a:cxn ang="0">
                <a:pos x="0" y="0"/>
              </a:cxn>
              <a:cxn ang="0">
                <a:pos x="3" y="0"/>
              </a:cxn>
              <a:cxn ang="0">
                <a:pos x="3" y="16"/>
              </a:cxn>
              <a:cxn ang="0">
                <a:pos x="7" y="22"/>
              </a:cxn>
              <a:cxn ang="0">
                <a:pos x="14" y="17"/>
              </a:cxn>
              <a:cxn ang="0">
                <a:pos x="14" y="0"/>
              </a:cxn>
              <a:cxn ang="0">
                <a:pos x="16" y="0"/>
              </a:cxn>
              <a:cxn ang="0">
                <a:pos x="16" y="23"/>
              </a:cxn>
              <a:cxn ang="0">
                <a:pos x="14" y="23"/>
              </a:cxn>
            </a:cxnLst>
            <a:rect l="0" t="0" r="r" b="b"/>
            <a:pathLst>
              <a:path w="16" h="24">
                <a:moveTo>
                  <a:pt x="14" y="23"/>
                </a:moveTo>
                <a:cubicBezTo>
                  <a:pt x="14" y="19"/>
                  <a:pt x="14" y="19"/>
                  <a:pt x="14" y="19"/>
                </a:cubicBezTo>
                <a:cubicBezTo>
                  <a:pt x="12" y="22"/>
                  <a:pt x="10" y="24"/>
                  <a:pt x="6" y="24"/>
                </a:cubicBezTo>
                <a:cubicBezTo>
                  <a:pt x="2" y="24"/>
                  <a:pt x="0" y="21"/>
                  <a:pt x="0" y="17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20"/>
                  <a:pt x="4" y="22"/>
                  <a:pt x="7" y="22"/>
                </a:cubicBezTo>
                <a:cubicBezTo>
                  <a:pt x="10" y="22"/>
                  <a:pt x="12" y="20"/>
                  <a:pt x="14" y="17"/>
                </a:cubicBezTo>
                <a:cubicBezTo>
                  <a:pt x="14" y="0"/>
                  <a:pt x="14" y="0"/>
                  <a:pt x="14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23"/>
                  <a:pt x="16" y="23"/>
                  <a:pt x="16" y="23"/>
                </a:cubicBezTo>
                <a:lnTo>
                  <a:pt x="14" y="2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33" name="Freeform 89"/>
          <p:cNvSpPr/>
          <p:nvPr/>
        </p:nvSpPr>
        <p:spPr bwMode="auto">
          <a:xfrm>
            <a:off x="5030788" y="3406775"/>
            <a:ext cx="109538" cy="85725"/>
          </a:xfrm>
          <a:custGeom>
            <a:avLst/>
            <a:gdLst/>
            <a:ahLst/>
            <a:cxnLst>
              <a:cxn ang="0">
                <a:pos x="29" y="7"/>
              </a:cxn>
              <a:cxn ang="0">
                <a:pos x="29" y="23"/>
              </a:cxn>
              <a:cxn ang="0">
                <a:pos x="26" y="23"/>
              </a:cxn>
              <a:cxn ang="0">
                <a:pos x="26" y="7"/>
              </a:cxn>
              <a:cxn ang="0">
                <a:pos x="22" y="2"/>
              </a:cxn>
              <a:cxn ang="0">
                <a:pos x="16" y="7"/>
              </a:cxn>
              <a:cxn ang="0">
                <a:pos x="16" y="23"/>
              </a:cxn>
              <a:cxn ang="0">
                <a:pos x="13" y="23"/>
              </a:cxn>
              <a:cxn ang="0">
                <a:pos x="13" y="7"/>
              </a:cxn>
              <a:cxn ang="0">
                <a:pos x="9" y="2"/>
              </a:cxn>
              <a:cxn ang="0">
                <a:pos x="3" y="7"/>
              </a:cxn>
              <a:cxn ang="0">
                <a:pos x="3" y="23"/>
              </a:cxn>
              <a:cxn ang="0">
                <a:pos x="0" y="23"/>
              </a:cxn>
              <a:cxn ang="0">
                <a:pos x="0" y="0"/>
              </a:cxn>
              <a:cxn ang="0">
                <a:pos x="3" y="0"/>
              </a:cxn>
              <a:cxn ang="0">
                <a:pos x="3" y="4"/>
              </a:cxn>
              <a:cxn ang="0">
                <a:pos x="10" y="0"/>
              </a:cxn>
              <a:cxn ang="0">
                <a:pos x="16" y="4"/>
              </a:cxn>
              <a:cxn ang="0">
                <a:pos x="23" y="0"/>
              </a:cxn>
              <a:cxn ang="0">
                <a:pos x="29" y="7"/>
              </a:cxn>
            </a:cxnLst>
            <a:rect l="0" t="0" r="r" b="b"/>
            <a:pathLst>
              <a:path w="29" h="23">
                <a:moveTo>
                  <a:pt x="29" y="7"/>
                </a:moveTo>
                <a:cubicBezTo>
                  <a:pt x="29" y="23"/>
                  <a:pt x="29" y="23"/>
                  <a:pt x="29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3"/>
                  <a:pt x="25" y="2"/>
                  <a:pt x="22" y="2"/>
                </a:cubicBezTo>
                <a:cubicBezTo>
                  <a:pt x="20" y="2"/>
                  <a:pt x="18" y="4"/>
                  <a:pt x="16" y="7"/>
                </a:cubicBezTo>
                <a:cubicBezTo>
                  <a:pt x="16" y="23"/>
                  <a:pt x="16" y="23"/>
                  <a:pt x="16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3"/>
                  <a:pt x="12" y="2"/>
                  <a:pt x="9" y="2"/>
                </a:cubicBezTo>
                <a:cubicBezTo>
                  <a:pt x="7" y="2"/>
                  <a:pt x="5" y="4"/>
                  <a:pt x="3" y="7"/>
                </a:cubicBezTo>
                <a:cubicBezTo>
                  <a:pt x="3" y="23"/>
                  <a:pt x="3" y="23"/>
                  <a:pt x="3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4"/>
                  <a:pt x="3" y="4"/>
                  <a:pt x="3" y="4"/>
                </a:cubicBezTo>
                <a:cubicBezTo>
                  <a:pt x="5" y="2"/>
                  <a:pt x="7" y="0"/>
                  <a:pt x="10" y="0"/>
                </a:cubicBezTo>
                <a:cubicBezTo>
                  <a:pt x="13" y="0"/>
                  <a:pt x="15" y="1"/>
                  <a:pt x="16" y="4"/>
                </a:cubicBezTo>
                <a:cubicBezTo>
                  <a:pt x="17" y="2"/>
                  <a:pt x="20" y="0"/>
                  <a:pt x="23" y="0"/>
                </a:cubicBezTo>
                <a:cubicBezTo>
                  <a:pt x="26" y="0"/>
                  <a:pt x="29" y="2"/>
                  <a:pt x="29" y="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34" name="Freeform 90"/>
          <p:cNvSpPr>
            <a:spLocks noEditPoints="1"/>
          </p:cNvSpPr>
          <p:nvPr/>
        </p:nvSpPr>
        <p:spPr bwMode="auto">
          <a:xfrm>
            <a:off x="5210175" y="3371850"/>
            <a:ext cx="68263" cy="123825"/>
          </a:xfrm>
          <a:custGeom>
            <a:avLst/>
            <a:gdLst/>
            <a:ahLst/>
            <a:cxnLst>
              <a:cxn ang="0">
                <a:pos x="18" y="32"/>
              </a:cxn>
              <a:cxn ang="0">
                <a:pos x="16" y="32"/>
              </a:cxn>
              <a:cxn ang="0">
                <a:pos x="16" y="29"/>
              </a:cxn>
              <a:cxn ang="0">
                <a:pos x="9" y="33"/>
              </a:cxn>
              <a:cxn ang="0">
                <a:pos x="0" y="21"/>
              </a:cxn>
              <a:cxn ang="0">
                <a:pos x="9" y="9"/>
              </a:cxn>
              <a:cxn ang="0">
                <a:pos x="16" y="12"/>
              </a:cxn>
              <a:cxn ang="0">
                <a:pos x="16" y="0"/>
              </a:cxn>
              <a:cxn ang="0">
                <a:pos x="18" y="0"/>
              </a:cxn>
              <a:cxn ang="0">
                <a:pos x="18" y="32"/>
              </a:cxn>
              <a:cxn ang="0">
                <a:pos x="16" y="26"/>
              </a:cxn>
              <a:cxn ang="0">
                <a:pos x="16" y="14"/>
              </a:cxn>
              <a:cxn ang="0">
                <a:pos x="10" y="11"/>
              </a:cxn>
              <a:cxn ang="0">
                <a:pos x="3" y="21"/>
              </a:cxn>
              <a:cxn ang="0">
                <a:pos x="9" y="31"/>
              </a:cxn>
              <a:cxn ang="0">
                <a:pos x="16" y="26"/>
              </a:cxn>
            </a:cxnLst>
            <a:rect l="0" t="0" r="r" b="b"/>
            <a:pathLst>
              <a:path w="18" h="33">
                <a:moveTo>
                  <a:pt x="18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16" y="29"/>
                  <a:pt x="16" y="29"/>
                  <a:pt x="16" y="29"/>
                </a:cubicBezTo>
                <a:cubicBezTo>
                  <a:pt x="14" y="31"/>
                  <a:pt x="12" y="33"/>
                  <a:pt x="9" y="33"/>
                </a:cubicBezTo>
                <a:cubicBezTo>
                  <a:pt x="4" y="33"/>
                  <a:pt x="0" y="28"/>
                  <a:pt x="0" y="21"/>
                </a:cubicBezTo>
                <a:cubicBezTo>
                  <a:pt x="0" y="14"/>
                  <a:pt x="4" y="9"/>
                  <a:pt x="9" y="9"/>
                </a:cubicBezTo>
                <a:cubicBezTo>
                  <a:pt x="12" y="9"/>
                  <a:pt x="14" y="10"/>
                  <a:pt x="16" y="12"/>
                </a:cubicBezTo>
                <a:cubicBezTo>
                  <a:pt x="16" y="0"/>
                  <a:pt x="16" y="0"/>
                  <a:pt x="16" y="0"/>
                </a:cubicBezTo>
                <a:cubicBezTo>
                  <a:pt x="18" y="0"/>
                  <a:pt x="18" y="0"/>
                  <a:pt x="18" y="0"/>
                </a:cubicBezTo>
                <a:lnTo>
                  <a:pt x="18" y="32"/>
                </a:lnTo>
                <a:close/>
                <a:moveTo>
                  <a:pt x="16" y="26"/>
                </a:moveTo>
                <a:cubicBezTo>
                  <a:pt x="16" y="14"/>
                  <a:pt x="16" y="14"/>
                  <a:pt x="16" y="14"/>
                </a:cubicBezTo>
                <a:cubicBezTo>
                  <a:pt x="14" y="12"/>
                  <a:pt x="13" y="11"/>
                  <a:pt x="10" y="11"/>
                </a:cubicBezTo>
                <a:cubicBezTo>
                  <a:pt x="6" y="11"/>
                  <a:pt x="3" y="14"/>
                  <a:pt x="3" y="21"/>
                </a:cubicBezTo>
                <a:cubicBezTo>
                  <a:pt x="3" y="27"/>
                  <a:pt x="5" y="31"/>
                  <a:pt x="9" y="31"/>
                </a:cubicBezTo>
                <a:cubicBezTo>
                  <a:pt x="12" y="31"/>
                  <a:pt x="14" y="29"/>
                  <a:pt x="16" y="2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35" name="Freeform 91"/>
          <p:cNvSpPr>
            <a:spLocks noEditPoints="1"/>
          </p:cNvSpPr>
          <p:nvPr/>
        </p:nvSpPr>
        <p:spPr bwMode="auto">
          <a:xfrm>
            <a:off x="5303838" y="3406775"/>
            <a:ext cx="76200" cy="88900"/>
          </a:xfrm>
          <a:custGeom>
            <a:avLst/>
            <a:gdLst/>
            <a:ahLst/>
            <a:cxnLst>
              <a:cxn ang="0">
                <a:pos x="20" y="12"/>
              </a:cxn>
              <a:cxn ang="0">
                <a:pos x="10" y="24"/>
              </a:cxn>
              <a:cxn ang="0">
                <a:pos x="0" y="12"/>
              </a:cxn>
              <a:cxn ang="0">
                <a:pos x="10" y="0"/>
              </a:cxn>
              <a:cxn ang="0">
                <a:pos x="20" y="12"/>
              </a:cxn>
              <a:cxn ang="0">
                <a:pos x="3" y="12"/>
              </a:cxn>
              <a:cxn ang="0">
                <a:pos x="10" y="21"/>
              </a:cxn>
              <a:cxn ang="0">
                <a:pos x="17" y="12"/>
              </a:cxn>
              <a:cxn ang="0">
                <a:pos x="10" y="2"/>
              </a:cxn>
              <a:cxn ang="0">
                <a:pos x="3" y="12"/>
              </a:cxn>
            </a:cxnLst>
            <a:rect l="0" t="0" r="r" b="b"/>
            <a:pathLst>
              <a:path w="20" h="24">
                <a:moveTo>
                  <a:pt x="20" y="12"/>
                </a:moveTo>
                <a:cubicBezTo>
                  <a:pt x="20" y="19"/>
                  <a:pt x="16" y="24"/>
                  <a:pt x="10" y="24"/>
                </a:cubicBezTo>
                <a:cubicBezTo>
                  <a:pt x="4" y="24"/>
                  <a:pt x="0" y="19"/>
                  <a:pt x="0" y="12"/>
                </a:cubicBezTo>
                <a:cubicBezTo>
                  <a:pt x="0" y="4"/>
                  <a:pt x="4" y="0"/>
                  <a:pt x="10" y="0"/>
                </a:cubicBezTo>
                <a:cubicBezTo>
                  <a:pt x="16" y="0"/>
                  <a:pt x="20" y="4"/>
                  <a:pt x="20" y="12"/>
                </a:cubicBezTo>
                <a:close/>
                <a:moveTo>
                  <a:pt x="3" y="12"/>
                </a:moveTo>
                <a:cubicBezTo>
                  <a:pt x="3" y="18"/>
                  <a:pt x="6" y="21"/>
                  <a:pt x="10" y="21"/>
                </a:cubicBezTo>
                <a:cubicBezTo>
                  <a:pt x="14" y="21"/>
                  <a:pt x="17" y="18"/>
                  <a:pt x="17" y="12"/>
                </a:cubicBezTo>
                <a:cubicBezTo>
                  <a:pt x="17" y="5"/>
                  <a:pt x="14" y="2"/>
                  <a:pt x="10" y="2"/>
                </a:cubicBezTo>
                <a:cubicBezTo>
                  <a:pt x="6" y="2"/>
                  <a:pt x="3" y="5"/>
                  <a:pt x="3" y="1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36" name="Freeform 92"/>
          <p:cNvSpPr/>
          <p:nvPr/>
        </p:nvSpPr>
        <p:spPr bwMode="auto">
          <a:xfrm>
            <a:off x="5405438" y="3371850"/>
            <a:ext cx="22225" cy="123825"/>
          </a:xfrm>
          <a:custGeom>
            <a:avLst/>
            <a:gdLst/>
            <a:ahLst/>
            <a:cxnLst>
              <a:cxn ang="0">
                <a:pos x="2" y="28"/>
              </a:cxn>
              <a:cxn ang="0">
                <a:pos x="4" y="30"/>
              </a:cxn>
              <a:cxn ang="0">
                <a:pos x="6" y="30"/>
              </a:cxn>
              <a:cxn ang="0">
                <a:pos x="6" y="32"/>
              </a:cxn>
              <a:cxn ang="0">
                <a:pos x="4" y="33"/>
              </a:cxn>
              <a:cxn ang="0">
                <a:pos x="0" y="28"/>
              </a:cxn>
              <a:cxn ang="0">
                <a:pos x="0" y="0"/>
              </a:cxn>
              <a:cxn ang="0">
                <a:pos x="2" y="0"/>
              </a:cxn>
              <a:cxn ang="0">
                <a:pos x="2" y="28"/>
              </a:cxn>
            </a:cxnLst>
            <a:rect l="0" t="0" r="r" b="b"/>
            <a:pathLst>
              <a:path w="6" h="33">
                <a:moveTo>
                  <a:pt x="2" y="28"/>
                </a:moveTo>
                <a:cubicBezTo>
                  <a:pt x="2" y="30"/>
                  <a:pt x="3" y="30"/>
                  <a:pt x="4" y="30"/>
                </a:cubicBezTo>
                <a:cubicBezTo>
                  <a:pt x="5" y="30"/>
                  <a:pt x="5" y="30"/>
                  <a:pt x="6" y="30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5" y="33"/>
                  <a:pt x="4" y="33"/>
                </a:cubicBezTo>
                <a:cubicBezTo>
                  <a:pt x="1" y="33"/>
                  <a:pt x="0" y="31"/>
                  <a:pt x="0" y="28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lnTo>
                  <a:pt x="2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37" name="Freeform 93"/>
          <p:cNvSpPr>
            <a:spLocks noEditPoints="1"/>
          </p:cNvSpPr>
          <p:nvPr/>
        </p:nvSpPr>
        <p:spPr bwMode="auto">
          <a:xfrm>
            <a:off x="5443538" y="3406775"/>
            <a:ext cx="74613" cy="88900"/>
          </a:xfrm>
          <a:custGeom>
            <a:avLst/>
            <a:gdLst/>
            <a:ahLst/>
            <a:cxnLst>
              <a:cxn ang="0">
                <a:pos x="20" y="12"/>
              </a:cxn>
              <a:cxn ang="0">
                <a:pos x="10" y="24"/>
              </a:cxn>
              <a:cxn ang="0">
                <a:pos x="0" y="12"/>
              </a:cxn>
              <a:cxn ang="0">
                <a:pos x="10" y="0"/>
              </a:cxn>
              <a:cxn ang="0">
                <a:pos x="20" y="12"/>
              </a:cxn>
              <a:cxn ang="0">
                <a:pos x="3" y="12"/>
              </a:cxn>
              <a:cxn ang="0">
                <a:pos x="10" y="21"/>
              </a:cxn>
              <a:cxn ang="0">
                <a:pos x="17" y="12"/>
              </a:cxn>
              <a:cxn ang="0">
                <a:pos x="10" y="2"/>
              </a:cxn>
              <a:cxn ang="0">
                <a:pos x="3" y="12"/>
              </a:cxn>
            </a:cxnLst>
            <a:rect l="0" t="0" r="r" b="b"/>
            <a:pathLst>
              <a:path w="20" h="24">
                <a:moveTo>
                  <a:pt x="20" y="12"/>
                </a:moveTo>
                <a:cubicBezTo>
                  <a:pt x="20" y="19"/>
                  <a:pt x="16" y="24"/>
                  <a:pt x="10" y="24"/>
                </a:cubicBezTo>
                <a:cubicBezTo>
                  <a:pt x="4" y="24"/>
                  <a:pt x="0" y="19"/>
                  <a:pt x="0" y="12"/>
                </a:cubicBezTo>
                <a:cubicBezTo>
                  <a:pt x="0" y="4"/>
                  <a:pt x="4" y="0"/>
                  <a:pt x="10" y="0"/>
                </a:cubicBezTo>
                <a:cubicBezTo>
                  <a:pt x="16" y="0"/>
                  <a:pt x="20" y="4"/>
                  <a:pt x="20" y="12"/>
                </a:cubicBezTo>
                <a:close/>
                <a:moveTo>
                  <a:pt x="3" y="12"/>
                </a:moveTo>
                <a:cubicBezTo>
                  <a:pt x="3" y="18"/>
                  <a:pt x="5" y="21"/>
                  <a:pt x="10" y="21"/>
                </a:cubicBezTo>
                <a:cubicBezTo>
                  <a:pt x="14" y="21"/>
                  <a:pt x="17" y="18"/>
                  <a:pt x="17" y="12"/>
                </a:cubicBezTo>
                <a:cubicBezTo>
                  <a:pt x="17" y="5"/>
                  <a:pt x="14" y="2"/>
                  <a:pt x="10" y="2"/>
                </a:cubicBezTo>
                <a:cubicBezTo>
                  <a:pt x="6" y="2"/>
                  <a:pt x="3" y="5"/>
                  <a:pt x="3" y="1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38" name="Freeform 94"/>
          <p:cNvSpPr/>
          <p:nvPr/>
        </p:nvSpPr>
        <p:spPr bwMode="auto">
          <a:xfrm>
            <a:off x="5545138" y="3406775"/>
            <a:ext cx="41275" cy="85725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1" y="2"/>
              </a:cxn>
              <a:cxn ang="0">
                <a:pos x="9" y="2"/>
              </a:cxn>
              <a:cxn ang="0">
                <a:pos x="2" y="9"/>
              </a:cxn>
              <a:cxn ang="0">
                <a:pos x="2" y="23"/>
              </a:cxn>
              <a:cxn ang="0">
                <a:pos x="0" y="23"/>
              </a:cxn>
              <a:cxn ang="0">
                <a:pos x="0" y="0"/>
              </a:cxn>
              <a:cxn ang="0">
                <a:pos x="2" y="0"/>
              </a:cxn>
              <a:cxn ang="0">
                <a:pos x="2" y="5"/>
              </a:cxn>
              <a:cxn ang="0">
                <a:pos x="9" y="0"/>
              </a:cxn>
              <a:cxn ang="0">
                <a:pos x="11" y="0"/>
              </a:cxn>
            </a:cxnLst>
            <a:rect l="0" t="0" r="r" b="b"/>
            <a:pathLst>
              <a:path w="11" h="23">
                <a:moveTo>
                  <a:pt x="11" y="0"/>
                </a:move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9" y="2"/>
                  <a:pt x="9" y="2"/>
                </a:cubicBezTo>
                <a:cubicBezTo>
                  <a:pt x="5" y="2"/>
                  <a:pt x="4" y="4"/>
                  <a:pt x="2" y="9"/>
                </a:cubicBezTo>
                <a:cubicBezTo>
                  <a:pt x="2" y="23"/>
                  <a:pt x="2" y="23"/>
                  <a:pt x="2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5"/>
                  <a:pt x="2" y="5"/>
                  <a:pt x="2" y="5"/>
                </a:cubicBezTo>
                <a:cubicBezTo>
                  <a:pt x="4" y="2"/>
                  <a:pt x="6" y="0"/>
                  <a:pt x="9" y="0"/>
                </a:cubicBezTo>
                <a:cubicBezTo>
                  <a:pt x="10" y="0"/>
                  <a:pt x="11" y="0"/>
                  <a:pt x="11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39" name="Freeform 95"/>
          <p:cNvSpPr/>
          <p:nvPr/>
        </p:nvSpPr>
        <p:spPr bwMode="auto">
          <a:xfrm>
            <a:off x="5641975" y="3406775"/>
            <a:ext cx="60325" cy="88900"/>
          </a:xfrm>
          <a:custGeom>
            <a:avLst/>
            <a:gdLst/>
            <a:ahLst/>
            <a:cxnLst>
              <a:cxn ang="0">
                <a:pos x="15" y="2"/>
              </a:cxn>
              <a:cxn ang="0">
                <a:pos x="14" y="4"/>
              </a:cxn>
              <a:cxn ang="0">
                <a:pos x="8" y="2"/>
              </a:cxn>
              <a:cxn ang="0">
                <a:pos x="3" y="6"/>
              </a:cxn>
              <a:cxn ang="0">
                <a:pos x="9" y="10"/>
              </a:cxn>
              <a:cxn ang="0">
                <a:pos x="16" y="17"/>
              </a:cxn>
              <a:cxn ang="0">
                <a:pos x="8" y="24"/>
              </a:cxn>
              <a:cxn ang="0">
                <a:pos x="0" y="21"/>
              </a:cxn>
              <a:cxn ang="0">
                <a:pos x="1" y="19"/>
              </a:cxn>
              <a:cxn ang="0">
                <a:pos x="8" y="21"/>
              </a:cxn>
              <a:cxn ang="0">
                <a:pos x="13" y="17"/>
              </a:cxn>
              <a:cxn ang="0">
                <a:pos x="7" y="12"/>
              </a:cxn>
              <a:cxn ang="0">
                <a:pos x="0" y="6"/>
              </a:cxn>
              <a:cxn ang="0">
                <a:pos x="8" y="0"/>
              </a:cxn>
              <a:cxn ang="0">
                <a:pos x="15" y="2"/>
              </a:cxn>
            </a:cxnLst>
            <a:rect l="0" t="0" r="r" b="b"/>
            <a:pathLst>
              <a:path w="16" h="24">
                <a:moveTo>
                  <a:pt x="15" y="2"/>
                </a:moveTo>
                <a:cubicBezTo>
                  <a:pt x="14" y="4"/>
                  <a:pt x="14" y="4"/>
                  <a:pt x="14" y="4"/>
                </a:cubicBezTo>
                <a:cubicBezTo>
                  <a:pt x="12" y="3"/>
                  <a:pt x="10" y="2"/>
                  <a:pt x="8" y="2"/>
                </a:cubicBezTo>
                <a:cubicBezTo>
                  <a:pt x="5" y="2"/>
                  <a:pt x="3" y="3"/>
                  <a:pt x="3" y="6"/>
                </a:cubicBezTo>
                <a:cubicBezTo>
                  <a:pt x="3" y="8"/>
                  <a:pt x="4" y="9"/>
                  <a:pt x="9" y="10"/>
                </a:cubicBezTo>
                <a:cubicBezTo>
                  <a:pt x="14" y="11"/>
                  <a:pt x="16" y="13"/>
                  <a:pt x="16" y="17"/>
                </a:cubicBezTo>
                <a:cubicBezTo>
                  <a:pt x="16" y="21"/>
                  <a:pt x="12" y="24"/>
                  <a:pt x="8" y="24"/>
                </a:cubicBezTo>
                <a:cubicBezTo>
                  <a:pt x="4" y="24"/>
                  <a:pt x="1" y="22"/>
                  <a:pt x="0" y="21"/>
                </a:cubicBezTo>
                <a:cubicBezTo>
                  <a:pt x="1" y="19"/>
                  <a:pt x="1" y="19"/>
                  <a:pt x="1" y="19"/>
                </a:cubicBezTo>
                <a:cubicBezTo>
                  <a:pt x="3" y="21"/>
                  <a:pt x="5" y="21"/>
                  <a:pt x="8" y="21"/>
                </a:cubicBezTo>
                <a:cubicBezTo>
                  <a:pt x="11" y="21"/>
                  <a:pt x="13" y="20"/>
                  <a:pt x="13" y="17"/>
                </a:cubicBezTo>
                <a:cubicBezTo>
                  <a:pt x="13" y="14"/>
                  <a:pt x="12" y="13"/>
                  <a:pt x="7" y="12"/>
                </a:cubicBezTo>
                <a:cubicBezTo>
                  <a:pt x="2" y="11"/>
                  <a:pt x="0" y="9"/>
                  <a:pt x="0" y="6"/>
                </a:cubicBezTo>
                <a:cubicBezTo>
                  <a:pt x="0" y="2"/>
                  <a:pt x="4" y="0"/>
                  <a:pt x="8" y="0"/>
                </a:cubicBezTo>
                <a:cubicBezTo>
                  <a:pt x="11" y="0"/>
                  <a:pt x="13" y="1"/>
                  <a:pt x="15" y="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40" name="Freeform 96"/>
          <p:cNvSpPr>
            <a:spLocks noEditPoints="1"/>
          </p:cNvSpPr>
          <p:nvPr/>
        </p:nvSpPr>
        <p:spPr bwMode="auto">
          <a:xfrm>
            <a:off x="5724525" y="3368675"/>
            <a:ext cx="14288" cy="123825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2" y="4"/>
              </a:cxn>
              <a:cxn ang="0">
                <a:pos x="0" y="2"/>
              </a:cxn>
              <a:cxn ang="0">
                <a:pos x="2" y="0"/>
              </a:cxn>
              <a:cxn ang="0">
                <a:pos x="4" y="2"/>
              </a:cxn>
              <a:cxn ang="0">
                <a:pos x="1" y="33"/>
              </a:cxn>
              <a:cxn ang="0">
                <a:pos x="1" y="10"/>
              </a:cxn>
              <a:cxn ang="0">
                <a:pos x="3" y="10"/>
              </a:cxn>
              <a:cxn ang="0">
                <a:pos x="3" y="33"/>
              </a:cxn>
              <a:cxn ang="0">
                <a:pos x="1" y="33"/>
              </a:cxn>
            </a:cxnLst>
            <a:rect l="0" t="0" r="r" b="b"/>
            <a:pathLst>
              <a:path w="4" h="33">
                <a:moveTo>
                  <a:pt x="4" y="2"/>
                </a:moveTo>
                <a:cubicBezTo>
                  <a:pt x="4" y="3"/>
                  <a:pt x="3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lose/>
                <a:moveTo>
                  <a:pt x="1" y="33"/>
                </a:moveTo>
                <a:cubicBezTo>
                  <a:pt x="1" y="10"/>
                  <a:pt x="1" y="10"/>
                  <a:pt x="1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33"/>
                  <a:pt x="3" y="33"/>
                  <a:pt x="3" y="33"/>
                </a:cubicBezTo>
                <a:lnTo>
                  <a:pt x="1" y="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41" name="Freeform 97"/>
          <p:cNvSpPr/>
          <p:nvPr/>
        </p:nvSpPr>
        <p:spPr bwMode="auto">
          <a:xfrm>
            <a:off x="5757863" y="3382963"/>
            <a:ext cx="52388" cy="112713"/>
          </a:xfrm>
          <a:custGeom>
            <a:avLst/>
            <a:gdLst/>
            <a:ahLst/>
            <a:cxnLst>
              <a:cxn ang="0">
                <a:pos x="14" y="28"/>
              </a:cxn>
              <a:cxn ang="0">
                <a:pos x="9" y="30"/>
              </a:cxn>
              <a:cxn ang="0">
                <a:pos x="4" y="24"/>
              </a:cxn>
              <a:cxn ang="0">
                <a:pos x="4" y="8"/>
              </a:cxn>
              <a:cxn ang="0">
                <a:pos x="0" y="8"/>
              </a:cxn>
              <a:cxn ang="0">
                <a:pos x="0" y="6"/>
              </a:cxn>
              <a:cxn ang="0">
                <a:pos x="4" y="6"/>
              </a:cxn>
              <a:cxn ang="0">
                <a:pos x="4" y="1"/>
              </a:cxn>
              <a:cxn ang="0">
                <a:pos x="6" y="0"/>
              </a:cxn>
              <a:cxn ang="0">
                <a:pos x="6" y="6"/>
              </a:cxn>
              <a:cxn ang="0">
                <a:pos x="12" y="6"/>
              </a:cxn>
              <a:cxn ang="0">
                <a:pos x="12" y="8"/>
              </a:cxn>
              <a:cxn ang="0">
                <a:pos x="6" y="8"/>
              </a:cxn>
              <a:cxn ang="0">
                <a:pos x="6" y="23"/>
              </a:cxn>
              <a:cxn ang="0">
                <a:pos x="9" y="27"/>
              </a:cxn>
              <a:cxn ang="0">
                <a:pos x="13" y="26"/>
              </a:cxn>
              <a:cxn ang="0">
                <a:pos x="14" y="28"/>
              </a:cxn>
            </a:cxnLst>
            <a:rect l="0" t="0" r="r" b="b"/>
            <a:pathLst>
              <a:path w="14" h="30">
                <a:moveTo>
                  <a:pt x="14" y="28"/>
                </a:moveTo>
                <a:cubicBezTo>
                  <a:pt x="13" y="29"/>
                  <a:pt x="11" y="30"/>
                  <a:pt x="9" y="30"/>
                </a:cubicBezTo>
                <a:cubicBezTo>
                  <a:pt x="6" y="30"/>
                  <a:pt x="4" y="28"/>
                  <a:pt x="4" y="24"/>
                </a:cubicBezTo>
                <a:cubicBezTo>
                  <a:pt x="4" y="8"/>
                  <a:pt x="4" y="8"/>
                  <a:pt x="4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6"/>
                  <a:pt x="0" y="6"/>
                  <a:pt x="0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1"/>
                  <a:pt x="4" y="1"/>
                  <a:pt x="4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6"/>
                  <a:pt x="6" y="6"/>
                  <a:pt x="6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8"/>
                  <a:pt x="12" y="8"/>
                  <a:pt x="12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6"/>
                  <a:pt x="7" y="27"/>
                  <a:pt x="9" y="27"/>
                </a:cubicBezTo>
                <a:cubicBezTo>
                  <a:pt x="11" y="27"/>
                  <a:pt x="12" y="27"/>
                  <a:pt x="13" y="26"/>
                </a:cubicBezTo>
                <a:lnTo>
                  <a:pt x="14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42" name="Freeform 98"/>
          <p:cNvSpPr>
            <a:spLocks noEditPoints="1"/>
          </p:cNvSpPr>
          <p:nvPr/>
        </p:nvSpPr>
        <p:spPr bwMode="auto">
          <a:xfrm>
            <a:off x="4210050" y="3600450"/>
            <a:ext cx="66675" cy="90488"/>
          </a:xfrm>
          <a:custGeom>
            <a:avLst/>
            <a:gdLst/>
            <a:ahLst/>
            <a:cxnLst>
              <a:cxn ang="0">
                <a:pos x="16" y="18"/>
              </a:cxn>
              <a:cxn ang="0">
                <a:pos x="18" y="22"/>
              </a:cxn>
              <a:cxn ang="0">
                <a:pos x="18" y="24"/>
              </a:cxn>
              <a:cxn ang="0">
                <a:pos x="14" y="20"/>
              </a:cxn>
              <a:cxn ang="0">
                <a:pos x="7" y="24"/>
              </a:cxn>
              <a:cxn ang="0">
                <a:pos x="0" y="17"/>
              </a:cxn>
              <a:cxn ang="0">
                <a:pos x="10" y="10"/>
              </a:cxn>
              <a:cxn ang="0">
                <a:pos x="14" y="10"/>
              </a:cxn>
              <a:cxn ang="0">
                <a:pos x="14" y="8"/>
              </a:cxn>
              <a:cxn ang="0">
                <a:pos x="9" y="2"/>
              </a:cxn>
              <a:cxn ang="0">
                <a:pos x="2" y="4"/>
              </a:cxn>
              <a:cxn ang="0">
                <a:pos x="2" y="2"/>
              </a:cxn>
              <a:cxn ang="0">
                <a:pos x="9" y="0"/>
              </a:cxn>
              <a:cxn ang="0">
                <a:pos x="16" y="7"/>
              </a:cxn>
              <a:cxn ang="0">
                <a:pos x="16" y="18"/>
              </a:cxn>
              <a:cxn ang="0">
                <a:pos x="14" y="18"/>
              </a:cxn>
              <a:cxn ang="0">
                <a:pos x="14" y="12"/>
              </a:cxn>
              <a:cxn ang="0">
                <a:pos x="10" y="12"/>
              </a:cxn>
              <a:cxn ang="0">
                <a:pos x="3" y="17"/>
              </a:cxn>
              <a:cxn ang="0">
                <a:pos x="8" y="22"/>
              </a:cxn>
              <a:cxn ang="0">
                <a:pos x="14" y="18"/>
              </a:cxn>
            </a:cxnLst>
            <a:rect l="0" t="0" r="r" b="b"/>
            <a:pathLst>
              <a:path w="18" h="24">
                <a:moveTo>
                  <a:pt x="16" y="18"/>
                </a:moveTo>
                <a:cubicBezTo>
                  <a:pt x="16" y="21"/>
                  <a:pt x="17" y="22"/>
                  <a:pt x="18" y="22"/>
                </a:cubicBezTo>
                <a:cubicBezTo>
                  <a:pt x="18" y="24"/>
                  <a:pt x="18" y="24"/>
                  <a:pt x="18" y="24"/>
                </a:cubicBezTo>
                <a:cubicBezTo>
                  <a:pt x="16" y="24"/>
                  <a:pt x="15" y="23"/>
                  <a:pt x="14" y="20"/>
                </a:cubicBezTo>
                <a:cubicBezTo>
                  <a:pt x="13" y="23"/>
                  <a:pt x="10" y="24"/>
                  <a:pt x="7" y="24"/>
                </a:cubicBezTo>
                <a:cubicBezTo>
                  <a:pt x="3" y="24"/>
                  <a:pt x="0" y="21"/>
                  <a:pt x="0" y="17"/>
                </a:cubicBezTo>
                <a:cubicBezTo>
                  <a:pt x="0" y="12"/>
                  <a:pt x="4" y="10"/>
                  <a:pt x="10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4"/>
                  <a:pt x="12" y="2"/>
                  <a:pt x="9" y="2"/>
                </a:cubicBezTo>
                <a:cubicBezTo>
                  <a:pt x="7" y="2"/>
                  <a:pt x="5" y="3"/>
                  <a:pt x="2" y="4"/>
                </a:cubicBezTo>
                <a:cubicBezTo>
                  <a:pt x="2" y="2"/>
                  <a:pt x="2" y="2"/>
                  <a:pt x="2" y="2"/>
                </a:cubicBezTo>
                <a:cubicBezTo>
                  <a:pt x="4" y="1"/>
                  <a:pt x="7" y="0"/>
                  <a:pt x="9" y="0"/>
                </a:cubicBezTo>
                <a:cubicBezTo>
                  <a:pt x="14" y="0"/>
                  <a:pt x="16" y="3"/>
                  <a:pt x="16" y="7"/>
                </a:cubicBezTo>
                <a:lnTo>
                  <a:pt x="16" y="18"/>
                </a:lnTo>
                <a:close/>
                <a:moveTo>
                  <a:pt x="14" y="18"/>
                </a:moveTo>
                <a:cubicBezTo>
                  <a:pt x="14" y="12"/>
                  <a:pt x="14" y="12"/>
                  <a:pt x="14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5" y="12"/>
                  <a:pt x="3" y="13"/>
                  <a:pt x="3" y="17"/>
                </a:cubicBezTo>
                <a:cubicBezTo>
                  <a:pt x="3" y="20"/>
                  <a:pt x="5" y="22"/>
                  <a:pt x="8" y="22"/>
                </a:cubicBezTo>
                <a:cubicBezTo>
                  <a:pt x="10" y="22"/>
                  <a:pt x="13" y="21"/>
                  <a:pt x="14" y="1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43" name="Freeform 99"/>
          <p:cNvSpPr/>
          <p:nvPr/>
        </p:nvSpPr>
        <p:spPr bwMode="auto">
          <a:xfrm>
            <a:off x="4306888" y="3600450"/>
            <a:ext cx="104775" cy="90488"/>
          </a:xfrm>
          <a:custGeom>
            <a:avLst/>
            <a:gdLst/>
            <a:ahLst/>
            <a:cxnLst>
              <a:cxn ang="0">
                <a:pos x="28" y="7"/>
              </a:cxn>
              <a:cxn ang="0">
                <a:pos x="28" y="24"/>
              </a:cxn>
              <a:cxn ang="0">
                <a:pos x="25" y="24"/>
              </a:cxn>
              <a:cxn ang="0">
                <a:pos x="25" y="8"/>
              </a:cxn>
              <a:cxn ang="0">
                <a:pos x="22" y="2"/>
              </a:cxn>
              <a:cxn ang="0">
                <a:pos x="15" y="7"/>
              </a:cxn>
              <a:cxn ang="0">
                <a:pos x="15" y="24"/>
              </a:cxn>
              <a:cxn ang="0">
                <a:pos x="13" y="24"/>
              </a:cxn>
              <a:cxn ang="0">
                <a:pos x="13" y="8"/>
              </a:cxn>
              <a:cxn ang="0">
                <a:pos x="9" y="2"/>
              </a:cxn>
              <a:cxn ang="0">
                <a:pos x="2" y="7"/>
              </a:cxn>
              <a:cxn ang="0">
                <a:pos x="2" y="24"/>
              </a:cxn>
              <a:cxn ang="0">
                <a:pos x="0" y="24"/>
              </a:cxn>
              <a:cxn ang="0">
                <a:pos x="0" y="1"/>
              </a:cxn>
              <a:cxn ang="0">
                <a:pos x="2" y="1"/>
              </a:cxn>
              <a:cxn ang="0">
                <a:pos x="2" y="5"/>
              </a:cxn>
              <a:cxn ang="0">
                <a:pos x="9" y="0"/>
              </a:cxn>
              <a:cxn ang="0">
                <a:pos x="15" y="5"/>
              </a:cxn>
              <a:cxn ang="0">
                <a:pos x="22" y="0"/>
              </a:cxn>
              <a:cxn ang="0">
                <a:pos x="28" y="7"/>
              </a:cxn>
            </a:cxnLst>
            <a:rect l="0" t="0" r="r" b="b"/>
            <a:pathLst>
              <a:path w="28" h="24">
                <a:moveTo>
                  <a:pt x="28" y="7"/>
                </a:moveTo>
                <a:cubicBezTo>
                  <a:pt x="28" y="24"/>
                  <a:pt x="28" y="24"/>
                  <a:pt x="28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4"/>
                  <a:pt x="24" y="2"/>
                  <a:pt x="22" y="2"/>
                </a:cubicBezTo>
                <a:cubicBezTo>
                  <a:pt x="19" y="2"/>
                  <a:pt x="17" y="4"/>
                  <a:pt x="15" y="7"/>
                </a:cubicBezTo>
                <a:cubicBezTo>
                  <a:pt x="15" y="24"/>
                  <a:pt x="15" y="24"/>
                  <a:pt x="15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4"/>
                  <a:pt x="11" y="2"/>
                  <a:pt x="9" y="2"/>
                </a:cubicBezTo>
                <a:cubicBezTo>
                  <a:pt x="6" y="2"/>
                  <a:pt x="4" y="4"/>
                  <a:pt x="2" y="7"/>
                </a:cubicBezTo>
                <a:cubicBezTo>
                  <a:pt x="2" y="24"/>
                  <a:pt x="2" y="24"/>
                  <a:pt x="2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5"/>
                  <a:pt x="2" y="5"/>
                  <a:pt x="2" y="5"/>
                </a:cubicBezTo>
                <a:cubicBezTo>
                  <a:pt x="4" y="2"/>
                  <a:pt x="6" y="0"/>
                  <a:pt x="9" y="0"/>
                </a:cubicBezTo>
                <a:cubicBezTo>
                  <a:pt x="12" y="0"/>
                  <a:pt x="14" y="2"/>
                  <a:pt x="15" y="5"/>
                </a:cubicBezTo>
                <a:cubicBezTo>
                  <a:pt x="17" y="2"/>
                  <a:pt x="19" y="0"/>
                  <a:pt x="22" y="0"/>
                </a:cubicBezTo>
                <a:cubicBezTo>
                  <a:pt x="26" y="0"/>
                  <a:pt x="28" y="3"/>
                  <a:pt x="28" y="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44" name="Freeform 100"/>
          <p:cNvSpPr>
            <a:spLocks noEditPoints="1"/>
          </p:cNvSpPr>
          <p:nvPr/>
        </p:nvSpPr>
        <p:spPr bwMode="auto">
          <a:xfrm>
            <a:off x="4438650" y="3600450"/>
            <a:ext cx="66675" cy="90488"/>
          </a:xfrm>
          <a:custGeom>
            <a:avLst/>
            <a:gdLst/>
            <a:ahLst/>
            <a:cxnLst>
              <a:cxn ang="0">
                <a:pos x="18" y="13"/>
              </a:cxn>
              <a:cxn ang="0">
                <a:pos x="3" y="13"/>
              </a:cxn>
              <a:cxn ang="0">
                <a:pos x="10" y="22"/>
              </a:cxn>
              <a:cxn ang="0">
                <a:pos x="16" y="20"/>
              </a:cxn>
              <a:cxn ang="0">
                <a:pos x="17" y="21"/>
              </a:cxn>
              <a:cxn ang="0">
                <a:pos x="10" y="24"/>
              </a:cxn>
              <a:cxn ang="0">
                <a:pos x="0" y="12"/>
              </a:cxn>
              <a:cxn ang="0">
                <a:pos x="9" y="0"/>
              </a:cxn>
              <a:cxn ang="0">
                <a:pos x="18" y="11"/>
              </a:cxn>
              <a:cxn ang="0">
                <a:pos x="18" y="13"/>
              </a:cxn>
              <a:cxn ang="0">
                <a:pos x="16" y="10"/>
              </a:cxn>
              <a:cxn ang="0">
                <a:pos x="9" y="2"/>
              </a:cxn>
              <a:cxn ang="0">
                <a:pos x="3" y="11"/>
              </a:cxn>
              <a:cxn ang="0">
                <a:pos x="16" y="11"/>
              </a:cxn>
              <a:cxn ang="0">
                <a:pos x="16" y="10"/>
              </a:cxn>
            </a:cxnLst>
            <a:rect l="0" t="0" r="r" b="b"/>
            <a:pathLst>
              <a:path w="18" h="24">
                <a:moveTo>
                  <a:pt x="18" y="13"/>
                </a:moveTo>
                <a:cubicBezTo>
                  <a:pt x="3" y="13"/>
                  <a:pt x="3" y="13"/>
                  <a:pt x="3" y="13"/>
                </a:cubicBezTo>
                <a:cubicBezTo>
                  <a:pt x="3" y="19"/>
                  <a:pt x="6" y="22"/>
                  <a:pt x="10" y="22"/>
                </a:cubicBezTo>
                <a:cubicBezTo>
                  <a:pt x="12" y="22"/>
                  <a:pt x="14" y="21"/>
                  <a:pt x="16" y="20"/>
                </a:cubicBezTo>
                <a:cubicBezTo>
                  <a:pt x="17" y="21"/>
                  <a:pt x="17" y="21"/>
                  <a:pt x="17" y="21"/>
                </a:cubicBezTo>
                <a:cubicBezTo>
                  <a:pt x="15" y="23"/>
                  <a:pt x="13" y="24"/>
                  <a:pt x="10" y="24"/>
                </a:cubicBezTo>
                <a:cubicBezTo>
                  <a:pt x="4" y="24"/>
                  <a:pt x="0" y="20"/>
                  <a:pt x="0" y="12"/>
                </a:cubicBezTo>
                <a:cubicBezTo>
                  <a:pt x="0" y="5"/>
                  <a:pt x="4" y="0"/>
                  <a:pt x="9" y="0"/>
                </a:cubicBezTo>
                <a:cubicBezTo>
                  <a:pt x="15" y="0"/>
                  <a:pt x="18" y="5"/>
                  <a:pt x="18" y="11"/>
                </a:cubicBezTo>
                <a:cubicBezTo>
                  <a:pt x="18" y="12"/>
                  <a:pt x="18" y="13"/>
                  <a:pt x="18" y="13"/>
                </a:cubicBezTo>
                <a:close/>
                <a:moveTo>
                  <a:pt x="16" y="10"/>
                </a:moveTo>
                <a:cubicBezTo>
                  <a:pt x="16" y="6"/>
                  <a:pt x="14" y="2"/>
                  <a:pt x="9" y="2"/>
                </a:cubicBezTo>
                <a:cubicBezTo>
                  <a:pt x="6" y="2"/>
                  <a:pt x="3" y="5"/>
                  <a:pt x="3" y="11"/>
                </a:cubicBezTo>
                <a:cubicBezTo>
                  <a:pt x="16" y="11"/>
                  <a:pt x="16" y="11"/>
                  <a:pt x="16" y="11"/>
                </a:cubicBezTo>
                <a:lnTo>
                  <a:pt x="16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45" name="Freeform 101"/>
          <p:cNvSpPr/>
          <p:nvPr/>
        </p:nvSpPr>
        <p:spPr bwMode="auto">
          <a:xfrm>
            <a:off x="4521200" y="3582988"/>
            <a:ext cx="52388" cy="107950"/>
          </a:xfrm>
          <a:custGeom>
            <a:avLst/>
            <a:gdLst/>
            <a:ahLst/>
            <a:cxnLst>
              <a:cxn ang="0">
                <a:pos x="14" y="28"/>
              </a:cxn>
              <a:cxn ang="0">
                <a:pos x="9" y="29"/>
              </a:cxn>
              <a:cxn ang="0">
                <a:pos x="3" y="23"/>
              </a:cxn>
              <a:cxn ang="0">
                <a:pos x="3" y="8"/>
              </a:cxn>
              <a:cxn ang="0">
                <a:pos x="0" y="8"/>
              </a:cxn>
              <a:cxn ang="0">
                <a:pos x="0" y="6"/>
              </a:cxn>
              <a:cxn ang="0">
                <a:pos x="3" y="6"/>
              </a:cxn>
              <a:cxn ang="0">
                <a:pos x="3" y="0"/>
              </a:cxn>
              <a:cxn ang="0">
                <a:pos x="6" y="0"/>
              </a:cxn>
              <a:cxn ang="0">
                <a:pos x="6" y="6"/>
              </a:cxn>
              <a:cxn ang="0">
                <a:pos x="12" y="6"/>
              </a:cxn>
              <a:cxn ang="0">
                <a:pos x="12" y="8"/>
              </a:cxn>
              <a:cxn ang="0">
                <a:pos x="6" y="8"/>
              </a:cxn>
              <a:cxn ang="0">
                <a:pos x="6" y="23"/>
              </a:cxn>
              <a:cxn ang="0">
                <a:pos x="9" y="27"/>
              </a:cxn>
              <a:cxn ang="0">
                <a:pos x="13" y="26"/>
              </a:cxn>
              <a:cxn ang="0">
                <a:pos x="14" y="28"/>
              </a:cxn>
            </a:cxnLst>
            <a:rect l="0" t="0" r="r" b="b"/>
            <a:pathLst>
              <a:path w="14" h="29">
                <a:moveTo>
                  <a:pt x="14" y="28"/>
                </a:moveTo>
                <a:cubicBezTo>
                  <a:pt x="12" y="29"/>
                  <a:pt x="11" y="29"/>
                  <a:pt x="9" y="29"/>
                </a:cubicBezTo>
                <a:cubicBezTo>
                  <a:pt x="6" y="29"/>
                  <a:pt x="3" y="27"/>
                  <a:pt x="3" y="23"/>
                </a:cubicBezTo>
                <a:cubicBezTo>
                  <a:pt x="3" y="8"/>
                  <a:pt x="3" y="8"/>
                  <a:pt x="3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6"/>
                  <a:pt x="0" y="6"/>
                  <a:pt x="0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0"/>
                  <a:pt x="3" y="0"/>
                  <a:pt x="3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6"/>
                  <a:pt x="6" y="6"/>
                  <a:pt x="6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8"/>
                  <a:pt x="12" y="8"/>
                  <a:pt x="12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6"/>
                  <a:pt x="7" y="27"/>
                  <a:pt x="9" y="27"/>
                </a:cubicBezTo>
                <a:cubicBezTo>
                  <a:pt x="11" y="27"/>
                  <a:pt x="12" y="27"/>
                  <a:pt x="13" y="26"/>
                </a:cubicBezTo>
                <a:lnTo>
                  <a:pt x="14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46" name="Freeform 102"/>
          <p:cNvSpPr/>
          <p:nvPr/>
        </p:nvSpPr>
        <p:spPr bwMode="auto">
          <a:xfrm>
            <a:off x="4576763" y="3676650"/>
            <a:ext cx="19050" cy="36513"/>
          </a:xfrm>
          <a:custGeom>
            <a:avLst/>
            <a:gdLst/>
            <a:ahLst/>
            <a:cxnLst>
              <a:cxn ang="0">
                <a:pos x="5" y="2"/>
              </a:cxn>
              <a:cxn ang="0">
                <a:pos x="5" y="4"/>
              </a:cxn>
              <a:cxn ang="0">
                <a:pos x="2" y="10"/>
              </a:cxn>
              <a:cxn ang="0">
                <a:pos x="0" y="10"/>
              </a:cxn>
              <a:cxn ang="0">
                <a:pos x="2" y="4"/>
              </a:cxn>
              <a:cxn ang="0">
                <a:pos x="1" y="2"/>
              </a:cxn>
              <a:cxn ang="0">
                <a:pos x="3" y="0"/>
              </a:cxn>
              <a:cxn ang="0">
                <a:pos x="5" y="2"/>
              </a:cxn>
            </a:cxnLst>
            <a:rect l="0" t="0" r="r" b="b"/>
            <a:pathLst>
              <a:path w="5" h="10">
                <a:moveTo>
                  <a:pt x="5" y="2"/>
                </a:moveTo>
                <a:cubicBezTo>
                  <a:pt x="5" y="3"/>
                  <a:pt x="5" y="3"/>
                  <a:pt x="5" y="4"/>
                </a:cubicBezTo>
                <a:cubicBezTo>
                  <a:pt x="2" y="10"/>
                  <a:pt x="2" y="10"/>
                  <a:pt x="2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1" y="3"/>
                  <a:pt x="1" y="2"/>
                </a:cubicBezTo>
                <a:cubicBezTo>
                  <a:pt x="1" y="1"/>
                  <a:pt x="2" y="0"/>
                  <a:pt x="3" y="0"/>
                </a:cubicBezTo>
                <a:cubicBezTo>
                  <a:pt x="4" y="0"/>
                  <a:pt x="5" y="1"/>
                  <a:pt x="5" y="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47" name="Freeform 103"/>
          <p:cNvSpPr/>
          <p:nvPr/>
        </p:nvSpPr>
        <p:spPr bwMode="auto">
          <a:xfrm>
            <a:off x="4664075" y="3600450"/>
            <a:ext cx="58738" cy="90488"/>
          </a:xfrm>
          <a:custGeom>
            <a:avLst/>
            <a:gdLst/>
            <a:ahLst/>
            <a:cxnLst>
              <a:cxn ang="0">
                <a:pos x="16" y="3"/>
              </a:cxn>
              <a:cxn ang="0">
                <a:pos x="15" y="4"/>
              </a:cxn>
              <a:cxn ang="0">
                <a:pos x="10" y="2"/>
              </a:cxn>
              <a:cxn ang="0">
                <a:pos x="2" y="12"/>
              </a:cxn>
              <a:cxn ang="0">
                <a:pos x="10" y="22"/>
              </a:cxn>
              <a:cxn ang="0">
                <a:pos x="15" y="20"/>
              </a:cxn>
              <a:cxn ang="0">
                <a:pos x="16" y="22"/>
              </a:cxn>
              <a:cxn ang="0">
                <a:pos x="9" y="24"/>
              </a:cxn>
              <a:cxn ang="0">
                <a:pos x="0" y="12"/>
              </a:cxn>
              <a:cxn ang="0">
                <a:pos x="9" y="0"/>
              </a:cxn>
              <a:cxn ang="0">
                <a:pos x="16" y="3"/>
              </a:cxn>
            </a:cxnLst>
            <a:rect l="0" t="0" r="r" b="b"/>
            <a:pathLst>
              <a:path w="16" h="24">
                <a:moveTo>
                  <a:pt x="16" y="3"/>
                </a:moveTo>
                <a:cubicBezTo>
                  <a:pt x="15" y="4"/>
                  <a:pt x="15" y="4"/>
                  <a:pt x="15" y="4"/>
                </a:cubicBezTo>
                <a:cubicBezTo>
                  <a:pt x="13" y="3"/>
                  <a:pt x="12" y="2"/>
                  <a:pt x="10" y="2"/>
                </a:cubicBezTo>
                <a:cubicBezTo>
                  <a:pt x="5" y="2"/>
                  <a:pt x="2" y="6"/>
                  <a:pt x="2" y="12"/>
                </a:cubicBezTo>
                <a:cubicBezTo>
                  <a:pt x="2" y="19"/>
                  <a:pt x="5" y="22"/>
                  <a:pt x="10" y="22"/>
                </a:cubicBezTo>
                <a:cubicBezTo>
                  <a:pt x="12" y="22"/>
                  <a:pt x="13" y="21"/>
                  <a:pt x="15" y="20"/>
                </a:cubicBezTo>
                <a:cubicBezTo>
                  <a:pt x="16" y="22"/>
                  <a:pt x="16" y="22"/>
                  <a:pt x="16" y="22"/>
                </a:cubicBezTo>
                <a:cubicBezTo>
                  <a:pt x="14" y="23"/>
                  <a:pt x="12" y="24"/>
                  <a:pt x="9" y="24"/>
                </a:cubicBezTo>
                <a:cubicBezTo>
                  <a:pt x="4" y="24"/>
                  <a:pt x="0" y="20"/>
                  <a:pt x="0" y="12"/>
                </a:cubicBezTo>
                <a:cubicBezTo>
                  <a:pt x="0" y="5"/>
                  <a:pt x="4" y="0"/>
                  <a:pt x="9" y="0"/>
                </a:cubicBezTo>
                <a:cubicBezTo>
                  <a:pt x="12" y="0"/>
                  <a:pt x="14" y="1"/>
                  <a:pt x="16" y="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48" name="Freeform 104"/>
          <p:cNvSpPr>
            <a:spLocks noEditPoints="1"/>
          </p:cNvSpPr>
          <p:nvPr/>
        </p:nvSpPr>
        <p:spPr bwMode="auto">
          <a:xfrm>
            <a:off x="4738688" y="3600450"/>
            <a:ext cx="71438" cy="90488"/>
          </a:xfrm>
          <a:custGeom>
            <a:avLst/>
            <a:gdLst/>
            <a:ahLst/>
            <a:cxnLst>
              <a:cxn ang="0">
                <a:pos x="19" y="12"/>
              </a:cxn>
              <a:cxn ang="0">
                <a:pos x="9" y="24"/>
              </a:cxn>
              <a:cxn ang="0">
                <a:pos x="0" y="12"/>
              </a:cxn>
              <a:cxn ang="0">
                <a:pos x="10" y="0"/>
              </a:cxn>
              <a:cxn ang="0">
                <a:pos x="19" y="12"/>
              </a:cxn>
              <a:cxn ang="0">
                <a:pos x="3" y="12"/>
              </a:cxn>
              <a:cxn ang="0">
                <a:pos x="9" y="22"/>
              </a:cxn>
              <a:cxn ang="0">
                <a:pos x="17" y="12"/>
              </a:cxn>
              <a:cxn ang="0">
                <a:pos x="10" y="2"/>
              </a:cxn>
              <a:cxn ang="0">
                <a:pos x="3" y="12"/>
              </a:cxn>
            </a:cxnLst>
            <a:rect l="0" t="0" r="r" b="b"/>
            <a:pathLst>
              <a:path w="19" h="24">
                <a:moveTo>
                  <a:pt x="19" y="12"/>
                </a:moveTo>
                <a:cubicBezTo>
                  <a:pt x="19" y="19"/>
                  <a:pt x="16" y="24"/>
                  <a:pt x="9" y="24"/>
                </a:cubicBezTo>
                <a:cubicBezTo>
                  <a:pt x="3" y="24"/>
                  <a:pt x="0" y="20"/>
                  <a:pt x="0" y="12"/>
                </a:cubicBezTo>
                <a:cubicBezTo>
                  <a:pt x="0" y="5"/>
                  <a:pt x="4" y="0"/>
                  <a:pt x="10" y="0"/>
                </a:cubicBezTo>
                <a:cubicBezTo>
                  <a:pt x="16" y="0"/>
                  <a:pt x="19" y="5"/>
                  <a:pt x="19" y="12"/>
                </a:cubicBezTo>
                <a:close/>
                <a:moveTo>
                  <a:pt x="3" y="12"/>
                </a:moveTo>
                <a:cubicBezTo>
                  <a:pt x="3" y="19"/>
                  <a:pt x="5" y="22"/>
                  <a:pt x="9" y="22"/>
                </a:cubicBezTo>
                <a:cubicBezTo>
                  <a:pt x="14" y="22"/>
                  <a:pt x="17" y="19"/>
                  <a:pt x="17" y="12"/>
                </a:cubicBezTo>
                <a:cubicBezTo>
                  <a:pt x="17" y="6"/>
                  <a:pt x="14" y="2"/>
                  <a:pt x="10" y="2"/>
                </a:cubicBezTo>
                <a:cubicBezTo>
                  <a:pt x="5" y="2"/>
                  <a:pt x="3" y="6"/>
                  <a:pt x="3" y="1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49" name="Freeform 105"/>
          <p:cNvSpPr/>
          <p:nvPr/>
        </p:nvSpPr>
        <p:spPr bwMode="auto">
          <a:xfrm>
            <a:off x="4840288" y="3600450"/>
            <a:ext cx="58738" cy="90488"/>
          </a:xfrm>
          <a:custGeom>
            <a:avLst/>
            <a:gdLst/>
            <a:ahLst/>
            <a:cxnLst>
              <a:cxn ang="0">
                <a:pos x="16" y="7"/>
              </a:cxn>
              <a:cxn ang="0">
                <a:pos x="16" y="24"/>
              </a:cxn>
              <a:cxn ang="0">
                <a:pos x="14" y="24"/>
              </a:cxn>
              <a:cxn ang="0">
                <a:pos x="14" y="8"/>
              </a:cxn>
              <a:cxn ang="0">
                <a:pos x="9" y="2"/>
              </a:cxn>
              <a:cxn ang="0">
                <a:pos x="2" y="7"/>
              </a:cxn>
              <a:cxn ang="0">
                <a:pos x="2" y="24"/>
              </a:cxn>
              <a:cxn ang="0">
                <a:pos x="0" y="24"/>
              </a:cxn>
              <a:cxn ang="0">
                <a:pos x="0" y="1"/>
              </a:cxn>
              <a:cxn ang="0">
                <a:pos x="2" y="1"/>
              </a:cxn>
              <a:cxn ang="0">
                <a:pos x="2" y="5"/>
              </a:cxn>
              <a:cxn ang="0">
                <a:pos x="10" y="0"/>
              </a:cxn>
              <a:cxn ang="0">
                <a:pos x="16" y="7"/>
              </a:cxn>
            </a:cxnLst>
            <a:rect l="0" t="0" r="r" b="b"/>
            <a:pathLst>
              <a:path w="16" h="24">
                <a:moveTo>
                  <a:pt x="16" y="7"/>
                </a:moveTo>
                <a:cubicBezTo>
                  <a:pt x="16" y="24"/>
                  <a:pt x="16" y="24"/>
                  <a:pt x="16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4"/>
                  <a:pt x="12" y="2"/>
                  <a:pt x="9" y="2"/>
                </a:cubicBezTo>
                <a:cubicBezTo>
                  <a:pt x="6" y="2"/>
                  <a:pt x="4" y="4"/>
                  <a:pt x="2" y="7"/>
                </a:cubicBezTo>
                <a:cubicBezTo>
                  <a:pt x="2" y="24"/>
                  <a:pt x="2" y="24"/>
                  <a:pt x="2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5"/>
                  <a:pt x="2" y="5"/>
                  <a:pt x="2" y="5"/>
                </a:cubicBezTo>
                <a:cubicBezTo>
                  <a:pt x="4" y="2"/>
                  <a:pt x="6" y="0"/>
                  <a:pt x="10" y="0"/>
                </a:cubicBezTo>
                <a:cubicBezTo>
                  <a:pt x="14" y="0"/>
                  <a:pt x="16" y="3"/>
                  <a:pt x="16" y="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50" name="Freeform 106"/>
          <p:cNvSpPr/>
          <p:nvPr/>
        </p:nvSpPr>
        <p:spPr bwMode="auto">
          <a:xfrm>
            <a:off x="4922838" y="3600450"/>
            <a:ext cx="63500" cy="90488"/>
          </a:xfrm>
          <a:custGeom>
            <a:avLst/>
            <a:gdLst/>
            <a:ahLst/>
            <a:cxnLst>
              <a:cxn ang="0">
                <a:pos x="16" y="3"/>
              </a:cxn>
              <a:cxn ang="0">
                <a:pos x="15" y="4"/>
              </a:cxn>
              <a:cxn ang="0">
                <a:pos x="9" y="2"/>
              </a:cxn>
              <a:cxn ang="0">
                <a:pos x="4" y="6"/>
              </a:cxn>
              <a:cxn ang="0">
                <a:pos x="9" y="10"/>
              </a:cxn>
              <a:cxn ang="0">
                <a:pos x="17" y="17"/>
              </a:cxn>
              <a:cxn ang="0">
                <a:pos x="8" y="24"/>
              </a:cxn>
              <a:cxn ang="0">
                <a:pos x="0" y="21"/>
              </a:cxn>
              <a:cxn ang="0">
                <a:pos x="2" y="19"/>
              </a:cxn>
              <a:cxn ang="0">
                <a:pos x="8" y="22"/>
              </a:cxn>
              <a:cxn ang="0">
                <a:pos x="14" y="18"/>
              </a:cxn>
              <a:cxn ang="0">
                <a:pos x="8" y="12"/>
              </a:cxn>
              <a:cxn ang="0">
                <a:pos x="1" y="6"/>
              </a:cxn>
              <a:cxn ang="0">
                <a:pos x="9" y="0"/>
              </a:cxn>
              <a:cxn ang="0">
                <a:pos x="16" y="3"/>
              </a:cxn>
            </a:cxnLst>
            <a:rect l="0" t="0" r="r" b="b"/>
            <a:pathLst>
              <a:path w="17" h="24">
                <a:moveTo>
                  <a:pt x="16" y="3"/>
                </a:moveTo>
                <a:cubicBezTo>
                  <a:pt x="15" y="4"/>
                  <a:pt x="15" y="4"/>
                  <a:pt x="15" y="4"/>
                </a:cubicBezTo>
                <a:cubicBezTo>
                  <a:pt x="13" y="3"/>
                  <a:pt x="11" y="2"/>
                  <a:pt x="9" y="2"/>
                </a:cubicBezTo>
                <a:cubicBezTo>
                  <a:pt x="6" y="2"/>
                  <a:pt x="4" y="4"/>
                  <a:pt x="4" y="6"/>
                </a:cubicBezTo>
                <a:cubicBezTo>
                  <a:pt x="4" y="8"/>
                  <a:pt x="5" y="9"/>
                  <a:pt x="9" y="10"/>
                </a:cubicBezTo>
                <a:cubicBezTo>
                  <a:pt x="14" y="12"/>
                  <a:pt x="17" y="14"/>
                  <a:pt x="17" y="17"/>
                </a:cubicBezTo>
                <a:cubicBezTo>
                  <a:pt x="17" y="22"/>
                  <a:pt x="13" y="24"/>
                  <a:pt x="8" y="24"/>
                </a:cubicBezTo>
                <a:cubicBezTo>
                  <a:pt x="5" y="24"/>
                  <a:pt x="2" y="23"/>
                  <a:pt x="0" y="21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1"/>
                  <a:pt x="6" y="22"/>
                  <a:pt x="8" y="22"/>
                </a:cubicBezTo>
                <a:cubicBezTo>
                  <a:pt x="12" y="22"/>
                  <a:pt x="14" y="20"/>
                  <a:pt x="14" y="18"/>
                </a:cubicBezTo>
                <a:cubicBezTo>
                  <a:pt x="14" y="15"/>
                  <a:pt x="13" y="14"/>
                  <a:pt x="8" y="12"/>
                </a:cubicBezTo>
                <a:cubicBezTo>
                  <a:pt x="3" y="11"/>
                  <a:pt x="1" y="9"/>
                  <a:pt x="1" y="6"/>
                </a:cubicBezTo>
                <a:cubicBezTo>
                  <a:pt x="1" y="3"/>
                  <a:pt x="4" y="0"/>
                  <a:pt x="9" y="0"/>
                </a:cubicBezTo>
                <a:cubicBezTo>
                  <a:pt x="12" y="0"/>
                  <a:pt x="14" y="1"/>
                  <a:pt x="16" y="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51" name="Freeform 107"/>
          <p:cNvSpPr>
            <a:spLocks noEditPoints="1"/>
          </p:cNvSpPr>
          <p:nvPr/>
        </p:nvSpPr>
        <p:spPr bwMode="auto">
          <a:xfrm>
            <a:off x="5003800" y="3600450"/>
            <a:ext cx="68263" cy="90488"/>
          </a:xfrm>
          <a:custGeom>
            <a:avLst/>
            <a:gdLst/>
            <a:ahLst/>
            <a:cxnLst>
              <a:cxn ang="0">
                <a:pos x="18" y="13"/>
              </a:cxn>
              <a:cxn ang="0">
                <a:pos x="2" y="13"/>
              </a:cxn>
              <a:cxn ang="0">
                <a:pos x="9" y="22"/>
              </a:cxn>
              <a:cxn ang="0">
                <a:pos x="16" y="20"/>
              </a:cxn>
              <a:cxn ang="0">
                <a:pos x="17" y="21"/>
              </a:cxn>
              <a:cxn ang="0">
                <a:pos x="9" y="24"/>
              </a:cxn>
              <a:cxn ang="0">
                <a:pos x="0" y="12"/>
              </a:cxn>
              <a:cxn ang="0">
                <a:pos x="9" y="0"/>
              </a:cxn>
              <a:cxn ang="0">
                <a:pos x="18" y="11"/>
              </a:cxn>
              <a:cxn ang="0">
                <a:pos x="18" y="13"/>
              </a:cxn>
              <a:cxn ang="0">
                <a:pos x="15" y="10"/>
              </a:cxn>
              <a:cxn ang="0">
                <a:pos x="9" y="2"/>
              </a:cxn>
              <a:cxn ang="0">
                <a:pos x="2" y="11"/>
              </a:cxn>
              <a:cxn ang="0">
                <a:pos x="15" y="11"/>
              </a:cxn>
              <a:cxn ang="0">
                <a:pos x="15" y="10"/>
              </a:cxn>
            </a:cxnLst>
            <a:rect l="0" t="0" r="r" b="b"/>
            <a:pathLst>
              <a:path w="18" h="24">
                <a:moveTo>
                  <a:pt x="18" y="13"/>
                </a:moveTo>
                <a:cubicBezTo>
                  <a:pt x="2" y="13"/>
                  <a:pt x="2" y="13"/>
                  <a:pt x="2" y="13"/>
                </a:cubicBezTo>
                <a:cubicBezTo>
                  <a:pt x="3" y="19"/>
                  <a:pt x="5" y="22"/>
                  <a:pt x="9" y="22"/>
                </a:cubicBezTo>
                <a:cubicBezTo>
                  <a:pt x="12" y="22"/>
                  <a:pt x="14" y="21"/>
                  <a:pt x="16" y="20"/>
                </a:cubicBezTo>
                <a:cubicBezTo>
                  <a:pt x="17" y="21"/>
                  <a:pt x="17" y="21"/>
                  <a:pt x="17" y="21"/>
                </a:cubicBezTo>
                <a:cubicBezTo>
                  <a:pt x="15" y="23"/>
                  <a:pt x="12" y="24"/>
                  <a:pt x="9" y="24"/>
                </a:cubicBezTo>
                <a:cubicBezTo>
                  <a:pt x="3" y="24"/>
                  <a:pt x="0" y="20"/>
                  <a:pt x="0" y="12"/>
                </a:cubicBezTo>
                <a:cubicBezTo>
                  <a:pt x="0" y="5"/>
                  <a:pt x="3" y="0"/>
                  <a:pt x="9" y="0"/>
                </a:cubicBezTo>
                <a:cubicBezTo>
                  <a:pt x="15" y="0"/>
                  <a:pt x="18" y="5"/>
                  <a:pt x="18" y="11"/>
                </a:cubicBezTo>
                <a:cubicBezTo>
                  <a:pt x="18" y="12"/>
                  <a:pt x="18" y="13"/>
                  <a:pt x="18" y="13"/>
                </a:cubicBezTo>
                <a:close/>
                <a:moveTo>
                  <a:pt x="15" y="10"/>
                </a:moveTo>
                <a:cubicBezTo>
                  <a:pt x="15" y="6"/>
                  <a:pt x="13" y="2"/>
                  <a:pt x="9" y="2"/>
                </a:cubicBezTo>
                <a:cubicBezTo>
                  <a:pt x="5" y="2"/>
                  <a:pt x="3" y="5"/>
                  <a:pt x="2" y="11"/>
                </a:cubicBezTo>
                <a:cubicBezTo>
                  <a:pt x="15" y="11"/>
                  <a:pt x="15" y="11"/>
                  <a:pt x="15" y="11"/>
                </a:cubicBezTo>
                <a:lnTo>
                  <a:pt x="15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52" name="Freeform 108"/>
          <p:cNvSpPr/>
          <p:nvPr/>
        </p:nvSpPr>
        <p:spPr bwMode="auto">
          <a:xfrm>
            <a:off x="5091113" y="3600450"/>
            <a:ext cx="60325" cy="90488"/>
          </a:xfrm>
          <a:custGeom>
            <a:avLst/>
            <a:gdLst/>
            <a:ahLst/>
            <a:cxnLst>
              <a:cxn ang="0">
                <a:pos x="16" y="3"/>
              </a:cxn>
              <a:cxn ang="0">
                <a:pos x="15" y="4"/>
              </a:cxn>
              <a:cxn ang="0">
                <a:pos x="10" y="2"/>
              </a:cxn>
              <a:cxn ang="0">
                <a:pos x="3" y="12"/>
              </a:cxn>
              <a:cxn ang="0">
                <a:pos x="10" y="22"/>
              </a:cxn>
              <a:cxn ang="0">
                <a:pos x="15" y="20"/>
              </a:cxn>
              <a:cxn ang="0">
                <a:pos x="16" y="22"/>
              </a:cxn>
              <a:cxn ang="0">
                <a:pos x="10" y="24"/>
              </a:cxn>
              <a:cxn ang="0">
                <a:pos x="0" y="12"/>
              </a:cxn>
              <a:cxn ang="0">
                <a:pos x="10" y="0"/>
              </a:cxn>
              <a:cxn ang="0">
                <a:pos x="16" y="3"/>
              </a:cxn>
            </a:cxnLst>
            <a:rect l="0" t="0" r="r" b="b"/>
            <a:pathLst>
              <a:path w="16" h="24">
                <a:moveTo>
                  <a:pt x="16" y="3"/>
                </a:moveTo>
                <a:cubicBezTo>
                  <a:pt x="15" y="4"/>
                  <a:pt x="15" y="4"/>
                  <a:pt x="15" y="4"/>
                </a:cubicBezTo>
                <a:cubicBezTo>
                  <a:pt x="13" y="3"/>
                  <a:pt x="12" y="2"/>
                  <a:pt x="10" y="2"/>
                </a:cubicBezTo>
                <a:cubicBezTo>
                  <a:pt x="6" y="2"/>
                  <a:pt x="3" y="6"/>
                  <a:pt x="3" y="12"/>
                </a:cubicBezTo>
                <a:cubicBezTo>
                  <a:pt x="3" y="19"/>
                  <a:pt x="6" y="22"/>
                  <a:pt x="10" y="22"/>
                </a:cubicBezTo>
                <a:cubicBezTo>
                  <a:pt x="12" y="22"/>
                  <a:pt x="13" y="21"/>
                  <a:pt x="15" y="20"/>
                </a:cubicBezTo>
                <a:cubicBezTo>
                  <a:pt x="16" y="22"/>
                  <a:pt x="16" y="22"/>
                  <a:pt x="16" y="22"/>
                </a:cubicBezTo>
                <a:cubicBezTo>
                  <a:pt x="15" y="23"/>
                  <a:pt x="12" y="24"/>
                  <a:pt x="10" y="24"/>
                </a:cubicBezTo>
                <a:cubicBezTo>
                  <a:pt x="4" y="24"/>
                  <a:pt x="0" y="20"/>
                  <a:pt x="0" y="12"/>
                </a:cubicBezTo>
                <a:cubicBezTo>
                  <a:pt x="0" y="5"/>
                  <a:pt x="4" y="0"/>
                  <a:pt x="10" y="0"/>
                </a:cubicBezTo>
                <a:cubicBezTo>
                  <a:pt x="12" y="0"/>
                  <a:pt x="14" y="1"/>
                  <a:pt x="16" y="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53" name="Freeform 109"/>
          <p:cNvSpPr/>
          <p:nvPr/>
        </p:nvSpPr>
        <p:spPr bwMode="auto">
          <a:xfrm>
            <a:off x="5162550" y="3582988"/>
            <a:ext cx="52388" cy="107950"/>
          </a:xfrm>
          <a:custGeom>
            <a:avLst/>
            <a:gdLst/>
            <a:ahLst/>
            <a:cxnLst>
              <a:cxn ang="0">
                <a:pos x="14" y="28"/>
              </a:cxn>
              <a:cxn ang="0">
                <a:pos x="9" y="29"/>
              </a:cxn>
              <a:cxn ang="0">
                <a:pos x="3" y="23"/>
              </a:cxn>
              <a:cxn ang="0">
                <a:pos x="3" y="8"/>
              </a:cxn>
              <a:cxn ang="0">
                <a:pos x="0" y="8"/>
              </a:cxn>
              <a:cxn ang="0">
                <a:pos x="0" y="6"/>
              </a:cxn>
              <a:cxn ang="0">
                <a:pos x="3" y="6"/>
              </a:cxn>
              <a:cxn ang="0">
                <a:pos x="3" y="0"/>
              </a:cxn>
              <a:cxn ang="0">
                <a:pos x="6" y="0"/>
              </a:cxn>
              <a:cxn ang="0">
                <a:pos x="6" y="6"/>
              </a:cxn>
              <a:cxn ang="0">
                <a:pos x="12" y="6"/>
              </a:cxn>
              <a:cxn ang="0">
                <a:pos x="12" y="8"/>
              </a:cxn>
              <a:cxn ang="0">
                <a:pos x="6" y="8"/>
              </a:cxn>
              <a:cxn ang="0">
                <a:pos x="6" y="23"/>
              </a:cxn>
              <a:cxn ang="0">
                <a:pos x="9" y="27"/>
              </a:cxn>
              <a:cxn ang="0">
                <a:pos x="13" y="26"/>
              </a:cxn>
              <a:cxn ang="0">
                <a:pos x="14" y="28"/>
              </a:cxn>
            </a:cxnLst>
            <a:rect l="0" t="0" r="r" b="b"/>
            <a:pathLst>
              <a:path w="14" h="29">
                <a:moveTo>
                  <a:pt x="14" y="28"/>
                </a:moveTo>
                <a:cubicBezTo>
                  <a:pt x="12" y="29"/>
                  <a:pt x="11" y="29"/>
                  <a:pt x="9" y="29"/>
                </a:cubicBezTo>
                <a:cubicBezTo>
                  <a:pt x="6" y="29"/>
                  <a:pt x="3" y="27"/>
                  <a:pt x="3" y="23"/>
                </a:cubicBezTo>
                <a:cubicBezTo>
                  <a:pt x="3" y="8"/>
                  <a:pt x="3" y="8"/>
                  <a:pt x="3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6"/>
                  <a:pt x="0" y="6"/>
                  <a:pt x="0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0"/>
                  <a:pt x="3" y="0"/>
                  <a:pt x="3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6"/>
                  <a:pt x="6" y="6"/>
                  <a:pt x="6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8"/>
                  <a:pt x="12" y="8"/>
                  <a:pt x="12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6"/>
                  <a:pt x="7" y="27"/>
                  <a:pt x="9" y="27"/>
                </a:cubicBezTo>
                <a:cubicBezTo>
                  <a:pt x="11" y="27"/>
                  <a:pt x="12" y="27"/>
                  <a:pt x="13" y="26"/>
                </a:cubicBezTo>
                <a:lnTo>
                  <a:pt x="14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54" name="Freeform 110"/>
          <p:cNvSpPr>
            <a:spLocks noEditPoints="1"/>
          </p:cNvSpPr>
          <p:nvPr/>
        </p:nvSpPr>
        <p:spPr bwMode="auto">
          <a:xfrm>
            <a:off x="5221288" y="3600450"/>
            <a:ext cx="68263" cy="90488"/>
          </a:xfrm>
          <a:custGeom>
            <a:avLst/>
            <a:gdLst/>
            <a:ahLst/>
            <a:cxnLst>
              <a:cxn ang="0">
                <a:pos x="18" y="13"/>
              </a:cxn>
              <a:cxn ang="0">
                <a:pos x="3" y="13"/>
              </a:cxn>
              <a:cxn ang="0">
                <a:pos x="10" y="22"/>
              </a:cxn>
              <a:cxn ang="0">
                <a:pos x="16" y="20"/>
              </a:cxn>
              <a:cxn ang="0">
                <a:pos x="17" y="21"/>
              </a:cxn>
              <a:cxn ang="0">
                <a:pos x="10" y="24"/>
              </a:cxn>
              <a:cxn ang="0">
                <a:pos x="0" y="12"/>
              </a:cxn>
              <a:cxn ang="0">
                <a:pos x="9" y="0"/>
              </a:cxn>
              <a:cxn ang="0">
                <a:pos x="18" y="11"/>
              </a:cxn>
              <a:cxn ang="0">
                <a:pos x="18" y="13"/>
              </a:cxn>
              <a:cxn ang="0">
                <a:pos x="16" y="10"/>
              </a:cxn>
              <a:cxn ang="0">
                <a:pos x="9" y="2"/>
              </a:cxn>
              <a:cxn ang="0">
                <a:pos x="3" y="11"/>
              </a:cxn>
              <a:cxn ang="0">
                <a:pos x="16" y="11"/>
              </a:cxn>
              <a:cxn ang="0">
                <a:pos x="16" y="10"/>
              </a:cxn>
            </a:cxnLst>
            <a:rect l="0" t="0" r="r" b="b"/>
            <a:pathLst>
              <a:path w="18" h="24">
                <a:moveTo>
                  <a:pt x="18" y="13"/>
                </a:moveTo>
                <a:cubicBezTo>
                  <a:pt x="3" y="13"/>
                  <a:pt x="3" y="13"/>
                  <a:pt x="3" y="13"/>
                </a:cubicBezTo>
                <a:cubicBezTo>
                  <a:pt x="3" y="19"/>
                  <a:pt x="6" y="22"/>
                  <a:pt x="10" y="22"/>
                </a:cubicBezTo>
                <a:cubicBezTo>
                  <a:pt x="12" y="22"/>
                  <a:pt x="14" y="21"/>
                  <a:pt x="16" y="20"/>
                </a:cubicBezTo>
                <a:cubicBezTo>
                  <a:pt x="17" y="21"/>
                  <a:pt x="17" y="21"/>
                  <a:pt x="17" y="21"/>
                </a:cubicBezTo>
                <a:cubicBezTo>
                  <a:pt x="15" y="23"/>
                  <a:pt x="13" y="24"/>
                  <a:pt x="10" y="24"/>
                </a:cubicBezTo>
                <a:cubicBezTo>
                  <a:pt x="4" y="24"/>
                  <a:pt x="0" y="20"/>
                  <a:pt x="0" y="12"/>
                </a:cubicBezTo>
                <a:cubicBezTo>
                  <a:pt x="0" y="5"/>
                  <a:pt x="4" y="0"/>
                  <a:pt x="9" y="0"/>
                </a:cubicBezTo>
                <a:cubicBezTo>
                  <a:pt x="15" y="0"/>
                  <a:pt x="18" y="5"/>
                  <a:pt x="18" y="11"/>
                </a:cubicBezTo>
                <a:cubicBezTo>
                  <a:pt x="18" y="12"/>
                  <a:pt x="18" y="13"/>
                  <a:pt x="18" y="13"/>
                </a:cubicBezTo>
                <a:close/>
                <a:moveTo>
                  <a:pt x="16" y="10"/>
                </a:moveTo>
                <a:cubicBezTo>
                  <a:pt x="16" y="6"/>
                  <a:pt x="14" y="2"/>
                  <a:pt x="9" y="2"/>
                </a:cubicBezTo>
                <a:cubicBezTo>
                  <a:pt x="6" y="2"/>
                  <a:pt x="3" y="5"/>
                  <a:pt x="3" y="11"/>
                </a:cubicBezTo>
                <a:cubicBezTo>
                  <a:pt x="16" y="11"/>
                  <a:pt x="16" y="11"/>
                  <a:pt x="16" y="11"/>
                </a:cubicBezTo>
                <a:lnTo>
                  <a:pt x="16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55" name="Freeform 111"/>
          <p:cNvSpPr/>
          <p:nvPr/>
        </p:nvSpPr>
        <p:spPr bwMode="auto">
          <a:xfrm>
            <a:off x="5303838" y="3582988"/>
            <a:ext cx="53975" cy="107950"/>
          </a:xfrm>
          <a:custGeom>
            <a:avLst/>
            <a:gdLst/>
            <a:ahLst/>
            <a:cxnLst>
              <a:cxn ang="0">
                <a:pos x="14" y="28"/>
              </a:cxn>
              <a:cxn ang="0">
                <a:pos x="9" y="29"/>
              </a:cxn>
              <a:cxn ang="0">
                <a:pos x="3" y="23"/>
              </a:cxn>
              <a:cxn ang="0">
                <a:pos x="3" y="8"/>
              </a:cxn>
              <a:cxn ang="0">
                <a:pos x="0" y="8"/>
              </a:cxn>
              <a:cxn ang="0">
                <a:pos x="0" y="6"/>
              </a:cxn>
              <a:cxn ang="0">
                <a:pos x="3" y="6"/>
              </a:cxn>
              <a:cxn ang="0">
                <a:pos x="3" y="0"/>
              </a:cxn>
              <a:cxn ang="0">
                <a:pos x="6" y="0"/>
              </a:cxn>
              <a:cxn ang="0">
                <a:pos x="6" y="6"/>
              </a:cxn>
              <a:cxn ang="0">
                <a:pos x="12" y="6"/>
              </a:cxn>
              <a:cxn ang="0">
                <a:pos x="11" y="8"/>
              </a:cxn>
              <a:cxn ang="0">
                <a:pos x="6" y="8"/>
              </a:cxn>
              <a:cxn ang="0">
                <a:pos x="6" y="23"/>
              </a:cxn>
              <a:cxn ang="0">
                <a:pos x="9" y="27"/>
              </a:cxn>
              <a:cxn ang="0">
                <a:pos x="13" y="26"/>
              </a:cxn>
              <a:cxn ang="0">
                <a:pos x="14" y="28"/>
              </a:cxn>
            </a:cxnLst>
            <a:rect l="0" t="0" r="r" b="b"/>
            <a:pathLst>
              <a:path w="14" h="29">
                <a:moveTo>
                  <a:pt x="14" y="28"/>
                </a:moveTo>
                <a:cubicBezTo>
                  <a:pt x="12" y="29"/>
                  <a:pt x="11" y="29"/>
                  <a:pt x="9" y="29"/>
                </a:cubicBezTo>
                <a:cubicBezTo>
                  <a:pt x="6" y="29"/>
                  <a:pt x="3" y="27"/>
                  <a:pt x="3" y="23"/>
                </a:cubicBezTo>
                <a:cubicBezTo>
                  <a:pt x="3" y="8"/>
                  <a:pt x="3" y="8"/>
                  <a:pt x="3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6"/>
                  <a:pt x="0" y="6"/>
                  <a:pt x="0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0"/>
                  <a:pt x="3" y="0"/>
                  <a:pt x="3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6"/>
                  <a:pt x="6" y="6"/>
                  <a:pt x="6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1" y="8"/>
                  <a:pt x="11" y="8"/>
                  <a:pt x="11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6"/>
                  <a:pt x="7" y="27"/>
                  <a:pt x="9" y="27"/>
                </a:cubicBezTo>
                <a:cubicBezTo>
                  <a:pt x="11" y="27"/>
                  <a:pt x="12" y="27"/>
                  <a:pt x="13" y="26"/>
                </a:cubicBezTo>
                <a:lnTo>
                  <a:pt x="14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56" name="Freeform 112"/>
          <p:cNvSpPr/>
          <p:nvPr/>
        </p:nvSpPr>
        <p:spPr bwMode="auto">
          <a:xfrm>
            <a:off x="5372100" y="3605213"/>
            <a:ext cx="60325" cy="85725"/>
          </a:xfrm>
          <a:custGeom>
            <a:avLst/>
            <a:gdLst/>
            <a:ahLst/>
            <a:cxnLst>
              <a:cxn ang="0">
                <a:pos x="14" y="23"/>
              </a:cxn>
              <a:cxn ang="0">
                <a:pos x="14" y="19"/>
              </a:cxn>
              <a:cxn ang="0">
                <a:pos x="7" y="23"/>
              </a:cxn>
              <a:cxn ang="0">
                <a:pos x="0" y="16"/>
              </a:cxn>
              <a:cxn ang="0">
                <a:pos x="0" y="0"/>
              </a:cxn>
              <a:cxn ang="0">
                <a:pos x="3" y="0"/>
              </a:cxn>
              <a:cxn ang="0">
                <a:pos x="3" y="16"/>
              </a:cxn>
              <a:cxn ang="0">
                <a:pos x="7" y="21"/>
              </a:cxn>
              <a:cxn ang="0">
                <a:pos x="14" y="16"/>
              </a:cxn>
              <a:cxn ang="0">
                <a:pos x="14" y="0"/>
              </a:cxn>
              <a:cxn ang="0">
                <a:pos x="16" y="0"/>
              </a:cxn>
              <a:cxn ang="0">
                <a:pos x="16" y="23"/>
              </a:cxn>
              <a:cxn ang="0">
                <a:pos x="14" y="23"/>
              </a:cxn>
            </a:cxnLst>
            <a:rect l="0" t="0" r="r" b="b"/>
            <a:pathLst>
              <a:path w="16" h="23">
                <a:moveTo>
                  <a:pt x="14" y="23"/>
                </a:moveTo>
                <a:cubicBezTo>
                  <a:pt x="14" y="19"/>
                  <a:pt x="14" y="19"/>
                  <a:pt x="14" y="19"/>
                </a:cubicBezTo>
                <a:cubicBezTo>
                  <a:pt x="12" y="21"/>
                  <a:pt x="10" y="23"/>
                  <a:pt x="7" y="23"/>
                </a:cubicBezTo>
                <a:cubicBezTo>
                  <a:pt x="2" y="23"/>
                  <a:pt x="0" y="21"/>
                  <a:pt x="0" y="16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9"/>
                  <a:pt x="4" y="21"/>
                  <a:pt x="7" y="21"/>
                </a:cubicBezTo>
                <a:cubicBezTo>
                  <a:pt x="10" y="21"/>
                  <a:pt x="12" y="19"/>
                  <a:pt x="14" y="16"/>
                </a:cubicBezTo>
                <a:cubicBezTo>
                  <a:pt x="14" y="0"/>
                  <a:pt x="14" y="0"/>
                  <a:pt x="14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23"/>
                  <a:pt x="16" y="23"/>
                  <a:pt x="16" y="23"/>
                </a:cubicBezTo>
                <a:lnTo>
                  <a:pt x="14" y="2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57" name="Freeform 113"/>
          <p:cNvSpPr/>
          <p:nvPr/>
        </p:nvSpPr>
        <p:spPr bwMode="auto">
          <a:xfrm>
            <a:off x="5468938" y="3600450"/>
            <a:ext cx="41275" cy="90488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0" y="3"/>
              </a:cxn>
              <a:cxn ang="0">
                <a:pos x="8" y="3"/>
              </a:cxn>
              <a:cxn ang="0">
                <a:pos x="2" y="10"/>
              </a:cxn>
              <a:cxn ang="0">
                <a:pos x="2" y="24"/>
              </a:cxn>
              <a:cxn ang="0">
                <a:pos x="0" y="24"/>
              </a:cxn>
              <a:cxn ang="0">
                <a:pos x="0" y="1"/>
              </a:cxn>
              <a:cxn ang="0">
                <a:pos x="2" y="1"/>
              </a:cxn>
              <a:cxn ang="0">
                <a:pos x="2" y="6"/>
              </a:cxn>
              <a:cxn ang="0">
                <a:pos x="8" y="0"/>
              </a:cxn>
              <a:cxn ang="0">
                <a:pos x="11" y="0"/>
              </a:cxn>
            </a:cxnLst>
            <a:rect l="0" t="0" r="r" b="b"/>
            <a:pathLst>
              <a:path w="11" h="24">
                <a:moveTo>
                  <a:pt x="11" y="0"/>
                </a:move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9" y="3"/>
                  <a:pt x="8" y="3"/>
                </a:cubicBezTo>
                <a:cubicBezTo>
                  <a:pt x="5" y="3"/>
                  <a:pt x="3" y="5"/>
                  <a:pt x="2" y="10"/>
                </a:cubicBezTo>
                <a:cubicBezTo>
                  <a:pt x="2" y="24"/>
                  <a:pt x="2" y="24"/>
                  <a:pt x="2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6"/>
                  <a:pt x="2" y="6"/>
                  <a:pt x="2" y="6"/>
                </a:cubicBezTo>
                <a:cubicBezTo>
                  <a:pt x="3" y="2"/>
                  <a:pt x="5" y="0"/>
                  <a:pt x="8" y="0"/>
                </a:cubicBezTo>
                <a:cubicBezTo>
                  <a:pt x="9" y="0"/>
                  <a:pt x="10" y="0"/>
                  <a:pt x="11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58" name="Freeform 114"/>
          <p:cNvSpPr>
            <a:spLocks noEditPoints="1"/>
          </p:cNvSpPr>
          <p:nvPr/>
        </p:nvSpPr>
        <p:spPr bwMode="auto">
          <a:xfrm>
            <a:off x="5567363" y="3600450"/>
            <a:ext cx="66675" cy="90488"/>
          </a:xfrm>
          <a:custGeom>
            <a:avLst/>
            <a:gdLst/>
            <a:ahLst/>
            <a:cxnLst>
              <a:cxn ang="0">
                <a:pos x="16" y="18"/>
              </a:cxn>
              <a:cxn ang="0">
                <a:pos x="18" y="22"/>
              </a:cxn>
              <a:cxn ang="0">
                <a:pos x="18" y="24"/>
              </a:cxn>
              <a:cxn ang="0">
                <a:pos x="14" y="20"/>
              </a:cxn>
              <a:cxn ang="0">
                <a:pos x="7" y="24"/>
              </a:cxn>
              <a:cxn ang="0">
                <a:pos x="0" y="17"/>
              </a:cxn>
              <a:cxn ang="0">
                <a:pos x="9" y="10"/>
              </a:cxn>
              <a:cxn ang="0">
                <a:pos x="14" y="10"/>
              </a:cxn>
              <a:cxn ang="0">
                <a:pos x="14" y="8"/>
              </a:cxn>
              <a:cxn ang="0">
                <a:pos x="8" y="2"/>
              </a:cxn>
              <a:cxn ang="0">
                <a:pos x="2" y="4"/>
              </a:cxn>
              <a:cxn ang="0">
                <a:pos x="2" y="2"/>
              </a:cxn>
              <a:cxn ang="0">
                <a:pos x="9" y="0"/>
              </a:cxn>
              <a:cxn ang="0">
                <a:pos x="16" y="7"/>
              </a:cxn>
              <a:cxn ang="0">
                <a:pos x="16" y="18"/>
              </a:cxn>
              <a:cxn ang="0">
                <a:pos x="14" y="18"/>
              </a:cxn>
              <a:cxn ang="0">
                <a:pos x="14" y="12"/>
              </a:cxn>
              <a:cxn ang="0">
                <a:pos x="10" y="12"/>
              </a:cxn>
              <a:cxn ang="0">
                <a:pos x="3" y="17"/>
              </a:cxn>
              <a:cxn ang="0">
                <a:pos x="7" y="22"/>
              </a:cxn>
              <a:cxn ang="0">
                <a:pos x="14" y="18"/>
              </a:cxn>
            </a:cxnLst>
            <a:rect l="0" t="0" r="r" b="b"/>
            <a:pathLst>
              <a:path w="18" h="24">
                <a:moveTo>
                  <a:pt x="16" y="18"/>
                </a:moveTo>
                <a:cubicBezTo>
                  <a:pt x="16" y="21"/>
                  <a:pt x="17" y="22"/>
                  <a:pt x="18" y="22"/>
                </a:cubicBezTo>
                <a:cubicBezTo>
                  <a:pt x="18" y="24"/>
                  <a:pt x="18" y="24"/>
                  <a:pt x="18" y="24"/>
                </a:cubicBezTo>
                <a:cubicBezTo>
                  <a:pt x="16" y="24"/>
                  <a:pt x="14" y="23"/>
                  <a:pt x="14" y="20"/>
                </a:cubicBezTo>
                <a:cubicBezTo>
                  <a:pt x="12" y="23"/>
                  <a:pt x="10" y="24"/>
                  <a:pt x="7" y="24"/>
                </a:cubicBezTo>
                <a:cubicBezTo>
                  <a:pt x="3" y="24"/>
                  <a:pt x="0" y="21"/>
                  <a:pt x="0" y="17"/>
                </a:cubicBezTo>
                <a:cubicBezTo>
                  <a:pt x="0" y="12"/>
                  <a:pt x="3" y="10"/>
                  <a:pt x="9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4"/>
                  <a:pt x="12" y="2"/>
                  <a:pt x="8" y="2"/>
                </a:cubicBezTo>
                <a:cubicBezTo>
                  <a:pt x="7" y="2"/>
                  <a:pt x="4" y="3"/>
                  <a:pt x="2" y="4"/>
                </a:cubicBezTo>
                <a:cubicBezTo>
                  <a:pt x="2" y="2"/>
                  <a:pt x="2" y="2"/>
                  <a:pt x="2" y="2"/>
                </a:cubicBezTo>
                <a:cubicBezTo>
                  <a:pt x="4" y="1"/>
                  <a:pt x="6" y="0"/>
                  <a:pt x="9" y="0"/>
                </a:cubicBezTo>
                <a:cubicBezTo>
                  <a:pt x="14" y="0"/>
                  <a:pt x="16" y="3"/>
                  <a:pt x="16" y="7"/>
                </a:cubicBezTo>
                <a:lnTo>
                  <a:pt x="16" y="18"/>
                </a:lnTo>
                <a:close/>
                <a:moveTo>
                  <a:pt x="14" y="18"/>
                </a:moveTo>
                <a:cubicBezTo>
                  <a:pt x="14" y="12"/>
                  <a:pt x="14" y="12"/>
                  <a:pt x="14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5" y="12"/>
                  <a:pt x="3" y="13"/>
                  <a:pt x="3" y="17"/>
                </a:cubicBezTo>
                <a:cubicBezTo>
                  <a:pt x="3" y="20"/>
                  <a:pt x="4" y="22"/>
                  <a:pt x="7" y="22"/>
                </a:cubicBezTo>
                <a:cubicBezTo>
                  <a:pt x="10" y="22"/>
                  <a:pt x="12" y="21"/>
                  <a:pt x="14" y="1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59" name="Freeform 115"/>
          <p:cNvSpPr>
            <a:spLocks noEditPoints="1"/>
          </p:cNvSpPr>
          <p:nvPr/>
        </p:nvSpPr>
        <p:spPr bwMode="auto">
          <a:xfrm>
            <a:off x="5656263" y="3567113"/>
            <a:ext cx="68263" cy="123825"/>
          </a:xfrm>
          <a:custGeom>
            <a:avLst/>
            <a:gdLst/>
            <a:ahLst/>
            <a:cxnLst>
              <a:cxn ang="0">
                <a:pos x="18" y="33"/>
              </a:cxn>
              <a:cxn ang="0">
                <a:pos x="16" y="33"/>
              </a:cxn>
              <a:cxn ang="0">
                <a:pos x="15" y="29"/>
              </a:cxn>
              <a:cxn ang="0">
                <a:pos x="8" y="33"/>
              </a:cxn>
              <a:cxn ang="0">
                <a:pos x="0" y="21"/>
              </a:cxn>
              <a:cxn ang="0">
                <a:pos x="9" y="9"/>
              </a:cxn>
              <a:cxn ang="0">
                <a:pos x="15" y="12"/>
              </a:cxn>
              <a:cxn ang="0">
                <a:pos x="15" y="0"/>
              </a:cxn>
              <a:cxn ang="0">
                <a:pos x="18" y="0"/>
              </a:cxn>
              <a:cxn ang="0">
                <a:pos x="18" y="33"/>
              </a:cxn>
              <a:cxn ang="0">
                <a:pos x="15" y="27"/>
              </a:cxn>
              <a:cxn ang="0">
                <a:pos x="15" y="15"/>
              </a:cxn>
              <a:cxn ang="0">
                <a:pos x="9" y="11"/>
              </a:cxn>
              <a:cxn ang="0">
                <a:pos x="3" y="21"/>
              </a:cxn>
              <a:cxn ang="0">
                <a:pos x="9" y="31"/>
              </a:cxn>
              <a:cxn ang="0">
                <a:pos x="15" y="27"/>
              </a:cxn>
            </a:cxnLst>
            <a:rect l="0" t="0" r="r" b="b"/>
            <a:pathLst>
              <a:path w="18" h="33">
                <a:moveTo>
                  <a:pt x="18" y="33"/>
                </a:moveTo>
                <a:cubicBezTo>
                  <a:pt x="16" y="33"/>
                  <a:pt x="16" y="33"/>
                  <a:pt x="16" y="33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31"/>
                  <a:pt x="12" y="33"/>
                  <a:pt x="8" y="33"/>
                </a:cubicBezTo>
                <a:cubicBezTo>
                  <a:pt x="3" y="33"/>
                  <a:pt x="0" y="29"/>
                  <a:pt x="0" y="21"/>
                </a:cubicBezTo>
                <a:cubicBezTo>
                  <a:pt x="0" y="14"/>
                  <a:pt x="3" y="9"/>
                  <a:pt x="9" y="9"/>
                </a:cubicBezTo>
                <a:cubicBezTo>
                  <a:pt x="12" y="9"/>
                  <a:pt x="14" y="11"/>
                  <a:pt x="15" y="12"/>
                </a:cubicBezTo>
                <a:cubicBezTo>
                  <a:pt x="15" y="0"/>
                  <a:pt x="15" y="0"/>
                  <a:pt x="15" y="0"/>
                </a:cubicBezTo>
                <a:cubicBezTo>
                  <a:pt x="18" y="0"/>
                  <a:pt x="18" y="0"/>
                  <a:pt x="18" y="0"/>
                </a:cubicBezTo>
                <a:lnTo>
                  <a:pt x="18" y="33"/>
                </a:lnTo>
                <a:close/>
                <a:moveTo>
                  <a:pt x="15" y="27"/>
                </a:moveTo>
                <a:cubicBezTo>
                  <a:pt x="15" y="15"/>
                  <a:pt x="15" y="15"/>
                  <a:pt x="15" y="15"/>
                </a:cubicBezTo>
                <a:cubicBezTo>
                  <a:pt x="14" y="13"/>
                  <a:pt x="12" y="11"/>
                  <a:pt x="9" y="11"/>
                </a:cubicBezTo>
                <a:cubicBezTo>
                  <a:pt x="5" y="11"/>
                  <a:pt x="3" y="15"/>
                  <a:pt x="3" y="21"/>
                </a:cubicBezTo>
                <a:cubicBezTo>
                  <a:pt x="3" y="28"/>
                  <a:pt x="5" y="31"/>
                  <a:pt x="9" y="31"/>
                </a:cubicBezTo>
                <a:cubicBezTo>
                  <a:pt x="12" y="31"/>
                  <a:pt x="14" y="29"/>
                  <a:pt x="15" y="2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60" name="Freeform 116"/>
          <p:cNvSpPr>
            <a:spLocks noEditPoints="1"/>
          </p:cNvSpPr>
          <p:nvPr/>
        </p:nvSpPr>
        <p:spPr bwMode="auto">
          <a:xfrm>
            <a:off x="5754688" y="3567113"/>
            <a:ext cx="14288" cy="123825"/>
          </a:xfrm>
          <a:custGeom>
            <a:avLst/>
            <a:gdLst/>
            <a:ahLst/>
            <a:cxnLst>
              <a:cxn ang="0">
                <a:pos x="4" y="1"/>
              </a:cxn>
              <a:cxn ang="0">
                <a:pos x="2" y="3"/>
              </a:cxn>
              <a:cxn ang="0">
                <a:pos x="0" y="1"/>
              </a:cxn>
              <a:cxn ang="0">
                <a:pos x="2" y="0"/>
              </a:cxn>
              <a:cxn ang="0">
                <a:pos x="4" y="1"/>
              </a:cxn>
              <a:cxn ang="0">
                <a:pos x="1" y="33"/>
              </a:cxn>
              <a:cxn ang="0">
                <a:pos x="1" y="10"/>
              </a:cxn>
              <a:cxn ang="0">
                <a:pos x="4" y="10"/>
              </a:cxn>
              <a:cxn ang="0">
                <a:pos x="4" y="33"/>
              </a:cxn>
              <a:cxn ang="0">
                <a:pos x="1" y="33"/>
              </a:cxn>
            </a:cxnLst>
            <a:rect l="0" t="0" r="r" b="b"/>
            <a:pathLst>
              <a:path w="4" h="33">
                <a:moveTo>
                  <a:pt x="4" y="1"/>
                </a:moveTo>
                <a:cubicBezTo>
                  <a:pt x="4" y="2"/>
                  <a:pt x="3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4" y="0"/>
                  <a:pt x="4" y="1"/>
                </a:cubicBezTo>
                <a:close/>
                <a:moveTo>
                  <a:pt x="1" y="33"/>
                </a:moveTo>
                <a:cubicBezTo>
                  <a:pt x="1" y="10"/>
                  <a:pt x="1" y="10"/>
                  <a:pt x="1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33"/>
                  <a:pt x="4" y="33"/>
                  <a:pt x="4" y="33"/>
                </a:cubicBezTo>
                <a:lnTo>
                  <a:pt x="1" y="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61" name="Freeform 117"/>
          <p:cNvSpPr>
            <a:spLocks noEditPoints="1"/>
          </p:cNvSpPr>
          <p:nvPr/>
        </p:nvSpPr>
        <p:spPr bwMode="auto">
          <a:xfrm>
            <a:off x="4216400" y="3800475"/>
            <a:ext cx="68263" cy="119063"/>
          </a:xfrm>
          <a:custGeom>
            <a:avLst/>
            <a:gdLst/>
            <a:ahLst/>
            <a:cxnLst>
              <a:cxn ang="0">
                <a:pos x="18" y="11"/>
              </a:cxn>
              <a:cxn ang="0">
                <a:pos x="9" y="23"/>
              </a:cxn>
              <a:cxn ang="0">
                <a:pos x="3" y="20"/>
              </a:cxn>
              <a:cxn ang="0">
                <a:pos x="3" y="32"/>
              </a:cxn>
              <a:cxn ang="0">
                <a:pos x="0" y="32"/>
              </a:cxn>
              <a:cxn ang="0">
                <a:pos x="0" y="0"/>
              </a:cxn>
              <a:cxn ang="0">
                <a:pos x="2" y="0"/>
              </a:cxn>
              <a:cxn ang="0">
                <a:pos x="3" y="3"/>
              </a:cxn>
              <a:cxn ang="0">
                <a:pos x="10" y="0"/>
              </a:cxn>
              <a:cxn ang="0">
                <a:pos x="18" y="11"/>
              </a:cxn>
              <a:cxn ang="0">
                <a:pos x="15" y="11"/>
              </a:cxn>
              <a:cxn ang="0">
                <a:pos x="9" y="2"/>
              </a:cxn>
              <a:cxn ang="0">
                <a:pos x="3" y="6"/>
              </a:cxn>
              <a:cxn ang="0">
                <a:pos x="3" y="18"/>
              </a:cxn>
              <a:cxn ang="0">
                <a:pos x="9" y="21"/>
              </a:cxn>
              <a:cxn ang="0">
                <a:pos x="15" y="11"/>
              </a:cxn>
            </a:cxnLst>
            <a:rect l="0" t="0" r="r" b="b"/>
            <a:pathLst>
              <a:path w="18" h="32">
                <a:moveTo>
                  <a:pt x="18" y="11"/>
                </a:moveTo>
                <a:cubicBezTo>
                  <a:pt x="18" y="19"/>
                  <a:pt x="15" y="23"/>
                  <a:pt x="9" y="23"/>
                </a:cubicBezTo>
                <a:cubicBezTo>
                  <a:pt x="6" y="23"/>
                  <a:pt x="4" y="22"/>
                  <a:pt x="3" y="20"/>
                </a:cubicBezTo>
                <a:cubicBezTo>
                  <a:pt x="3" y="32"/>
                  <a:pt x="3" y="32"/>
                  <a:pt x="3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3"/>
                  <a:pt x="3" y="3"/>
                  <a:pt x="3" y="3"/>
                </a:cubicBezTo>
                <a:cubicBezTo>
                  <a:pt x="4" y="1"/>
                  <a:pt x="7" y="0"/>
                  <a:pt x="10" y="0"/>
                </a:cubicBezTo>
                <a:cubicBezTo>
                  <a:pt x="15" y="0"/>
                  <a:pt x="18" y="4"/>
                  <a:pt x="18" y="11"/>
                </a:cubicBezTo>
                <a:close/>
                <a:moveTo>
                  <a:pt x="15" y="11"/>
                </a:moveTo>
                <a:cubicBezTo>
                  <a:pt x="15" y="5"/>
                  <a:pt x="13" y="2"/>
                  <a:pt x="9" y="2"/>
                </a:cubicBezTo>
                <a:cubicBezTo>
                  <a:pt x="6" y="2"/>
                  <a:pt x="4" y="3"/>
                  <a:pt x="3" y="6"/>
                </a:cubicBezTo>
                <a:cubicBezTo>
                  <a:pt x="3" y="18"/>
                  <a:pt x="3" y="18"/>
                  <a:pt x="3" y="18"/>
                </a:cubicBezTo>
                <a:cubicBezTo>
                  <a:pt x="4" y="20"/>
                  <a:pt x="6" y="21"/>
                  <a:pt x="9" y="21"/>
                </a:cubicBezTo>
                <a:cubicBezTo>
                  <a:pt x="13" y="21"/>
                  <a:pt x="15" y="18"/>
                  <a:pt x="15" y="1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62" name="Freeform 118"/>
          <p:cNvSpPr>
            <a:spLocks noEditPoints="1"/>
          </p:cNvSpPr>
          <p:nvPr/>
        </p:nvSpPr>
        <p:spPr bwMode="auto">
          <a:xfrm>
            <a:off x="4311650" y="3762375"/>
            <a:ext cx="14288" cy="123825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2" y="4"/>
              </a:cxn>
              <a:cxn ang="0">
                <a:pos x="0" y="2"/>
              </a:cxn>
              <a:cxn ang="0">
                <a:pos x="2" y="0"/>
              </a:cxn>
              <a:cxn ang="0">
                <a:pos x="4" y="2"/>
              </a:cxn>
              <a:cxn ang="0">
                <a:pos x="1" y="33"/>
              </a:cxn>
              <a:cxn ang="0">
                <a:pos x="1" y="10"/>
              </a:cxn>
              <a:cxn ang="0">
                <a:pos x="3" y="10"/>
              </a:cxn>
              <a:cxn ang="0">
                <a:pos x="3" y="33"/>
              </a:cxn>
              <a:cxn ang="0">
                <a:pos x="1" y="33"/>
              </a:cxn>
            </a:cxnLst>
            <a:rect l="0" t="0" r="r" b="b"/>
            <a:pathLst>
              <a:path w="4" h="33">
                <a:moveTo>
                  <a:pt x="4" y="2"/>
                </a:moveTo>
                <a:cubicBezTo>
                  <a:pt x="4" y="3"/>
                  <a:pt x="3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lose/>
                <a:moveTo>
                  <a:pt x="1" y="33"/>
                </a:moveTo>
                <a:cubicBezTo>
                  <a:pt x="1" y="10"/>
                  <a:pt x="1" y="10"/>
                  <a:pt x="1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33"/>
                  <a:pt x="3" y="33"/>
                  <a:pt x="3" y="33"/>
                </a:cubicBezTo>
                <a:lnTo>
                  <a:pt x="1" y="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63" name="Freeform 119"/>
          <p:cNvSpPr/>
          <p:nvPr/>
        </p:nvSpPr>
        <p:spPr bwMode="auto">
          <a:xfrm>
            <a:off x="4348163" y="3800475"/>
            <a:ext cx="60325" cy="85725"/>
          </a:xfrm>
          <a:custGeom>
            <a:avLst/>
            <a:gdLst/>
            <a:ahLst/>
            <a:cxnLst>
              <a:cxn ang="0">
                <a:pos x="15" y="2"/>
              </a:cxn>
              <a:cxn ang="0">
                <a:pos x="14" y="4"/>
              </a:cxn>
              <a:cxn ang="0">
                <a:pos x="8" y="2"/>
              </a:cxn>
              <a:cxn ang="0">
                <a:pos x="3" y="6"/>
              </a:cxn>
              <a:cxn ang="0">
                <a:pos x="9" y="10"/>
              </a:cxn>
              <a:cxn ang="0">
                <a:pos x="16" y="17"/>
              </a:cxn>
              <a:cxn ang="0">
                <a:pos x="8" y="23"/>
              </a:cxn>
              <a:cxn ang="0">
                <a:pos x="0" y="21"/>
              </a:cxn>
              <a:cxn ang="0">
                <a:pos x="1" y="19"/>
              </a:cxn>
              <a:cxn ang="0">
                <a:pos x="8" y="21"/>
              </a:cxn>
              <a:cxn ang="0">
                <a:pos x="13" y="17"/>
              </a:cxn>
              <a:cxn ang="0">
                <a:pos x="7" y="12"/>
              </a:cxn>
              <a:cxn ang="0">
                <a:pos x="0" y="6"/>
              </a:cxn>
              <a:cxn ang="0">
                <a:pos x="8" y="0"/>
              </a:cxn>
              <a:cxn ang="0">
                <a:pos x="15" y="2"/>
              </a:cxn>
            </a:cxnLst>
            <a:rect l="0" t="0" r="r" b="b"/>
            <a:pathLst>
              <a:path w="16" h="23">
                <a:moveTo>
                  <a:pt x="15" y="2"/>
                </a:moveTo>
                <a:cubicBezTo>
                  <a:pt x="14" y="4"/>
                  <a:pt x="14" y="4"/>
                  <a:pt x="14" y="4"/>
                </a:cubicBezTo>
                <a:cubicBezTo>
                  <a:pt x="12" y="2"/>
                  <a:pt x="10" y="2"/>
                  <a:pt x="8" y="2"/>
                </a:cubicBezTo>
                <a:cubicBezTo>
                  <a:pt x="5" y="2"/>
                  <a:pt x="3" y="3"/>
                  <a:pt x="3" y="6"/>
                </a:cubicBezTo>
                <a:cubicBezTo>
                  <a:pt x="3" y="8"/>
                  <a:pt x="4" y="9"/>
                  <a:pt x="9" y="10"/>
                </a:cubicBezTo>
                <a:cubicBezTo>
                  <a:pt x="14" y="11"/>
                  <a:pt x="16" y="13"/>
                  <a:pt x="16" y="17"/>
                </a:cubicBezTo>
                <a:cubicBezTo>
                  <a:pt x="16" y="21"/>
                  <a:pt x="12" y="23"/>
                  <a:pt x="8" y="23"/>
                </a:cubicBezTo>
                <a:cubicBezTo>
                  <a:pt x="4" y="23"/>
                  <a:pt x="1" y="22"/>
                  <a:pt x="0" y="21"/>
                </a:cubicBezTo>
                <a:cubicBezTo>
                  <a:pt x="1" y="19"/>
                  <a:pt x="1" y="19"/>
                  <a:pt x="1" y="19"/>
                </a:cubicBezTo>
                <a:cubicBezTo>
                  <a:pt x="3" y="20"/>
                  <a:pt x="5" y="21"/>
                  <a:pt x="8" y="21"/>
                </a:cubicBezTo>
                <a:cubicBezTo>
                  <a:pt x="11" y="21"/>
                  <a:pt x="13" y="20"/>
                  <a:pt x="13" y="17"/>
                </a:cubicBezTo>
                <a:cubicBezTo>
                  <a:pt x="13" y="14"/>
                  <a:pt x="12" y="13"/>
                  <a:pt x="7" y="12"/>
                </a:cubicBezTo>
                <a:cubicBezTo>
                  <a:pt x="2" y="11"/>
                  <a:pt x="0" y="9"/>
                  <a:pt x="0" y="6"/>
                </a:cubicBezTo>
                <a:cubicBezTo>
                  <a:pt x="0" y="2"/>
                  <a:pt x="4" y="0"/>
                  <a:pt x="8" y="0"/>
                </a:cubicBezTo>
                <a:cubicBezTo>
                  <a:pt x="11" y="0"/>
                  <a:pt x="13" y="1"/>
                  <a:pt x="15" y="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64" name="Freeform 120"/>
          <p:cNvSpPr>
            <a:spLocks noEditPoints="1"/>
          </p:cNvSpPr>
          <p:nvPr/>
        </p:nvSpPr>
        <p:spPr bwMode="auto">
          <a:xfrm>
            <a:off x="4430713" y="3762375"/>
            <a:ext cx="15875" cy="123825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2" y="4"/>
              </a:cxn>
              <a:cxn ang="0">
                <a:pos x="0" y="2"/>
              </a:cxn>
              <a:cxn ang="0">
                <a:pos x="2" y="0"/>
              </a:cxn>
              <a:cxn ang="0">
                <a:pos x="4" y="2"/>
              </a:cxn>
              <a:cxn ang="0">
                <a:pos x="1" y="33"/>
              </a:cxn>
              <a:cxn ang="0">
                <a:pos x="1" y="10"/>
              </a:cxn>
              <a:cxn ang="0">
                <a:pos x="3" y="10"/>
              </a:cxn>
              <a:cxn ang="0">
                <a:pos x="3" y="33"/>
              </a:cxn>
              <a:cxn ang="0">
                <a:pos x="1" y="33"/>
              </a:cxn>
            </a:cxnLst>
            <a:rect l="0" t="0" r="r" b="b"/>
            <a:pathLst>
              <a:path w="4" h="33">
                <a:moveTo>
                  <a:pt x="4" y="2"/>
                </a:moveTo>
                <a:cubicBezTo>
                  <a:pt x="4" y="3"/>
                  <a:pt x="3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lose/>
                <a:moveTo>
                  <a:pt x="1" y="33"/>
                </a:moveTo>
                <a:cubicBezTo>
                  <a:pt x="1" y="10"/>
                  <a:pt x="1" y="10"/>
                  <a:pt x="1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33"/>
                  <a:pt x="3" y="33"/>
                  <a:pt x="3" y="33"/>
                </a:cubicBezTo>
                <a:lnTo>
                  <a:pt x="1" y="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65" name="Freeform 121"/>
          <p:cNvSpPr/>
          <p:nvPr/>
        </p:nvSpPr>
        <p:spPr bwMode="auto">
          <a:xfrm>
            <a:off x="4471988" y="3800475"/>
            <a:ext cx="60325" cy="85725"/>
          </a:xfrm>
          <a:custGeom>
            <a:avLst/>
            <a:gdLst/>
            <a:ahLst/>
            <a:cxnLst>
              <a:cxn ang="0">
                <a:pos x="16" y="2"/>
              </a:cxn>
              <a:cxn ang="0">
                <a:pos x="15" y="4"/>
              </a:cxn>
              <a:cxn ang="0">
                <a:pos x="9" y="2"/>
              </a:cxn>
              <a:cxn ang="0">
                <a:pos x="2" y="12"/>
              </a:cxn>
              <a:cxn ang="0">
                <a:pos x="9" y="21"/>
              </a:cxn>
              <a:cxn ang="0">
                <a:pos x="15" y="19"/>
              </a:cxn>
              <a:cxn ang="0">
                <a:pos x="16" y="21"/>
              </a:cxn>
              <a:cxn ang="0">
                <a:pos x="9" y="23"/>
              </a:cxn>
              <a:cxn ang="0">
                <a:pos x="0" y="12"/>
              </a:cxn>
              <a:cxn ang="0">
                <a:pos x="9" y="0"/>
              </a:cxn>
              <a:cxn ang="0">
                <a:pos x="16" y="2"/>
              </a:cxn>
            </a:cxnLst>
            <a:rect l="0" t="0" r="r" b="b"/>
            <a:pathLst>
              <a:path w="16" h="23">
                <a:moveTo>
                  <a:pt x="16" y="2"/>
                </a:moveTo>
                <a:cubicBezTo>
                  <a:pt x="15" y="4"/>
                  <a:pt x="15" y="4"/>
                  <a:pt x="15" y="4"/>
                </a:cubicBezTo>
                <a:cubicBezTo>
                  <a:pt x="13" y="2"/>
                  <a:pt x="12" y="2"/>
                  <a:pt x="9" y="2"/>
                </a:cubicBezTo>
                <a:cubicBezTo>
                  <a:pt x="5" y="2"/>
                  <a:pt x="2" y="5"/>
                  <a:pt x="2" y="12"/>
                </a:cubicBezTo>
                <a:cubicBezTo>
                  <a:pt x="2" y="18"/>
                  <a:pt x="5" y="21"/>
                  <a:pt x="9" y="21"/>
                </a:cubicBezTo>
                <a:cubicBezTo>
                  <a:pt x="12" y="21"/>
                  <a:pt x="13" y="21"/>
                  <a:pt x="15" y="19"/>
                </a:cubicBezTo>
                <a:cubicBezTo>
                  <a:pt x="16" y="21"/>
                  <a:pt x="16" y="21"/>
                  <a:pt x="16" y="21"/>
                </a:cubicBezTo>
                <a:cubicBezTo>
                  <a:pt x="14" y="23"/>
                  <a:pt x="12" y="23"/>
                  <a:pt x="9" y="23"/>
                </a:cubicBezTo>
                <a:cubicBezTo>
                  <a:pt x="4" y="23"/>
                  <a:pt x="0" y="19"/>
                  <a:pt x="0" y="12"/>
                </a:cubicBezTo>
                <a:cubicBezTo>
                  <a:pt x="0" y="4"/>
                  <a:pt x="3" y="0"/>
                  <a:pt x="9" y="0"/>
                </a:cubicBezTo>
                <a:cubicBezTo>
                  <a:pt x="12" y="0"/>
                  <a:pt x="14" y="0"/>
                  <a:pt x="16" y="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66" name="Freeform 122"/>
          <p:cNvSpPr>
            <a:spLocks noEditPoints="1"/>
          </p:cNvSpPr>
          <p:nvPr/>
        </p:nvSpPr>
        <p:spPr bwMode="auto">
          <a:xfrm>
            <a:off x="4551363" y="3762375"/>
            <a:ext cx="14288" cy="123825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2" y="4"/>
              </a:cxn>
              <a:cxn ang="0">
                <a:pos x="0" y="2"/>
              </a:cxn>
              <a:cxn ang="0">
                <a:pos x="2" y="0"/>
              </a:cxn>
              <a:cxn ang="0">
                <a:pos x="4" y="2"/>
              </a:cxn>
              <a:cxn ang="0">
                <a:pos x="1" y="33"/>
              </a:cxn>
              <a:cxn ang="0">
                <a:pos x="1" y="10"/>
              </a:cxn>
              <a:cxn ang="0">
                <a:pos x="4" y="10"/>
              </a:cxn>
              <a:cxn ang="0">
                <a:pos x="4" y="33"/>
              </a:cxn>
              <a:cxn ang="0">
                <a:pos x="1" y="33"/>
              </a:cxn>
            </a:cxnLst>
            <a:rect l="0" t="0" r="r" b="b"/>
            <a:pathLst>
              <a:path w="4" h="33">
                <a:moveTo>
                  <a:pt x="4" y="2"/>
                </a:moveTo>
                <a:cubicBezTo>
                  <a:pt x="4" y="3"/>
                  <a:pt x="3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lose/>
                <a:moveTo>
                  <a:pt x="1" y="33"/>
                </a:moveTo>
                <a:cubicBezTo>
                  <a:pt x="1" y="10"/>
                  <a:pt x="1" y="10"/>
                  <a:pt x="1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33"/>
                  <a:pt x="4" y="33"/>
                  <a:pt x="4" y="33"/>
                </a:cubicBezTo>
                <a:lnTo>
                  <a:pt x="1" y="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67" name="Freeform 123"/>
          <p:cNvSpPr/>
          <p:nvPr/>
        </p:nvSpPr>
        <p:spPr bwMode="auto">
          <a:xfrm>
            <a:off x="4598988" y="3800475"/>
            <a:ext cx="60325" cy="85725"/>
          </a:xfrm>
          <a:custGeom>
            <a:avLst/>
            <a:gdLst/>
            <a:ahLst/>
            <a:cxnLst>
              <a:cxn ang="0">
                <a:pos x="16" y="7"/>
              </a:cxn>
              <a:cxn ang="0">
                <a:pos x="16" y="23"/>
              </a:cxn>
              <a:cxn ang="0">
                <a:pos x="14" y="23"/>
              </a:cxn>
              <a:cxn ang="0">
                <a:pos x="14" y="7"/>
              </a:cxn>
              <a:cxn ang="0">
                <a:pos x="9" y="2"/>
              </a:cxn>
              <a:cxn ang="0">
                <a:pos x="2" y="6"/>
              </a:cxn>
              <a:cxn ang="0">
                <a:pos x="2" y="23"/>
              </a:cxn>
              <a:cxn ang="0">
                <a:pos x="0" y="23"/>
              </a:cxn>
              <a:cxn ang="0">
                <a:pos x="0" y="0"/>
              </a:cxn>
              <a:cxn ang="0">
                <a:pos x="2" y="0"/>
              </a:cxn>
              <a:cxn ang="0">
                <a:pos x="2" y="4"/>
              </a:cxn>
              <a:cxn ang="0">
                <a:pos x="10" y="0"/>
              </a:cxn>
              <a:cxn ang="0">
                <a:pos x="16" y="7"/>
              </a:cxn>
            </a:cxnLst>
            <a:rect l="0" t="0" r="r" b="b"/>
            <a:pathLst>
              <a:path w="16" h="23">
                <a:moveTo>
                  <a:pt x="16" y="7"/>
                </a:moveTo>
                <a:cubicBezTo>
                  <a:pt x="16" y="23"/>
                  <a:pt x="16" y="23"/>
                  <a:pt x="16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2" y="2"/>
                  <a:pt x="9" y="2"/>
                </a:cubicBezTo>
                <a:cubicBezTo>
                  <a:pt x="6" y="2"/>
                  <a:pt x="4" y="4"/>
                  <a:pt x="2" y="6"/>
                </a:cubicBezTo>
                <a:cubicBezTo>
                  <a:pt x="2" y="23"/>
                  <a:pt x="2" y="23"/>
                  <a:pt x="2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4"/>
                  <a:pt x="2" y="4"/>
                  <a:pt x="2" y="4"/>
                </a:cubicBezTo>
                <a:cubicBezTo>
                  <a:pt x="4" y="1"/>
                  <a:pt x="7" y="0"/>
                  <a:pt x="10" y="0"/>
                </a:cubicBezTo>
                <a:cubicBezTo>
                  <a:pt x="14" y="0"/>
                  <a:pt x="16" y="2"/>
                  <a:pt x="16" y="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68" name="Freeform 124"/>
          <p:cNvSpPr>
            <a:spLocks noEditPoints="1"/>
          </p:cNvSpPr>
          <p:nvPr/>
        </p:nvSpPr>
        <p:spPr bwMode="auto">
          <a:xfrm>
            <a:off x="4681538" y="3792538"/>
            <a:ext cx="76200" cy="127000"/>
          </a:xfrm>
          <a:custGeom>
            <a:avLst/>
            <a:gdLst/>
            <a:ahLst/>
            <a:cxnLst>
              <a:cxn ang="0">
                <a:pos x="20" y="3"/>
              </a:cxn>
              <a:cxn ang="0">
                <a:pos x="14" y="3"/>
              </a:cxn>
              <a:cxn ang="0">
                <a:pos x="18" y="9"/>
              </a:cxn>
              <a:cxn ang="0">
                <a:pos x="10" y="17"/>
              </a:cxn>
              <a:cxn ang="0">
                <a:pos x="7" y="17"/>
              </a:cxn>
              <a:cxn ang="0">
                <a:pos x="5" y="19"/>
              </a:cxn>
              <a:cxn ang="0">
                <a:pos x="9" y="22"/>
              </a:cxn>
              <a:cxn ang="0">
                <a:pos x="12" y="22"/>
              </a:cxn>
              <a:cxn ang="0">
                <a:pos x="20" y="27"/>
              </a:cxn>
              <a:cxn ang="0">
                <a:pos x="10" y="34"/>
              </a:cxn>
              <a:cxn ang="0">
                <a:pos x="0" y="27"/>
              </a:cxn>
              <a:cxn ang="0">
                <a:pos x="2" y="27"/>
              </a:cxn>
              <a:cxn ang="0">
                <a:pos x="10" y="32"/>
              </a:cxn>
              <a:cxn ang="0">
                <a:pos x="17" y="28"/>
              </a:cxn>
              <a:cxn ang="0">
                <a:pos x="12" y="24"/>
              </a:cxn>
              <a:cxn ang="0">
                <a:pos x="8" y="24"/>
              </a:cxn>
              <a:cxn ang="0">
                <a:pos x="2" y="20"/>
              </a:cxn>
              <a:cxn ang="0">
                <a:pos x="5" y="16"/>
              </a:cxn>
              <a:cxn ang="0">
                <a:pos x="1" y="9"/>
              </a:cxn>
              <a:cxn ang="0">
                <a:pos x="10" y="2"/>
              </a:cxn>
              <a:cxn ang="0">
                <a:pos x="20" y="0"/>
              </a:cxn>
              <a:cxn ang="0">
                <a:pos x="20" y="3"/>
              </a:cxn>
              <a:cxn ang="0">
                <a:pos x="4" y="9"/>
              </a:cxn>
              <a:cxn ang="0">
                <a:pos x="10" y="15"/>
              </a:cxn>
              <a:cxn ang="0">
                <a:pos x="15" y="9"/>
              </a:cxn>
              <a:cxn ang="0">
                <a:pos x="10" y="4"/>
              </a:cxn>
              <a:cxn ang="0">
                <a:pos x="4" y="9"/>
              </a:cxn>
            </a:cxnLst>
            <a:rect l="0" t="0" r="r" b="b"/>
            <a:pathLst>
              <a:path w="20" h="34">
                <a:moveTo>
                  <a:pt x="20" y="3"/>
                </a:moveTo>
                <a:cubicBezTo>
                  <a:pt x="19" y="3"/>
                  <a:pt x="17" y="3"/>
                  <a:pt x="14" y="3"/>
                </a:cubicBezTo>
                <a:cubicBezTo>
                  <a:pt x="16" y="4"/>
                  <a:pt x="18" y="6"/>
                  <a:pt x="18" y="9"/>
                </a:cubicBezTo>
                <a:cubicBezTo>
                  <a:pt x="18" y="14"/>
                  <a:pt x="15" y="17"/>
                  <a:pt x="10" y="17"/>
                </a:cubicBezTo>
                <a:cubicBezTo>
                  <a:pt x="9" y="17"/>
                  <a:pt x="8" y="17"/>
                  <a:pt x="7" y="17"/>
                </a:cubicBezTo>
                <a:cubicBezTo>
                  <a:pt x="6" y="17"/>
                  <a:pt x="5" y="18"/>
                  <a:pt x="5" y="19"/>
                </a:cubicBezTo>
                <a:cubicBezTo>
                  <a:pt x="5" y="21"/>
                  <a:pt x="6" y="22"/>
                  <a:pt x="9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7" y="22"/>
                  <a:pt x="20" y="24"/>
                  <a:pt x="20" y="27"/>
                </a:cubicBezTo>
                <a:cubicBezTo>
                  <a:pt x="20" y="32"/>
                  <a:pt x="16" y="34"/>
                  <a:pt x="10" y="34"/>
                </a:cubicBezTo>
                <a:cubicBezTo>
                  <a:pt x="3" y="34"/>
                  <a:pt x="0" y="32"/>
                  <a:pt x="0" y="27"/>
                </a:cubicBezTo>
                <a:cubicBezTo>
                  <a:pt x="2" y="27"/>
                  <a:pt x="2" y="27"/>
                  <a:pt x="2" y="27"/>
                </a:cubicBezTo>
                <a:cubicBezTo>
                  <a:pt x="3" y="31"/>
                  <a:pt x="4" y="32"/>
                  <a:pt x="10" y="32"/>
                </a:cubicBezTo>
                <a:cubicBezTo>
                  <a:pt x="15" y="32"/>
                  <a:pt x="17" y="30"/>
                  <a:pt x="17" y="28"/>
                </a:cubicBezTo>
                <a:cubicBezTo>
                  <a:pt x="17" y="25"/>
                  <a:pt x="15" y="24"/>
                  <a:pt x="12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2" y="22"/>
                  <a:pt x="2" y="20"/>
                </a:cubicBezTo>
                <a:cubicBezTo>
                  <a:pt x="2" y="18"/>
                  <a:pt x="3" y="17"/>
                  <a:pt x="5" y="16"/>
                </a:cubicBezTo>
                <a:cubicBezTo>
                  <a:pt x="2" y="14"/>
                  <a:pt x="1" y="12"/>
                  <a:pt x="1" y="9"/>
                </a:cubicBezTo>
                <a:cubicBezTo>
                  <a:pt x="1" y="5"/>
                  <a:pt x="4" y="2"/>
                  <a:pt x="10" y="2"/>
                </a:cubicBezTo>
                <a:cubicBezTo>
                  <a:pt x="16" y="2"/>
                  <a:pt x="17" y="1"/>
                  <a:pt x="20" y="0"/>
                </a:cubicBezTo>
                <a:lnTo>
                  <a:pt x="20" y="3"/>
                </a:lnTo>
                <a:close/>
                <a:moveTo>
                  <a:pt x="4" y="9"/>
                </a:moveTo>
                <a:cubicBezTo>
                  <a:pt x="4" y="13"/>
                  <a:pt x="6" y="15"/>
                  <a:pt x="10" y="15"/>
                </a:cubicBezTo>
                <a:cubicBezTo>
                  <a:pt x="13" y="15"/>
                  <a:pt x="15" y="13"/>
                  <a:pt x="15" y="9"/>
                </a:cubicBezTo>
                <a:cubicBezTo>
                  <a:pt x="15" y="6"/>
                  <a:pt x="13" y="4"/>
                  <a:pt x="10" y="4"/>
                </a:cubicBezTo>
                <a:cubicBezTo>
                  <a:pt x="6" y="4"/>
                  <a:pt x="4" y="6"/>
                  <a:pt x="4" y="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69" name="Freeform 125"/>
          <p:cNvSpPr>
            <a:spLocks noEditPoints="1"/>
          </p:cNvSpPr>
          <p:nvPr/>
        </p:nvSpPr>
        <p:spPr bwMode="auto">
          <a:xfrm>
            <a:off x="4816475" y="3800475"/>
            <a:ext cx="68263" cy="85725"/>
          </a:xfrm>
          <a:custGeom>
            <a:avLst/>
            <a:gdLst/>
            <a:ahLst/>
            <a:cxnLst>
              <a:cxn ang="0">
                <a:pos x="18" y="13"/>
              </a:cxn>
              <a:cxn ang="0">
                <a:pos x="2" y="13"/>
              </a:cxn>
              <a:cxn ang="0">
                <a:pos x="9" y="21"/>
              </a:cxn>
              <a:cxn ang="0">
                <a:pos x="16" y="19"/>
              </a:cxn>
              <a:cxn ang="0">
                <a:pos x="17" y="21"/>
              </a:cxn>
              <a:cxn ang="0">
                <a:pos x="9" y="23"/>
              </a:cxn>
              <a:cxn ang="0">
                <a:pos x="0" y="12"/>
              </a:cxn>
              <a:cxn ang="0">
                <a:pos x="9" y="0"/>
              </a:cxn>
              <a:cxn ang="0">
                <a:pos x="18" y="11"/>
              </a:cxn>
              <a:cxn ang="0">
                <a:pos x="18" y="13"/>
              </a:cxn>
              <a:cxn ang="0">
                <a:pos x="15" y="10"/>
              </a:cxn>
              <a:cxn ang="0">
                <a:pos x="9" y="2"/>
              </a:cxn>
              <a:cxn ang="0">
                <a:pos x="2" y="11"/>
              </a:cxn>
              <a:cxn ang="0">
                <a:pos x="15" y="11"/>
              </a:cxn>
              <a:cxn ang="0">
                <a:pos x="15" y="10"/>
              </a:cxn>
            </a:cxnLst>
            <a:rect l="0" t="0" r="r" b="b"/>
            <a:pathLst>
              <a:path w="18" h="23">
                <a:moveTo>
                  <a:pt x="18" y="13"/>
                </a:moveTo>
                <a:cubicBezTo>
                  <a:pt x="2" y="13"/>
                  <a:pt x="2" y="13"/>
                  <a:pt x="2" y="13"/>
                </a:cubicBezTo>
                <a:cubicBezTo>
                  <a:pt x="3" y="19"/>
                  <a:pt x="6" y="21"/>
                  <a:pt x="9" y="21"/>
                </a:cubicBezTo>
                <a:cubicBezTo>
                  <a:pt x="12" y="21"/>
                  <a:pt x="14" y="21"/>
                  <a:pt x="16" y="19"/>
                </a:cubicBezTo>
                <a:cubicBezTo>
                  <a:pt x="17" y="21"/>
                  <a:pt x="17" y="21"/>
                  <a:pt x="17" y="21"/>
                </a:cubicBezTo>
                <a:cubicBezTo>
                  <a:pt x="15" y="22"/>
                  <a:pt x="12" y="23"/>
                  <a:pt x="9" y="23"/>
                </a:cubicBezTo>
                <a:cubicBezTo>
                  <a:pt x="3" y="23"/>
                  <a:pt x="0" y="19"/>
                  <a:pt x="0" y="12"/>
                </a:cubicBezTo>
                <a:cubicBezTo>
                  <a:pt x="0" y="4"/>
                  <a:pt x="3" y="0"/>
                  <a:pt x="9" y="0"/>
                </a:cubicBezTo>
                <a:cubicBezTo>
                  <a:pt x="15" y="0"/>
                  <a:pt x="18" y="4"/>
                  <a:pt x="18" y="11"/>
                </a:cubicBezTo>
                <a:cubicBezTo>
                  <a:pt x="18" y="11"/>
                  <a:pt x="18" y="12"/>
                  <a:pt x="18" y="13"/>
                </a:cubicBezTo>
                <a:close/>
                <a:moveTo>
                  <a:pt x="15" y="10"/>
                </a:moveTo>
                <a:cubicBezTo>
                  <a:pt x="15" y="5"/>
                  <a:pt x="13" y="2"/>
                  <a:pt x="9" y="2"/>
                </a:cubicBezTo>
                <a:cubicBezTo>
                  <a:pt x="5" y="2"/>
                  <a:pt x="3" y="4"/>
                  <a:pt x="2" y="11"/>
                </a:cubicBezTo>
                <a:cubicBezTo>
                  <a:pt x="15" y="11"/>
                  <a:pt x="15" y="11"/>
                  <a:pt x="15" y="11"/>
                </a:cubicBezTo>
                <a:lnTo>
                  <a:pt x="15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70" name="Freeform 126"/>
          <p:cNvSpPr/>
          <p:nvPr/>
        </p:nvSpPr>
        <p:spPr bwMode="auto">
          <a:xfrm>
            <a:off x="4910138" y="3762375"/>
            <a:ext cx="23813" cy="123825"/>
          </a:xfrm>
          <a:custGeom>
            <a:avLst/>
            <a:gdLst/>
            <a:ahLst/>
            <a:cxnLst>
              <a:cxn ang="0">
                <a:pos x="2" y="29"/>
              </a:cxn>
              <a:cxn ang="0">
                <a:pos x="4" y="31"/>
              </a:cxn>
              <a:cxn ang="0">
                <a:pos x="6" y="31"/>
              </a:cxn>
              <a:cxn ang="0">
                <a:pos x="6" y="33"/>
              </a:cxn>
              <a:cxn ang="0">
                <a:pos x="4" y="33"/>
              </a:cxn>
              <a:cxn ang="0">
                <a:pos x="0" y="29"/>
              </a:cxn>
              <a:cxn ang="0">
                <a:pos x="0" y="1"/>
              </a:cxn>
              <a:cxn ang="0">
                <a:pos x="2" y="0"/>
              </a:cxn>
              <a:cxn ang="0">
                <a:pos x="2" y="29"/>
              </a:cxn>
            </a:cxnLst>
            <a:rect l="0" t="0" r="r" b="b"/>
            <a:pathLst>
              <a:path w="6" h="33">
                <a:moveTo>
                  <a:pt x="2" y="29"/>
                </a:moveTo>
                <a:cubicBezTo>
                  <a:pt x="2" y="31"/>
                  <a:pt x="3" y="31"/>
                  <a:pt x="4" y="31"/>
                </a:cubicBezTo>
                <a:cubicBezTo>
                  <a:pt x="5" y="31"/>
                  <a:pt x="5" y="31"/>
                  <a:pt x="6" y="31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3"/>
                  <a:pt x="5" y="33"/>
                  <a:pt x="4" y="33"/>
                </a:cubicBezTo>
                <a:cubicBezTo>
                  <a:pt x="1" y="33"/>
                  <a:pt x="0" y="32"/>
                  <a:pt x="0" y="29"/>
                </a:cubicBezTo>
                <a:cubicBezTo>
                  <a:pt x="0" y="1"/>
                  <a:pt x="0" y="1"/>
                  <a:pt x="0" y="1"/>
                </a:cubicBezTo>
                <a:cubicBezTo>
                  <a:pt x="2" y="0"/>
                  <a:pt x="2" y="0"/>
                  <a:pt x="2" y="0"/>
                </a:cubicBezTo>
                <a:lnTo>
                  <a:pt x="2" y="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71" name="Freeform 127"/>
          <p:cNvSpPr>
            <a:spLocks noEditPoints="1"/>
          </p:cNvSpPr>
          <p:nvPr/>
        </p:nvSpPr>
        <p:spPr bwMode="auto">
          <a:xfrm>
            <a:off x="4956175" y="3762375"/>
            <a:ext cx="14288" cy="123825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2" y="4"/>
              </a:cxn>
              <a:cxn ang="0">
                <a:pos x="0" y="2"/>
              </a:cxn>
              <a:cxn ang="0">
                <a:pos x="2" y="0"/>
              </a:cxn>
              <a:cxn ang="0">
                <a:pos x="4" y="2"/>
              </a:cxn>
              <a:cxn ang="0">
                <a:pos x="0" y="33"/>
              </a:cxn>
              <a:cxn ang="0">
                <a:pos x="0" y="10"/>
              </a:cxn>
              <a:cxn ang="0">
                <a:pos x="3" y="10"/>
              </a:cxn>
              <a:cxn ang="0">
                <a:pos x="3" y="33"/>
              </a:cxn>
              <a:cxn ang="0">
                <a:pos x="0" y="33"/>
              </a:cxn>
            </a:cxnLst>
            <a:rect l="0" t="0" r="r" b="b"/>
            <a:pathLst>
              <a:path w="4" h="33">
                <a:moveTo>
                  <a:pt x="4" y="2"/>
                </a:moveTo>
                <a:cubicBezTo>
                  <a:pt x="4" y="3"/>
                  <a:pt x="3" y="4"/>
                  <a:pt x="2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4" y="1"/>
                  <a:pt x="4" y="2"/>
                </a:cubicBezTo>
                <a:close/>
                <a:moveTo>
                  <a:pt x="0" y="33"/>
                </a:moveTo>
                <a:cubicBezTo>
                  <a:pt x="0" y="10"/>
                  <a:pt x="0" y="10"/>
                  <a:pt x="0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33"/>
                  <a:pt x="3" y="33"/>
                  <a:pt x="3" y="33"/>
                </a:cubicBezTo>
                <a:lnTo>
                  <a:pt x="0" y="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72" name="Freeform 128"/>
          <p:cNvSpPr/>
          <p:nvPr/>
        </p:nvSpPr>
        <p:spPr bwMode="auto">
          <a:xfrm>
            <a:off x="4986338" y="3778250"/>
            <a:ext cx="55563" cy="107950"/>
          </a:xfrm>
          <a:custGeom>
            <a:avLst/>
            <a:gdLst/>
            <a:ahLst/>
            <a:cxnLst>
              <a:cxn ang="0">
                <a:pos x="15" y="28"/>
              </a:cxn>
              <a:cxn ang="0">
                <a:pos x="10" y="29"/>
              </a:cxn>
              <a:cxn ang="0">
                <a:pos x="4" y="23"/>
              </a:cxn>
              <a:cxn ang="0">
                <a:pos x="4" y="8"/>
              </a:cxn>
              <a:cxn ang="0">
                <a:pos x="0" y="8"/>
              </a:cxn>
              <a:cxn ang="0">
                <a:pos x="0" y="6"/>
              </a:cxn>
              <a:cxn ang="0">
                <a:pos x="4" y="6"/>
              </a:cxn>
              <a:cxn ang="0">
                <a:pos x="4" y="1"/>
              </a:cxn>
              <a:cxn ang="0">
                <a:pos x="7" y="0"/>
              </a:cxn>
              <a:cxn ang="0">
                <a:pos x="7" y="6"/>
              </a:cxn>
              <a:cxn ang="0">
                <a:pos x="13" y="6"/>
              </a:cxn>
              <a:cxn ang="0">
                <a:pos x="12" y="8"/>
              </a:cxn>
              <a:cxn ang="0">
                <a:pos x="7" y="8"/>
              </a:cxn>
              <a:cxn ang="0">
                <a:pos x="7" y="23"/>
              </a:cxn>
              <a:cxn ang="0">
                <a:pos x="10" y="27"/>
              </a:cxn>
              <a:cxn ang="0">
                <a:pos x="14" y="26"/>
              </a:cxn>
              <a:cxn ang="0">
                <a:pos x="15" y="28"/>
              </a:cxn>
            </a:cxnLst>
            <a:rect l="0" t="0" r="r" b="b"/>
            <a:pathLst>
              <a:path w="15" h="29">
                <a:moveTo>
                  <a:pt x="15" y="28"/>
                </a:moveTo>
                <a:cubicBezTo>
                  <a:pt x="13" y="29"/>
                  <a:pt x="12" y="29"/>
                  <a:pt x="10" y="29"/>
                </a:cubicBezTo>
                <a:cubicBezTo>
                  <a:pt x="6" y="29"/>
                  <a:pt x="4" y="27"/>
                  <a:pt x="4" y="23"/>
                </a:cubicBezTo>
                <a:cubicBezTo>
                  <a:pt x="4" y="8"/>
                  <a:pt x="4" y="8"/>
                  <a:pt x="4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6"/>
                  <a:pt x="0" y="6"/>
                  <a:pt x="0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1"/>
                  <a:pt x="4" y="1"/>
                  <a:pt x="4" y="1"/>
                </a:cubicBezTo>
                <a:cubicBezTo>
                  <a:pt x="7" y="0"/>
                  <a:pt x="7" y="0"/>
                  <a:pt x="7" y="0"/>
                </a:cubicBezTo>
                <a:cubicBezTo>
                  <a:pt x="7" y="6"/>
                  <a:pt x="7" y="6"/>
                  <a:pt x="7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2" y="8"/>
                  <a:pt x="12" y="8"/>
                  <a:pt x="12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6"/>
                  <a:pt x="8" y="27"/>
                  <a:pt x="10" y="27"/>
                </a:cubicBezTo>
                <a:cubicBezTo>
                  <a:pt x="11" y="27"/>
                  <a:pt x="12" y="27"/>
                  <a:pt x="14" y="26"/>
                </a:cubicBezTo>
                <a:lnTo>
                  <a:pt x="15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73" name="Freeform 129"/>
          <p:cNvSpPr/>
          <p:nvPr/>
        </p:nvSpPr>
        <p:spPr bwMode="auto">
          <a:xfrm>
            <a:off x="5045075" y="3871913"/>
            <a:ext cx="19050" cy="41275"/>
          </a:xfrm>
          <a:custGeom>
            <a:avLst/>
            <a:gdLst/>
            <a:ahLst/>
            <a:cxnLst>
              <a:cxn ang="0">
                <a:pos x="5" y="2"/>
              </a:cxn>
              <a:cxn ang="0">
                <a:pos x="4" y="5"/>
              </a:cxn>
              <a:cxn ang="0">
                <a:pos x="2" y="11"/>
              </a:cxn>
              <a:cxn ang="0">
                <a:pos x="0" y="11"/>
              </a:cxn>
              <a:cxn ang="0">
                <a:pos x="2" y="4"/>
              </a:cxn>
              <a:cxn ang="0">
                <a:pos x="1" y="2"/>
              </a:cxn>
              <a:cxn ang="0">
                <a:pos x="3" y="0"/>
              </a:cxn>
              <a:cxn ang="0">
                <a:pos x="5" y="2"/>
              </a:cxn>
            </a:cxnLst>
            <a:rect l="0" t="0" r="r" b="b"/>
            <a:pathLst>
              <a:path w="5" h="11">
                <a:moveTo>
                  <a:pt x="5" y="2"/>
                </a:moveTo>
                <a:cubicBezTo>
                  <a:pt x="5" y="3"/>
                  <a:pt x="5" y="4"/>
                  <a:pt x="4" y="5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1" y="3"/>
                  <a:pt x="1" y="2"/>
                </a:cubicBezTo>
                <a:cubicBezTo>
                  <a:pt x="1" y="1"/>
                  <a:pt x="2" y="0"/>
                  <a:pt x="3" y="0"/>
                </a:cubicBezTo>
                <a:cubicBezTo>
                  <a:pt x="4" y="0"/>
                  <a:pt x="5" y="1"/>
                  <a:pt x="5" y="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74" name="Freeform 130"/>
          <p:cNvSpPr/>
          <p:nvPr/>
        </p:nvSpPr>
        <p:spPr bwMode="auto">
          <a:xfrm>
            <a:off x="5124450" y="3800475"/>
            <a:ext cx="63500" cy="85725"/>
          </a:xfrm>
          <a:custGeom>
            <a:avLst/>
            <a:gdLst/>
            <a:ahLst/>
            <a:cxnLst>
              <a:cxn ang="0">
                <a:pos x="16" y="2"/>
              </a:cxn>
              <a:cxn ang="0">
                <a:pos x="15" y="4"/>
              </a:cxn>
              <a:cxn ang="0">
                <a:pos x="9" y="2"/>
              </a:cxn>
              <a:cxn ang="0">
                <a:pos x="4" y="6"/>
              </a:cxn>
              <a:cxn ang="0">
                <a:pos x="10" y="10"/>
              </a:cxn>
              <a:cxn ang="0">
                <a:pos x="17" y="17"/>
              </a:cxn>
              <a:cxn ang="0">
                <a:pos x="9" y="23"/>
              </a:cxn>
              <a:cxn ang="0">
                <a:pos x="0" y="21"/>
              </a:cxn>
              <a:cxn ang="0">
                <a:pos x="2" y="19"/>
              </a:cxn>
              <a:cxn ang="0">
                <a:pos x="9" y="21"/>
              </a:cxn>
              <a:cxn ang="0">
                <a:pos x="14" y="17"/>
              </a:cxn>
              <a:cxn ang="0">
                <a:pos x="8" y="12"/>
              </a:cxn>
              <a:cxn ang="0">
                <a:pos x="1" y="6"/>
              </a:cxn>
              <a:cxn ang="0">
                <a:pos x="9" y="0"/>
              </a:cxn>
              <a:cxn ang="0">
                <a:pos x="16" y="2"/>
              </a:cxn>
            </a:cxnLst>
            <a:rect l="0" t="0" r="r" b="b"/>
            <a:pathLst>
              <a:path w="17" h="23">
                <a:moveTo>
                  <a:pt x="16" y="2"/>
                </a:moveTo>
                <a:cubicBezTo>
                  <a:pt x="15" y="4"/>
                  <a:pt x="15" y="4"/>
                  <a:pt x="15" y="4"/>
                </a:cubicBezTo>
                <a:cubicBezTo>
                  <a:pt x="13" y="2"/>
                  <a:pt x="11" y="2"/>
                  <a:pt x="9" y="2"/>
                </a:cubicBezTo>
                <a:cubicBezTo>
                  <a:pt x="6" y="2"/>
                  <a:pt x="4" y="3"/>
                  <a:pt x="4" y="6"/>
                </a:cubicBezTo>
                <a:cubicBezTo>
                  <a:pt x="4" y="8"/>
                  <a:pt x="5" y="9"/>
                  <a:pt x="10" y="10"/>
                </a:cubicBezTo>
                <a:cubicBezTo>
                  <a:pt x="14" y="11"/>
                  <a:pt x="17" y="13"/>
                  <a:pt x="17" y="17"/>
                </a:cubicBezTo>
                <a:cubicBezTo>
                  <a:pt x="17" y="21"/>
                  <a:pt x="13" y="23"/>
                  <a:pt x="9" y="23"/>
                </a:cubicBezTo>
                <a:cubicBezTo>
                  <a:pt x="5" y="23"/>
                  <a:pt x="2" y="22"/>
                  <a:pt x="0" y="21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0"/>
                  <a:pt x="6" y="21"/>
                  <a:pt x="9" y="21"/>
                </a:cubicBezTo>
                <a:cubicBezTo>
                  <a:pt x="12" y="21"/>
                  <a:pt x="14" y="20"/>
                  <a:pt x="14" y="17"/>
                </a:cubicBezTo>
                <a:cubicBezTo>
                  <a:pt x="14" y="14"/>
                  <a:pt x="13" y="13"/>
                  <a:pt x="8" y="12"/>
                </a:cubicBezTo>
                <a:cubicBezTo>
                  <a:pt x="3" y="11"/>
                  <a:pt x="1" y="9"/>
                  <a:pt x="1" y="6"/>
                </a:cubicBezTo>
                <a:cubicBezTo>
                  <a:pt x="1" y="2"/>
                  <a:pt x="5" y="0"/>
                  <a:pt x="9" y="0"/>
                </a:cubicBezTo>
                <a:cubicBezTo>
                  <a:pt x="12" y="0"/>
                  <a:pt x="14" y="1"/>
                  <a:pt x="16" y="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75" name="Freeform 131"/>
          <p:cNvSpPr>
            <a:spLocks noEditPoints="1"/>
          </p:cNvSpPr>
          <p:nvPr/>
        </p:nvSpPr>
        <p:spPr bwMode="auto">
          <a:xfrm>
            <a:off x="5207000" y="3800475"/>
            <a:ext cx="68263" cy="85725"/>
          </a:xfrm>
          <a:custGeom>
            <a:avLst/>
            <a:gdLst/>
            <a:ahLst/>
            <a:cxnLst>
              <a:cxn ang="0">
                <a:pos x="18" y="13"/>
              </a:cxn>
              <a:cxn ang="0">
                <a:pos x="2" y="13"/>
              </a:cxn>
              <a:cxn ang="0">
                <a:pos x="10" y="21"/>
              </a:cxn>
              <a:cxn ang="0">
                <a:pos x="16" y="19"/>
              </a:cxn>
              <a:cxn ang="0">
                <a:pos x="17" y="21"/>
              </a:cxn>
              <a:cxn ang="0">
                <a:pos x="9" y="23"/>
              </a:cxn>
              <a:cxn ang="0">
                <a:pos x="0" y="12"/>
              </a:cxn>
              <a:cxn ang="0">
                <a:pos x="9" y="0"/>
              </a:cxn>
              <a:cxn ang="0">
                <a:pos x="18" y="11"/>
              </a:cxn>
              <a:cxn ang="0">
                <a:pos x="18" y="13"/>
              </a:cxn>
              <a:cxn ang="0">
                <a:pos x="15" y="10"/>
              </a:cxn>
              <a:cxn ang="0">
                <a:pos x="9" y="2"/>
              </a:cxn>
              <a:cxn ang="0">
                <a:pos x="2" y="11"/>
              </a:cxn>
              <a:cxn ang="0">
                <a:pos x="15" y="11"/>
              </a:cxn>
              <a:cxn ang="0">
                <a:pos x="15" y="10"/>
              </a:cxn>
            </a:cxnLst>
            <a:rect l="0" t="0" r="r" b="b"/>
            <a:pathLst>
              <a:path w="18" h="23">
                <a:moveTo>
                  <a:pt x="18" y="13"/>
                </a:moveTo>
                <a:cubicBezTo>
                  <a:pt x="2" y="13"/>
                  <a:pt x="2" y="13"/>
                  <a:pt x="2" y="13"/>
                </a:cubicBezTo>
                <a:cubicBezTo>
                  <a:pt x="3" y="19"/>
                  <a:pt x="6" y="21"/>
                  <a:pt x="10" y="21"/>
                </a:cubicBezTo>
                <a:cubicBezTo>
                  <a:pt x="12" y="21"/>
                  <a:pt x="14" y="21"/>
                  <a:pt x="16" y="19"/>
                </a:cubicBezTo>
                <a:cubicBezTo>
                  <a:pt x="17" y="21"/>
                  <a:pt x="17" y="21"/>
                  <a:pt x="17" y="21"/>
                </a:cubicBezTo>
                <a:cubicBezTo>
                  <a:pt x="15" y="22"/>
                  <a:pt x="12" y="23"/>
                  <a:pt x="9" y="23"/>
                </a:cubicBezTo>
                <a:cubicBezTo>
                  <a:pt x="3" y="23"/>
                  <a:pt x="0" y="19"/>
                  <a:pt x="0" y="12"/>
                </a:cubicBezTo>
                <a:cubicBezTo>
                  <a:pt x="0" y="4"/>
                  <a:pt x="3" y="0"/>
                  <a:pt x="9" y="0"/>
                </a:cubicBezTo>
                <a:cubicBezTo>
                  <a:pt x="15" y="0"/>
                  <a:pt x="18" y="4"/>
                  <a:pt x="18" y="11"/>
                </a:cubicBezTo>
                <a:cubicBezTo>
                  <a:pt x="18" y="11"/>
                  <a:pt x="18" y="12"/>
                  <a:pt x="18" y="13"/>
                </a:cubicBezTo>
                <a:close/>
                <a:moveTo>
                  <a:pt x="15" y="10"/>
                </a:moveTo>
                <a:cubicBezTo>
                  <a:pt x="15" y="5"/>
                  <a:pt x="13" y="2"/>
                  <a:pt x="9" y="2"/>
                </a:cubicBezTo>
                <a:cubicBezTo>
                  <a:pt x="5" y="2"/>
                  <a:pt x="3" y="4"/>
                  <a:pt x="2" y="11"/>
                </a:cubicBezTo>
                <a:cubicBezTo>
                  <a:pt x="15" y="11"/>
                  <a:pt x="15" y="11"/>
                  <a:pt x="15" y="11"/>
                </a:cubicBezTo>
                <a:lnTo>
                  <a:pt x="15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76" name="Freeform 132"/>
          <p:cNvSpPr>
            <a:spLocks noEditPoints="1"/>
          </p:cNvSpPr>
          <p:nvPr/>
        </p:nvSpPr>
        <p:spPr bwMode="auto">
          <a:xfrm>
            <a:off x="5292725" y="3762375"/>
            <a:ext cx="68263" cy="123825"/>
          </a:xfrm>
          <a:custGeom>
            <a:avLst/>
            <a:gdLst/>
            <a:ahLst/>
            <a:cxnLst>
              <a:cxn ang="0">
                <a:pos x="18" y="33"/>
              </a:cxn>
              <a:cxn ang="0">
                <a:pos x="16" y="33"/>
              </a:cxn>
              <a:cxn ang="0">
                <a:pos x="16" y="30"/>
              </a:cxn>
              <a:cxn ang="0">
                <a:pos x="9" y="33"/>
              </a:cxn>
              <a:cxn ang="0">
                <a:pos x="0" y="22"/>
              </a:cxn>
              <a:cxn ang="0">
                <a:pos x="9" y="10"/>
              </a:cxn>
              <a:cxn ang="0">
                <a:pos x="16" y="13"/>
              </a:cxn>
              <a:cxn ang="0">
                <a:pos x="16" y="0"/>
              </a:cxn>
              <a:cxn ang="0">
                <a:pos x="18" y="1"/>
              </a:cxn>
              <a:cxn ang="0">
                <a:pos x="18" y="33"/>
              </a:cxn>
              <a:cxn ang="0">
                <a:pos x="16" y="27"/>
              </a:cxn>
              <a:cxn ang="0">
                <a:pos x="16" y="15"/>
              </a:cxn>
              <a:cxn ang="0">
                <a:pos x="10" y="12"/>
              </a:cxn>
              <a:cxn ang="0">
                <a:pos x="3" y="22"/>
              </a:cxn>
              <a:cxn ang="0">
                <a:pos x="9" y="31"/>
              </a:cxn>
              <a:cxn ang="0">
                <a:pos x="16" y="27"/>
              </a:cxn>
            </a:cxnLst>
            <a:rect l="0" t="0" r="r" b="b"/>
            <a:pathLst>
              <a:path w="18" h="33">
                <a:moveTo>
                  <a:pt x="18" y="33"/>
                </a:moveTo>
                <a:cubicBezTo>
                  <a:pt x="16" y="33"/>
                  <a:pt x="16" y="33"/>
                  <a:pt x="16" y="33"/>
                </a:cubicBezTo>
                <a:cubicBezTo>
                  <a:pt x="16" y="30"/>
                  <a:pt x="16" y="30"/>
                  <a:pt x="16" y="30"/>
                </a:cubicBezTo>
                <a:cubicBezTo>
                  <a:pt x="15" y="32"/>
                  <a:pt x="12" y="33"/>
                  <a:pt x="9" y="33"/>
                </a:cubicBezTo>
                <a:cubicBezTo>
                  <a:pt x="4" y="33"/>
                  <a:pt x="0" y="29"/>
                  <a:pt x="0" y="22"/>
                </a:cubicBezTo>
                <a:cubicBezTo>
                  <a:pt x="0" y="15"/>
                  <a:pt x="4" y="10"/>
                  <a:pt x="9" y="10"/>
                </a:cubicBezTo>
                <a:cubicBezTo>
                  <a:pt x="13" y="10"/>
                  <a:pt x="15" y="11"/>
                  <a:pt x="16" y="13"/>
                </a:cubicBezTo>
                <a:cubicBezTo>
                  <a:pt x="16" y="0"/>
                  <a:pt x="16" y="0"/>
                  <a:pt x="16" y="0"/>
                </a:cubicBezTo>
                <a:cubicBezTo>
                  <a:pt x="18" y="1"/>
                  <a:pt x="18" y="1"/>
                  <a:pt x="18" y="1"/>
                </a:cubicBezTo>
                <a:lnTo>
                  <a:pt x="18" y="33"/>
                </a:lnTo>
                <a:close/>
                <a:moveTo>
                  <a:pt x="16" y="27"/>
                </a:moveTo>
                <a:cubicBezTo>
                  <a:pt x="16" y="15"/>
                  <a:pt x="16" y="15"/>
                  <a:pt x="16" y="15"/>
                </a:cubicBezTo>
                <a:cubicBezTo>
                  <a:pt x="15" y="13"/>
                  <a:pt x="13" y="12"/>
                  <a:pt x="10" y="12"/>
                </a:cubicBezTo>
                <a:cubicBezTo>
                  <a:pt x="6" y="12"/>
                  <a:pt x="3" y="15"/>
                  <a:pt x="3" y="22"/>
                </a:cubicBezTo>
                <a:cubicBezTo>
                  <a:pt x="3" y="28"/>
                  <a:pt x="6" y="31"/>
                  <a:pt x="9" y="31"/>
                </a:cubicBezTo>
                <a:cubicBezTo>
                  <a:pt x="12" y="31"/>
                  <a:pt x="14" y="30"/>
                  <a:pt x="16" y="2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77" name="Freeform 133"/>
          <p:cNvSpPr>
            <a:spLocks noEditPoints="1"/>
          </p:cNvSpPr>
          <p:nvPr/>
        </p:nvSpPr>
        <p:spPr bwMode="auto">
          <a:xfrm>
            <a:off x="5435600" y="3762375"/>
            <a:ext cx="68263" cy="123825"/>
          </a:xfrm>
          <a:custGeom>
            <a:avLst/>
            <a:gdLst/>
            <a:ahLst/>
            <a:cxnLst>
              <a:cxn ang="0">
                <a:pos x="18" y="33"/>
              </a:cxn>
              <a:cxn ang="0">
                <a:pos x="16" y="33"/>
              </a:cxn>
              <a:cxn ang="0">
                <a:pos x="16" y="30"/>
              </a:cxn>
              <a:cxn ang="0">
                <a:pos x="9" y="33"/>
              </a:cxn>
              <a:cxn ang="0">
                <a:pos x="0" y="22"/>
              </a:cxn>
              <a:cxn ang="0">
                <a:pos x="9" y="10"/>
              </a:cxn>
              <a:cxn ang="0">
                <a:pos x="16" y="13"/>
              </a:cxn>
              <a:cxn ang="0">
                <a:pos x="16" y="0"/>
              </a:cxn>
              <a:cxn ang="0">
                <a:pos x="18" y="1"/>
              </a:cxn>
              <a:cxn ang="0">
                <a:pos x="18" y="33"/>
              </a:cxn>
              <a:cxn ang="0">
                <a:pos x="16" y="27"/>
              </a:cxn>
              <a:cxn ang="0">
                <a:pos x="16" y="15"/>
              </a:cxn>
              <a:cxn ang="0">
                <a:pos x="10" y="12"/>
              </a:cxn>
              <a:cxn ang="0">
                <a:pos x="3" y="22"/>
              </a:cxn>
              <a:cxn ang="0">
                <a:pos x="9" y="31"/>
              </a:cxn>
              <a:cxn ang="0">
                <a:pos x="16" y="27"/>
              </a:cxn>
            </a:cxnLst>
            <a:rect l="0" t="0" r="r" b="b"/>
            <a:pathLst>
              <a:path w="18" h="33">
                <a:moveTo>
                  <a:pt x="18" y="33"/>
                </a:moveTo>
                <a:cubicBezTo>
                  <a:pt x="16" y="33"/>
                  <a:pt x="16" y="33"/>
                  <a:pt x="16" y="33"/>
                </a:cubicBezTo>
                <a:cubicBezTo>
                  <a:pt x="16" y="30"/>
                  <a:pt x="16" y="30"/>
                  <a:pt x="16" y="30"/>
                </a:cubicBezTo>
                <a:cubicBezTo>
                  <a:pt x="14" y="32"/>
                  <a:pt x="12" y="33"/>
                  <a:pt x="9" y="33"/>
                </a:cubicBezTo>
                <a:cubicBezTo>
                  <a:pt x="3" y="33"/>
                  <a:pt x="0" y="29"/>
                  <a:pt x="0" y="22"/>
                </a:cubicBezTo>
                <a:cubicBezTo>
                  <a:pt x="0" y="15"/>
                  <a:pt x="4" y="10"/>
                  <a:pt x="9" y="10"/>
                </a:cubicBezTo>
                <a:cubicBezTo>
                  <a:pt x="12" y="10"/>
                  <a:pt x="14" y="11"/>
                  <a:pt x="16" y="13"/>
                </a:cubicBezTo>
                <a:cubicBezTo>
                  <a:pt x="16" y="0"/>
                  <a:pt x="16" y="0"/>
                  <a:pt x="16" y="0"/>
                </a:cubicBezTo>
                <a:cubicBezTo>
                  <a:pt x="18" y="1"/>
                  <a:pt x="18" y="1"/>
                  <a:pt x="18" y="1"/>
                </a:cubicBezTo>
                <a:lnTo>
                  <a:pt x="18" y="33"/>
                </a:lnTo>
                <a:close/>
                <a:moveTo>
                  <a:pt x="16" y="27"/>
                </a:moveTo>
                <a:cubicBezTo>
                  <a:pt x="16" y="15"/>
                  <a:pt x="16" y="15"/>
                  <a:pt x="16" y="15"/>
                </a:cubicBezTo>
                <a:cubicBezTo>
                  <a:pt x="14" y="13"/>
                  <a:pt x="12" y="12"/>
                  <a:pt x="10" y="12"/>
                </a:cubicBezTo>
                <a:cubicBezTo>
                  <a:pt x="6" y="12"/>
                  <a:pt x="3" y="15"/>
                  <a:pt x="3" y="22"/>
                </a:cubicBezTo>
                <a:cubicBezTo>
                  <a:pt x="3" y="28"/>
                  <a:pt x="5" y="31"/>
                  <a:pt x="9" y="31"/>
                </a:cubicBezTo>
                <a:cubicBezTo>
                  <a:pt x="12" y="31"/>
                  <a:pt x="14" y="30"/>
                  <a:pt x="16" y="2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78" name="Freeform 134"/>
          <p:cNvSpPr>
            <a:spLocks noEditPoints="1"/>
          </p:cNvSpPr>
          <p:nvPr/>
        </p:nvSpPr>
        <p:spPr bwMode="auto">
          <a:xfrm>
            <a:off x="5529263" y="3800475"/>
            <a:ext cx="74613" cy="85725"/>
          </a:xfrm>
          <a:custGeom>
            <a:avLst/>
            <a:gdLst/>
            <a:ahLst/>
            <a:cxnLst>
              <a:cxn ang="0">
                <a:pos x="20" y="11"/>
              </a:cxn>
              <a:cxn ang="0">
                <a:pos x="10" y="23"/>
              </a:cxn>
              <a:cxn ang="0">
                <a:pos x="0" y="12"/>
              </a:cxn>
              <a:cxn ang="0">
                <a:pos x="10" y="0"/>
              </a:cxn>
              <a:cxn ang="0">
                <a:pos x="20" y="11"/>
              </a:cxn>
              <a:cxn ang="0">
                <a:pos x="3" y="12"/>
              </a:cxn>
              <a:cxn ang="0">
                <a:pos x="10" y="21"/>
              </a:cxn>
              <a:cxn ang="0">
                <a:pos x="17" y="11"/>
              </a:cxn>
              <a:cxn ang="0">
                <a:pos x="10" y="2"/>
              </a:cxn>
              <a:cxn ang="0">
                <a:pos x="3" y="12"/>
              </a:cxn>
            </a:cxnLst>
            <a:rect l="0" t="0" r="r" b="b"/>
            <a:pathLst>
              <a:path w="20" h="23">
                <a:moveTo>
                  <a:pt x="20" y="11"/>
                </a:moveTo>
                <a:cubicBezTo>
                  <a:pt x="20" y="19"/>
                  <a:pt x="16" y="23"/>
                  <a:pt x="10" y="23"/>
                </a:cubicBezTo>
                <a:cubicBezTo>
                  <a:pt x="4" y="23"/>
                  <a:pt x="0" y="19"/>
                  <a:pt x="0" y="12"/>
                </a:cubicBezTo>
                <a:cubicBezTo>
                  <a:pt x="0" y="4"/>
                  <a:pt x="4" y="0"/>
                  <a:pt x="10" y="0"/>
                </a:cubicBezTo>
                <a:cubicBezTo>
                  <a:pt x="16" y="0"/>
                  <a:pt x="20" y="4"/>
                  <a:pt x="20" y="11"/>
                </a:cubicBezTo>
                <a:close/>
                <a:moveTo>
                  <a:pt x="3" y="12"/>
                </a:moveTo>
                <a:cubicBezTo>
                  <a:pt x="3" y="18"/>
                  <a:pt x="5" y="21"/>
                  <a:pt x="10" y="21"/>
                </a:cubicBezTo>
                <a:cubicBezTo>
                  <a:pt x="14" y="21"/>
                  <a:pt x="17" y="18"/>
                  <a:pt x="17" y="11"/>
                </a:cubicBezTo>
                <a:cubicBezTo>
                  <a:pt x="17" y="5"/>
                  <a:pt x="14" y="2"/>
                  <a:pt x="10" y="2"/>
                </a:cubicBezTo>
                <a:cubicBezTo>
                  <a:pt x="6" y="2"/>
                  <a:pt x="3" y="5"/>
                  <a:pt x="3" y="1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79" name="Freeform 135"/>
          <p:cNvSpPr>
            <a:spLocks noEditPoints="1"/>
          </p:cNvSpPr>
          <p:nvPr/>
        </p:nvSpPr>
        <p:spPr bwMode="auto">
          <a:xfrm>
            <a:off x="5668963" y="3800475"/>
            <a:ext cx="66675" cy="85725"/>
          </a:xfrm>
          <a:custGeom>
            <a:avLst/>
            <a:gdLst/>
            <a:ahLst/>
            <a:cxnLst>
              <a:cxn ang="0">
                <a:pos x="18" y="13"/>
              </a:cxn>
              <a:cxn ang="0">
                <a:pos x="3" y="13"/>
              </a:cxn>
              <a:cxn ang="0">
                <a:pos x="10" y="21"/>
              </a:cxn>
              <a:cxn ang="0">
                <a:pos x="16" y="19"/>
              </a:cxn>
              <a:cxn ang="0">
                <a:pos x="17" y="21"/>
              </a:cxn>
              <a:cxn ang="0">
                <a:pos x="10" y="23"/>
              </a:cxn>
              <a:cxn ang="0">
                <a:pos x="0" y="12"/>
              </a:cxn>
              <a:cxn ang="0">
                <a:pos x="9" y="0"/>
              </a:cxn>
              <a:cxn ang="0">
                <a:pos x="18" y="11"/>
              </a:cxn>
              <a:cxn ang="0">
                <a:pos x="18" y="13"/>
              </a:cxn>
              <a:cxn ang="0">
                <a:pos x="16" y="10"/>
              </a:cxn>
              <a:cxn ang="0">
                <a:pos x="10" y="2"/>
              </a:cxn>
              <a:cxn ang="0">
                <a:pos x="3" y="11"/>
              </a:cxn>
              <a:cxn ang="0">
                <a:pos x="16" y="11"/>
              </a:cxn>
              <a:cxn ang="0">
                <a:pos x="16" y="10"/>
              </a:cxn>
            </a:cxnLst>
            <a:rect l="0" t="0" r="r" b="b"/>
            <a:pathLst>
              <a:path w="18" h="23">
                <a:moveTo>
                  <a:pt x="18" y="13"/>
                </a:moveTo>
                <a:cubicBezTo>
                  <a:pt x="3" y="13"/>
                  <a:pt x="3" y="13"/>
                  <a:pt x="3" y="13"/>
                </a:cubicBezTo>
                <a:cubicBezTo>
                  <a:pt x="3" y="19"/>
                  <a:pt x="6" y="21"/>
                  <a:pt x="10" y="21"/>
                </a:cubicBezTo>
                <a:cubicBezTo>
                  <a:pt x="13" y="21"/>
                  <a:pt x="14" y="21"/>
                  <a:pt x="16" y="19"/>
                </a:cubicBezTo>
                <a:cubicBezTo>
                  <a:pt x="17" y="21"/>
                  <a:pt x="17" y="21"/>
                  <a:pt x="17" y="21"/>
                </a:cubicBezTo>
                <a:cubicBezTo>
                  <a:pt x="15" y="22"/>
                  <a:pt x="13" y="23"/>
                  <a:pt x="10" y="23"/>
                </a:cubicBezTo>
                <a:cubicBezTo>
                  <a:pt x="4" y="23"/>
                  <a:pt x="0" y="19"/>
                  <a:pt x="0" y="12"/>
                </a:cubicBezTo>
                <a:cubicBezTo>
                  <a:pt x="0" y="4"/>
                  <a:pt x="4" y="0"/>
                  <a:pt x="9" y="0"/>
                </a:cubicBezTo>
                <a:cubicBezTo>
                  <a:pt x="15" y="0"/>
                  <a:pt x="18" y="4"/>
                  <a:pt x="18" y="11"/>
                </a:cubicBezTo>
                <a:cubicBezTo>
                  <a:pt x="18" y="11"/>
                  <a:pt x="18" y="12"/>
                  <a:pt x="18" y="13"/>
                </a:cubicBezTo>
                <a:close/>
                <a:moveTo>
                  <a:pt x="16" y="10"/>
                </a:moveTo>
                <a:cubicBezTo>
                  <a:pt x="16" y="5"/>
                  <a:pt x="14" y="2"/>
                  <a:pt x="10" y="2"/>
                </a:cubicBezTo>
                <a:cubicBezTo>
                  <a:pt x="6" y="2"/>
                  <a:pt x="3" y="4"/>
                  <a:pt x="3" y="11"/>
                </a:cubicBezTo>
                <a:cubicBezTo>
                  <a:pt x="16" y="11"/>
                  <a:pt x="16" y="11"/>
                  <a:pt x="16" y="11"/>
                </a:cubicBezTo>
                <a:lnTo>
                  <a:pt x="16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80" name="Freeform 136"/>
          <p:cNvSpPr>
            <a:spLocks noEditPoints="1"/>
          </p:cNvSpPr>
          <p:nvPr/>
        </p:nvSpPr>
        <p:spPr bwMode="auto">
          <a:xfrm>
            <a:off x="5762625" y="3762375"/>
            <a:ext cx="14288" cy="123825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2" y="4"/>
              </a:cxn>
              <a:cxn ang="0">
                <a:pos x="0" y="2"/>
              </a:cxn>
              <a:cxn ang="0">
                <a:pos x="2" y="0"/>
              </a:cxn>
              <a:cxn ang="0">
                <a:pos x="4" y="2"/>
              </a:cxn>
              <a:cxn ang="0">
                <a:pos x="1" y="33"/>
              </a:cxn>
              <a:cxn ang="0">
                <a:pos x="1" y="10"/>
              </a:cxn>
              <a:cxn ang="0">
                <a:pos x="3" y="10"/>
              </a:cxn>
              <a:cxn ang="0">
                <a:pos x="3" y="33"/>
              </a:cxn>
              <a:cxn ang="0">
                <a:pos x="1" y="33"/>
              </a:cxn>
            </a:cxnLst>
            <a:rect l="0" t="0" r="r" b="b"/>
            <a:pathLst>
              <a:path w="4" h="33">
                <a:moveTo>
                  <a:pt x="4" y="2"/>
                </a:moveTo>
                <a:cubicBezTo>
                  <a:pt x="4" y="3"/>
                  <a:pt x="3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lose/>
                <a:moveTo>
                  <a:pt x="1" y="33"/>
                </a:moveTo>
                <a:cubicBezTo>
                  <a:pt x="1" y="10"/>
                  <a:pt x="1" y="10"/>
                  <a:pt x="1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33"/>
                  <a:pt x="3" y="33"/>
                  <a:pt x="3" y="33"/>
                </a:cubicBezTo>
                <a:lnTo>
                  <a:pt x="1" y="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81" name="Freeform 137"/>
          <p:cNvSpPr/>
          <p:nvPr/>
        </p:nvSpPr>
        <p:spPr bwMode="auto">
          <a:xfrm>
            <a:off x="4216400" y="3998913"/>
            <a:ext cx="60325" cy="85725"/>
          </a:xfrm>
          <a:custGeom>
            <a:avLst/>
            <a:gdLst/>
            <a:ahLst/>
            <a:cxnLst>
              <a:cxn ang="0">
                <a:pos x="14" y="22"/>
              </a:cxn>
              <a:cxn ang="0">
                <a:pos x="14" y="18"/>
              </a:cxn>
              <a:cxn ang="0">
                <a:pos x="7" y="23"/>
              </a:cxn>
              <a:cxn ang="0">
                <a:pos x="0" y="16"/>
              </a:cxn>
              <a:cxn ang="0">
                <a:pos x="0" y="0"/>
              </a:cxn>
              <a:cxn ang="0">
                <a:pos x="3" y="0"/>
              </a:cxn>
              <a:cxn ang="0">
                <a:pos x="3" y="16"/>
              </a:cxn>
              <a:cxn ang="0">
                <a:pos x="7" y="21"/>
              </a:cxn>
              <a:cxn ang="0">
                <a:pos x="14" y="16"/>
              </a:cxn>
              <a:cxn ang="0">
                <a:pos x="14" y="0"/>
              </a:cxn>
              <a:cxn ang="0">
                <a:pos x="16" y="0"/>
              </a:cxn>
              <a:cxn ang="0">
                <a:pos x="16" y="22"/>
              </a:cxn>
              <a:cxn ang="0">
                <a:pos x="14" y="22"/>
              </a:cxn>
            </a:cxnLst>
            <a:rect l="0" t="0" r="r" b="b"/>
            <a:pathLst>
              <a:path w="16" h="23">
                <a:moveTo>
                  <a:pt x="14" y="22"/>
                </a:moveTo>
                <a:cubicBezTo>
                  <a:pt x="14" y="18"/>
                  <a:pt x="14" y="18"/>
                  <a:pt x="14" y="18"/>
                </a:cubicBezTo>
                <a:cubicBezTo>
                  <a:pt x="12" y="21"/>
                  <a:pt x="10" y="23"/>
                  <a:pt x="7" y="23"/>
                </a:cubicBezTo>
                <a:cubicBezTo>
                  <a:pt x="2" y="23"/>
                  <a:pt x="0" y="20"/>
                  <a:pt x="0" y="16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9"/>
                  <a:pt x="4" y="21"/>
                  <a:pt x="7" y="21"/>
                </a:cubicBezTo>
                <a:cubicBezTo>
                  <a:pt x="10" y="21"/>
                  <a:pt x="12" y="19"/>
                  <a:pt x="14" y="16"/>
                </a:cubicBezTo>
                <a:cubicBezTo>
                  <a:pt x="14" y="0"/>
                  <a:pt x="14" y="0"/>
                  <a:pt x="14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22"/>
                  <a:pt x="16" y="22"/>
                  <a:pt x="16" y="22"/>
                </a:cubicBezTo>
                <a:lnTo>
                  <a:pt x="14" y="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82" name="Freeform 138"/>
          <p:cNvSpPr/>
          <p:nvPr/>
        </p:nvSpPr>
        <p:spPr bwMode="auto">
          <a:xfrm>
            <a:off x="4303713" y="3995738"/>
            <a:ext cx="60325" cy="88900"/>
          </a:xfrm>
          <a:custGeom>
            <a:avLst/>
            <a:gdLst/>
            <a:ahLst/>
            <a:cxnLst>
              <a:cxn ang="0">
                <a:pos x="15" y="3"/>
              </a:cxn>
              <a:cxn ang="0">
                <a:pos x="14" y="4"/>
              </a:cxn>
              <a:cxn ang="0">
                <a:pos x="8" y="2"/>
              </a:cxn>
              <a:cxn ang="0">
                <a:pos x="3" y="6"/>
              </a:cxn>
              <a:cxn ang="0">
                <a:pos x="9" y="10"/>
              </a:cxn>
              <a:cxn ang="0">
                <a:pos x="16" y="17"/>
              </a:cxn>
              <a:cxn ang="0">
                <a:pos x="8" y="24"/>
              </a:cxn>
              <a:cxn ang="0">
                <a:pos x="0" y="21"/>
              </a:cxn>
              <a:cxn ang="0">
                <a:pos x="1" y="19"/>
              </a:cxn>
              <a:cxn ang="0">
                <a:pos x="8" y="22"/>
              </a:cxn>
              <a:cxn ang="0">
                <a:pos x="13" y="17"/>
              </a:cxn>
              <a:cxn ang="0">
                <a:pos x="7" y="12"/>
              </a:cxn>
              <a:cxn ang="0">
                <a:pos x="1" y="6"/>
              </a:cxn>
              <a:cxn ang="0">
                <a:pos x="8" y="0"/>
              </a:cxn>
              <a:cxn ang="0">
                <a:pos x="15" y="3"/>
              </a:cxn>
            </a:cxnLst>
            <a:rect l="0" t="0" r="r" b="b"/>
            <a:pathLst>
              <a:path w="16" h="24">
                <a:moveTo>
                  <a:pt x="15" y="3"/>
                </a:moveTo>
                <a:cubicBezTo>
                  <a:pt x="14" y="4"/>
                  <a:pt x="14" y="4"/>
                  <a:pt x="14" y="4"/>
                </a:cubicBezTo>
                <a:cubicBezTo>
                  <a:pt x="12" y="3"/>
                  <a:pt x="11" y="2"/>
                  <a:pt x="8" y="2"/>
                </a:cubicBezTo>
                <a:cubicBezTo>
                  <a:pt x="5" y="2"/>
                  <a:pt x="3" y="4"/>
                  <a:pt x="3" y="6"/>
                </a:cubicBezTo>
                <a:cubicBezTo>
                  <a:pt x="3" y="8"/>
                  <a:pt x="5" y="9"/>
                  <a:pt x="9" y="10"/>
                </a:cubicBezTo>
                <a:cubicBezTo>
                  <a:pt x="14" y="12"/>
                  <a:pt x="16" y="13"/>
                  <a:pt x="16" y="17"/>
                </a:cubicBezTo>
                <a:cubicBezTo>
                  <a:pt x="16" y="22"/>
                  <a:pt x="12" y="24"/>
                  <a:pt x="8" y="24"/>
                </a:cubicBezTo>
                <a:cubicBezTo>
                  <a:pt x="4" y="24"/>
                  <a:pt x="2" y="23"/>
                  <a:pt x="0" y="21"/>
                </a:cubicBezTo>
                <a:cubicBezTo>
                  <a:pt x="1" y="19"/>
                  <a:pt x="1" y="19"/>
                  <a:pt x="1" y="19"/>
                </a:cubicBezTo>
                <a:cubicBezTo>
                  <a:pt x="3" y="21"/>
                  <a:pt x="5" y="22"/>
                  <a:pt x="8" y="22"/>
                </a:cubicBezTo>
                <a:cubicBezTo>
                  <a:pt x="11" y="22"/>
                  <a:pt x="13" y="20"/>
                  <a:pt x="13" y="17"/>
                </a:cubicBezTo>
                <a:cubicBezTo>
                  <a:pt x="13" y="15"/>
                  <a:pt x="12" y="14"/>
                  <a:pt x="7" y="12"/>
                </a:cubicBezTo>
                <a:cubicBezTo>
                  <a:pt x="3" y="11"/>
                  <a:pt x="1" y="9"/>
                  <a:pt x="1" y="6"/>
                </a:cubicBezTo>
                <a:cubicBezTo>
                  <a:pt x="1" y="3"/>
                  <a:pt x="4" y="0"/>
                  <a:pt x="8" y="0"/>
                </a:cubicBezTo>
                <a:cubicBezTo>
                  <a:pt x="11" y="0"/>
                  <a:pt x="13" y="1"/>
                  <a:pt x="15" y="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83" name="Freeform 139"/>
          <p:cNvSpPr/>
          <p:nvPr/>
        </p:nvSpPr>
        <p:spPr bwMode="auto">
          <a:xfrm>
            <a:off x="4389438" y="3995738"/>
            <a:ext cx="104775" cy="85725"/>
          </a:xfrm>
          <a:custGeom>
            <a:avLst/>
            <a:gdLst/>
            <a:ahLst/>
            <a:cxnLst>
              <a:cxn ang="0">
                <a:pos x="28" y="7"/>
              </a:cxn>
              <a:cxn ang="0">
                <a:pos x="28" y="23"/>
              </a:cxn>
              <a:cxn ang="0">
                <a:pos x="26" y="23"/>
              </a:cxn>
              <a:cxn ang="0">
                <a:pos x="26" y="7"/>
              </a:cxn>
              <a:cxn ang="0">
                <a:pos x="22" y="2"/>
              </a:cxn>
              <a:cxn ang="0">
                <a:pos x="15" y="7"/>
              </a:cxn>
              <a:cxn ang="0">
                <a:pos x="15" y="23"/>
              </a:cxn>
              <a:cxn ang="0">
                <a:pos x="13" y="23"/>
              </a:cxn>
              <a:cxn ang="0">
                <a:pos x="13" y="7"/>
              </a:cxn>
              <a:cxn ang="0">
                <a:pos x="9" y="2"/>
              </a:cxn>
              <a:cxn ang="0">
                <a:pos x="2" y="7"/>
              </a:cxn>
              <a:cxn ang="0">
                <a:pos x="2" y="23"/>
              </a:cxn>
              <a:cxn ang="0">
                <a:pos x="0" y="23"/>
              </a:cxn>
              <a:cxn ang="0">
                <a:pos x="0" y="1"/>
              </a:cxn>
              <a:cxn ang="0">
                <a:pos x="2" y="1"/>
              </a:cxn>
              <a:cxn ang="0">
                <a:pos x="2" y="4"/>
              </a:cxn>
              <a:cxn ang="0">
                <a:pos x="9" y="0"/>
              </a:cxn>
              <a:cxn ang="0">
                <a:pos x="15" y="5"/>
              </a:cxn>
              <a:cxn ang="0">
                <a:pos x="22" y="0"/>
              </a:cxn>
              <a:cxn ang="0">
                <a:pos x="28" y="7"/>
              </a:cxn>
            </a:cxnLst>
            <a:rect l="0" t="0" r="r" b="b"/>
            <a:pathLst>
              <a:path w="28" h="23">
                <a:moveTo>
                  <a:pt x="28" y="7"/>
                </a:moveTo>
                <a:cubicBezTo>
                  <a:pt x="28" y="23"/>
                  <a:pt x="28" y="23"/>
                  <a:pt x="28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4"/>
                  <a:pt x="24" y="2"/>
                  <a:pt x="22" y="2"/>
                </a:cubicBezTo>
                <a:cubicBezTo>
                  <a:pt x="19" y="2"/>
                  <a:pt x="17" y="4"/>
                  <a:pt x="15" y="7"/>
                </a:cubicBezTo>
                <a:cubicBezTo>
                  <a:pt x="15" y="23"/>
                  <a:pt x="15" y="23"/>
                  <a:pt x="15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4"/>
                  <a:pt x="11" y="2"/>
                  <a:pt x="9" y="2"/>
                </a:cubicBezTo>
                <a:cubicBezTo>
                  <a:pt x="6" y="2"/>
                  <a:pt x="4" y="4"/>
                  <a:pt x="2" y="7"/>
                </a:cubicBezTo>
                <a:cubicBezTo>
                  <a:pt x="2" y="23"/>
                  <a:pt x="2" y="23"/>
                  <a:pt x="2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4"/>
                  <a:pt x="2" y="4"/>
                  <a:pt x="2" y="4"/>
                </a:cubicBezTo>
                <a:cubicBezTo>
                  <a:pt x="4" y="2"/>
                  <a:pt x="6" y="0"/>
                  <a:pt x="9" y="0"/>
                </a:cubicBezTo>
                <a:cubicBezTo>
                  <a:pt x="12" y="0"/>
                  <a:pt x="14" y="2"/>
                  <a:pt x="15" y="5"/>
                </a:cubicBezTo>
                <a:cubicBezTo>
                  <a:pt x="17" y="2"/>
                  <a:pt x="19" y="0"/>
                  <a:pt x="22" y="0"/>
                </a:cubicBezTo>
                <a:cubicBezTo>
                  <a:pt x="26" y="0"/>
                  <a:pt x="28" y="3"/>
                  <a:pt x="28" y="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84" name="Freeform 140"/>
          <p:cNvSpPr>
            <a:spLocks noEditPoints="1"/>
          </p:cNvSpPr>
          <p:nvPr/>
        </p:nvSpPr>
        <p:spPr bwMode="auto">
          <a:xfrm>
            <a:off x="4521200" y="3995738"/>
            <a:ext cx="74613" cy="88900"/>
          </a:xfrm>
          <a:custGeom>
            <a:avLst/>
            <a:gdLst/>
            <a:ahLst/>
            <a:cxnLst>
              <a:cxn ang="0">
                <a:pos x="20" y="12"/>
              </a:cxn>
              <a:cxn ang="0">
                <a:pos x="10" y="24"/>
              </a:cxn>
              <a:cxn ang="0">
                <a:pos x="0" y="12"/>
              </a:cxn>
              <a:cxn ang="0">
                <a:pos x="10" y="0"/>
              </a:cxn>
              <a:cxn ang="0">
                <a:pos x="20" y="12"/>
              </a:cxn>
              <a:cxn ang="0">
                <a:pos x="3" y="12"/>
              </a:cxn>
              <a:cxn ang="0">
                <a:pos x="10" y="22"/>
              </a:cxn>
              <a:cxn ang="0">
                <a:pos x="17" y="12"/>
              </a:cxn>
              <a:cxn ang="0">
                <a:pos x="10" y="2"/>
              </a:cxn>
              <a:cxn ang="0">
                <a:pos x="3" y="12"/>
              </a:cxn>
            </a:cxnLst>
            <a:rect l="0" t="0" r="r" b="b"/>
            <a:pathLst>
              <a:path w="20" h="24">
                <a:moveTo>
                  <a:pt x="20" y="12"/>
                </a:moveTo>
                <a:cubicBezTo>
                  <a:pt x="20" y="19"/>
                  <a:pt x="16" y="24"/>
                  <a:pt x="10" y="24"/>
                </a:cubicBezTo>
                <a:cubicBezTo>
                  <a:pt x="4" y="24"/>
                  <a:pt x="0" y="19"/>
                  <a:pt x="0" y="12"/>
                </a:cubicBezTo>
                <a:cubicBezTo>
                  <a:pt x="0" y="5"/>
                  <a:pt x="4" y="0"/>
                  <a:pt x="10" y="0"/>
                </a:cubicBezTo>
                <a:cubicBezTo>
                  <a:pt x="16" y="0"/>
                  <a:pt x="20" y="4"/>
                  <a:pt x="20" y="12"/>
                </a:cubicBezTo>
                <a:close/>
                <a:moveTo>
                  <a:pt x="3" y="12"/>
                </a:moveTo>
                <a:cubicBezTo>
                  <a:pt x="3" y="18"/>
                  <a:pt x="6" y="22"/>
                  <a:pt x="10" y="22"/>
                </a:cubicBezTo>
                <a:cubicBezTo>
                  <a:pt x="14" y="22"/>
                  <a:pt x="17" y="18"/>
                  <a:pt x="17" y="12"/>
                </a:cubicBezTo>
                <a:cubicBezTo>
                  <a:pt x="17" y="6"/>
                  <a:pt x="14" y="2"/>
                  <a:pt x="10" y="2"/>
                </a:cubicBezTo>
                <a:cubicBezTo>
                  <a:pt x="6" y="2"/>
                  <a:pt x="3" y="5"/>
                  <a:pt x="3" y="1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85" name="Freeform 141"/>
          <p:cNvSpPr>
            <a:spLocks noEditPoints="1"/>
          </p:cNvSpPr>
          <p:nvPr/>
        </p:nvSpPr>
        <p:spPr bwMode="auto">
          <a:xfrm>
            <a:off x="4614863" y="3960813"/>
            <a:ext cx="66675" cy="123825"/>
          </a:xfrm>
          <a:custGeom>
            <a:avLst/>
            <a:gdLst/>
            <a:ahLst/>
            <a:cxnLst>
              <a:cxn ang="0">
                <a:pos x="18" y="32"/>
              </a:cxn>
              <a:cxn ang="0">
                <a:pos x="16" y="32"/>
              </a:cxn>
              <a:cxn ang="0">
                <a:pos x="16" y="29"/>
              </a:cxn>
              <a:cxn ang="0">
                <a:pos x="9" y="33"/>
              </a:cxn>
              <a:cxn ang="0">
                <a:pos x="0" y="21"/>
              </a:cxn>
              <a:cxn ang="0">
                <a:pos x="9" y="9"/>
              </a:cxn>
              <a:cxn ang="0">
                <a:pos x="16" y="12"/>
              </a:cxn>
              <a:cxn ang="0">
                <a:pos x="16" y="0"/>
              </a:cxn>
              <a:cxn ang="0">
                <a:pos x="18" y="0"/>
              </a:cxn>
              <a:cxn ang="0">
                <a:pos x="18" y="32"/>
              </a:cxn>
              <a:cxn ang="0">
                <a:pos x="16" y="27"/>
              </a:cxn>
              <a:cxn ang="0">
                <a:pos x="16" y="15"/>
              </a:cxn>
              <a:cxn ang="0">
                <a:pos x="10" y="11"/>
              </a:cxn>
              <a:cxn ang="0">
                <a:pos x="3" y="21"/>
              </a:cxn>
              <a:cxn ang="0">
                <a:pos x="9" y="31"/>
              </a:cxn>
              <a:cxn ang="0">
                <a:pos x="16" y="27"/>
              </a:cxn>
            </a:cxnLst>
            <a:rect l="0" t="0" r="r" b="b"/>
            <a:pathLst>
              <a:path w="18" h="33">
                <a:moveTo>
                  <a:pt x="18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16" y="29"/>
                  <a:pt x="16" y="29"/>
                  <a:pt x="16" y="29"/>
                </a:cubicBezTo>
                <a:cubicBezTo>
                  <a:pt x="15" y="31"/>
                  <a:pt x="12" y="33"/>
                  <a:pt x="9" y="33"/>
                </a:cubicBezTo>
                <a:cubicBezTo>
                  <a:pt x="4" y="33"/>
                  <a:pt x="0" y="28"/>
                  <a:pt x="0" y="21"/>
                </a:cubicBezTo>
                <a:cubicBezTo>
                  <a:pt x="0" y="14"/>
                  <a:pt x="4" y="9"/>
                  <a:pt x="9" y="9"/>
                </a:cubicBezTo>
                <a:cubicBezTo>
                  <a:pt x="13" y="9"/>
                  <a:pt x="15" y="11"/>
                  <a:pt x="16" y="12"/>
                </a:cubicBezTo>
                <a:cubicBezTo>
                  <a:pt x="16" y="0"/>
                  <a:pt x="16" y="0"/>
                  <a:pt x="16" y="0"/>
                </a:cubicBezTo>
                <a:cubicBezTo>
                  <a:pt x="18" y="0"/>
                  <a:pt x="18" y="0"/>
                  <a:pt x="18" y="0"/>
                </a:cubicBezTo>
                <a:lnTo>
                  <a:pt x="18" y="32"/>
                </a:lnTo>
                <a:close/>
                <a:moveTo>
                  <a:pt x="16" y="27"/>
                </a:moveTo>
                <a:cubicBezTo>
                  <a:pt x="16" y="15"/>
                  <a:pt x="16" y="15"/>
                  <a:pt x="16" y="15"/>
                </a:cubicBezTo>
                <a:cubicBezTo>
                  <a:pt x="14" y="13"/>
                  <a:pt x="13" y="11"/>
                  <a:pt x="10" y="11"/>
                </a:cubicBezTo>
                <a:cubicBezTo>
                  <a:pt x="6" y="11"/>
                  <a:pt x="3" y="15"/>
                  <a:pt x="3" y="21"/>
                </a:cubicBezTo>
                <a:cubicBezTo>
                  <a:pt x="3" y="27"/>
                  <a:pt x="6" y="31"/>
                  <a:pt x="9" y="31"/>
                </a:cubicBezTo>
                <a:cubicBezTo>
                  <a:pt x="12" y="31"/>
                  <a:pt x="14" y="29"/>
                  <a:pt x="16" y="2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86" name="Freeform 142"/>
          <p:cNvSpPr/>
          <p:nvPr/>
        </p:nvSpPr>
        <p:spPr bwMode="auto">
          <a:xfrm>
            <a:off x="4749800" y="3976688"/>
            <a:ext cx="52388" cy="107950"/>
          </a:xfrm>
          <a:custGeom>
            <a:avLst/>
            <a:gdLst/>
            <a:ahLst/>
            <a:cxnLst>
              <a:cxn ang="0">
                <a:pos x="14" y="27"/>
              </a:cxn>
              <a:cxn ang="0">
                <a:pos x="9" y="29"/>
              </a:cxn>
              <a:cxn ang="0">
                <a:pos x="4" y="23"/>
              </a:cxn>
              <a:cxn ang="0">
                <a:pos x="4" y="8"/>
              </a:cxn>
              <a:cxn ang="0">
                <a:pos x="0" y="8"/>
              </a:cxn>
              <a:cxn ang="0">
                <a:pos x="0" y="6"/>
              </a:cxn>
              <a:cxn ang="0">
                <a:pos x="4" y="6"/>
              </a:cxn>
              <a:cxn ang="0">
                <a:pos x="4" y="0"/>
              </a:cxn>
              <a:cxn ang="0">
                <a:pos x="6" y="0"/>
              </a:cxn>
              <a:cxn ang="0">
                <a:pos x="6" y="6"/>
              </a:cxn>
              <a:cxn ang="0">
                <a:pos x="12" y="6"/>
              </a:cxn>
              <a:cxn ang="0">
                <a:pos x="12" y="8"/>
              </a:cxn>
              <a:cxn ang="0">
                <a:pos x="6" y="8"/>
              </a:cxn>
              <a:cxn ang="0">
                <a:pos x="6" y="23"/>
              </a:cxn>
              <a:cxn ang="0">
                <a:pos x="10" y="27"/>
              </a:cxn>
              <a:cxn ang="0">
                <a:pos x="13" y="26"/>
              </a:cxn>
              <a:cxn ang="0">
                <a:pos x="14" y="27"/>
              </a:cxn>
            </a:cxnLst>
            <a:rect l="0" t="0" r="r" b="b"/>
            <a:pathLst>
              <a:path w="14" h="29">
                <a:moveTo>
                  <a:pt x="14" y="27"/>
                </a:moveTo>
                <a:cubicBezTo>
                  <a:pt x="13" y="28"/>
                  <a:pt x="11" y="29"/>
                  <a:pt x="9" y="29"/>
                </a:cubicBezTo>
                <a:cubicBezTo>
                  <a:pt x="6" y="29"/>
                  <a:pt x="4" y="27"/>
                  <a:pt x="4" y="23"/>
                </a:cubicBezTo>
                <a:cubicBezTo>
                  <a:pt x="4" y="8"/>
                  <a:pt x="4" y="8"/>
                  <a:pt x="4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6"/>
                  <a:pt x="0" y="6"/>
                  <a:pt x="0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0"/>
                  <a:pt x="4" y="0"/>
                  <a:pt x="4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6"/>
                  <a:pt x="6" y="6"/>
                  <a:pt x="6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8"/>
                  <a:pt x="12" y="8"/>
                  <a:pt x="12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5"/>
                  <a:pt x="7" y="27"/>
                  <a:pt x="10" y="27"/>
                </a:cubicBezTo>
                <a:cubicBezTo>
                  <a:pt x="11" y="27"/>
                  <a:pt x="12" y="26"/>
                  <a:pt x="13" y="26"/>
                </a:cubicBezTo>
                <a:lnTo>
                  <a:pt x="14" y="2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87" name="Freeform 143"/>
          <p:cNvSpPr>
            <a:spLocks noEditPoints="1"/>
          </p:cNvSpPr>
          <p:nvPr/>
        </p:nvSpPr>
        <p:spPr bwMode="auto">
          <a:xfrm>
            <a:off x="4810125" y="3995738"/>
            <a:ext cx="71438" cy="88900"/>
          </a:xfrm>
          <a:custGeom>
            <a:avLst/>
            <a:gdLst/>
            <a:ahLst/>
            <a:cxnLst>
              <a:cxn ang="0">
                <a:pos x="18" y="13"/>
              </a:cxn>
              <a:cxn ang="0">
                <a:pos x="3" y="13"/>
              </a:cxn>
              <a:cxn ang="0">
                <a:pos x="10" y="22"/>
              </a:cxn>
              <a:cxn ang="0">
                <a:pos x="16" y="20"/>
              </a:cxn>
              <a:cxn ang="0">
                <a:pos x="18" y="21"/>
              </a:cxn>
              <a:cxn ang="0">
                <a:pos x="10" y="24"/>
              </a:cxn>
              <a:cxn ang="0">
                <a:pos x="0" y="12"/>
              </a:cxn>
              <a:cxn ang="0">
                <a:pos x="10" y="0"/>
              </a:cxn>
              <a:cxn ang="0">
                <a:pos x="19" y="11"/>
              </a:cxn>
              <a:cxn ang="0">
                <a:pos x="18" y="13"/>
              </a:cxn>
              <a:cxn ang="0">
                <a:pos x="16" y="10"/>
              </a:cxn>
              <a:cxn ang="0">
                <a:pos x="10" y="2"/>
              </a:cxn>
              <a:cxn ang="0">
                <a:pos x="3" y="11"/>
              </a:cxn>
              <a:cxn ang="0">
                <a:pos x="16" y="11"/>
              </a:cxn>
              <a:cxn ang="0">
                <a:pos x="16" y="10"/>
              </a:cxn>
            </a:cxnLst>
            <a:rect l="0" t="0" r="r" b="b"/>
            <a:pathLst>
              <a:path w="19" h="24">
                <a:moveTo>
                  <a:pt x="18" y="13"/>
                </a:moveTo>
                <a:cubicBezTo>
                  <a:pt x="3" y="13"/>
                  <a:pt x="3" y="13"/>
                  <a:pt x="3" y="13"/>
                </a:cubicBezTo>
                <a:cubicBezTo>
                  <a:pt x="3" y="19"/>
                  <a:pt x="6" y="22"/>
                  <a:pt x="10" y="22"/>
                </a:cubicBezTo>
                <a:cubicBezTo>
                  <a:pt x="13" y="22"/>
                  <a:pt x="14" y="21"/>
                  <a:pt x="16" y="20"/>
                </a:cubicBezTo>
                <a:cubicBezTo>
                  <a:pt x="18" y="21"/>
                  <a:pt x="18" y="21"/>
                  <a:pt x="18" y="21"/>
                </a:cubicBezTo>
                <a:cubicBezTo>
                  <a:pt x="15" y="23"/>
                  <a:pt x="13" y="24"/>
                  <a:pt x="10" y="24"/>
                </a:cubicBezTo>
                <a:cubicBezTo>
                  <a:pt x="4" y="24"/>
                  <a:pt x="0" y="20"/>
                  <a:pt x="0" y="12"/>
                </a:cubicBezTo>
                <a:cubicBezTo>
                  <a:pt x="0" y="5"/>
                  <a:pt x="4" y="0"/>
                  <a:pt x="10" y="0"/>
                </a:cubicBezTo>
                <a:cubicBezTo>
                  <a:pt x="16" y="0"/>
                  <a:pt x="19" y="4"/>
                  <a:pt x="19" y="11"/>
                </a:cubicBezTo>
                <a:cubicBezTo>
                  <a:pt x="19" y="12"/>
                  <a:pt x="18" y="13"/>
                  <a:pt x="18" y="13"/>
                </a:cubicBezTo>
                <a:close/>
                <a:moveTo>
                  <a:pt x="16" y="10"/>
                </a:moveTo>
                <a:cubicBezTo>
                  <a:pt x="16" y="5"/>
                  <a:pt x="14" y="2"/>
                  <a:pt x="10" y="2"/>
                </a:cubicBezTo>
                <a:cubicBezTo>
                  <a:pt x="6" y="2"/>
                  <a:pt x="3" y="5"/>
                  <a:pt x="3" y="11"/>
                </a:cubicBezTo>
                <a:cubicBezTo>
                  <a:pt x="16" y="11"/>
                  <a:pt x="16" y="11"/>
                  <a:pt x="16" y="11"/>
                </a:cubicBezTo>
                <a:lnTo>
                  <a:pt x="16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88" name="Freeform 144"/>
          <p:cNvSpPr/>
          <p:nvPr/>
        </p:nvSpPr>
        <p:spPr bwMode="auto">
          <a:xfrm>
            <a:off x="4906963" y="3995738"/>
            <a:ext cx="104775" cy="85725"/>
          </a:xfrm>
          <a:custGeom>
            <a:avLst/>
            <a:gdLst/>
            <a:ahLst/>
            <a:cxnLst>
              <a:cxn ang="0">
                <a:pos x="28" y="7"/>
              </a:cxn>
              <a:cxn ang="0">
                <a:pos x="28" y="23"/>
              </a:cxn>
              <a:cxn ang="0">
                <a:pos x="26" y="23"/>
              </a:cxn>
              <a:cxn ang="0">
                <a:pos x="26" y="7"/>
              </a:cxn>
              <a:cxn ang="0">
                <a:pos x="22" y="2"/>
              </a:cxn>
              <a:cxn ang="0">
                <a:pos x="15" y="7"/>
              </a:cxn>
              <a:cxn ang="0">
                <a:pos x="15" y="23"/>
              </a:cxn>
              <a:cxn ang="0">
                <a:pos x="13" y="23"/>
              </a:cxn>
              <a:cxn ang="0">
                <a:pos x="13" y="7"/>
              </a:cxn>
              <a:cxn ang="0">
                <a:pos x="9" y="2"/>
              </a:cxn>
              <a:cxn ang="0">
                <a:pos x="2" y="7"/>
              </a:cxn>
              <a:cxn ang="0">
                <a:pos x="2" y="23"/>
              </a:cxn>
              <a:cxn ang="0">
                <a:pos x="0" y="23"/>
              </a:cxn>
              <a:cxn ang="0">
                <a:pos x="0" y="1"/>
              </a:cxn>
              <a:cxn ang="0">
                <a:pos x="2" y="1"/>
              </a:cxn>
              <a:cxn ang="0">
                <a:pos x="2" y="4"/>
              </a:cxn>
              <a:cxn ang="0">
                <a:pos x="9" y="0"/>
              </a:cxn>
              <a:cxn ang="0">
                <a:pos x="15" y="5"/>
              </a:cxn>
              <a:cxn ang="0">
                <a:pos x="22" y="0"/>
              </a:cxn>
              <a:cxn ang="0">
                <a:pos x="28" y="7"/>
              </a:cxn>
            </a:cxnLst>
            <a:rect l="0" t="0" r="r" b="b"/>
            <a:pathLst>
              <a:path w="28" h="23">
                <a:moveTo>
                  <a:pt x="28" y="7"/>
                </a:moveTo>
                <a:cubicBezTo>
                  <a:pt x="28" y="23"/>
                  <a:pt x="28" y="23"/>
                  <a:pt x="28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4"/>
                  <a:pt x="24" y="2"/>
                  <a:pt x="22" y="2"/>
                </a:cubicBezTo>
                <a:cubicBezTo>
                  <a:pt x="19" y="2"/>
                  <a:pt x="17" y="4"/>
                  <a:pt x="15" y="7"/>
                </a:cubicBezTo>
                <a:cubicBezTo>
                  <a:pt x="15" y="23"/>
                  <a:pt x="15" y="23"/>
                  <a:pt x="15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4"/>
                  <a:pt x="11" y="2"/>
                  <a:pt x="9" y="2"/>
                </a:cubicBezTo>
                <a:cubicBezTo>
                  <a:pt x="6" y="2"/>
                  <a:pt x="4" y="4"/>
                  <a:pt x="2" y="7"/>
                </a:cubicBezTo>
                <a:cubicBezTo>
                  <a:pt x="2" y="23"/>
                  <a:pt x="2" y="23"/>
                  <a:pt x="2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4"/>
                  <a:pt x="2" y="4"/>
                  <a:pt x="2" y="4"/>
                </a:cubicBezTo>
                <a:cubicBezTo>
                  <a:pt x="4" y="2"/>
                  <a:pt x="6" y="0"/>
                  <a:pt x="9" y="0"/>
                </a:cubicBezTo>
                <a:cubicBezTo>
                  <a:pt x="12" y="0"/>
                  <a:pt x="14" y="2"/>
                  <a:pt x="15" y="5"/>
                </a:cubicBezTo>
                <a:cubicBezTo>
                  <a:pt x="17" y="2"/>
                  <a:pt x="19" y="0"/>
                  <a:pt x="22" y="0"/>
                </a:cubicBezTo>
                <a:cubicBezTo>
                  <a:pt x="26" y="0"/>
                  <a:pt x="28" y="3"/>
                  <a:pt x="28" y="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89" name="Freeform 145"/>
          <p:cNvSpPr>
            <a:spLocks noEditPoints="1"/>
          </p:cNvSpPr>
          <p:nvPr/>
        </p:nvSpPr>
        <p:spPr bwMode="auto">
          <a:xfrm>
            <a:off x="5045075" y="3995738"/>
            <a:ext cx="68263" cy="119063"/>
          </a:xfrm>
          <a:custGeom>
            <a:avLst/>
            <a:gdLst/>
            <a:ahLst/>
            <a:cxnLst>
              <a:cxn ang="0">
                <a:pos x="18" y="12"/>
              </a:cxn>
              <a:cxn ang="0">
                <a:pos x="9" y="24"/>
              </a:cxn>
              <a:cxn ang="0">
                <a:pos x="3" y="21"/>
              </a:cxn>
              <a:cxn ang="0">
                <a:pos x="3" y="32"/>
              </a:cxn>
              <a:cxn ang="0">
                <a:pos x="0" y="32"/>
              </a:cxn>
              <a:cxn ang="0">
                <a:pos x="0" y="1"/>
              </a:cxn>
              <a:cxn ang="0">
                <a:pos x="2" y="1"/>
              </a:cxn>
              <a:cxn ang="0">
                <a:pos x="2" y="4"/>
              </a:cxn>
              <a:cxn ang="0">
                <a:pos x="10" y="0"/>
              </a:cxn>
              <a:cxn ang="0">
                <a:pos x="18" y="12"/>
              </a:cxn>
              <a:cxn ang="0">
                <a:pos x="15" y="12"/>
              </a:cxn>
              <a:cxn ang="0">
                <a:pos x="9" y="2"/>
              </a:cxn>
              <a:cxn ang="0">
                <a:pos x="3" y="6"/>
              </a:cxn>
              <a:cxn ang="0">
                <a:pos x="3" y="18"/>
              </a:cxn>
              <a:cxn ang="0">
                <a:pos x="9" y="22"/>
              </a:cxn>
              <a:cxn ang="0">
                <a:pos x="15" y="12"/>
              </a:cxn>
            </a:cxnLst>
            <a:rect l="0" t="0" r="r" b="b"/>
            <a:pathLst>
              <a:path w="18" h="32">
                <a:moveTo>
                  <a:pt x="18" y="12"/>
                </a:moveTo>
                <a:cubicBezTo>
                  <a:pt x="18" y="19"/>
                  <a:pt x="15" y="24"/>
                  <a:pt x="9" y="24"/>
                </a:cubicBezTo>
                <a:cubicBezTo>
                  <a:pt x="6" y="24"/>
                  <a:pt x="4" y="23"/>
                  <a:pt x="3" y="21"/>
                </a:cubicBezTo>
                <a:cubicBezTo>
                  <a:pt x="3" y="32"/>
                  <a:pt x="3" y="32"/>
                  <a:pt x="3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4"/>
                  <a:pt x="2" y="4"/>
                  <a:pt x="2" y="4"/>
                </a:cubicBezTo>
                <a:cubicBezTo>
                  <a:pt x="4" y="2"/>
                  <a:pt x="7" y="0"/>
                  <a:pt x="10" y="0"/>
                </a:cubicBezTo>
                <a:cubicBezTo>
                  <a:pt x="15" y="0"/>
                  <a:pt x="18" y="4"/>
                  <a:pt x="18" y="12"/>
                </a:cubicBezTo>
                <a:close/>
                <a:moveTo>
                  <a:pt x="15" y="12"/>
                </a:moveTo>
                <a:cubicBezTo>
                  <a:pt x="15" y="5"/>
                  <a:pt x="13" y="2"/>
                  <a:pt x="9" y="2"/>
                </a:cubicBezTo>
                <a:cubicBezTo>
                  <a:pt x="6" y="2"/>
                  <a:pt x="4" y="4"/>
                  <a:pt x="3" y="6"/>
                </a:cubicBezTo>
                <a:cubicBezTo>
                  <a:pt x="3" y="18"/>
                  <a:pt x="3" y="18"/>
                  <a:pt x="3" y="18"/>
                </a:cubicBezTo>
                <a:cubicBezTo>
                  <a:pt x="4" y="20"/>
                  <a:pt x="6" y="22"/>
                  <a:pt x="9" y="22"/>
                </a:cubicBezTo>
                <a:cubicBezTo>
                  <a:pt x="13" y="22"/>
                  <a:pt x="15" y="18"/>
                  <a:pt x="15" y="1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90" name="Freeform 146"/>
          <p:cNvSpPr>
            <a:spLocks noEditPoints="1"/>
          </p:cNvSpPr>
          <p:nvPr/>
        </p:nvSpPr>
        <p:spPr bwMode="auto">
          <a:xfrm>
            <a:off x="5135563" y="3995738"/>
            <a:ext cx="71438" cy="88900"/>
          </a:xfrm>
          <a:custGeom>
            <a:avLst/>
            <a:gdLst/>
            <a:ahLst/>
            <a:cxnLst>
              <a:cxn ang="0">
                <a:pos x="19" y="12"/>
              </a:cxn>
              <a:cxn ang="0">
                <a:pos x="9" y="24"/>
              </a:cxn>
              <a:cxn ang="0">
                <a:pos x="0" y="12"/>
              </a:cxn>
              <a:cxn ang="0">
                <a:pos x="9" y="0"/>
              </a:cxn>
              <a:cxn ang="0">
                <a:pos x="19" y="12"/>
              </a:cxn>
              <a:cxn ang="0">
                <a:pos x="2" y="12"/>
              </a:cxn>
              <a:cxn ang="0">
                <a:pos x="9" y="22"/>
              </a:cxn>
              <a:cxn ang="0">
                <a:pos x="16" y="12"/>
              </a:cxn>
              <a:cxn ang="0">
                <a:pos x="9" y="2"/>
              </a:cxn>
              <a:cxn ang="0">
                <a:pos x="2" y="12"/>
              </a:cxn>
            </a:cxnLst>
            <a:rect l="0" t="0" r="r" b="b"/>
            <a:pathLst>
              <a:path w="19" h="24">
                <a:moveTo>
                  <a:pt x="19" y="12"/>
                </a:moveTo>
                <a:cubicBezTo>
                  <a:pt x="19" y="19"/>
                  <a:pt x="15" y="24"/>
                  <a:pt x="9" y="24"/>
                </a:cubicBezTo>
                <a:cubicBezTo>
                  <a:pt x="3" y="24"/>
                  <a:pt x="0" y="19"/>
                  <a:pt x="0" y="12"/>
                </a:cubicBezTo>
                <a:cubicBezTo>
                  <a:pt x="0" y="5"/>
                  <a:pt x="3" y="0"/>
                  <a:pt x="9" y="0"/>
                </a:cubicBezTo>
                <a:cubicBezTo>
                  <a:pt x="15" y="0"/>
                  <a:pt x="19" y="4"/>
                  <a:pt x="19" y="12"/>
                </a:cubicBezTo>
                <a:close/>
                <a:moveTo>
                  <a:pt x="2" y="12"/>
                </a:moveTo>
                <a:cubicBezTo>
                  <a:pt x="2" y="18"/>
                  <a:pt x="5" y="22"/>
                  <a:pt x="9" y="22"/>
                </a:cubicBezTo>
                <a:cubicBezTo>
                  <a:pt x="14" y="22"/>
                  <a:pt x="16" y="18"/>
                  <a:pt x="16" y="12"/>
                </a:cubicBezTo>
                <a:cubicBezTo>
                  <a:pt x="16" y="6"/>
                  <a:pt x="14" y="2"/>
                  <a:pt x="9" y="2"/>
                </a:cubicBezTo>
                <a:cubicBezTo>
                  <a:pt x="5" y="2"/>
                  <a:pt x="2" y="5"/>
                  <a:pt x="2" y="1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91" name="Freeform 147"/>
          <p:cNvSpPr/>
          <p:nvPr/>
        </p:nvSpPr>
        <p:spPr bwMode="auto">
          <a:xfrm>
            <a:off x="5233988" y="3995738"/>
            <a:ext cx="44450" cy="85725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1" y="3"/>
              </a:cxn>
              <a:cxn ang="0">
                <a:pos x="9" y="2"/>
              </a:cxn>
              <a:cxn ang="0">
                <a:pos x="3" y="9"/>
              </a:cxn>
              <a:cxn ang="0">
                <a:pos x="3" y="23"/>
              </a:cxn>
              <a:cxn ang="0">
                <a:pos x="0" y="23"/>
              </a:cxn>
              <a:cxn ang="0">
                <a:pos x="0" y="1"/>
              </a:cxn>
              <a:cxn ang="0">
                <a:pos x="3" y="1"/>
              </a:cxn>
              <a:cxn ang="0">
                <a:pos x="3" y="6"/>
              </a:cxn>
              <a:cxn ang="0">
                <a:pos x="9" y="0"/>
              </a:cxn>
              <a:cxn ang="0">
                <a:pos x="12" y="0"/>
              </a:cxn>
            </a:cxnLst>
            <a:rect l="0" t="0" r="r" b="b"/>
            <a:pathLst>
              <a:path w="12" h="23">
                <a:moveTo>
                  <a:pt x="12" y="0"/>
                </a:move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2"/>
                  <a:pt x="9" y="2"/>
                </a:cubicBezTo>
                <a:cubicBezTo>
                  <a:pt x="6" y="2"/>
                  <a:pt x="4" y="5"/>
                  <a:pt x="3" y="9"/>
                </a:cubicBezTo>
                <a:cubicBezTo>
                  <a:pt x="3" y="23"/>
                  <a:pt x="3" y="23"/>
                  <a:pt x="3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"/>
                  <a:pt x="0" y="1"/>
                  <a:pt x="0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6"/>
                  <a:pt x="3" y="6"/>
                  <a:pt x="3" y="6"/>
                </a:cubicBezTo>
                <a:cubicBezTo>
                  <a:pt x="4" y="2"/>
                  <a:pt x="6" y="0"/>
                  <a:pt x="9" y="0"/>
                </a:cubicBezTo>
                <a:cubicBezTo>
                  <a:pt x="10" y="0"/>
                  <a:pt x="11" y="0"/>
                  <a:pt x="12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92" name="Freeform 148"/>
          <p:cNvSpPr>
            <a:spLocks noEditPoints="1"/>
          </p:cNvSpPr>
          <p:nvPr/>
        </p:nvSpPr>
        <p:spPr bwMode="auto">
          <a:xfrm>
            <a:off x="5338763" y="3957638"/>
            <a:ext cx="14288" cy="123825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2" y="4"/>
              </a:cxn>
              <a:cxn ang="0">
                <a:pos x="0" y="2"/>
              </a:cxn>
              <a:cxn ang="0">
                <a:pos x="2" y="0"/>
              </a:cxn>
              <a:cxn ang="0">
                <a:pos x="4" y="2"/>
              </a:cxn>
              <a:cxn ang="0">
                <a:pos x="1" y="33"/>
              </a:cxn>
              <a:cxn ang="0">
                <a:pos x="1" y="11"/>
              </a:cxn>
              <a:cxn ang="0">
                <a:pos x="3" y="11"/>
              </a:cxn>
              <a:cxn ang="0">
                <a:pos x="3" y="33"/>
              </a:cxn>
              <a:cxn ang="0">
                <a:pos x="1" y="33"/>
              </a:cxn>
            </a:cxnLst>
            <a:rect l="0" t="0" r="r" b="b"/>
            <a:pathLst>
              <a:path w="4" h="33">
                <a:moveTo>
                  <a:pt x="4" y="2"/>
                </a:moveTo>
                <a:cubicBezTo>
                  <a:pt x="4" y="3"/>
                  <a:pt x="3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lose/>
                <a:moveTo>
                  <a:pt x="1" y="33"/>
                </a:moveTo>
                <a:cubicBezTo>
                  <a:pt x="1" y="11"/>
                  <a:pt x="1" y="11"/>
                  <a:pt x="1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33"/>
                  <a:pt x="3" y="33"/>
                  <a:pt x="3" y="33"/>
                </a:cubicBezTo>
                <a:lnTo>
                  <a:pt x="1" y="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93" name="Freeform 149"/>
          <p:cNvSpPr/>
          <p:nvPr/>
        </p:nvSpPr>
        <p:spPr bwMode="auto">
          <a:xfrm>
            <a:off x="5386388" y="3995738"/>
            <a:ext cx="60325" cy="85725"/>
          </a:xfrm>
          <a:custGeom>
            <a:avLst/>
            <a:gdLst/>
            <a:ahLst/>
            <a:cxnLst>
              <a:cxn ang="0">
                <a:pos x="16" y="7"/>
              </a:cxn>
              <a:cxn ang="0">
                <a:pos x="16" y="23"/>
              </a:cxn>
              <a:cxn ang="0">
                <a:pos x="14" y="23"/>
              </a:cxn>
              <a:cxn ang="0">
                <a:pos x="14" y="7"/>
              </a:cxn>
              <a:cxn ang="0">
                <a:pos x="9" y="2"/>
              </a:cxn>
              <a:cxn ang="0">
                <a:pos x="2" y="7"/>
              </a:cxn>
              <a:cxn ang="0">
                <a:pos x="2" y="23"/>
              </a:cxn>
              <a:cxn ang="0">
                <a:pos x="0" y="23"/>
              </a:cxn>
              <a:cxn ang="0">
                <a:pos x="0" y="1"/>
              </a:cxn>
              <a:cxn ang="0">
                <a:pos x="2" y="1"/>
              </a:cxn>
              <a:cxn ang="0">
                <a:pos x="2" y="4"/>
              </a:cxn>
              <a:cxn ang="0">
                <a:pos x="10" y="0"/>
              </a:cxn>
              <a:cxn ang="0">
                <a:pos x="16" y="7"/>
              </a:cxn>
            </a:cxnLst>
            <a:rect l="0" t="0" r="r" b="b"/>
            <a:pathLst>
              <a:path w="16" h="23">
                <a:moveTo>
                  <a:pt x="16" y="7"/>
                </a:moveTo>
                <a:cubicBezTo>
                  <a:pt x="16" y="23"/>
                  <a:pt x="16" y="23"/>
                  <a:pt x="16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4"/>
                  <a:pt x="12" y="2"/>
                  <a:pt x="9" y="2"/>
                </a:cubicBezTo>
                <a:cubicBezTo>
                  <a:pt x="6" y="2"/>
                  <a:pt x="4" y="4"/>
                  <a:pt x="2" y="7"/>
                </a:cubicBezTo>
                <a:cubicBezTo>
                  <a:pt x="2" y="23"/>
                  <a:pt x="2" y="23"/>
                  <a:pt x="2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4"/>
                  <a:pt x="2" y="4"/>
                  <a:pt x="2" y="4"/>
                </a:cubicBezTo>
                <a:cubicBezTo>
                  <a:pt x="4" y="2"/>
                  <a:pt x="6" y="0"/>
                  <a:pt x="10" y="0"/>
                </a:cubicBezTo>
                <a:cubicBezTo>
                  <a:pt x="14" y="0"/>
                  <a:pt x="16" y="3"/>
                  <a:pt x="16" y="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94" name="Freeform 150"/>
          <p:cNvSpPr/>
          <p:nvPr/>
        </p:nvSpPr>
        <p:spPr bwMode="auto">
          <a:xfrm>
            <a:off x="5473700" y="3995738"/>
            <a:ext cx="63500" cy="88900"/>
          </a:xfrm>
          <a:custGeom>
            <a:avLst/>
            <a:gdLst/>
            <a:ahLst/>
            <a:cxnLst>
              <a:cxn ang="0">
                <a:pos x="16" y="2"/>
              </a:cxn>
              <a:cxn ang="0">
                <a:pos x="15" y="4"/>
              </a:cxn>
              <a:cxn ang="0">
                <a:pos x="10" y="2"/>
              </a:cxn>
              <a:cxn ang="0">
                <a:pos x="3" y="12"/>
              </a:cxn>
              <a:cxn ang="0">
                <a:pos x="10" y="22"/>
              </a:cxn>
              <a:cxn ang="0">
                <a:pos x="15" y="20"/>
              </a:cxn>
              <a:cxn ang="0">
                <a:pos x="17" y="21"/>
              </a:cxn>
              <a:cxn ang="0">
                <a:pos x="10" y="24"/>
              </a:cxn>
              <a:cxn ang="0">
                <a:pos x="0" y="12"/>
              </a:cxn>
              <a:cxn ang="0">
                <a:pos x="10" y="0"/>
              </a:cxn>
              <a:cxn ang="0">
                <a:pos x="16" y="2"/>
              </a:cxn>
            </a:cxnLst>
            <a:rect l="0" t="0" r="r" b="b"/>
            <a:pathLst>
              <a:path w="17" h="24">
                <a:moveTo>
                  <a:pt x="16" y="2"/>
                </a:moveTo>
                <a:cubicBezTo>
                  <a:pt x="15" y="4"/>
                  <a:pt x="15" y="4"/>
                  <a:pt x="15" y="4"/>
                </a:cubicBezTo>
                <a:cubicBezTo>
                  <a:pt x="14" y="3"/>
                  <a:pt x="12" y="2"/>
                  <a:pt x="10" y="2"/>
                </a:cubicBezTo>
                <a:cubicBezTo>
                  <a:pt x="6" y="2"/>
                  <a:pt x="3" y="6"/>
                  <a:pt x="3" y="12"/>
                </a:cubicBezTo>
                <a:cubicBezTo>
                  <a:pt x="3" y="19"/>
                  <a:pt x="6" y="22"/>
                  <a:pt x="10" y="22"/>
                </a:cubicBezTo>
                <a:cubicBezTo>
                  <a:pt x="12" y="22"/>
                  <a:pt x="14" y="21"/>
                  <a:pt x="15" y="20"/>
                </a:cubicBezTo>
                <a:cubicBezTo>
                  <a:pt x="17" y="21"/>
                  <a:pt x="17" y="21"/>
                  <a:pt x="17" y="21"/>
                </a:cubicBezTo>
                <a:cubicBezTo>
                  <a:pt x="15" y="23"/>
                  <a:pt x="13" y="24"/>
                  <a:pt x="10" y="24"/>
                </a:cubicBezTo>
                <a:cubicBezTo>
                  <a:pt x="4" y="24"/>
                  <a:pt x="0" y="20"/>
                  <a:pt x="0" y="12"/>
                </a:cubicBezTo>
                <a:cubicBezTo>
                  <a:pt x="0" y="5"/>
                  <a:pt x="4" y="0"/>
                  <a:pt x="10" y="0"/>
                </a:cubicBezTo>
                <a:cubicBezTo>
                  <a:pt x="13" y="0"/>
                  <a:pt x="15" y="1"/>
                  <a:pt x="16" y="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95" name="Freeform 151"/>
          <p:cNvSpPr>
            <a:spLocks noEditPoints="1"/>
          </p:cNvSpPr>
          <p:nvPr/>
        </p:nvSpPr>
        <p:spPr bwMode="auto">
          <a:xfrm>
            <a:off x="5556250" y="3957638"/>
            <a:ext cx="14288" cy="123825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2" y="4"/>
              </a:cxn>
              <a:cxn ang="0">
                <a:pos x="0" y="2"/>
              </a:cxn>
              <a:cxn ang="0">
                <a:pos x="2" y="0"/>
              </a:cxn>
              <a:cxn ang="0">
                <a:pos x="4" y="2"/>
              </a:cxn>
              <a:cxn ang="0">
                <a:pos x="1" y="33"/>
              </a:cxn>
              <a:cxn ang="0">
                <a:pos x="1" y="11"/>
              </a:cxn>
              <a:cxn ang="0">
                <a:pos x="3" y="11"/>
              </a:cxn>
              <a:cxn ang="0">
                <a:pos x="3" y="33"/>
              </a:cxn>
              <a:cxn ang="0">
                <a:pos x="1" y="33"/>
              </a:cxn>
            </a:cxnLst>
            <a:rect l="0" t="0" r="r" b="b"/>
            <a:pathLst>
              <a:path w="4" h="33">
                <a:moveTo>
                  <a:pt x="4" y="2"/>
                </a:moveTo>
                <a:cubicBezTo>
                  <a:pt x="4" y="3"/>
                  <a:pt x="3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lose/>
                <a:moveTo>
                  <a:pt x="1" y="33"/>
                </a:moveTo>
                <a:cubicBezTo>
                  <a:pt x="1" y="11"/>
                  <a:pt x="1" y="11"/>
                  <a:pt x="1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33"/>
                  <a:pt x="3" y="33"/>
                  <a:pt x="3" y="33"/>
                </a:cubicBezTo>
                <a:lnTo>
                  <a:pt x="1" y="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96" name="Freeform 152"/>
          <p:cNvSpPr>
            <a:spLocks noEditPoints="1"/>
          </p:cNvSpPr>
          <p:nvPr/>
        </p:nvSpPr>
        <p:spPr bwMode="auto">
          <a:xfrm>
            <a:off x="5597525" y="3960813"/>
            <a:ext cx="66675" cy="123825"/>
          </a:xfrm>
          <a:custGeom>
            <a:avLst/>
            <a:gdLst/>
            <a:ahLst/>
            <a:cxnLst>
              <a:cxn ang="0">
                <a:pos x="18" y="32"/>
              </a:cxn>
              <a:cxn ang="0">
                <a:pos x="16" y="32"/>
              </a:cxn>
              <a:cxn ang="0">
                <a:pos x="15" y="29"/>
              </a:cxn>
              <a:cxn ang="0">
                <a:pos x="8" y="33"/>
              </a:cxn>
              <a:cxn ang="0">
                <a:pos x="0" y="21"/>
              </a:cxn>
              <a:cxn ang="0">
                <a:pos x="9" y="9"/>
              </a:cxn>
              <a:cxn ang="0">
                <a:pos x="15" y="12"/>
              </a:cxn>
              <a:cxn ang="0">
                <a:pos x="15" y="0"/>
              </a:cxn>
              <a:cxn ang="0">
                <a:pos x="18" y="0"/>
              </a:cxn>
              <a:cxn ang="0">
                <a:pos x="18" y="32"/>
              </a:cxn>
              <a:cxn ang="0">
                <a:pos x="15" y="27"/>
              </a:cxn>
              <a:cxn ang="0">
                <a:pos x="15" y="15"/>
              </a:cxn>
              <a:cxn ang="0">
                <a:pos x="9" y="11"/>
              </a:cxn>
              <a:cxn ang="0">
                <a:pos x="3" y="21"/>
              </a:cxn>
              <a:cxn ang="0">
                <a:pos x="9" y="31"/>
              </a:cxn>
              <a:cxn ang="0">
                <a:pos x="15" y="27"/>
              </a:cxn>
            </a:cxnLst>
            <a:rect l="0" t="0" r="r" b="b"/>
            <a:pathLst>
              <a:path w="18" h="33">
                <a:moveTo>
                  <a:pt x="18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31"/>
                  <a:pt x="12" y="33"/>
                  <a:pt x="8" y="33"/>
                </a:cubicBezTo>
                <a:cubicBezTo>
                  <a:pt x="3" y="33"/>
                  <a:pt x="0" y="28"/>
                  <a:pt x="0" y="21"/>
                </a:cubicBezTo>
                <a:cubicBezTo>
                  <a:pt x="0" y="14"/>
                  <a:pt x="3" y="9"/>
                  <a:pt x="9" y="9"/>
                </a:cubicBezTo>
                <a:cubicBezTo>
                  <a:pt x="12" y="9"/>
                  <a:pt x="14" y="11"/>
                  <a:pt x="15" y="12"/>
                </a:cubicBezTo>
                <a:cubicBezTo>
                  <a:pt x="15" y="0"/>
                  <a:pt x="15" y="0"/>
                  <a:pt x="15" y="0"/>
                </a:cubicBezTo>
                <a:cubicBezTo>
                  <a:pt x="18" y="0"/>
                  <a:pt x="18" y="0"/>
                  <a:pt x="18" y="0"/>
                </a:cubicBezTo>
                <a:lnTo>
                  <a:pt x="18" y="32"/>
                </a:lnTo>
                <a:close/>
                <a:moveTo>
                  <a:pt x="15" y="27"/>
                </a:moveTo>
                <a:cubicBezTo>
                  <a:pt x="15" y="15"/>
                  <a:pt x="15" y="15"/>
                  <a:pt x="15" y="15"/>
                </a:cubicBezTo>
                <a:cubicBezTo>
                  <a:pt x="14" y="13"/>
                  <a:pt x="12" y="11"/>
                  <a:pt x="9" y="11"/>
                </a:cubicBezTo>
                <a:cubicBezTo>
                  <a:pt x="5" y="11"/>
                  <a:pt x="3" y="15"/>
                  <a:pt x="3" y="21"/>
                </a:cubicBezTo>
                <a:cubicBezTo>
                  <a:pt x="3" y="27"/>
                  <a:pt x="5" y="31"/>
                  <a:pt x="9" y="31"/>
                </a:cubicBezTo>
                <a:cubicBezTo>
                  <a:pt x="12" y="31"/>
                  <a:pt x="14" y="29"/>
                  <a:pt x="15" y="2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97" name="Freeform 153"/>
          <p:cNvSpPr>
            <a:spLocks noEditPoints="1"/>
          </p:cNvSpPr>
          <p:nvPr/>
        </p:nvSpPr>
        <p:spPr bwMode="auto">
          <a:xfrm>
            <a:off x="5694363" y="3957638"/>
            <a:ext cx="15875" cy="123825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2" y="4"/>
              </a:cxn>
              <a:cxn ang="0">
                <a:pos x="0" y="2"/>
              </a:cxn>
              <a:cxn ang="0">
                <a:pos x="2" y="0"/>
              </a:cxn>
              <a:cxn ang="0">
                <a:pos x="4" y="2"/>
              </a:cxn>
              <a:cxn ang="0">
                <a:pos x="1" y="33"/>
              </a:cxn>
              <a:cxn ang="0">
                <a:pos x="1" y="11"/>
              </a:cxn>
              <a:cxn ang="0">
                <a:pos x="4" y="11"/>
              </a:cxn>
              <a:cxn ang="0">
                <a:pos x="4" y="33"/>
              </a:cxn>
              <a:cxn ang="0">
                <a:pos x="1" y="33"/>
              </a:cxn>
            </a:cxnLst>
            <a:rect l="0" t="0" r="r" b="b"/>
            <a:pathLst>
              <a:path w="4" h="33">
                <a:moveTo>
                  <a:pt x="4" y="2"/>
                </a:moveTo>
                <a:cubicBezTo>
                  <a:pt x="4" y="3"/>
                  <a:pt x="3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lose/>
                <a:moveTo>
                  <a:pt x="1" y="33"/>
                </a:moveTo>
                <a:cubicBezTo>
                  <a:pt x="1" y="11"/>
                  <a:pt x="1" y="11"/>
                  <a:pt x="1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33"/>
                  <a:pt x="4" y="33"/>
                  <a:pt x="4" y="33"/>
                </a:cubicBezTo>
                <a:lnTo>
                  <a:pt x="1" y="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98" name="Freeform 154"/>
          <p:cNvSpPr>
            <a:spLocks noEditPoints="1"/>
          </p:cNvSpPr>
          <p:nvPr/>
        </p:nvSpPr>
        <p:spPr bwMode="auto">
          <a:xfrm>
            <a:off x="5735638" y="3960813"/>
            <a:ext cx="68263" cy="123825"/>
          </a:xfrm>
          <a:custGeom>
            <a:avLst/>
            <a:gdLst/>
            <a:ahLst/>
            <a:cxnLst>
              <a:cxn ang="0">
                <a:pos x="18" y="32"/>
              </a:cxn>
              <a:cxn ang="0">
                <a:pos x="16" y="32"/>
              </a:cxn>
              <a:cxn ang="0">
                <a:pos x="16" y="29"/>
              </a:cxn>
              <a:cxn ang="0">
                <a:pos x="9" y="33"/>
              </a:cxn>
              <a:cxn ang="0">
                <a:pos x="0" y="21"/>
              </a:cxn>
              <a:cxn ang="0">
                <a:pos x="9" y="9"/>
              </a:cxn>
              <a:cxn ang="0">
                <a:pos x="16" y="12"/>
              </a:cxn>
              <a:cxn ang="0">
                <a:pos x="16" y="0"/>
              </a:cxn>
              <a:cxn ang="0">
                <a:pos x="18" y="0"/>
              </a:cxn>
              <a:cxn ang="0">
                <a:pos x="18" y="32"/>
              </a:cxn>
              <a:cxn ang="0">
                <a:pos x="16" y="27"/>
              </a:cxn>
              <a:cxn ang="0">
                <a:pos x="16" y="15"/>
              </a:cxn>
              <a:cxn ang="0">
                <a:pos x="10" y="11"/>
              </a:cxn>
              <a:cxn ang="0">
                <a:pos x="3" y="21"/>
              </a:cxn>
              <a:cxn ang="0">
                <a:pos x="9" y="31"/>
              </a:cxn>
              <a:cxn ang="0">
                <a:pos x="16" y="27"/>
              </a:cxn>
            </a:cxnLst>
            <a:rect l="0" t="0" r="r" b="b"/>
            <a:pathLst>
              <a:path w="18" h="33">
                <a:moveTo>
                  <a:pt x="18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16" y="29"/>
                  <a:pt x="16" y="29"/>
                  <a:pt x="16" y="29"/>
                </a:cubicBezTo>
                <a:cubicBezTo>
                  <a:pt x="14" y="31"/>
                  <a:pt x="12" y="33"/>
                  <a:pt x="9" y="33"/>
                </a:cubicBezTo>
                <a:cubicBezTo>
                  <a:pt x="3" y="33"/>
                  <a:pt x="0" y="28"/>
                  <a:pt x="0" y="21"/>
                </a:cubicBezTo>
                <a:cubicBezTo>
                  <a:pt x="0" y="14"/>
                  <a:pt x="4" y="9"/>
                  <a:pt x="9" y="9"/>
                </a:cubicBezTo>
                <a:cubicBezTo>
                  <a:pt x="12" y="9"/>
                  <a:pt x="14" y="11"/>
                  <a:pt x="16" y="12"/>
                </a:cubicBezTo>
                <a:cubicBezTo>
                  <a:pt x="16" y="0"/>
                  <a:pt x="16" y="0"/>
                  <a:pt x="16" y="0"/>
                </a:cubicBezTo>
                <a:cubicBezTo>
                  <a:pt x="18" y="0"/>
                  <a:pt x="18" y="0"/>
                  <a:pt x="18" y="0"/>
                </a:cubicBezTo>
                <a:lnTo>
                  <a:pt x="18" y="32"/>
                </a:lnTo>
                <a:close/>
                <a:moveTo>
                  <a:pt x="16" y="27"/>
                </a:moveTo>
                <a:cubicBezTo>
                  <a:pt x="16" y="15"/>
                  <a:pt x="16" y="15"/>
                  <a:pt x="16" y="15"/>
                </a:cubicBezTo>
                <a:cubicBezTo>
                  <a:pt x="14" y="13"/>
                  <a:pt x="12" y="11"/>
                  <a:pt x="10" y="11"/>
                </a:cubicBezTo>
                <a:cubicBezTo>
                  <a:pt x="6" y="11"/>
                  <a:pt x="3" y="15"/>
                  <a:pt x="3" y="21"/>
                </a:cubicBezTo>
                <a:cubicBezTo>
                  <a:pt x="3" y="27"/>
                  <a:pt x="5" y="31"/>
                  <a:pt x="9" y="31"/>
                </a:cubicBezTo>
                <a:cubicBezTo>
                  <a:pt x="12" y="31"/>
                  <a:pt x="14" y="29"/>
                  <a:pt x="16" y="2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99" name="Freeform 155"/>
          <p:cNvSpPr/>
          <p:nvPr/>
        </p:nvSpPr>
        <p:spPr bwMode="auto">
          <a:xfrm>
            <a:off x="4216400" y="4194175"/>
            <a:ext cx="60325" cy="85725"/>
          </a:xfrm>
          <a:custGeom>
            <a:avLst/>
            <a:gdLst/>
            <a:ahLst/>
            <a:cxnLst>
              <a:cxn ang="0">
                <a:pos x="14" y="23"/>
              </a:cxn>
              <a:cxn ang="0">
                <a:pos x="14" y="19"/>
              </a:cxn>
              <a:cxn ang="0">
                <a:pos x="7" y="23"/>
              </a:cxn>
              <a:cxn ang="0">
                <a:pos x="0" y="16"/>
              </a:cxn>
              <a:cxn ang="0">
                <a:pos x="0" y="0"/>
              </a:cxn>
              <a:cxn ang="0">
                <a:pos x="3" y="0"/>
              </a:cxn>
              <a:cxn ang="0">
                <a:pos x="3" y="16"/>
              </a:cxn>
              <a:cxn ang="0">
                <a:pos x="7" y="21"/>
              </a:cxn>
              <a:cxn ang="0">
                <a:pos x="14" y="17"/>
              </a:cxn>
              <a:cxn ang="0">
                <a:pos x="14" y="0"/>
              </a:cxn>
              <a:cxn ang="0">
                <a:pos x="16" y="0"/>
              </a:cxn>
              <a:cxn ang="0">
                <a:pos x="16" y="23"/>
              </a:cxn>
              <a:cxn ang="0">
                <a:pos x="14" y="23"/>
              </a:cxn>
            </a:cxnLst>
            <a:rect l="0" t="0" r="r" b="b"/>
            <a:pathLst>
              <a:path w="16" h="23">
                <a:moveTo>
                  <a:pt x="14" y="23"/>
                </a:moveTo>
                <a:cubicBezTo>
                  <a:pt x="14" y="19"/>
                  <a:pt x="14" y="19"/>
                  <a:pt x="14" y="19"/>
                </a:cubicBezTo>
                <a:cubicBezTo>
                  <a:pt x="12" y="22"/>
                  <a:pt x="10" y="23"/>
                  <a:pt x="7" y="23"/>
                </a:cubicBezTo>
                <a:cubicBezTo>
                  <a:pt x="2" y="23"/>
                  <a:pt x="0" y="21"/>
                  <a:pt x="0" y="16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20"/>
                  <a:pt x="4" y="21"/>
                  <a:pt x="7" y="21"/>
                </a:cubicBezTo>
                <a:cubicBezTo>
                  <a:pt x="10" y="21"/>
                  <a:pt x="12" y="19"/>
                  <a:pt x="14" y="17"/>
                </a:cubicBezTo>
                <a:cubicBezTo>
                  <a:pt x="14" y="0"/>
                  <a:pt x="14" y="0"/>
                  <a:pt x="14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23"/>
                  <a:pt x="16" y="23"/>
                  <a:pt x="16" y="23"/>
                </a:cubicBezTo>
                <a:lnTo>
                  <a:pt x="14" y="2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00" name="Freeform 156"/>
          <p:cNvSpPr/>
          <p:nvPr/>
        </p:nvSpPr>
        <p:spPr bwMode="auto">
          <a:xfrm>
            <a:off x="4314825" y="4194175"/>
            <a:ext cx="60325" cy="85725"/>
          </a:xfrm>
          <a:custGeom>
            <a:avLst/>
            <a:gdLst/>
            <a:ahLst/>
            <a:cxnLst>
              <a:cxn ang="0">
                <a:pos x="16" y="7"/>
              </a:cxn>
              <a:cxn ang="0">
                <a:pos x="16" y="23"/>
              </a:cxn>
              <a:cxn ang="0">
                <a:pos x="14" y="23"/>
              </a:cxn>
              <a:cxn ang="0">
                <a:pos x="14" y="7"/>
              </a:cxn>
              <a:cxn ang="0">
                <a:pos x="9" y="2"/>
              </a:cxn>
              <a:cxn ang="0">
                <a:pos x="2" y="6"/>
              </a:cxn>
              <a:cxn ang="0">
                <a:pos x="2" y="23"/>
              </a:cxn>
              <a:cxn ang="0">
                <a:pos x="0" y="23"/>
              </a:cxn>
              <a:cxn ang="0">
                <a:pos x="0" y="0"/>
              </a:cxn>
              <a:cxn ang="0">
                <a:pos x="2" y="0"/>
              </a:cxn>
              <a:cxn ang="0">
                <a:pos x="2" y="4"/>
              </a:cxn>
              <a:cxn ang="0">
                <a:pos x="10" y="0"/>
              </a:cxn>
              <a:cxn ang="0">
                <a:pos x="16" y="7"/>
              </a:cxn>
            </a:cxnLst>
            <a:rect l="0" t="0" r="r" b="b"/>
            <a:pathLst>
              <a:path w="16" h="23">
                <a:moveTo>
                  <a:pt x="16" y="7"/>
                </a:moveTo>
                <a:cubicBezTo>
                  <a:pt x="16" y="23"/>
                  <a:pt x="16" y="23"/>
                  <a:pt x="16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2" y="2"/>
                  <a:pt x="9" y="2"/>
                </a:cubicBezTo>
                <a:cubicBezTo>
                  <a:pt x="6" y="2"/>
                  <a:pt x="4" y="3"/>
                  <a:pt x="2" y="6"/>
                </a:cubicBezTo>
                <a:cubicBezTo>
                  <a:pt x="2" y="23"/>
                  <a:pt x="2" y="23"/>
                  <a:pt x="2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4"/>
                  <a:pt x="2" y="4"/>
                  <a:pt x="2" y="4"/>
                </a:cubicBezTo>
                <a:cubicBezTo>
                  <a:pt x="4" y="1"/>
                  <a:pt x="6" y="0"/>
                  <a:pt x="10" y="0"/>
                </a:cubicBezTo>
                <a:cubicBezTo>
                  <a:pt x="14" y="0"/>
                  <a:pt x="16" y="2"/>
                  <a:pt x="16" y="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01" name="Freeform 157"/>
          <p:cNvSpPr/>
          <p:nvPr/>
        </p:nvSpPr>
        <p:spPr bwMode="auto">
          <a:xfrm>
            <a:off x="4392613" y="4171950"/>
            <a:ext cx="53975" cy="107950"/>
          </a:xfrm>
          <a:custGeom>
            <a:avLst/>
            <a:gdLst/>
            <a:ahLst/>
            <a:cxnLst>
              <a:cxn ang="0">
                <a:pos x="14" y="28"/>
              </a:cxn>
              <a:cxn ang="0">
                <a:pos x="10" y="29"/>
              </a:cxn>
              <a:cxn ang="0">
                <a:pos x="4" y="23"/>
              </a:cxn>
              <a:cxn ang="0">
                <a:pos x="4" y="8"/>
              </a:cxn>
              <a:cxn ang="0">
                <a:pos x="0" y="8"/>
              </a:cxn>
              <a:cxn ang="0">
                <a:pos x="0" y="6"/>
              </a:cxn>
              <a:cxn ang="0">
                <a:pos x="4" y="6"/>
              </a:cxn>
              <a:cxn ang="0">
                <a:pos x="4" y="1"/>
              </a:cxn>
              <a:cxn ang="0">
                <a:pos x="7" y="0"/>
              </a:cxn>
              <a:cxn ang="0">
                <a:pos x="7" y="6"/>
              </a:cxn>
              <a:cxn ang="0">
                <a:pos x="13" y="6"/>
              </a:cxn>
              <a:cxn ang="0">
                <a:pos x="12" y="8"/>
              </a:cxn>
              <a:cxn ang="0">
                <a:pos x="7" y="8"/>
              </a:cxn>
              <a:cxn ang="0">
                <a:pos x="7" y="23"/>
              </a:cxn>
              <a:cxn ang="0">
                <a:pos x="10" y="27"/>
              </a:cxn>
              <a:cxn ang="0">
                <a:pos x="13" y="26"/>
              </a:cxn>
              <a:cxn ang="0">
                <a:pos x="14" y="28"/>
              </a:cxn>
            </a:cxnLst>
            <a:rect l="0" t="0" r="r" b="b"/>
            <a:pathLst>
              <a:path w="14" h="29">
                <a:moveTo>
                  <a:pt x="14" y="28"/>
                </a:moveTo>
                <a:cubicBezTo>
                  <a:pt x="13" y="29"/>
                  <a:pt x="12" y="29"/>
                  <a:pt x="10" y="29"/>
                </a:cubicBezTo>
                <a:cubicBezTo>
                  <a:pt x="6" y="29"/>
                  <a:pt x="4" y="27"/>
                  <a:pt x="4" y="23"/>
                </a:cubicBezTo>
                <a:cubicBezTo>
                  <a:pt x="4" y="8"/>
                  <a:pt x="4" y="8"/>
                  <a:pt x="4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6"/>
                  <a:pt x="0" y="6"/>
                  <a:pt x="0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1"/>
                  <a:pt x="4" y="1"/>
                  <a:pt x="4" y="1"/>
                </a:cubicBezTo>
                <a:cubicBezTo>
                  <a:pt x="7" y="0"/>
                  <a:pt x="7" y="0"/>
                  <a:pt x="7" y="0"/>
                </a:cubicBezTo>
                <a:cubicBezTo>
                  <a:pt x="7" y="6"/>
                  <a:pt x="7" y="6"/>
                  <a:pt x="7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2" y="8"/>
                  <a:pt x="12" y="8"/>
                  <a:pt x="12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6"/>
                  <a:pt x="8" y="27"/>
                  <a:pt x="10" y="27"/>
                </a:cubicBezTo>
                <a:cubicBezTo>
                  <a:pt x="11" y="27"/>
                  <a:pt x="12" y="27"/>
                  <a:pt x="13" y="26"/>
                </a:cubicBezTo>
                <a:lnTo>
                  <a:pt x="14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02" name="Freeform 158"/>
          <p:cNvSpPr/>
          <p:nvPr/>
        </p:nvSpPr>
        <p:spPr bwMode="auto">
          <a:xfrm>
            <a:off x="4510088" y="4194175"/>
            <a:ext cx="60325" cy="85725"/>
          </a:xfrm>
          <a:custGeom>
            <a:avLst/>
            <a:gdLst/>
            <a:ahLst/>
            <a:cxnLst>
              <a:cxn ang="0">
                <a:pos x="14" y="23"/>
              </a:cxn>
              <a:cxn ang="0">
                <a:pos x="14" y="19"/>
              </a:cxn>
              <a:cxn ang="0">
                <a:pos x="6" y="23"/>
              </a:cxn>
              <a:cxn ang="0">
                <a:pos x="0" y="16"/>
              </a:cxn>
              <a:cxn ang="0">
                <a:pos x="0" y="0"/>
              </a:cxn>
              <a:cxn ang="0">
                <a:pos x="2" y="0"/>
              </a:cxn>
              <a:cxn ang="0">
                <a:pos x="2" y="16"/>
              </a:cxn>
              <a:cxn ang="0">
                <a:pos x="7" y="21"/>
              </a:cxn>
              <a:cxn ang="0">
                <a:pos x="14" y="17"/>
              </a:cxn>
              <a:cxn ang="0">
                <a:pos x="14" y="0"/>
              </a:cxn>
              <a:cxn ang="0">
                <a:pos x="16" y="0"/>
              </a:cxn>
              <a:cxn ang="0">
                <a:pos x="16" y="23"/>
              </a:cxn>
              <a:cxn ang="0">
                <a:pos x="14" y="23"/>
              </a:cxn>
            </a:cxnLst>
            <a:rect l="0" t="0" r="r" b="b"/>
            <a:pathLst>
              <a:path w="16" h="23">
                <a:moveTo>
                  <a:pt x="14" y="23"/>
                </a:moveTo>
                <a:cubicBezTo>
                  <a:pt x="14" y="19"/>
                  <a:pt x="14" y="19"/>
                  <a:pt x="14" y="19"/>
                </a:cubicBezTo>
                <a:cubicBezTo>
                  <a:pt x="12" y="22"/>
                  <a:pt x="10" y="23"/>
                  <a:pt x="6" y="23"/>
                </a:cubicBezTo>
                <a:cubicBezTo>
                  <a:pt x="2" y="23"/>
                  <a:pt x="0" y="21"/>
                  <a:pt x="0" y="16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20"/>
                  <a:pt x="4" y="21"/>
                  <a:pt x="7" y="21"/>
                </a:cubicBezTo>
                <a:cubicBezTo>
                  <a:pt x="10" y="21"/>
                  <a:pt x="12" y="19"/>
                  <a:pt x="14" y="17"/>
                </a:cubicBezTo>
                <a:cubicBezTo>
                  <a:pt x="14" y="0"/>
                  <a:pt x="14" y="0"/>
                  <a:pt x="14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23"/>
                  <a:pt x="16" y="23"/>
                  <a:pt x="16" y="23"/>
                </a:cubicBezTo>
                <a:lnTo>
                  <a:pt x="14" y="2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03" name="Freeform 159"/>
          <p:cNvSpPr/>
          <p:nvPr/>
        </p:nvSpPr>
        <p:spPr bwMode="auto">
          <a:xfrm>
            <a:off x="4592638" y="4171950"/>
            <a:ext cx="52388" cy="107950"/>
          </a:xfrm>
          <a:custGeom>
            <a:avLst/>
            <a:gdLst/>
            <a:ahLst/>
            <a:cxnLst>
              <a:cxn ang="0">
                <a:pos x="14" y="28"/>
              </a:cxn>
              <a:cxn ang="0">
                <a:pos x="9" y="29"/>
              </a:cxn>
              <a:cxn ang="0">
                <a:pos x="3" y="23"/>
              </a:cxn>
              <a:cxn ang="0">
                <a:pos x="3" y="8"/>
              </a:cxn>
              <a:cxn ang="0">
                <a:pos x="0" y="8"/>
              </a:cxn>
              <a:cxn ang="0">
                <a:pos x="0" y="6"/>
              </a:cxn>
              <a:cxn ang="0">
                <a:pos x="3" y="6"/>
              </a:cxn>
              <a:cxn ang="0">
                <a:pos x="3" y="1"/>
              </a:cxn>
              <a:cxn ang="0">
                <a:pos x="6" y="0"/>
              </a:cxn>
              <a:cxn ang="0">
                <a:pos x="6" y="6"/>
              </a:cxn>
              <a:cxn ang="0">
                <a:pos x="12" y="6"/>
              </a:cxn>
              <a:cxn ang="0">
                <a:pos x="12" y="8"/>
              </a:cxn>
              <a:cxn ang="0">
                <a:pos x="6" y="8"/>
              </a:cxn>
              <a:cxn ang="0">
                <a:pos x="6" y="23"/>
              </a:cxn>
              <a:cxn ang="0">
                <a:pos x="9" y="27"/>
              </a:cxn>
              <a:cxn ang="0">
                <a:pos x="13" y="26"/>
              </a:cxn>
              <a:cxn ang="0">
                <a:pos x="14" y="28"/>
              </a:cxn>
            </a:cxnLst>
            <a:rect l="0" t="0" r="r" b="b"/>
            <a:pathLst>
              <a:path w="14" h="29">
                <a:moveTo>
                  <a:pt x="14" y="28"/>
                </a:moveTo>
                <a:cubicBezTo>
                  <a:pt x="12" y="29"/>
                  <a:pt x="11" y="29"/>
                  <a:pt x="9" y="29"/>
                </a:cubicBezTo>
                <a:cubicBezTo>
                  <a:pt x="6" y="29"/>
                  <a:pt x="3" y="27"/>
                  <a:pt x="3" y="23"/>
                </a:cubicBezTo>
                <a:cubicBezTo>
                  <a:pt x="3" y="8"/>
                  <a:pt x="3" y="8"/>
                  <a:pt x="3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6"/>
                  <a:pt x="0" y="6"/>
                  <a:pt x="0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1"/>
                  <a:pt x="3" y="1"/>
                  <a:pt x="3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6"/>
                  <a:pt x="6" y="6"/>
                  <a:pt x="6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8"/>
                  <a:pt x="12" y="8"/>
                  <a:pt x="12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6"/>
                  <a:pt x="7" y="27"/>
                  <a:pt x="9" y="27"/>
                </a:cubicBezTo>
                <a:cubicBezTo>
                  <a:pt x="11" y="27"/>
                  <a:pt x="12" y="27"/>
                  <a:pt x="13" y="26"/>
                </a:cubicBezTo>
                <a:lnTo>
                  <a:pt x="14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04" name="Freeform 160"/>
          <p:cNvSpPr/>
          <p:nvPr/>
        </p:nvSpPr>
        <p:spPr bwMode="auto">
          <a:xfrm>
            <a:off x="4705350" y="4156075"/>
            <a:ext cx="25400" cy="123825"/>
          </a:xfrm>
          <a:custGeom>
            <a:avLst/>
            <a:gdLst/>
            <a:ahLst/>
            <a:cxnLst>
              <a:cxn ang="0">
                <a:pos x="3" y="29"/>
              </a:cxn>
              <a:cxn ang="0">
                <a:pos x="5" y="31"/>
              </a:cxn>
              <a:cxn ang="0">
                <a:pos x="6" y="31"/>
              </a:cxn>
              <a:cxn ang="0">
                <a:pos x="7" y="33"/>
              </a:cxn>
              <a:cxn ang="0">
                <a:pos x="4" y="33"/>
              </a:cxn>
              <a:cxn ang="0">
                <a:pos x="0" y="29"/>
              </a:cxn>
              <a:cxn ang="0">
                <a:pos x="0" y="1"/>
              </a:cxn>
              <a:cxn ang="0">
                <a:pos x="3" y="0"/>
              </a:cxn>
              <a:cxn ang="0">
                <a:pos x="3" y="29"/>
              </a:cxn>
            </a:cxnLst>
            <a:rect l="0" t="0" r="r" b="b"/>
            <a:pathLst>
              <a:path w="7" h="33">
                <a:moveTo>
                  <a:pt x="3" y="29"/>
                </a:moveTo>
                <a:cubicBezTo>
                  <a:pt x="3" y="30"/>
                  <a:pt x="3" y="31"/>
                  <a:pt x="5" y="31"/>
                </a:cubicBezTo>
                <a:cubicBezTo>
                  <a:pt x="5" y="31"/>
                  <a:pt x="6" y="31"/>
                  <a:pt x="6" y="31"/>
                </a:cubicBezTo>
                <a:cubicBezTo>
                  <a:pt x="7" y="33"/>
                  <a:pt x="7" y="33"/>
                  <a:pt x="7" y="33"/>
                </a:cubicBezTo>
                <a:cubicBezTo>
                  <a:pt x="6" y="33"/>
                  <a:pt x="5" y="33"/>
                  <a:pt x="4" y="33"/>
                </a:cubicBezTo>
                <a:cubicBezTo>
                  <a:pt x="2" y="33"/>
                  <a:pt x="0" y="32"/>
                  <a:pt x="0" y="29"/>
                </a:cubicBezTo>
                <a:cubicBezTo>
                  <a:pt x="0" y="1"/>
                  <a:pt x="0" y="1"/>
                  <a:pt x="0" y="1"/>
                </a:cubicBezTo>
                <a:cubicBezTo>
                  <a:pt x="3" y="0"/>
                  <a:pt x="3" y="0"/>
                  <a:pt x="3" y="0"/>
                </a:cubicBezTo>
                <a:lnTo>
                  <a:pt x="3" y="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05" name="Freeform 161"/>
          <p:cNvSpPr>
            <a:spLocks noEditPoints="1"/>
          </p:cNvSpPr>
          <p:nvPr/>
        </p:nvSpPr>
        <p:spPr bwMode="auto">
          <a:xfrm>
            <a:off x="4746625" y="4194175"/>
            <a:ext cx="66675" cy="85725"/>
          </a:xfrm>
          <a:custGeom>
            <a:avLst/>
            <a:gdLst/>
            <a:ahLst/>
            <a:cxnLst>
              <a:cxn ang="0">
                <a:pos x="16" y="18"/>
              </a:cxn>
              <a:cxn ang="0">
                <a:pos x="18" y="22"/>
              </a:cxn>
              <a:cxn ang="0">
                <a:pos x="18" y="23"/>
              </a:cxn>
              <a:cxn ang="0">
                <a:pos x="14" y="19"/>
              </a:cxn>
              <a:cxn ang="0">
                <a:pos x="7" y="23"/>
              </a:cxn>
              <a:cxn ang="0">
                <a:pos x="0" y="17"/>
              </a:cxn>
              <a:cxn ang="0">
                <a:pos x="9" y="9"/>
              </a:cxn>
              <a:cxn ang="0">
                <a:pos x="14" y="9"/>
              </a:cxn>
              <a:cxn ang="0">
                <a:pos x="14" y="7"/>
              </a:cxn>
              <a:cxn ang="0">
                <a:pos x="8" y="2"/>
              </a:cxn>
              <a:cxn ang="0">
                <a:pos x="2" y="3"/>
              </a:cxn>
              <a:cxn ang="0">
                <a:pos x="1" y="1"/>
              </a:cxn>
              <a:cxn ang="0">
                <a:pos x="9" y="0"/>
              </a:cxn>
              <a:cxn ang="0">
                <a:pos x="16" y="7"/>
              </a:cxn>
              <a:cxn ang="0">
                <a:pos x="16" y="18"/>
              </a:cxn>
              <a:cxn ang="0">
                <a:pos x="14" y="17"/>
              </a:cxn>
              <a:cxn ang="0">
                <a:pos x="14" y="11"/>
              </a:cxn>
              <a:cxn ang="0">
                <a:pos x="10" y="11"/>
              </a:cxn>
              <a:cxn ang="0">
                <a:pos x="2" y="16"/>
              </a:cxn>
              <a:cxn ang="0">
                <a:pos x="7" y="21"/>
              </a:cxn>
              <a:cxn ang="0">
                <a:pos x="14" y="17"/>
              </a:cxn>
            </a:cxnLst>
            <a:rect l="0" t="0" r="r" b="b"/>
            <a:pathLst>
              <a:path w="18" h="23">
                <a:moveTo>
                  <a:pt x="16" y="18"/>
                </a:moveTo>
                <a:cubicBezTo>
                  <a:pt x="16" y="20"/>
                  <a:pt x="17" y="21"/>
                  <a:pt x="18" y="22"/>
                </a:cubicBezTo>
                <a:cubicBezTo>
                  <a:pt x="18" y="23"/>
                  <a:pt x="18" y="23"/>
                  <a:pt x="18" y="23"/>
                </a:cubicBezTo>
                <a:cubicBezTo>
                  <a:pt x="16" y="23"/>
                  <a:pt x="14" y="22"/>
                  <a:pt x="14" y="19"/>
                </a:cubicBezTo>
                <a:cubicBezTo>
                  <a:pt x="12" y="22"/>
                  <a:pt x="10" y="23"/>
                  <a:pt x="7" y="23"/>
                </a:cubicBezTo>
                <a:cubicBezTo>
                  <a:pt x="2" y="23"/>
                  <a:pt x="0" y="21"/>
                  <a:pt x="0" y="17"/>
                </a:cubicBezTo>
                <a:cubicBezTo>
                  <a:pt x="0" y="12"/>
                  <a:pt x="3" y="9"/>
                  <a:pt x="9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2" y="2"/>
                  <a:pt x="8" y="2"/>
                </a:cubicBezTo>
                <a:cubicBezTo>
                  <a:pt x="7" y="2"/>
                  <a:pt x="4" y="2"/>
                  <a:pt x="2" y="3"/>
                </a:cubicBezTo>
                <a:cubicBezTo>
                  <a:pt x="1" y="1"/>
                  <a:pt x="1" y="1"/>
                  <a:pt x="1" y="1"/>
                </a:cubicBezTo>
                <a:cubicBezTo>
                  <a:pt x="4" y="0"/>
                  <a:pt x="6" y="0"/>
                  <a:pt x="9" y="0"/>
                </a:cubicBezTo>
                <a:cubicBezTo>
                  <a:pt x="14" y="0"/>
                  <a:pt x="16" y="2"/>
                  <a:pt x="16" y="7"/>
                </a:cubicBezTo>
                <a:lnTo>
                  <a:pt x="16" y="18"/>
                </a:lnTo>
                <a:close/>
                <a:moveTo>
                  <a:pt x="14" y="17"/>
                </a:moveTo>
                <a:cubicBezTo>
                  <a:pt x="14" y="11"/>
                  <a:pt x="14" y="11"/>
                  <a:pt x="14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5" y="11"/>
                  <a:pt x="2" y="13"/>
                  <a:pt x="2" y="16"/>
                </a:cubicBezTo>
                <a:cubicBezTo>
                  <a:pt x="2" y="20"/>
                  <a:pt x="4" y="21"/>
                  <a:pt x="7" y="21"/>
                </a:cubicBezTo>
                <a:cubicBezTo>
                  <a:pt x="10" y="21"/>
                  <a:pt x="12" y="20"/>
                  <a:pt x="14" y="1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06" name="Freeform 162"/>
          <p:cNvSpPr>
            <a:spLocks noEditPoints="1"/>
          </p:cNvSpPr>
          <p:nvPr/>
        </p:nvSpPr>
        <p:spPr bwMode="auto">
          <a:xfrm>
            <a:off x="4840288" y="4156075"/>
            <a:ext cx="66675" cy="123825"/>
          </a:xfrm>
          <a:custGeom>
            <a:avLst/>
            <a:gdLst/>
            <a:ahLst/>
            <a:cxnLst>
              <a:cxn ang="0">
                <a:pos x="18" y="21"/>
              </a:cxn>
              <a:cxn ang="0">
                <a:pos x="9" y="33"/>
              </a:cxn>
              <a:cxn ang="0">
                <a:pos x="3" y="30"/>
              </a:cxn>
              <a:cxn ang="0">
                <a:pos x="3" y="33"/>
              </a:cxn>
              <a:cxn ang="0">
                <a:pos x="0" y="33"/>
              </a:cxn>
              <a:cxn ang="0">
                <a:pos x="0" y="1"/>
              </a:cxn>
              <a:cxn ang="0">
                <a:pos x="3" y="0"/>
              </a:cxn>
              <a:cxn ang="0">
                <a:pos x="3" y="13"/>
              </a:cxn>
              <a:cxn ang="0">
                <a:pos x="10" y="10"/>
              </a:cxn>
              <a:cxn ang="0">
                <a:pos x="18" y="21"/>
              </a:cxn>
              <a:cxn ang="0">
                <a:pos x="15" y="21"/>
              </a:cxn>
              <a:cxn ang="0">
                <a:pos x="9" y="12"/>
              </a:cxn>
              <a:cxn ang="0">
                <a:pos x="3" y="16"/>
              </a:cxn>
              <a:cxn ang="0">
                <a:pos x="3" y="28"/>
              </a:cxn>
              <a:cxn ang="0">
                <a:pos x="9" y="31"/>
              </a:cxn>
              <a:cxn ang="0">
                <a:pos x="15" y="21"/>
              </a:cxn>
            </a:cxnLst>
            <a:rect l="0" t="0" r="r" b="b"/>
            <a:pathLst>
              <a:path w="18" h="33">
                <a:moveTo>
                  <a:pt x="18" y="21"/>
                </a:moveTo>
                <a:cubicBezTo>
                  <a:pt x="18" y="29"/>
                  <a:pt x="15" y="33"/>
                  <a:pt x="9" y="33"/>
                </a:cubicBezTo>
                <a:cubicBezTo>
                  <a:pt x="7" y="33"/>
                  <a:pt x="4" y="32"/>
                  <a:pt x="3" y="30"/>
                </a:cubicBezTo>
                <a:cubicBezTo>
                  <a:pt x="3" y="33"/>
                  <a:pt x="3" y="33"/>
                  <a:pt x="3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"/>
                  <a:pt x="0" y="1"/>
                  <a:pt x="0" y="1"/>
                </a:cubicBezTo>
                <a:cubicBezTo>
                  <a:pt x="3" y="0"/>
                  <a:pt x="3" y="0"/>
                  <a:pt x="3" y="0"/>
                </a:cubicBezTo>
                <a:cubicBezTo>
                  <a:pt x="3" y="13"/>
                  <a:pt x="3" y="13"/>
                  <a:pt x="3" y="13"/>
                </a:cubicBezTo>
                <a:cubicBezTo>
                  <a:pt x="5" y="11"/>
                  <a:pt x="7" y="10"/>
                  <a:pt x="10" y="10"/>
                </a:cubicBezTo>
                <a:cubicBezTo>
                  <a:pt x="15" y="10"/>
                  <a:pt x="18" y="14"/>
                  <a:pt x="18" y="21"/>
                </a:cubicBezTo>
                <a:close/>
                <a:moveTo>
                  <a:pt x="15" y="21"/>
                </a:moveTo>
                <a:cubicBezTo>
                  <a:pt x="15" y="15"/>
                  <a:pt x="13" y="12"/>
                  <a:pt x="9" y="12"/>
                </a:cubicBezTo>
                <a:cubicBezTo>
                  <a:pt x="6" y="12"/>
                  <a:pt x="4" y="13"/>
                  <a:pt x="3" y="16"/>
                </a:cubicBezTo>
                <a:cubicBezTo>
                  <a:pt x="3" y="28"/>
                  <a:pt x="3" y="28"/>
                  <a:pt x="3" y="28"/>
                </a:cubicBezTo>
                <a:cubicBezTo>
                  <a:pt x="4" y="30"/>
                  <a:pt x="6" y="31"/>
                  <a:pt x="9" y="31"/>
                </a:cubicBezTo>
                <a:cubicBezTo>
                  <a:pt x="13" y="31"/>
                  <a:pt x="15" y="28"/>
                  <a:pt x="15" y="2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07" name="Freeform 163"/>
          <p:cNvSpPr>
            <a:spLocks noEditPoints="1"/>
          </p:cNvSpPr>
          <p:nvPr/>
        </p:nvSpPr>
        <p:spPr bwMode="auto">
          <a:xfrm>
            <a:off x="4929188" y="4194175"/>
            <a:ext cx="71438" cy="85725"/>
          </a:xfrm>
          <a:custGeom>
            <a:avLst/>
            <a:gdLst/>
            <a:ahLst/>
            <a:cxnLst>
              <a:cxn ang="0">
                <a:pos x="19" y="11"/>
              </a:cxn>
              <a:cxn ang="0">
                <a:pos x="10" y="23"/>
              </a:cxn>
              <a:cxn ang="0">
                <a:pos x="0" y="11"/>
              </a:cxn>
              <a:cxn ang="0">
                <a:pos x="10" y="0"/>
              </a:cxn>
              <a:cxn ang="0">
                <a:pos x="19" y="11"/>
              </a:cxn>
              <a:cxn ang="0">
                <a:pos x="3" y="11"/>
              </a:cxn>
              <a:cxn ang="0">
                <a:pos x="10" y="21"/>
              </a:cxn>
              <a:cxn ang="0">
                <a:pos x="17" y="11"/>
              </a:cxn>
              <a:cxn ang="0">
                <a:pos x="10" y="2"/>
              </a:cxn>
              <a:cxn ang="0">
                <a:pos x="3" y="11"/>
              </a:cxn>
            </a:cxnLst>
            <a:rect l="0" t="0" r="r" b="b"/>
            <a:pathLst>
              <a:path w="19" h="23">
                <a:moveTo>
                  <a:pt x="19" y="11"/>
                </a:moveTo>
                <a:cubicBezTo>
                  <a:pt x="19" y="19"/>
                  <a:pt x="16" y="23"/>
                  <a:pt x="10" y="23"/>
                </a:cubicBezTo>
                <a:cubicBezTo>
                  <a:pt x="4" y="23"/>
                  <a:pt x="0" y="19"/>
                  <a:pt x="0" y="11"/>
                </a:cubicBezTo>
                <a:cubicBezTo>
                  <a:pt x="0" y="4"/>
                  <a:pt x="4" y="0"/>
                  <a:pt x="10" y="0"/>
                </a:cubicBezTo>
                <a:cubicBezTo>
                  <a:pt x="16" y="0"/>
                  <a:pt x="19" y="4"/>
                  <a:pt x="19" y="11"/>
                </a:cubicBezTo>
                <a:close/>
                <a:moveTo>
                  <a:pt x="3" y="11"/>
                </a:moveTo>
                <a:cubicBezTo>
                  <a:pt x="3" y="18"/>
                  <a:pt x="5" y="21"/>
                  <a:pt x="10" y="21"/>
                </a:cubicBezTo>
                <a:cubicBezTo>
                  <a:pt x="14" y="21"/>
                  <a:pt x="17" y="18"/>
                  <a:pt x="17" y="11"/>
                </a:cubicBezTo>
                <a:cubicBezTo>
                  <a:pt x="17" y="5"/>
                  <a:pt x="14" y="2"/>
                  <a:pt x="10" y="2"/>
                </a:cubicBezTo>
                <a:cubicBezTo>
                  <a:pt x="5" y="2"/>
                  <a:pt x="3" y="5"/>
                  <a:pt x="3" y="1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08" name="Freeform 164"/>
          <p:cNvSpPr/>
          <p:nvPr/>
        </p:nvSpPr>
        <p:spPr bwMode="auto">
          <a:xfrm>
            <a:off x="5030788" y="4194175"/>
            <a:ext cx="41275" cy="85725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0" y="2"/>
              </a:cxn>
              <a:cxn ang="0">
                <a:pos x="8" y="2"/>
              </a:cxn>
              <a:cxn ang="0">
                <a:pos x="2" y="9"/>
              </a:cxn>
              <a:cxn ang="0">
                <a:pos x="2" y="23"/>
              </a:cxn>
              <a:cxn ang="0">
                <a:pos x="0" y="23"/>
              </a:cxn>
              <a:cxn ang="0">
                <a:pos x="0" y="0"/>
              </a:cxn>
              <a:cxn ang="0">
                <a:pos x="2" y="0"/>
              </a:cxn>
              <a:cxn ang="0">
                <a:pos x="2" y="5"/>
              </a:cxn>
              <a:cxn ang="0">
                <a:pos x="9" y="0"/>
              </a:cxn>
              <a:cxn ang="0">
                <a:pos x="11" y="0"/>
              </a:cxn>
            </a:cxnLst>
            <a:rect l="0" t="0" r="r" b="b"/>
            <a:pathLst>
              <a:path w="11" h="23">
                <a:moveTo>
                  <a:pt x="11" y="0"/>
                </a:move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9" y="2"/>
                  <a:pt x="8" y="2"/>
                </a:cubicBezTo>
                <a:cubicBezTo>
                  <a:pt x="5" y="2"/>
                  <a:pt x="3" y="4"/>
                  <a:pt x="2" y="9"/>
                </a:cubicBezTo>
                <a:cubicBezTo>
                  <a:pt x="2" y="23"/>
                  <a:pt x="2" y="23"/>
                  <a:pt x="2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5"/>
                  <a:pt x="2" y="5"/>
                  <a:pt x="2" y="5"/>
                </a:cubicBezTo>
                <a:cubicBezTo>
                  <a:pt x="3" y="1"/>
                  <a:pt x="5" y="0"/>
                  <a:pt x="9" y="0"/>
                </a:cubicBezTo>
                <a:cubicBezTo>
                  <a:pt x="9" y="0"/>
                  <a:pt x="10" y="0"/>
                  <a:pt x="11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09" name="Freeform 165"/>
          <p:cNvSpPr>
            <a:spLocks noEditPoints="1"/>
          </p:cNvSpPr>
          <p:nvPr/>
        </p:nvSpPr>
        <p:spPr bwMode="auto">
          <a:xfrm>
            <a:off x="5083175" y="4194175"/>
            <a:ext cx="68263" cy="85725"/>
          </a:xfrm>
          <a:custGeom>
            <a:avLst/>
            <a:gdLst/>
            <a:ahLst/>
            <a:cxnLst>
              <a:cxn ang="0">
                <a:pos x="18" y="12"/>
              </a:cxn>
              <a:cxn ang="0">
                <a:pos x="2" y="12"/>
              </a:cxn>
              <a:cxn ang="0">
                <a:pos x="10" y="21"/>
              </a:cxn>
              <a:cxn ang="0">
                <a:pos x="16" y="19"/>
              </a:cxn>
              <a:cxn ang="0">
                <a:pos x="17" y="21"/>
              </a:cxn>
              <a:cxn ang="0">
                <a:pos x="9" y="23"/>
              </a:cxn>
              <a:cxn ang="0">
                <a:pos x="0" y="12"/>
              </a:cxn>
              <a:cxn ang="0">
                <a:pos x="9" y="0"/>
              </a:cxn>
              <a:cxn ang="0">
                <a:pos x="18" y="11"/>
              </a:cxn>
              <a:cxn ang="0">
                <a:pos x="18" y="12"/>
              </a:cxn>
              <a:cxn ang="0">
                <a:pos x="15" y="10"/>
              </a:cxn>
              <a:cxn ang="0">
                <a:pos x="9" y="2"/>
              </a:cxn>
              <a:cxn ang="0">
                <a:pos x="2" y="10"/>
              </a:cxn>
              <a:cxn ang="0">
                <a:pos x="15" y="10"/>
              </a:cxn>
            </a:cxnLst>
            <a:rect l="0" t="0" r="r" b="b"/>
            <a:pathLst>
              <a:path w="18" h="23">
                <a:moveTo>
                  <a:pt x="18" y="12"/>
                </a:moveTo>
                <a:cubicBezTo>
                  <a:pt x="2" y="12"/>
                  <a:pt x="2" y="12"/>
                  <a:pt x="2" y="12"/>
                </a:cubicBezTo>
                <a:cubicBezTo>
                  <a:pt x="3" y="19"/>
                  <a:pt x="6" y="21"/>
                  <a:pt x="10" y="21"/>
                </a:cubicBezTo>
                <a:cubicBezTo>
                  <a:pt x="12" y="21"/>
                  <a:pt x="14" y="20"/>
                  <a:pt x="16" y="19"/>
                </a:cubicBezTo>
                <a:cubicBezTo>
                  <a:pt x="17" y="21"/>
                  <a:pt x="17" y="21"/>
                  <a:pt x="17" y="21"/>
                </a:cubicBezTo>
                <a:cubicBezTo>
                  <a:pt x="15" y="22"/>
                  <a:pt x="12" y="23"/>
                  <a:pt x="9" y="23"/>
                </a:cubicBezTo>
                <a:cubicBezTo>
                  <a:pt x="3" y="23"/>
                  <a:pt x="0" y="19"/>
                  <a:pt x="0" y="12"/>
                </a:cubicBezTo>
                <a:cubicBezTo>
                  <a:pt x="0" y="4"/>
                  <a:pt x="3" y="0"/>
                  <a:pt x="9" y="0"/>
                </a:cubicBezTo>
                <a:cubicBezTo>
                  <a:pt x="15" y="0"/>
                  <a:pt x="18" y="4"/>
                  <a:pt x="18" y="11"/>
                </a:cubicBezTo>
                <a:cubicBezTo>
                  <a:pt x="18" y="11"/>
                  <a:pt x="18" y="12"/>
                  <a:pt x="18" y="12"/>
                </a:cubicBezTo>
                <a:close/>
                <a:moveTo>
                  <a:pt x="15" y="10"/>
                </a:moveTo>
                <a:cubicBezTo>
                  <a:pt x="15" y="5"/>
                  <a:pt x="13" y="2"/>
                  <a:pt x="9" y="2"/>
                </a:cubicBezTo>
                <a:cubicBezTo>
                  <a:pt x="5" y="2"/>
                  <a:pt x="3" y="4"/>
                  <a:pt x="2" y="10"/>
                </a:cubicBezTo>
                <a:cubicBezTo>
                  <a:pt x="15" y="10"/>
                  <a:pt x="15" y="10"/>
                  <a:pt x="15" y="1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10" name="Freeform 166"/>
          <p:cNvSpPr>
            <a:spLocks noEditPoints="1"/>
          </p:cNvSpPr>
          <p:nvPr/>
        </p:nvSpPr>
        <p:spPr bwMode="auto">
          <a:xfrm>
            <a:off x="5214938" y="4194175"/>
            <a:ext cx="71438" cy="85725"/>
          </a:xfrm>
          <a:custGeom>
            <a:avLst/>
            <a:gdLst/>
            <a:ahLst/>
            <a:cxnLst>
              <a:cxn ang="0">
                <a:pos x="18" y="12"/>
              </a:cxn>
              <a:cxn ang="0">
                <a:pos x="3" y="12"/>
              </a:cxn>
              <a:cxn ang="0">
                <a:pos x="10" y="21"/>
              </a:cxn>
              <a:cxn ang="0">
                <a:pos x="16" y="19"/>
              </a:cxn>
              <a:cxn ang="0">
                <a:pos x="18" y="21"/>
              </a:cxn>
              <a:cxn ang="0">
                <a:pos x="10" y="23"/>
              </a:cxn>
              <a:cxn ang="0">
                <a:pos x="0" y="12"/>
              </a:cxn>
              <a:cxn ang="0">
                <a:pos x="10" y="0"/>
              </a:cxn>
              <a:cxn ang="0">
                <a:pos x="19" y="11"/>
              </a:cxn>
              <a:cxn ang="0">
                <a:pos x="18" y="12"/>
              </a:cxn>
              <a:cxn ang="0">
                <a:pos x="16" y="10"/>
              </a:cxn>
              <a:cxn ang="0">
                <a:pos x="10" y="2"/>
              </a:cxn>
              <a:cxn ang="0">
                <a:pos x="3" y="10"/>
              </a:cxn>
              <a:cxn ang="0">
                <a:pos x="16" y="10"/>
              </a:cxn>
            </a:cxnLst>
            <a:rect l="0" t="0" r="r" b="b"/>
            <a:pathLst>
              <a:path w="19" h="23">
                <a:moveTo>
                  <a:pt x="18" y="12"/>
                </a:moveTo>
                <a:cubicBezTo>
                  <a:pt x="3" y="12"/>
                  <a:pt x="3" y="12"/>
                  <a:pt x="3" y="12"/>
                </a:cubicBezTo>
                <a:cubicBezTo>
                  <a:pt x="3" y="19"/>
                  <a:pt x="6" y="21"/>
                  <a:pt x="10" y="21"/>
                </a:cubicBezTo>
                <a:cubicBezTo>
                  <a:pt x="13" y="21"/>
                  <a:pt x="14" y="20"/>
                  <a:pt x="16" y="19"/>
                </a:cubicBezTo>
                <a:cubicBezTo>
                  <a:pt x="18" y="21"/>
                  <a:pt x="18" y="21"/>
                  <a:pt x="18" y="21"/>
                </a:cubicBezTo>
                <a:cubicBezTo>
                  <a:pt x="15" y="22"/>
                  <a:pt x="13" y="23"/>
                  <a:pt x="10" y="23"/>
                </a:cubicBezTo>
                <a:cubicBezTo>
                  <a:pt x="4" y="23"/>
                  <a:pt x="0" y="19"/>
                  <a:pt x="0" y="12"/>
                </a:cubicBezTo>
                <a:cubicBezTo>
                  <a:pt x="0" y="4"/>
                  <a:pt x="4" y="0"/>
                  <a:pt x="10" y="0"/>
                </a:cubicBezTo>
                <a:cubicBezTo>
                  <a:pt x="16" y="0"/>
                  <a:pt x="19" y="4"/>
                  <a:pt x="19" y="11"/>
                </a:cubicBezTo>
                <a:cubicBezTo>
                  <a:pt x="19" y="11"/>
                  <a:pt x="18" y="12"/>
                  <a:pt x="18" y="12"/>
                </a:cubicBezTo>
                <a:close/>
                <a:moveTo>
                  <a:pt x="16" y="10"/>
                </a:moveTo>
                <a:cubicBezTo>
                  <a:pt x="16" y="5"/>
                  <a:pt x="14" y="2"/>
                  <a:pt x="10" y="2"/>
                </a:cubicBezTo>
                <a:cubicBezTo>
                  <a:pt x="6" y="2"/>
                  <a:pt x="3" y="4"/>
                  <a:pt x="3" y="10"/>
                </a:cubicBezTo>
                <a:cubicBezTo>
                  <a:pt x="16" y="10"/>
                  <a:pt x="16" y="10"/>
                  <a:pt x="16" y="1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11" name="Freeform 167"/>
          <p:cNvSpPr/>
          <p:nvPr/>
        </p:nvSpPr>
        <p:spPr bwMode="auto">
          <a:xfrm>
            <a:off x="5297488" y="4171950"/>
            <a:ext cx="52388" cy="107950"/>
          </a:xfrm>
          <a:custGeom>
            <a:avLst/>
            <a:gdLst/>
            <a:ahLst/>
            <a:cxnLst>
              <a:cxn ang="0">
                <a:pos x="14" y="28"/>
              </a:cxn>
              <a:cxn ang="0">
                <a:pos x="9" y="29"/>
              </a:cxn>
              <a:cxn ang="0">
                <a:pos x="4" y="23"/>
              </a:cxn>
              <a:cxn ang="0">
                <a:pos x="4" y="8"/>
              </a:cxn>
              <a:cxn ang="0">
                <a:pos x="0" y="8"/>
              </a:cxn>
              <a:cxn ang="0">
                <a:pos x="0" y="6"/>
              </a:cxn>
              <a:cxn ang="0">
                <a:pos x="4" y="6"/>
              </a:cxn>
              <a:cxn ang="0">
                <a:pos x="4" y="1"/>
              </a:cxn>
              <a:cxn ang="0">
                <a:pos x="6" y="0"/>
              </a:cxn>
              <a:cxn ang="0">
                <a:pos x="6" y="6"/>
              </a:cxn>
              <a:cxn ang="0">
                <a:pos x="12" y="6"/>
              </a:cxn>
              <a:cxn ang="0">
                <a:pos x="12" y="8"/>
              </a:cxn>
              <a:cxn ang="0">
                <a:pos x="6" y="8"/>
              </a:cxn>
              <a:cxn ang="0">
                <a:pos x="6" y="23"/>
              </a:cxn>
              <a:cxn ang="0">
                <a:pos x="10" y="27"/>
              </a:cxn>
              <a:cxn ang="0">
                <a:pos x="13" y="26"/>
              </a:cxn>
              <a:cxn ang="0">
                <a:pos x="14" y="28"/>
              </a:cxn>
            </a:cxnLst>
            <a:rect l="0" t="0" r="r" b="b"/>
            <a:pathLst>
              <a:path w="14" h="29">
                <a:moveTo>
                  <a:pt x="14" y="28"/>
                </a:moveTo>
                <a:cubicBezTo>
                  <a:pt x="13" y="29"/>
                  <a:pt x="11" y="29"/>
                  <a:pt x="9" y="29"/>
                </a:cubicBezTo>
                <a:cubicBezTo>
                  <a:pt x="6" y="29"/>
                  <a:pt x="4" y="27"/>
                  <a:pt x="4" y="23"/>
                </a:cubicBezTo>
                <a:cubicBezTo>
                  <a:pt x="4" y="8"/>
                  <a:pt x="4" y="8"/>
                  <a:pt x="4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6"/>
                  <a:pt x="0" y="6"/>
                  <a:pt x="0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1"/>
                  <a:pt x="4" y="1"/>
                  <a:pt x="4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6"/>
                  <a:pt x="6" y="6"/>
                  <a:pt x="6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8"/>
                  <a:pt x="12" y="8"/>
                  <a:pt x="12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6"/>
                  <a:pt x="7" y="27"/>
                  <a:pt x="10" y="27"/>
                </a:cubicBezTo>
                <a:cubicBezTo>
                  <a:pt x="11" y="27"/>
                  <a:pt x="12" y="27"/>
                  <a:pt x="13" y="26"/>
                </a:cubicBezTo>
                <a:lnTo>
                  <a:pt x="14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12" name="Freeform 168"/>
          <p:cNvSpPr>
            <a:spLocks noEditPoints="1"/>
          </p:cNvSpPr>
          <p:nvPr/>
        </p:nvSpPr>
        <p:spPr bwMode="auto">
          <a:xfrm>
            <a:off x="5405438" y="4156075"/>
            <a:ext cx="68263" cy="123825"/>
          </a:xfrm>
          <a:custGeom>
            <a:avLst/>
            <a:gdLst/>
            <a:ahLst/>
            <a:cxnLst>
              <a:cxn ang="0">
                <a:pos x="18" y="33"/>
              </a:cxn>
              <a:cxn ang="0">
                <a:pos x="16" y="33"/>
              </a:cxn>
              <a:cxn ang="0">
                <a:pos x="16" y="29"/>
              </a:cxn>
              <a:cxn ang="0">
                <a:pos x="9" y="33"/>
              </a:cxn>
              <a:cxn ang="0">
                <a:pos x="0" y="22"/>
              </a:cxn>
              <a:cxn ang="0">
                <a:pos x="9" y="10"/>
              </a:cxn>
              <a:cxn ang="0">
                <a:pos x="16" y="13"/>
              </a:cxn>
              <a:cxn ang="0">
                <a:pos x="16" y="0"/>
              </a:cxn>
              <a:cxn ang="0">
                <a:pos x="18" y="1"/>
              </a:cxn>
              <a:cxn ang="0">
                <a:pos x="18" y="33"/>
              </a:cxn>
              <a:cxn ang="0">
                <a:pos x="16" y="27"/>
              </a:cxn>
              <a:cxn ang="0">
                <a:pos x="16" y="15"/>
              </a:cxn>
              <a:cxn ang="0">
                <a:pos x="10" y="12"/>
              </a:cxn>
              <a:cxn ang="0">
                <a:pos x="3" y="21"/>
              </a:cxn>
              <a:cxn ang="0">
                <a:pos x="9" y="31"/>
              </a:cxn>
              <a:cxn ang="0">
                <a:pos x="16" y="27"/>
              </a:cxn>
            </a:cxnLst>
            <a:rect l="0" t="0" r="r" b="b"/>
            <a:pathLst>
              <a:path w="18" h="33">
                <a:moveTo>
                  <a:pt x="18" y="33"/>
                </a:moveTo>
                <a:cubicBezTo>
                  <a:pt x="16" y="33"/>
                  <a:pt x="16" y="33"/>
                  <a:pt x="16" y="33"/>
                </a:cubicBezTo>
                <a:cubicBezTo>
                  <a:pt x="16" y="29"/>
                  <a:pt x="16" y="29"/>
                  <a:pt x="16" y="29"/>
                </a:cubicBezTo>
                <a:cubicBezTo>
                  <a:pt x="14" y="32"/>
                  <a:pt x="12" y="33"/>
                  <a:pt x="9" y="33"/>
                </a:cubicBezTo>
                <a:cubicBezTo>
                  <a:pt x="3" y="33"/>
                  <a:pt x="0" y="29"/>
                  <a:pt x="0" y="22"/>
                </a:cubicBezTo>
                <a:cubicBezTo>
                  <a:pt x="0" y="14"/>
                  <a:pt x="4" y="10"/>
                  <a:pt x="9" y="10"/>
                </a:cubicBezTo>
                <a:cubicBezTo>
                  <a:pt x="12" y="10"/>
                  <a:pt x="14" y="11"/>
                  <a:pt x="16" y="13"/>
                </a:cubicBezTo>
                <a:cubicBezTo>
                  <a:pt x="16" y="0"/>
                  <a:pt x="16" y="0"/>
                  <a:pt x="16" y="0"/>
                </a:cubicBezTo>
                <a:cubicBezTo>
                  <a:pt x="18" y="1"/>
                  <a:pt x="18" y="1"/>
                  <a:pt x="18" y="1"/>
                </a:cubicBezTo>
                <a:lnTo>
                  <a:pt x="18" y="33"/>
                </a:lnTo>
                <a:close/>
                <a:moveTo>
                  <a:pt x="16" y="27"/>
                </a:moveTo>
                <a:cubicBezTo>
                  <a:pt x="16" y="15"/>
                  <a:pt x="16" y="15"/>
                  <a:pt x="16" y="15"/>
                </a:cubicBezTo>
                <a:cubicBezTo>
                  <a:pt x="14" y="13"/>
                  <a:pt x="12" y="12"/>
                  <a:pt x="10" y="12"/>
                </a:cubicBezTo>
                <a:cubicBezTo>
                  <a:pt x="6" y="12"/>
                  <a:pt x="3" y="15"/>
                  <a:pt x="3" y="21"/>
                </a:cubicBezTo>
                <a:cubicBezTo>
                  <a:pt x="3" y="28"/>
                  <a:pt x="5" y="31"/>
                  <a:pt x="9" y="31"/>
                </a:cubicBezTo>
                <a:cubicBezTo>
                  <a:pt x="12" y="31"/>
                  <a:pt x="14" y="30"/>
                  <a:pt x="16" y="2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13" name="Freeform 169"/>
          <p:cNvSpPr>
            <a:spLocks noEditPoints="1"/>
          </p:cNvSpPr>
          <p:nvPr/>
        </p:nvSpPr>
        <p:spPr bwMode="auto">
          <a:xfrm>
            <a:off x="5499100" y="4194175"/>
            <a:ext cx="76200" cy="85725"/>
          </a:xfrm>
          <a:custGeom>
            <a:avLst/>
            <a:gdLst/>
            <a:ahLst/>
            <a:cxnLst>
              <a:cxn ang="0">
                <a:pos x="20" y="11"/>
              </a:cxn>
              <a:cxn ang="0">
                <a:pos x="10" y="23"/>
              </a:cxn>
              <a:cxn ang="0">
                <a:pos x="0" y="11"/>
              </a:cxn>
              <a:cxn ang="0">
                <a:pos x="10" y="0"/>
              </a:cxn>
              <a:cxn ang="0">
                <a:pos x="20" y="11"/>
              </a:cxn>
              <a:cxn ang="0">
                <a:pos x="3" y="11"/>
              </a:cxn>
              <a:cxn ang="0">
                <a:pos x="10" y="21"/>
              </a:cxn>
              <a:cxn ang="0">
                <a:pos x="17" y="11"/>
              </a:cxn>
              <a:cxn ang="0">
                <a:pos x="10" y="2"/>
              </a:cxn>
              <a:cxn ang="0">
                <a:pos x="3" y="11"/>
              </a:cxn>
            </a:cxnLst>
            <a:rect l="0" t="0" r="r" b="b"/>
            <a:pathLst>
              <a:path w="20" h="23">
                <a:moveTo>
                  <a:pt x="20" y="11"/>
                </a:moveTo>
                <a:cubicBezTo>
                  <a:pt x="20" y="19"/>
                  <a:pt x="16" y="23"/>
                  <a:pt x="10" y="23"/>
                </a:cubicBezTo>
                <a:cubicBezTo>
                  <a:pt x="4" y="23"/>
                  <a:pt x="0" y="19"/>
                  <a:pt x="0" y="11"/>
                </a:cubicBezTo>
                <a:cubicBezTo>
                  <a:pt x="0" y="4"/>
                  <a:pt x="4" y="0"/>
                  <a:pt x="10" y="0"/>
                </a:cubicBezTo>
                <a:cubicBezTo>
                  <a:pt x="16" y="0"/>
                  <a:pt x="20" y="4"/>
                  <a:pt x="20" y="11"/>
                </a:cubicBezTo>
                <a:close/>
                <a:moveTo>
                  <a:pt x="3" y="11"/>
                </a:moveTo>
                <a:cubicBezTo>
                  <a:pt x="3" y="18"/>
                  <a:pt x="5" y="21"/>
                  <a:pt x="10" y="21"/>
                </a:cubicBezTo>
                <a:cubicBezTo>
                  <a:pt x="14" y="21"/>
                  <a:pt x="17" y="18"/>
                  <a:pt x="17" y="11"/>
                </a:cubicBezTo>
                <a:cubicBezTo>
                  <a:pt x="17" y="5"/>
                  <a:pt x="14" y="2"/>
                  <a:pt x="10" y="2"/>
                </a:cubicBezTo>
                <a:cubicBezTo>
                  <a:pt x="6" y="2"/>
                  <a:pt x="3" y="5"/>
                  <a:pt x="3" y="1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14" name="Freeform 170"/>
          <p:cNvSpPr/>
          <p:nvPr/>
        </p:nvSpPr>
        <p:spPr bwMode="auto">
          <a:xfrm>
            <a:off x="5600700" y="4156075"/>
            <a:ext cx="22225" cy="123825"/>
          </a:xfrm>
          <a:custGeom>
            <a:avLst/>
            <a:gdLst/>
            <a:ahLst/>
            <a:cxnLst>
              <a:cxn ang="0">
                <a:pos x="2" y="29"/>
              </a:cxn>
              <a:cxn ang="0">
                <a:pos x="4" y="31"/>
              </a:cxn>
              <a:cxn ang="0">
                <a:pos x="6" y="31"/>
              </a:cxn>
              <a:cxn ang="0">
                <a:pos x="6" y="33"/>
              </a:cxn>
              <a:cxn ang="0">
                <a:pos x="4" y="33"/>
              </a:cxn>
              <a:cxn ang="0">
                <a:pos x="0" y="29"/>
              </a:cxn>
              <a:cxn ang="0">
                <a:pos x="0" y="1"/>
              </a:cxn>
              <a:cxn ang="0">
                <a:pos x="2" y="0"/>
              </a:cxn>
              <a:cxn ang="0">
                <a:pos x="2" y="29"/>
              </a:cxn>
            </a:cxnLst>
            <a:rect l="0" t="0" r="r" b="b"/>
            <a:pathLst>
              <a:path w="6" h="33">
                <a:moveTo>
                  <a:pt x="2" y="29"/>
                </a:moveTo>
                <a:cubicBezTo>
                  <a:pt x="2" y="30"/>
                  <a:pt x="3" y="31"/>
                  <a:pt x="4" y="31"/>
                </a:cubicBezTo>
                <a:cubicBezTo>
                  <a:pt x="5" y="31"/>
                  <a:pt x="5" y="31"/>
                  <a:pt x="6" y="31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3"/>
                  <a:pt x="5" y="33"/>
                  <a:pt x="4" y="33"/>
                </a:cubicBezTo>
                <a:cubicBezTo>
                  <a:pt x="1" y="33"/>
                  <a:pt x="0" y="32"/>
                  <a:pt x="0" y="29"/>
                </a:cubicBezTo>
                <a:cubicBezTo>
                  <a:pt x="0" y="1"/>
                  <a:pt x="0" y="1"/>
                  <a:pt x="0" y="1"/>
                </a:cubicBezTo>
                <a:cubicBezTo>
                  <a:pt x="2" y="0"/>
                  <a:pt x="2" y="0"/>
                  <a:pt x="2" y="0"/>
                </a:cubicBezTo>
                <a:lnTo>
                  <a:pt x="2" y="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15" name="Freeform 171"/>
          <p:cNvSpPr>
            <a:spLocks noEditPoints="1"/>
          </p:cNvSpPr>
          <p:nvPr/>
        </p:nvSpPr>
        <p:spPr bwMode="auto">
          <a:xfrm>
            <a:off x="5638800" y="4194175"/>
            <a:ext cx="71438" cy="85725"/>
          </a:xfrm>
          <a:custGeom>
            <a:avLst/>
            <a:gdLst/>
            <a:ahLst/>
            <a:cxnLst>
              <a:cxn ang="0">
                <a:pos x="19" y="11"/>
              </a:cxn>
              <a:cxn ang="0">
                <a:pos x="10" y="23"/>
              </a:cxn>
              <a:cxn ang="0">
                <a:pos x="0" y="11"/>
              </a:cxn>
              <a:cxn ang="0">
                <a:pos x="10" y="0"/>
              </a:cxn>
              <a:cxn ang="0">
                <a:pos x="19" y="11"/>
              </a:cxn>
              <a:cxn ang="0">
                <a:pos x="3" y="11"/>
              </a:cxn>
              <a:cxn ang="0">
                <a:pos x="10" y="21"/>
              </a:cxn>
              <a:cxn ang="0">
                <a:pos x="17" y="11"/>
              </a:cxn>
              <a:cxn ang="0">
                <a:pos x="10" y="2"/>
              </a:cxn>
              <a:cxn ang="0">
                <a:pos x="3" y="11"/>
              </a:cxn>
            </a:cxnLst>
            <a:rect l="0" t="0" r="r" b="b"/>
            <a:pathLst>
              <a:path w="19" h="23">
                <a:moveTo>
                  <a:pt x="19" y="11"/>
                </a:moveTo>
                <a:cubicBezTo>
                  <a:pt x="19" y="19"/>
                  <a:pt x="16" y="23"/>
                  <a:pt x="10" y="23"/>
                </a:cubicBezTo>
                <a:cubicBezTo>
                  <a:pt x="4" y="23"/>
                  <a:pt x="0" y="19"/>
                  <a:pt x="0" y="11"/>
                </a:cubicBezTo>
                <a:cubicBezTo>
                  <a:pt x="0" y="4"/>
                  <a:pt x="4" y="0"/>
                  <a:pt x="10" y="0"/>
                </a:cubicBezTo>
                <a:cubicBezTo>
                  <a:pt x="16" y="0"/>
                  <a:pt x="19" y="4"/>
                  <a:pt x="19" y="11"/>
                </a:cubicBezTo>
                <a:close/>
                <a:moveTo>
                  <a:pt x="3" y="11"/>
                </a:moveTo>
                <a:cubicBezTo>
                  <a:pt x="3" y="18"/>
                  <a:pt x="5" y="21"/>
                  <a:pt x="10" y="21"/>
                </a:cubicBezTo>
                <a:cubicBezTo>
                  <a:pt x="14" y="21"/>
                  <a:pt x="17" y="18"/>
                  <a:pt x="17" y="11"/>
                </a:cubicBezTo>
                <a:cubicBezTo>
                  <a:pt x="17" y="5"/>
                  <a:pt x="14" y="2"/>
                  <a:pt x="10" y="2"/>
                </a:cubicBezTo>
                <a:cubicBezTo>
                  <a:pt x="5" y="2"/>
                  <a:pt x="3" y="5"/>
                  <a:pt x="3" y="1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16" name="Freeform 172"/>
          <p:cNvSpPr/>
          <p:nvPr/>
        </p:nvSpPr>
        <p:spPr bwMode="auto">
          <a:xfrm>
            <a:off x="5738813" y="4194175"/>
            <a:ext cx="41275" cy="85725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1" y="2"/>
              </a:cxn>
              <a:cxn ang="0">
                <a:pos x="9" y="2"/>
              </a:cxn>
              <a:cxn ang="0">
                <a:pos x="2" y="9"/>
              </a:cxn>
              <a:cxn ang="0">
                <a:pos x="2" y="23"/>
              </a:cxn>
              <a:cxn ang="0">
                <a:pos x="0" y="23"/>
              </a:cxn>
              <a:cxn ang="0">
                <a:pos x="0" y="0"/>
              </a:cxn>
              <a:cxn ang="0">
                <a:pos x="2" y="0"/>
              </a:cxn>
              <a:cxn ang="0">
                <a:pos x="2" y="5"/>
              </a:cxn>
              <a:cxn ang="0">
                <a:pos x="9" y="0"/>
              </a:cxn>
              <a:cxn ang="0">
                <a:pos x="11" y="0"/>
              </a:cxn>
            </a:cxnLst>
            <a:rect l="0" t="0" r="r" b="b"/>
            <a:pathLst>
              <a:path w="11" h="23">
                <a:moveTo>
                  <a:pt x="11" y="0"/>
                </a:move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9" y="2"/>
                  <a:pt x="9" y="2"/>
                </a:cubicBezTo>
                <a:cubicBezTo>
                  <a:pt x="5" y="2"/>
                  <a:pt x="4" y="4"/>
                  <a:pt x="2" y="9"/>
                </a:cubicBezTo>
                <a:cubicBezTo>
                  <a:pt x="2" y="23"/>
                  <a:pt x="2" y="23"/>
                  <a:pt x="2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5"/>
                  <a:pt x="2" y="5"/>
                  <a:pt x="2" y="5"/>
                </a:cubicBezTo>
                <a:cubicBezTo>
                  <a:pt x="4" y="1"/>
                  <a:pt x="6" y="0"/>
                  <a:pt x="9" y="0"/>
                </a:cubicBezTo>
                <a:cubicBezTo>
                  <a:pt x="10" y="0"/>
                  <a:pt x="10" y="0"/>
                  <a:pt x="11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17" name="Freeform 173"/>
          <p:cNvSpPr>
            <a:spLocks noEditPoints="1"/>
          </p:cNvSpPr>
          <p:nvPr/>
        </p:nvSpPr>
        <p:spPr bwMode="auto">
          <a:xfrm>
            <a:off x="5792788" y="4194175"/>
            <a:ext cx="66675" cy="85725"/>
          </a:xfrm>
          <a:custGeom>
            <a:avLst/>
            <a:gdLst/>
            <a:ahLst/>
            <a:cxnLst>
              <a:cxn ang="0">
                <a:pos x="18" y="12"/>
              </a:cxn>
              <a:cxn ang="0">
                <a:pos x="3" y="12"/>
              </a:cxn>
              <a:cxn ang="0">
                <a:pos x="10" y="21"/>
              </a:cxn>
              <a:cxn ang="0">
                <a:pos x="16" y="19"/>
              </a:cxn>
              <a:cxn ang="0">
                <a:pos x="17" y="21"/>
              </a:cxn>
              <a:cxn ang="0">
                <a:pos x="10" y="23"/>
              </a:cxn>
              <a:cxn ang="0">
                <a:pos x="0" y="12"/>
              </a:cxn>
              <a:cxn ang="0">
                <a:pos x="9" y="0"/>
              </a:cxn>
              <a:cxn ang="0">
                <a:pos x="18" y="11"/>
              </a:cxn>
              <a:cxn ang="0">
                <a:pos x="18" y="12"/>
              </a:cxn>
              <a:cxn ang="0">
                <a:pos x="15" y="10"/>
              </a:cxn>
              <a:cxn ang="0">
                <a:pos x="9" y="2"/>
              </a:cxn>
              <a:cxn ang="0">
                <a:pos x="3" y="10"/>
              </a:cxn>
              <a:cxn ang="0">
                <a:pos x="15" y="10"/>
              </a:cxn>
            </a:cxnLst>
            <a:rect l="0" t="0" r="r" b="b"/>
            <a:pathLst>
              <a:path w="18" h="23">
                <a:moveTo>
                  <a:pt x="18" y="12"/>
                </a:moveTo>
                <a:cubicBezTo>
                  <a:pt x="3" y="12"/>
                  <a:pt x="3" y="12"/>
                  <a:pt x="3" y="12"/>
                </a:cubicBezTo>
                <a:cubicBezTo>
                  <a:pt x="3" y="19"/>
                  <a:pt x="6" y="21"/>
                  <a:pt x="10" y="21"/>
                </a:cubicBezTo>
                <a:cubicBezTo>
                  <a:pt x="12" y="21"/>
                  <a:pt x="14" y="20"/>
                  <a:pt x="16" y="19"/>
                </a:cubicBezTo>
                <a:cubicBezTo>
                  <a:pt x="17" y="21"/>
                  <a:pt x="17" y="21"/>
                  <a:pt x="17" y="21"/>
                </a:cubicBezTo>
                <a:cubicBezTo>
                  <a:pt x="15" y="22"/>
                  <a:pt x="13" y="23"/>
                  <a:pt x="10" y="23"/>
                </a:cubicBezTo>
                <a:cubicBezTo>
                  <a:pt x="4" y="23"/>
                  <a:pt x="0" y="19"/>
                  <a:pt x="0" y="12"/>
                </a:cubicBezTo>
                <a:cubicBezTo>
                  <a:pt x="0" y="4"/>
                  <a:pt x="3" y="0"/>
                  <a:pt x="9" y="0"/>
                </a:cubicBezTo>
                <a:cubicBezTo>
                  <a:pt x="15" y="0"/>
                  <a:pt x="18" y="4"/>
                  <a:pt x="18" y="11"/>
                </a:cubicBezTo>
                <a:cubicBezTo>
                  <a:pt x="18" y="11"/>
                  <a:pt x="18" y="12"/>
                  <a:pt x="18" y="12"/>
                </a:cubicBezTo>
                <a:close/>
                <a:moveTo>
                  <a:pt x="15" y="10"/>
                </a:moveTo>
                <a:cubicBezTo>
                  <a:pt x="15" y="5"/>
                  <a:pt x="13" y="2"/>
                  <a:pt x="9" y="2"/>
                </a:cubicBezTo>
                <a:cubicBezTo>
                  <a:pt x="6" y="2"/>
                  <a:pt x="3" y="4"/>
                  <a:pt x="3" y="10"/>
                </a:cubicBezTo>
                <a:cubicBezTo>
                  <a:pt x="15" y="10"/>
                  <a:pt x="15" y="10"/>
                  <a:pt x="15" y="1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18" name="Freeform 174"/>
          <p:cNvSpPr/>
          <p:nvPr/>
        </p:nvSpPr>
        <p:spPr bwMode="auto">
          <a:xfrm>
            <a:off x="4216400" y="4389438"/>
            <a:ext cx="109538" cy="85725"/>
          </a:xfrm>
          <a:custGeom>
            <a:avLst/>
            <a:gdLst/>
            <a:ahLst/>
            <a:cxnLst>
              <a:cxn ang="0">
                <a:pos x="29" y="7"/>
              </a:cxn>
              <a:cxn ang="0">
                <a:pos x="29" y="23"/>
              </a:cxn>
              <a:cxn ang="0">
                <a:pos x="26" y="23"/>
              </a:cxn>
              <a:cxn ang="0">
                <a:pos x="26" y="7"/>
              </a:cxn>
              <a:cxn ang="0">
                <a:pos x="22" y="2"/>
              </a:cxn>
              <a:cxn ang="0">
                <a:pos x="16" y="7"/>
              </a:cxn>
              <a:cxn ang="0">
                <a:pos x="16" y="23"/>
              </a:cxn>
              <a:cxn ang="0">
                <a:pos x="13" y="23"/>
              </a:cxn>
              <a:cxn ang="0">
                <a:pos x="13" y="7"/>
              </a:cxn>
              <a:cxn ang="0">
                <a:pos x="9" y="2"/>
              </a:cxn>
              <a:cxn ang="0">
                <a:pos x="3" y="7"/>
              </a:cxn>
              <a:cxn ang="0">
                <a:pos x="3" y="23"/>
              </a:cxn>
              <a:cxn ang="0">
                <a:pos x="0" y="23"/>
              </a:cxn>
              <a:cxn ang="0">
                <a:pos x="0" y="0"/>
              </a:cxn>
              <a:cxn ang="0">
                <a:pos x="2" y="0"/>
              </a:cxn>
              <a:cxn ang="0">
                <a:pos x="3" y="4"/>
              </a:cxn>
              <a:cxn ang="0">
                <a:pos x="10" y="0"/>
              </a:cxn>
              <a:cxn ang="0">
                <a:pos x="15" y="4"/>
              </a:cxn>
              <a:cxn ang="0">
                <a:pos x="23" y="0"/>
              </a:cxn>
              <a:cxn ang="0">
                <a:pos x="29" y="7"/>
              </a:cxn>
            </a:cxnLst>
            <a:rect l="0" t="0" r="r" b="b"/>
            <a:pathLst>
              <a:path w="29" h="23">
                <a:moveTo>
                  <a:pt x="29" y="7"/>
                </a:moveTo>
                <a:cubicBezTo>
                  <a:pt x="29" y="23"/>
                  <a:pt x="29" y="23"/>
                  <a:pt x="29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4"/>
                  <a:pt x="24" y="2"/>
                  <a:pt x="22" y="2"/>
                </a:cubicBezTo>
                <a:cubicBezTo>
                  <a:pt x="19" y="2"/>
                  <a:pt x="17" y="4"/>
                  <a:pt x="16" y="7"/>
                </a:cubicBezTo>
                <a:cubicBezTo>
                  <a:pt x="16" y="23"/>
                  <a:pt x="16" y="23"/>
                  <a:pt x="16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4"/>
                  <a:pt x="12" y="2"/>
                  <a:pt x="9" y="2"/>
                </a:cubicBezTo>
                <a:cubicBezTo>
                  <a:pt x="6" y="2"/>
                  <a:pt x="5" y="4"/>
                  <a:pt x="3" y="7"/>
                </a:cubicBezTo>
                <a:cubicBezTo>
                  <a:pt x="3" y="23"/>
                  <a:pt x="3" y="23"/>
                  <a:pt x="3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4"/>
                  <a:pt x="3" y="4"/>
                  <a:pt x="3" y="4"/>
                </a:cubicBezTo>
                <a:cubicBezTo>
                  <a:pt x="4" y="2"/>
                  <a:pt x="7" y="0"/>
                  <a:pt x="10" y="0"/>
                </a:cubicBezTo>
                <a:cubicBezTo>
                  <a:pt x="13" y="0"/>
                  <a:pt x="15" y="2"/>
                  <a:pt x="15" y="4"/>
                </a:cubicBezTo>
                <a:cubicBezTo>
                  <a:pt x="17" y="2"/>
                  <a:pt x="20" y="0"/>
                  <a:pt x="23" y="0"/>
                </a:cubicBezTo>
                <a:cubicBezTo>
                  <a:pt x="26" y="0"/>
                  <a:pt x="29" y="3"/>
                  <a:pt x="29" y="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19" name="Freeform 175"/>
          <p:cNvSpPr>
            <a:spLocks noEditPoints="1"/>
          </p:cNvSpPr>
          <p:nvPr/>
        </p:nvSpPr>
        <p:spPr bwMode="auto">
          <a:xfrm>
            <a:off x="4348163" y="4389438"/>
            <a:ext cx="71438" cy="88900"/>
          </a:xfrm>
          <a:custGeom>
            <a:avLst/>
            <a:gdLst/>
            <a:ahLst/>
            <a:cxnLst>
              <a:cxn ang="0">
                <a:pos x="17" y="18"/>
              </a:cxn>
              <a:cxn ang="0">
                <a:pos x="19" y="22"/>
              </a:cxn>
              <a:cxn ang="0">
                <a:pos x="18" y="24"/>
              </a:cxn>
              <a:cxn ang="0">
                <a:pos x="15" y="20"/>
              </a:cxn>
              <a:cxn ang="0">
                <a:pos x="7" y="24"/>
              </a:cxn>
              <a:cxn ang="0">
                <a:pos x="0" y="17"/>
              </a:cxn>
              <a:cxn ang="0">
                <a:pos x="10" y="10"/>
              </a:cxn>
              <a:cxn ang="0">
                <a:pos x="14" y="10"/>
              </a:cxn>
              <a:cxn ang="0">
                <a:pos x="14" y="7"/>
              </a:cxn>
              <a:cxn ang="0">
                <a:pos x="9" y="2"/>
              </a:cxn>
              <a:cxn ang="0">
                <a:pos x="3" y="3"/>
              </a:cxn>
              <a:cxn ang="0">
                <a:pos x="2" y="1"/>
              </a:cxn>
              <a:cxn ang="0">
                <a:pos x="9" y="0"/>
              </a:cxn>
              <a:cxn ang="0">
                <a:pos x="17" y="7"/>
              </a:cxn>
              <a:cxn ang="0">
                <a:pos x="17" y="18"/>
              </a:cxn>
              <a:cxn ang="0">
                <a:pos x="14" y="18"/>
              </a:cxn>
              <a:cxn ang="0">
                <a:pos x="14" y="11"/>
              </a:cxn>
              <a:cxn ang="0">
                <a:pos x="10" y="11"/>
              </a:cxn>
              <a:cxn ang="0">
                <a:pos x="3" y="17"/>
              </a:cxn>
              <a:cxn ang="0">
                <a:pos x="8" y="22"/>
              </a:cxn>
              <a:cxn ang="0">
                <a:pos x="14" y="18"/>
              </a:cxn>
            </a:cxnLst>
            <a:rect l="0" t="0" r="r" b="b"/>
            <a:pathLst>
              <a:path w="19" h="24">
                <a:moveTo>
                  <a:pt x="17" y="18"/>
                </a:moveTo>
                <a:cubicBezTo>
                  <a:pt x="17" y="21"/>
                  <a:pt x="17" y="22"/>
                  <a:pt x="19" y="22"/>
                </a:cubicBezTo>
                <a:cubicBezTo>
                  <a:pt x="18" y="24"/>
                  <a:pt x="18" y="24"/>
                  <a:pt x="18" y="24"/>
                </a:cubicBezTo>
                <a:cubicBezTo>
                  <a:pt x="16" y="23"/>
                  <a:pt x="15" y="22"/>
                  <a:pt x="15" y="20"/>
                </a:cubicBezTo>
                <a:cubicBezTo>
                  <a:pt x="13" y="23"/>
                  <a:pt x="10" y="24"/>
                  <a:pt x="7" y="24"/>
                </a:cubicBezTo>
                <a:cubicBezTo>
                  <a:pt x="3" y="24"/>
                  <a:pt x="0" y="21"/>
                  <a:pt x="0" y="17"/>
                </a:cubicBezTo>
                <a:cubicBezTo>
                  <a:pt x="0" y="12"/>
                  <a:pt x="4" y="10"/>
                  <a:pt x="10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4"/>
                  <a:pt x="13" y="2"/>
                  <a:pt x="9" y="2"/>
                </a:cubicBezTo>
                <a:cubicBezTo>
                  <a:pt x="7" y="2"/>
                  <a:pt x="5" y="3"/>
                  <a:pt x="3" y="3"/>
                </a:cubicBezTo>
                <a:cubicBezTo>
                  <a:pt x="2" y="1"/>
                  <a:pt x="2" y="1"/>
                  <a:pt x="2" y="1"/>
                </a:cubicBezTo>
                <a:cubicBezTo>
                  <a:pt x="5" y="0"/>
                  <a:pt x="7" y="0"/>
                  <a:pt x="9" y="0"/>
                </a:cubicBezTo>
                <a:cubicBezTo>
                  <a:pt x="14" y="0"/>
                  <a:pt x="17" y="3"/>
                  <a:pt x="17" y="7"/>
                </a:cubicBezTo>
                <a:lnTo>
                  <a:pt x="17" y="18"/>
                </a:lnTo>
                <a:close/>
                <a:moveTo>
                  <a:pt x="14" y="18"/>
                </a:moveTo>
                <a:cubicBezTo>
                  <a:pt x="14" y="11"/>
                  <a:pt x="14" y="11"/>
                  <a:pt x="14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6" y="11"/>
                  <a:pt x="3" y="13"/>
                  <a:pt x="3" y="17"/>
                </a:cubicBezTo>
                <a:cubicBezTo>
                  <a:pt x="3" y="20"/>
                  <a:pt x="5" y="22"/>
                  <a:pt x="8" y="22"/>
                </a:cubicBezTo>
                <a:cubicBezTo>
                  <a:pt x="11" y="22"/>
                  <a:pt x="13" y="20"/>
                  <a:pt x="14" y="1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20" name="Freeform 176"/>
          <p:cNvSpPr>
            <a:spLocks noEditPoints="1"/>
          </p:cNvSpPr>
          <p:nvPr/>
        </p:nvSpPr>
        <p:spPr bwMode="auto">
          <a:xfrm>
            <a:off x="4433888" y="4381500"/>
            <a:ext cx="76200" cy="127000"/>
          </a:xfrm>
          <a:custGeom>
            <a:avLst/>
            <a:gdLst/>
            <a:ahLst/>
            <a:cxnLst>
              <a:cxn ang="0">
                <a:pos x="20" y="3"/>
              </a:cxn>
              <a:cxn ang="0">
                <a:pos x="14" y="4"/>
              </a:cxn>
              <a:cxn ang="0">
                <a:pos x="18" y="10"/>
              </a:cxn>
              <a:cxn ang="0">
                <a:pos x="9" y="17"/>
              </a:cxn>
              <a:cxn ang="0">
                <a:pos x="6" y="17"/>
              </a:cxn>
              <a:cxn ang="0">
                <a:pos x="5" y="19"/>
              </a:cxn>
              <a:cxn ang="0">
                <a:pos x="8" y="22"/>
              </a:cxn>
              <a:cxn ang="0">
                <a:pos x="12" y="22"/>
              </a:cxn>
              <a:cxn ang="0">
                <a:pos x="19" y="28"/>
              </a:cxn>
              <a:cxn ang="0">
                <a:pos x="9" y="34"/>
              </a:cxn>
              <a:cxn ang="0">
                <a:pos x="0" y="28"/>
              </a:cxn>
              <a:cxn ang="0">
                <a:pos x="2" y="28"/>
              </a:cxn>
              <a:cxn ang="0">
                <a:pos x="9" y="32"/>
              </a:cxn>
              <a:cxn ang="0">
                <a:pos x="17" y="28"/>
              </a:cxn>
              <a:cxn ang="0">
                <a:pos x="11" y="24"/>
              </a:cxn>
              <a:cxn ang="0">
                <a:pos x="8" y="24"/>
              </a:cxn>
              <a:cxn ang="0">
                <a:pos x="2" y="20"/>
              </a:cxn>
              <a:cxn ang="0">
                <a:pos x="5" y="16"/>
              </a:cxn>
              <a:cxn ang="0">
                <a:pos x="1" y="10"/>
              </a:cxn>
              <a:cxn ang="0">
                <a:pos x="9" y="2"/>
              </a:cxn>
              <a:cxn ang="0">
                <a:pos x="19" y="0"/>
              </a:cxn>
              <a:cxn ang="0">
                <a:pos x="20" y="3"/>
              </a:cxn>
              <a:cxn ang="0">
                <a:pos x="3" y="10"/>
              </a:cxn>
              <a:cxn ang="0">
                <a:pos x="9" y="15"/>
              </a:cxn>
              <a:cxn ang="0">
                <a:pos x="15" y="10"/>
              </a:cxn>
              <a:cxn ang="0">
                <a:pos x="9" y="4"/>
              </a:cxn>
              <a:cxn ang="0">
                <a:pos x="3" y="10"/>
              </a:cxn>
            </a:cxnLst>
            <a:rect l="0" t="0" r="r" b="b"/>
            <a:pathLst>
              <a:path w="20" h="34">
                <a:moveTo>
                  <a:pt x="20" y="3"/>
                </a:moveTo>
                <a:cubicBezTo>
                  <a:pt x="18" y="3"/>
                  <a:pt x="16" y="4"/>
                  <a:pt x="14" y="4"/>
                </a:cubicBezTo>
                <a:cubicBezTo>
                  <a:pt x="16" y="5"/>
                  <a:pt x="18" y="7"/>
                  <a:pt x="18" y="10"/>
                </a:cubicBezTo>
                <a:cubicBezTo>
                  <a:pt x="18" y="14"/>
                  <a:pt x="14" y="17"/>
                  <a:pt x="9" y="17"/>
                </a:cubicBezTo>
                <a:cubicBezTo>
                  <a:pt x="8" y="17"/>
                  <a:pt x="7" y="17"/>
                  <a:pt x="6" y="17"/>
                </a:cubicBezTo>
                <a:cubicBezTo>
                  <a:pt x="5" y="17"/>
                  <a:pt x="5" y="18"/>
                  <a:pt x="5" y="19"/>
                </a:cubicBezTo>
                <a:cubicBezTo>
                  <a:pt x="5" y="21"/>
                  <a:pt x="5" y="22"/>
                  <a:pt x="8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6" y="22"/>
                  <a:pt x="19" y="24"/>
                  <a:pt x="19" y="28"/>
                </a:cubicBezTo>
                <a:cubicBezTo>
                  <a:pt x="19" y="32"/>
                  <a:pt x="16" y="34"/>
                  <a:pt x="9" y="34"/>
                </a:cubicBezTo>
                <a:cubicBezTo>
                  <a:pt x="2" y="34"/>
                  <a:pt x="0" y="32"/>
                  <a:pt x="0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31"/>
                  <a:pt x="4" y="32"/>
                  <a:pt x="9" y="32"/>
                </a:cubicBezTo>
                <a:cubicBezTo>
                  <a:pt x="15" y="32"/>
                  <a:pt x="17" y="31"/>
                  <a:pt x="17" y="28"/>
                </a:cubicBezTo>
                <a:cubicBezTo>
                  <a:pt x="17" y="25"/>
                  <a:pt x="15" y="24"/>
                  <a:pt x="11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2" y="22"/>
                  <a:pt x="2" y="20"/>
                </a:cubicBezTo>
                <a:cubicBezTo>
                  <a:pt x="2" y="18"/>
                  <a:pt x="3" y="17"/>
                  <a:pt x="5" y="16"/>
                </a:cubicBezTo>
                <a:cubicBezTo>
                  <a:pt x="2" y="15"/>
                  <a:pt x="1" y="13"/>
                  <a:pt x="1" y="10"/>
                </a:cubicBezTo>
                <a:cubicBezTo>
                  <a:pt x="1" y="5"/>
                  <a:pt x="4" y="2"/>
                  <a:pt x="9" y="2"/>
                </a:cubicBezTo>
                <a:cubicBezTo>
                  <a:pt x="15" y="2"/>
                  <a:pt x="17" y="1"/>
                  <a:pt x="19" y="0"/>
                </a:cubicBezTo>
                <a:lnTo>
                  <a:pt x="20" y="3"/>
                </a:lnTo>
                <a:close/>
                <a:moveTo>
                  <a:pt x="3" y="10"/>
                </a:moveTo>
                <a:cubicBezTo>
                  <a:pt x="3" y="13"/>
                  <a:pt x="6" y="15"/>
                  <a:pt x="9" y="15"/>
                </a:cubicBezTo>
                <a:cubicBezTo>
                  <a:pt x="13" y="15"/>
                  <a:pt x="15" y="13"/>
                  <a:pt x="15" y="10"/>
                </a:cubicBezTo>
                <a:cubicBezTo>
                  <a:pt x="15" y="6"/>
                  <a:pt x="13" y="4"/>
                  <a:pt x="9" y="4"/>
                </a:cubicBezTo>
                <a:cubicBezTo>
                  <a:pt x="5" y="4"/>
                  <a:pt x="3" y="6"/>
                  <a:pt x="3" y="1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21" name="Freeform 177"/>
          <p:cNvSpPr/>
          <p:nvPr/>
        </p:nvSpPr>
        <p:spPr bwMode="auto">
          <a:xfrm>
            <a:off x="4529138" y="4389438"/>
            <a:ext cx="58738" cy="85725"/>
          </a:xfrm>
          <a:custGeom>
            <a:avLst/>
            <a:gdLst/>
            <a:ahLst/>
            <a:cxnLst>
              <a:cxn ang="0">
                <a:pos x="16" y="7"/>
              </a:cxn>
              <a:cxn ang="0">
                <a:pos x="16" y="23"/>
              </a:cxn>
              <a:cxn ang="0">
                <a:pos x="14" y="23"/>
              </a:cxn>
              <a:cxn ang="0">
                <a:pos x="14" y="7"/>
              </a:cxn>
              <a:cxn ang="0">
                <a:pos x="10" y="2"/>
              </a:cxn>
              <a:cxn ang="0">
                <a:pos x="2" y="7"/>
              </a:cxn>
              <a:cxn ang="0">
                <a:pos x="2" y="23"/>
              </a:cxn>
              <a:cxn ang="0">
                <a:pos x="0" y="23"/>
              </a:cxn>
              <a:cxn ang="0">
                <a:pos x="0" y="0"/>
              </a:cxn>
              <a:cxn ang="0">
                <a:pos x="2" y="0"/>
              </a:cxn>
              <a:cxn ang="0">
                <a:pos x="2" y="4"/>
              </a:cxn>
              <a:cxn ang="0">
                <a:pos x="10" y="0"/>
              </a:cxn>
              <a:cxn ang="0">
                <a:pos x="16" y="7"/>
              </a:cxn>
            </a:cxnLst>
            <a:rect l="0" t="0" r="r" b="b"/>
            <a:pathLst>
              <a:path w="16" h="23">
                <a:moveTo>
                  <a:pt x="16" y="7"/>
                </a:moveTo>
                <a:cubicBezTo>
                  <a:pt x="16" y="23"/>
                  <a:pt x="16" y="23"/>
                  <a:pt x="16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4"/>
                  <a:pt x="12" y="2"/>
                  <a:pt x="10" y="2"/>
                </a:cubicBezTo>
                <a:cubicBezTo>
                  <a:pt x="6" y="2"/>
                  <a:pt x="4" y="4"/>
                  <a:pt x="2" y="7"/>
                </a:cubicBezTo>
                <a:cubicBezTo>
                  <a:pt x="2" y="23"/>
                  <a:pt x="2" y="23"/>
                  <a:pt x="2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4"/>
                  <a:pt x="2" y="4"/>
                  <a:pt x="2" y="4"/>
                </a:cubicBezTo>
                <a:cubicBezTo>
                  <a:pt x="4" y="2"/>
                  <a:pt x="7" y="0"/>
                  <a:pt x="10" y="0"/>
                </a:cubicBezTo>
                <a:cubicBezTo>
                  <a:pt x="14" y="0"/>
                  <a:pt x="16" y="3"/>
                  <a:pt x="16" y="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22" name="Freeform 178"/>
          <p:cNvSpPr>
            <a:spLocks noEditPoints="1"/>
          </p:cNvSpPr>
          <p:nvPr/>
        </p:nvSpPr>
        <p:spPr bwMode="auto">
          <a:xfrm>
            <a:off x="4614863" y="4389438"/>
            <a:ext cx="71438" cy="88900"/>
          </a:xfrm>
          <a:custGeom>
            <a:avLst/>
            <a:gdLst/>
            <a:ahLst/>
            <a:cxnLst>
              <a:cxn ang="0">
                <a:pos x="17" y="18"/>
              </a:cxn>
              <a:cxn ang="0">
                <a:pos x="19" y="22"/>
              </a:cxn>
              <a:cxn ang="0">
                <a:pos x="18" y="24"/>
              </a:cxn>
              <a:cxn ang="0">
                <a:pos x="14" y="20"/>
              </a:cxn>
              <a:cxn ang="0">
                <a:pos x="7" y="24"/>
              </a:cxn>
              <a:cxn ang="0">
                <a:pos x="0" y="17"/>
              </a:cxn>
              <a:cxn ang="0">
                <a:pos x="10" y="10"/>
              </a:cxn>
              <a:cxn ang="0">
                <a:pos x="14" y="10"/>
              </a:cxn>
              <a:cxn ang="0">
                <a:pos x="14" y="7"/>
              </a:cxn>
              <a:cxn ang="0">
                <a:pos x="9" y="2"/>
              </a:cxn>
              <a:cxn ang="0">
                <a:pos x="3" y="3"/>
              </a:cxn>
              <a:cxn ang="0">
                <a:pos x="2" y="1"/>
              </a:cxn>
              <a:cxn ang="0">
                <a:pos x="9" y="0"/>
              </a:cxn>
              <a:cxn ang="0">
                <a:pos x="17" y="7"/>
              </a:cxn>
              <a:cxn ang="0">
                <a:pos x="17" y="18"/>
              </a:cxn>
              <a:cxn ang="0">
                <a:pos x="14" y="18"/>
              </a:cxn>
              <a:cxn ang="0">
                <a:pos x="14" y="11"/>
              </a:cxn>
              <a:cxn ang="0">
                <a:pos x="10" y="11"/>
              </a:cxn>
              <a:cxn ang="0">
                <a:pos x="3" y="17"/>
              </a:cxn>
              <a:cxn ang="0">
                <a:pos x="8" y="22"/>
              </a:cxn>
              <a:cxn ang="0">
                <a:pos x="14" y="18"/>
              </a:cxn>
            </a:cxnLst>
            <a:rect l="0" t="0" r="r" b="b"/>
            <a:pathLst>
              <a:path w="19" h="24">
                <a:moveTo>
                  <a:pt x="17" y="18"/>
                </a:moveTo>
                <a:cubicBezTo>
                  <a:pt x="17" y="21"/>
                  <a:pt x="17" y="22"/>
                  <a:pt x="19" y="22"/>
                </a:cubicBezTo>
                <a:cubicBezTo>
                  <a:pt x="18" y="24"/>
                  <a:pt x="18" y="24"/>
                  <a:pt x="18" y="24"/>
                </a:cubicBezTo>
                <a:cubicBezTo>
                  <a:pt x="16" y="23"/>
                  <a:pt x="15" y="22"/>
                  <a:pt x="14" y="20"/>
                </a:cubicBezTo>
                <a:cubicBezTo>
                  <a:pt x="13" y="23"/>
                  <a:pt x="10" y="24"/>
                  <a:pt x="7" y="24"/>
                </a:cubicBezTo>
                <a:cubicBezTo>
                  <a:pt x="3" y="24"/>
                  <a:pt x="0" y="21"/>
                  <a:pt x="0" y="17"/>
                </a:cubicBezTo>
                <a:cubicBezTo>
                  <a:pt x="0" y="12"/>
                  <a:pt x="4" y="10"/>
                  <a:pt x="10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4"/>
                  <a:pt x="13" y="2"/>
                  <a:pt x="9" y="2"/>
                </a:cubicBezTo>
                <a:cubicBezTo>
                  <a:pt x="7" y="2"/>
                  <a:pt x="5" y="3"/>
                  <a:pt x="3" y="3"/>
                </a:cubicBezTo>
                <a:cubicBezTo>
                  <a:pt x="2" y="1"/>
                  <a:pt x="2" y="1"/>
                  <a:pt x="2" y="1"/>
                </a:cubicBezTo>
                <a:cubicBezTo>
                  <a:pt x="5" y="0"/>
                  <a:pt x="7" y="0"/>
                  <a:pt x="9" y="0"/>
                </a:cubicBezTo>
                <a:cubicBezTo>
                  <a:pt x="14" y="0"/>
                  <a:pt x="17" y="3"/>
                  <a:pt x="17" y="7"/>
                </a:cubicBezTo>
                <a:lnTo>
                  <a:pt x="17" y="18"/>
                </a:lnTo>
                <a:close/>
                <a:moveTo>
                  <a:pt x="14" y="18"/>
                </a:moveTo>
                <a:cubicBezTo>
                  <a:pt x="14" y="11"/>
                  <a:pt x="14" y="11"/>
                  <a:pt x="14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6" y="11"/>
                  <a:pt x="3" y="13"/>
                  <a:pt x="3" y="17"/>
                </a:cubicBezTo>
                <a:cubicBezTo>
                  <a:pt x="3" y="20"/>
                  <a:pt x="5" y="22"/>
                  <a:pt x="8" y="22"/>
                </a:cubicBezTo>
                <a:cubicBezTo>
                  <a:pt x="11" y="22"/>
                  <a:pt x="13" y="20"/>
                  <a:pt x="14" y="1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23" name="Freeform 179"/>
          <p:cNvSpPr>
            <a:spLocks noEditPoints="1"/>
          </p:cNvSpPr>
          <p:nvPr/>
        </p:nvSpPr>
        <p:spPr bwMode="auto">
          <a:xfrm>
            <a:off x="4749800" y="4389438"/>
            <a:ext cx="66675" cy="88900"/>
          </a:xfrm>
          <a:custGeom>
            <a:avLst/>
            <a:gdLst/>
            <a:ahLst/>
            <a:cxnLst>
              <a:cxn ang="0">
                <a:pos x="16" y="18"/>
              </a:cxn>
              <a:cxn ang="0">
                <a:pos x="18" y="22"/>
              </a:cxn>
              <a:cxn ang="0">
                <a:pos x="18" y="24"/>
              </a:cxn>
              <a:cxn ang="0">
                <a:pos x="14" y="20"/>
              </a:cxn>
              <a:cxn ang="0">
                <a:pos x="7" y="24"/>
              </a:cxn>
              <a:cxn ang="0">
                <a:pos x="0" y="17"/>
              </a:cxn>
              <a:cxn ang="0">
                <a:pos x="9" y="10"/>
              </a:cxn>
              <a:cxn ang="0">
                <a:pos x="14" y="10"/>
              </a:cxn>
              <a:cxn ang="0">
                <a:pos x="14" y="7"/>
              </a:cxn>
              <a:cxn ang="0">
                <a:pos x="8" y="2"/>
              </a:cxn>
              <a:cxn ang="0">
                <a:pos x="2" y="3"/>
              </a:cxn>
              <a:cxn ang="0">
                <a:pos x="2" y="1"/>
              </a:cxn>
              <a:cxn ang="0">
                <a:pos x="9" y="0"/>
              </a:cxn>
              <a:cxn ang="0">
                <a:pos x="16" y="7"/>
              </a:cxn>
              <a:cxn ang="0">
                <a:pos x="16" y="18"/>
              </a:cxn>
              <a:cxn ang="0">
                <a:pos x="14" y="18"/>
              </a:cxn>
              <a:cxn ang="0">
                <a:pos x="14" y="11"/>
              </a:cxn>
              <a:cxn ang="0">
                <a:pos x="10" y="11"/>
              </a:cxn>
              <a:cxn ang="0">
                <a:pos x="3" y="17"/>
              </a:cxn>
              <a:cxn ang="0">
                <a:pos x="7" y="22"/>
              </a:cxn>
              <a:cxn ang="0">
                <a:pos x="14" y="18"/>
              </a:cxn>
            </a:cxnLst>
            <a:rect l="0" t="0" r="r" b="b"/>
            <a:pathLst>
              <a:path w="18" h="24">
                <a:moveTo>
                  <a:pt x="16" y="18"/>
                </a:moveTo>
                <a:cubicBezTo>
                  <a:pt x="16" y="21"/>
                  <a:pt x="17" y="22"/>
                  <a:pt x="18" y="22"/>
                </a:cubicBezTo>
                <a:cubicBezTo>
                  <a:pt x="18" y="24"/>
                  <a:pt x="18" y="24"/>
                  <a:pt x="18" y="24"/>
                </a:cubicBezTo>
                <a:cubicBezTo>
                  <a:pt x="16" y="23"/>
                  <a:pt x="14" y="22"/>
                  <a:pt x="14" y="20"/>
                </a:cubicBezTo>
                <a:cubicBezTo>
                  <a:pt x="12" y="23"/>
                  <a:pt x="10" y="24"/>
                  <a:pt x="7" y="24"/>
                </a:cubicBezTo>
                <a:cubicBezTo>
                  <a:pt x="3" y="24"/>
                  <a:pt x="0" y="21"/>
                  <a:pt x="0" y="17"/>
                </a:cubicBezTo>
                <a:cubicBezTo>
                  <a:pt x="0" y="12"/>
                  <a:pt x="3" y="10"/>
                  <a:pt x="9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4"/>
                  <a:pt x="12" y="2"/>
                  <a:pt x="8" y="2"/>
                </a:cubicBezTo>
                <a:cubicBezTo>
                  <a:pt x="7" y="2"/>
                  <a:pt x="5" y="3"/>
                  <a:pt x="2" y="3"/>
                </a:cubicBezTo>
                <a:cubicBezTo>
                  <a:pt x="2" y="1"/>
                  <a:pt x="2" y="1"/>
                  <a:pt x="2" y="1"/>
                </a:cubicBezTo>
                <a:cubicBezTo>
                  <a:pt x="4" y="0"/>
                  <a:pt x="6" y="0"/>
                  <a:pt x="9" y="0"/>
                </a:cubicBezTo>
                <a:cubicBezTo>
                  <a:pt x="14" y="0"/>
                  <a:pt x="16" y="3"/>
                  <a:pt x="16" y="7"/>
                </a:cubicBezTo>
                <a:lnTo>
                  <a:pt x="16" y="18"/>
                </a:lnTo>
                <a:close/>
                <a:moveTo>
                  <a:pt x="14" y="18"/>
                </a:moveTo>
                <a:cubicBezTo>
                  <a:pt x="14" y="11"/>
                  <a:pt x="14" y="11"/>
                  <a:pt x="14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5" y="11"/>
                  <a:pt x="3" y="13"/>
                  <a:pt x="3" y="17"/>
                </a:cubicBezTo>
                <a:cubicBezTo>
                  <a:pt x="3" y="20"/>
                  <a:pt x="4" y="22"/>
                  <a:pt x="7" y="22"/>
                </a:cubicBezTo>
                <a:cubicBezTo>
                  <a:pt x="10" y="22"/>
                  <a:pt x="12" y="20"/>
                  <a:pt x="14" y="1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24" name="Freeform 180"/>
          <p:cNvSpPr/>
          <p:nvPr/>
        </p:nvSpPr>
        <p:spPr bwMode="auto">
          <a:xfrm>
            <a:off x="4843463" y="4354513"/>
            <a:ext cx="25400" cy="123825"/>
          </a:xfrm>
          <a:custGeom>
            <a:avLst/>
            <a:gdLst/>
            <a:ahLst/>
            <a:cxnLst>
              <a:cxn ang="0">
                <a:pos x="3" y="28"/>
              </a:cxn>
              <a:cxn ang="0">
                <a:pos x="5" y="31"/>
              </a:cxn>
              <a:cxn ang="0">
                <a:pos x="6" y="30"/>
              </a:cxn>
              <a:cxn ang="0">
                <a:pos x="7" y="32"/>
              </a:cxn>
              <a:cxn ang="0">
                <a:pos x="4" y="33"/>
              </a:cxn>
              <a:cxn ang="0">
                <a:pos x="0" y="28"/>
              </a:cxn>
              <a:cxn ang="0">
                <a:pos x="0" y="0"/>
              </a:cxn>
              <a:cxn ang="0">
                <a:pos x="3" y="0"/>
              </a:cxn>
              <a:cxn ang="0">
                <a:pos x="3" y="28"/>
              </a:cxn>
            </a:cxnLst>
            <a:rect l="0" t="0" r="r" b="b"/>
            <a:pathLst>
              <a:path w="7" h="33">
                <a:moveTo>
                  <a:pt x="3" y="28"/>
                </a:moveTo>
                <a:cubicBezTo>
                  <a:pt x="3" y="30"/>
                  <a:pt x="3" y="31"/>
                  <a:pt x="5" y="31"/>
                </a:cubicBezTo>
                <a:cubicBezTo>
                  <a:pt x="5" y="31"/>
                  <a:pt x="6" y="31"/>
                  <a:pt x="6" y="30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3"/>
                  <a:pt x="5" y="33"/>
                  <a:pt x="4" y="33"/>
                </a:cubicBezTo>
                <a:cubicBezTo>
                  <a:pt x="2" y="33"/>
                  <a:pt x="0" y="31"/>
                  <a:pt x="0" y="28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lnTo>
                  <a:pt x="3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25" name="Freeform 181"/>
          <p:cNvSpPr>
            <a:spLocks noEditPoints="1"/>
          </p:cNvSpPr>
          <p:nvPr/>
        </p:nvSpPr>
        <p:spPr bwMode="auto">
          <a:xfrm>
            <a:off x="4887913" y="4351338"/>
            <a:ext cx="15875" cy="123825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2" y="4"/>
              </a:cxn>
              <a:cxn ang="0">
                <a:pos x="0" y="2"/>
              </a:cxn>
              <a:cxn ang="0">
                <a:pos x="2" y="0"/>
              </a:cxn>
              <a:cxn ang="0">
                <a:pos x="4" y="2"/>
              </a:cxn>
              <a:cxn ang="0">
                <a:pos x="1" y="33"/>
              </a:cxn>
              <a:cxn ang="0">
                <a:pos x="1" y="10"/>
              </a:cxn>
              <a:cxn ang="0">
                <a:pos x="3" y="10"/>
              </a:cxn>
              <a:cxn ang="0">
                <a:pos x="3" y="33"/>
              </a:cxn>
              <a:cxn ang="0">
                <a:pos x="1" y="33"/>
              </a:cxn>
            </a:cxnLst>
            <a:rect l="0" t="0" r="r" b="b"/>
            <a:pathLst>
              <a:path w="4" h="33">
                <a:moveTo>
                  <a:pt x="4" y="2"/>
                </a:moveTo>
                <a:cubicBezTo>
                  <a:pt x="4" y="3"/>
                  <a:pt x="3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lose/>
                <a:moveTo>
                  <a:pt x="1" y="33"/>
                </a:moveTo>
                <a:cubicBezTo>
                  <a:pt x="1" y="10"/>
                  <a:pt x="1" y="10"/>
                  <a:pt x="1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33"/>
                  <a:pt x="3" y="33"/>
                  <a:pt x="3" y="33"/>
                </a:cubicBezTo>
                <a:lnTo>
                  <a:pt x="1" y="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26" name="Freeform 182"/>
          <p:cNvSpPr>
            <a:spLocks noEditPoints="1"/>
          </p:cNvSpPr>
          <p:nvPr/>
        </p:nvSpPr>
        <p:spPr bwMode="auto">
          <a:xfrm>
            <a:off x="4929188" y="4389438"/>
            <a:ext cx="68263" cy="119063"/>
          </a:xfrm>
          <a:custGeom>
            <a:avLst/>
            <a:gdLst/>
            <a:ahLst/>
            <a:cxnLst>
              <a:cxn ang="0">
                <a:pos x="18" y="32"/>
              </a:cxn>
              <a:cxn ang="0">
                <a:pos x="15" y="32"/>
              </a:cxn>
              <a:cxn ang="0">
                <a:pos x="15" y="20"/>
              </a:cxn>
              <a:cxn ang="0">
                <a:pos x="8" y="24"/>
              </a:cxn>
              <a:cxn ang="0">
                <a:pos x="0" y="12"/>
              </a:cxn>
              <a:cxn ang="0">
                <a:pos x="9" y="0"/>
              </a:cxn>
              <a:cxn ang="0">
                <a:pos x="15" y="3"/>
              </a:cxn>
              <a:cxn ang="0">
                <a:pos x="16" y="0"/>
              </a:cxn>
              <a:cxn ang="0">
                <a:pos x="18" y="0"/>
              </a:cxn>
              <a:cxn ang="0">
                <a:pos x="18" y="32"/>
              </a:cxn>
              <a:cxn ang="0">
                <a:pos x="15" y="17"/>
              </a:cxn>
              <a:cxn ang="0">
                <a:pos x="15" y="5"/>
              </a:cxn>
              <a:cxn ang="0">
                <a:pos x="9" y="2"/>
              </a:cxn>
              <a:cxn ang="0">
                <a:pos x="3" y="12"/>
              </a:cxn>
              <a:cxn ang="0">
                <a:pos x="9" y="22"/>
              </a:cxn>
              <a:cxn ang="0">
                <a:pos x="15" y="17"/>
              </a:cxn>
            </a:cxnLst>
            <a:rect l="0" t="0" r="r" b="b"/>
            <a:pathLst>
              <a:path w="18" h="32">
                <a:moveTo>
                  <a:pt x="18" y="32"/>
                </a:moveTo>
                <a:cubicBezTo>
                  <a:pt x="15" y="32"/>
                  <a:pt x="15" y="32"/>
                  <a:pt x="15" y="32"/>
                </a:cubicBezTo>
                <a:cubicBezTo>
                  <a:pt x="15" y="20"/>
                  <a:pt x="15" y="20"/>
                  <a:pt x="15" y="20"/>
                </a:cubicBezTo>
                <a:cubicBezTo>
                  <a:pt x="14" y="22"/>
                  <a:pt x="12" y="24"/>
                  <a:pt x="8" y="24"/>
                </a:cubicBezTo>
                <a:cubicBezTo>
                  <a:pt x="3" y="24"/>
                  <a:pt x="0" y="19"/>
                  <a:pt x="0" y="12"/>
                </a:cubicBezTo>
                <a:cubicBezTo>
                  <a:pt x="0" y="5"/>
                  <a:pt x="3" y="0"/>
                  <a:pt x="9" y="0"/>
                </a:cubicBezTo>
                <a:cubicBezTo>
                  <a:pt x="12" y="0"/>
                  <a:pt x="14" y="2"/>
                  <a:pt x="15" y="3"/>
                </a:cubicBezTo>
                <a:cubicBezTo>
                  <a:pt x="16" y="0"/>
                  <a:pt x="16" y="0"/>
                  <a:pt x="16" y="0"/>
                </a:cubicBezTo>
                <a:cubicBezTo>
                  <a:pt x="18" y="0"/>
                  <a:pt x="18" y="0"/>
                  <a:pt x="18" y="0"/>
                </a:cubicBezTo>
                <a:lnTo>
                  <a:pt x="18" y="32"/>
                </a:lnTo>
                <a:close/>
                <a:moveTo>
                  <a:pt x="15" y="17"/>
                </a:moveTo>
                <a:cubicBezTo>
                  <a:pt x="15" y="5"/>
                  <a:pt x="15" y="5"/>
                  <a:pt x="15" y="5"/>
                </a:cubicBezTo>
                <a:cubicBezTo>
                  <a:pt x="14" y="4"/>
                  <a:pt x="12" y="2"/>
                  <a:pt x="9" y="2"/>
                </a:cubicBezTo>
                <a:cubicBezTo>
                  <a:pt x="5" y="2"/>
                  <a:pt x="3" y="5"/>
                  <a:pt x="3" y="12"/>
                </a:cubicBezTo>
                <a:cubicBezTo>
                  <a:pt x="3" y="18"/>
                  <a:pt x="5" y="22"/>
                  <a:pt x="9" y="22"/>
                </a:cubicBezTo>
                <a:cubicBezTo>
                  <a:pt x="12" y="22"/>
                  <a:pt x="14" y="20"/>
                  <a:pt x="15" y="1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27" name="Freeform 183"/>
          <p:cNvSpPr/>
          <p:nvPr/>
        </p:nvSpPr>
        <p:spPr bwMode="auto">
          <a:xfrm>
            <a:off x="5030788" y="4389438"/>
            <a:ext cx="60325" cy="88900"/>
          </a:xfrm>
          <a:custGeom>
            <a:avLst/>
            <a:gdLst/>
            <a:ahLst/>
            <a:cxnLst>
              <a:cxn ang="0">
                <a:pos x="14" y="23"/>
              </a:cxn>
              <a:cxn ang="0">
                <a:pos x="14" y="19"/>
              </a:cxn>
              <a:cxn ang="0">
                <a:pos x="6" y="24"/>
              </a:cxn>
              <a:cxn ang="0">
                <a:pos x="0" y="17"/>
              </a:cxn>
              <a:cxn ang="0">
                <a:pos x="0" y="0"/>
              </a:cxn>
              <a:cxn ang="0">
                <a:pos x="2" y="0"/>
              </a:cxn>
              <a:cxn ang="0">
                <a:pos x="2" y="17"/>
              </a:cxn>
              <a:cxn ang="0">
                <a:pos x="7" y="22"/>
              </a:cxn>
              <a:cxn ang="0">
                <a:pos x="14" y="17"/>
              </a:cxn>
              <a:cxn ang="0">
                <a:pos x="14" y="0"/>
              </a:cxn>
              <a:cxn ang="0">
                <a:pos x="16" y="0"/>
              </a:cxn>
              <a:cxn ang="0">
                <a:pos x="16" y="23"/>
              </a:cxn>
              <a:cxn ang="0">
                <a:pos x="14" y="23"/>
              </a:cxn>
            </a:cxnLst>
            <a:rect l="0" t="0" r="r" b="b"/>
            <a:pathLst>
              <a:path w="16" h="24">
                <a:moveTo>
                  <a:pt x="14" y="23"/>
                </a:moveTo>
                <a:cubicBezTo>
                  <a:pt x="14" y="19"/>
                  <a:pt x="14" y="19"/>
                  <a:pt x="14" y="19"/>
                </a:cubicBezTo>
                <a:cubicBezTo>
                  <a:pt x="12" y="22"/>
                  <a:pt x="10" y="24"/>
                  <a:pt x="6" y="24"/>
                </a:cubicBezTo>
                <a:cubicBezTo>
                  <a:pt x="2" y="24"/>
                  <a:pt x="0" y="21"/>
                  <a:pt x="0" y="17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20"/>
                  <a:pt x="4" y="22"/>
                  <a:pt x="7" y="22"/>
                </a:cubicBezTo>
                <a:cubicBezTo>
                  <a:pt x="10" y="22"/>
                  <a:pt x="12" y="20"/>
                  <a:pt x="14" y="17"/>
                </a:cubicBezTo>
                <a:cubicBezTo>
                  <a:pt x="14" y="0"/>
                  <a:pt x="14" y="0"/>
                  <a:pt x="14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23"/>
                  <a:pt x="16" y="23"/>
                  <a:pt x="16" y="23"/>
                </a:cubicBezTo>
                <a:lnTo>
                  <a:pt x="14" y="2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28" name="Freeform 184"/>
          <p:cNvSpPr>
            <a:spLocks noEditPoints="1"/>
          </p:cNvSpPr>
          <p:nvPr/>
        </p:nvSpPr>
        <p:spPr bwMode="auto">
          <a:xfrm>
            <a:off x="5116513" y="4389438"/>
            <a:ext cx="68263" cy="88900"/>
          </a:xfrm>
          <a:custGeom>
            <a:avLst/>
            <a:gdLst/>
            <a:ahLst/>
            <a:cxnLst>
              <a:cxn ang="0">
                <a:pos x="17" y="18"/>
              </a:cxn>
              <a:cxn ang="0">
                <a:pos x="18" y="22"/>
              </a:cxn>
              <a:cxn ang="0">
                <a:pos x="18" y="24"/>
              </a:cxn>
              <a:cxn ang="0">
                <a:pos x="14" y="20"/>
              </a:cxn>
              <a:cxn ang="0">
                <a:pos x="7" y="24"/>
              </a:cxn>
              <a:cxn ang="0">
                <a:pos x="0" y="17"/>
              </a:cxn>
              <a:cxn ang="0">
                <a:pos x="10" y="10"/>
              </a:cxn>
              <a:cxn ang="0">
                <a:pos x="14" y="10"/>
              </a:cxn>
              <a:cxn ang="0">
                <a:pos x="14" y="7"/>
              </a:cxn>
              <a:cxn ang="0">
                <a:pos x="9" y="2"/>
              </a:cxn>
              <a:cxn ang="0">
                <a:pos x="2" y="3"/>
              </a:cxn>
              <a:cxn ang="0">
                <a:pos x="2" y="1"/>
              </a:cxn>
              <a:cxn ang="0">
                <a:pos x="9" y="0"/>
              </a:cxn>
              <a:cxn ang="0">
                <a:pos x="17" y="7"/>
              </a:cxn>
              <a:cxn ang="0">
                <a:pos x="17" y="18"/>
              </a:cxn>
              <a:cxn ang="0">
                <a:pos x="14" y="18"/>
              </a:cxn>
              <a:cxn ang="0">
                <a:pos x="14" y="11"/>
              </a:cxn>
              <a:cxn ang="0">
                <a:pos x="10" y="11"/>
              </a:cxn>
              <a:cxn ang="0">
                <a:pos x="3" y="17"/>
              </a:cxn>
              <a:cxn ang="0">
                <a:pos x="8" y="22"/>
              </a:cxn>
              <a:cxn ang="0">
                <a:pos x="14" y="18"/>
              </a:cxn>
            </a:cxnLst>
            <a:rect l="0" t="0" r="r" b="b"/>
            <a:pathLst>
              <a:path w="18" h="24">
                <a:moveTo>
                  <a:pt x="17" y="18"/>
                </a:moveTo>
                <a:cubicBezTo>
                  <a:pt x="17" y="21"/>
                  <a:pt x="17" y="22"/>
                  <a:pt x="18" y="22"/>
                </a:cubicBezTo>
                <a:cubicBezTo>
                  <a:pt x="18" y="24"/>
                  <a:pt x="18" y="24"/>
                  <a:pt x="18" y="24"/>
                </a:cubicBezTo>
                <a:cubicBezTo>
                  <a:pt x="16" y="23"/>
                  <a:pt x="15" y="22"/>
                  <a:pt x="14" y="20"/>
                </a:cubicBezTo>
                <a:cubicBezTo>
                  <a:pt x="13" y="23"/>
                  <a:pt x="10" y="24"/>
                  <a:pt x="7" y="24"/>
                </a:cubicBezTo>
                <a:cubicBezTo>
                  <a:pt x="3" y="24"/>
                  <a:pt x="0" y="21"/>
                  <a:pt x="0" y="17"/>
                </a:cubicBezTo>
                <a:cubicBezTo>
                  <a:pt x="0" y="12"/>
                  <a:pt x="4" y="10"/>
                  <a:pt x="10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4"/>
                  <a:pt x="13" y="2"/>
                  <a:pt x="9" y="2"/>
                </a:cubicBezTo>
                <a:cubicBezTo>
                  <a:pt x="7" y="2"/>
                  <a:pt x="5" y="3"/>
                  <a:pt x="2" y="3"/>
                </a:cubicBezTo>
                <a:cubicBezTo>
                  <a:pt x="2" y="1"/>
                  <a:pt x="2" y="1"/>
                  <a:pt x="2" y="1"/>
                </a:cubicBezTo>
                <a:cubicBezTo>
                  <a:pt x="4" y="0"/>
                  <a:pt x="7" y="0"/>
                  <a:pt x="9" y="0"/>
                </a:cubicBezTo>
                <a:cubicBezTo>
                  <a:pt x="14" y="0"/>
                  <a:pt x="17" y="3"/>
                  <a:pt x="17" y="7"/>
                </a:cubicBezTo>
                <a:lnTo>
                  <a:pt x="17" y="18"/>
                </a:lnTo>
                <a:close/>
                <a:moveTo>
                  <a:pt x="14" y="18"/>
                </a:moveTo>
                <a:cubicBezTo>
                  <a:pt x="14" y="11"/>
                  <a:pt x="14" y="11"/>
                  <a:pt x="14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5" y="11"/>
                  <a:pt x="3" y="13"/>
                  <a:pt x="3" y="17"/>
                </a:cubicBezTo>
                <a:cubicBezTo>
                  <a:pt x="3" y="20"/>
                  <a:pt x="5" y="22"/>
                  <a:pt x="8" y="22"/>
                </a:cubicBezTo>
                <a:cubicBezTo>
                  <a:pt x="11" y="22"/>
                  <a:pt x="13" y="20"/>
                  <a:pt x="14" y="1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29" name="Oval 185"/>
          <p:cNvSpPr>
            <a:spLocks noChangeArrowheads="1"/>
          </p:cNvSpPr>
          <p:nvPr/>
        </p:nvSpPr>
        <p:spPr bwMode="auto">
          <a:xfrm>
            <a:off x="5203825" y="4464050"/>
            <a:ext cx="17463" cy="1428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30" name="Freeform 186"/>
          <p:cNvSpPr/>
          <p:nvPr/>
        </p:nvSpPr>
        <p:spPr bwMode="auto">
          <a:xfrm>
            <a:off x="7043738" y="3379788"/>
            <a:ext cx="76200" cy="115888"/>
          </a:xfrm>
          <a:custGeom>
            <a:avLst/>
            <a:gdLst/>
            <a:ahLst/>
            <a:cxnLst>
              <a:cxn ang="0">
                <a:pos x="20" y="21"/>
              </a:cxn>
              <a:cxn ang="0">
                <a:pos x="10" y="31"/>
              </a:cxn>
              <a:cxn ang="0">
                <a:pos x="0" y="21"/>
              </a:cxn>
              <a:cxn ang="0">
                <a:pos x="0" y="0"/>
              </a:cxn>
              <a:cxn ang="0">
                <a:pos x="3" y="0"/>
              </a:cxn>
              <a:cxn ang="0">
                <a:pos x="3" y="21"/>
              </a:cxn>
              <a:cxn ang="0">
                <a:pos x="10" y="28"/>
              </a:cxn>
              <a:cxn ang="0">
                <a:pos x="17" y="21"/>
              </a:cxn>
              <a:cxn ang="0">
                <a:pos x="17" y="0"/>
              </a:cxn>
              <a:cxn ang="0">
                <a:pos x="20" y="0"/>
              </a:cxn>
              <a:cxn ang="0">
                <a:pos x="20" y="21"/>
              </a:cxn>
            </a:cxnLst>
            <a:rect l="0" t="0" r="r" b="b"/>
            <a:pathLst>
              <a:path w="20" h="31">
                <a:moveTo>
                  <a:pt x="20" y="21"/>
                </a:moveTo>
                <a:cubicBezTo>
                  <a:pt x="20" y="27"/>
                  <a:pt x="17" y="31"/>
                  <a:pt x="10" y="31"/>
                </a:cubicBezTo>
                <a:cubicBezTo>
                  <a:pt x="3" y="31"/>
                  <a:pt x="0" y="27"/>
                  <a:pt x="0" y="21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5"/>
                  <a:pt x="5" y="28"/>
                  <a:pt x="10" y="28"/>
                </a:cubicBezTo>
                <a:cubicBezTo>
                  <a:pt x="15" y="28"/>
                  <a:pt x="17" y="25"/>
                  <a:pt x="17" y="21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0" y="0"/>
                  <a:pt x="20" y="0"/>
                </a:cubicBezTo>
                <a:lnTo>
                  <a:pt x="20" y="2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31" name="Freeform 187"/>
          <p:cNvSpPr/>
          <p:nvPr/>
        </p:nvSpPr>
        <p:spPr bwMode="auto">
          <a:xfrm>
            <a:off x="7137400" y="3382963"/>
            <a:ext cx="53975" cy="112713"/>
          </a:xfrm>
          <a:custGeom>
            <a:avLst/>
            <a:gdLst/>
            <a:ahLst/>
            <a:cxnLst>
              <a:cxn ang="0">
                <a:pos x="14" y="28"/>
              </a:cxn>
              <a:cxn ang="0">
                <a:pos x="9" y="30"/>
              </a:cxn>
              <a:cxn ang="0">
                <a:pos x="4" y="24"/>
              </a:cxn>
              <a:cxn ang="0">
                <a:pos x="4" y="8"/>
              </a:cxn>
              <a:cxn ang="0">
                <a:pos x="0" y="8"/>
              </a:cxn>
              <a:cxn ang="0">
                <a:pos x="0" y="6"/>
              </a:cxn>
              <a:cxn ang="0">
                <a:pos x="4" y="6"/>
              </a:cxn>
              <a:cxn ang="0">
                <a:pos x="4" y="1"/>
              </a:cxn>
              <a:cxn ang="0">
                <a:pos x="6" y="0"/>
              </a:cxn>
              <a:cxn ang="0">
                <a:pos x="6" y="6"/>
              </a:cxn>
              <a:cxn ang="0">
                <a:pos x="12" y="6"/>
              </a:cxn>
              <a:cxn ang="0">
                <a:pos x="12" y="8"/>
              </a:cxn>
              <a:cxn ang="0">
                <a:pos x="6" y="8"/>
              </a:cxn>
              <a:cxn ang="0">
                <a:pos x="6" y="23"/>
              </a:cxn>
              <a:cxn ang="0">
                <a:pos x="10" y="27"/>
              </a:cxn>
              <a:cxn ang="0">
                <a:pos x="13" y="26"/>
              </a:cxn>
              <a:cxn ang="0">
                <a:pos x="14" y="28"/>
              </a:cxn>
            </a:cxnLst>
            <a:rect l="0" t="0" r="r" b="b"/>
            <a:pathLst>
              <a:path w="14" h="30">
                <a:moveTo>
                  <a:pt x="14" y="28"/>
                </a:moveTo>
                <a:cubicBezTo>
                  <a:pt x="13" y="29"/>
                  <a:pt x="11" y="30"/>
                  <a:pt x="9" y="30"/>
                </a:cubicBezTo>
                <a:cubicBezTo>
                  <a:pt x="6" y="30"/>
                  <a:pt x="4" y="28"/>
                  <a:pt x="4" y="24"/>
                </a:cubicBezTo>
                <a:cubicBezTo>
                  <a:pt x="4" y="8"/>
                  <a:pt x="4" y="8"/>
                  <a:pt x="4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6"/>
                  <a:pt x="0" y="6"/>
                  <a:pt x="0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1"/>
                  <a:pt x="4" y="1"/>
                  <a:pt x="4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6"/>
                  <a:pt x="6" y="6"/>
                  <a:pt x="6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8"/>
                  <a:pt x="12" y="8"/>
                  <a:pt x="12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6"/>
                  <a:pt x="7" y="27"/>
                  <a:pt x="10" y="27"/>
                </a:cubicBezTo>
                <a:cubicBezTo>
                  <a:pt x="11" y="27"/>
                  <a:pt x="12" y="27"/>
                  <a:pt x="13" y="26"/>
                </a:cubicBezTo>
                <a:lnTo>
                  <a:pt x="14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32" name="Freeform 188"/>
          <p:cNvSpPr>
            <a:spLocks noEditPoints="1"/>
          </p:cNvSpPr>
          <p:nvPr/>
        </p:nvSpPr>
        <p:spPr bwMode="auto">
          <a:xfrm>
            <a:off x="7246938" y="3406775"/>
            <a:ext cx="66675" cy="88900"/>
          </a:xfrm>
          <a:custGeom>
            <a:avLst/>
            <a:gdLst/>
            <a:ahLst/>
            <a:cxnLst>
              <a:cxn ang="0">
                <a:pos x="18" y="13"/>
              </a:cxn>
              <a:cxn ang="0">
                <a:pos x="3" y="13"/>
              </a:cxn>
              <a:cxn ang="0">
                <a:pos x="10" y="21"/>
              </a:cxn>
              <a:cxn ang="0">
                <a:pos x="16" y="19"/>
              </a:cxn>
              <a:cxn ang="0">
                <a:pos x="17" y="21"/>
              </a:cxn>
              <a:cxn ang="0">
                <a:pos x="10" y="24"/>
              </a:cxn>
              <a:cxn ang="0">
                <a:pos x="0" y="12"/>
              </a:cxn>
              <a:cxn ang="0">
                <a:pos x="9" y="0"/>
              </a:cxn>
              <a:cxn ang="0">
                <a:pos x="18" y="11"/>
              </a:cxn>
              <a:cxn ang="0">
                <a:pos x="18" y="13"/>
              </a:cxn>
              <a:cxn ang="0">
                <a:pos x="16" y="10"/>
              </a:cxn>
              <a:cxn ang="0">
                <a:pos x="9" y="2"/>
              </a:cxn>
              <a:cxn ang="0">
                <a:pos x="3" y="11"/>
              </a:cxn>
              <a:cxn ang="0">
                <a:pos x="16" y="11"/>
              </a:cxn>
              <a:cxn ang="0">
                <a:pos x="16" y="10"/>
              </a:cxn>
            </a:cxnLst>
            <a:rect l="0" t="0" r="r" b="b"/>
            <a:pathLst>
              <a:path w="18" h="24">
                <a:moveTo>
                  <a:pt x="18" y="13"/>
                </a:moveTo>
                <a:cubicBezTo>
                  <a:pt x="3" y="13"/>
                  <a:pt x="3" y="13"/>
                  <a:pt x="3" y="13"/>
                </a:cubicBezTo>
                <a:cubicBezTo>
                  <a:pt x="3" y="19"/>
                  <a:pt x="6" y="21"/>
                  <a:pt x="10" y="21"/>
                </a:cubicBezTo>
                <a:cubicBezTo>
                  <a:pt x="12" y="21"/>
                  <a:pt x="14" y="21"/>
                  <a:pt x="16" y="19"/>
                </a:cubicBezTo>
                <a:cubicBezTo>
                  <a:pt x="17" y="21"/>
                  <a:pt x="17" y="21"/>
                  <a:pt x="17" y="21"/>
                </a:cubicBezTo>
                <a:cubicBezTo>
                  <a:pt x="15" y="23"/>
                  <a:pt x="13" y="24"/>
                  <a:pt x="10" y="24"/>
                </a:cubicBezTo>
                <a:cubicBezTo>
                  <a:pt x="4" y="24"/>
                  <a:pt x="0" y="19"/>
                  <a:pt x="0" y="12"/>
                </a:cubicBezTo>
                <a:cubicBezTo>
                  <a:pt x="0" y="5"/>
                  <a:pt x="4" y="0"/>
                  <a:pt x="9" y="0"/>
                </a:cubicBezTo>
                <a:cubicBezTo>
                  <a:pt x="15" y="0"/>
                  <a:pt x="18" y="4"/>
                  <a:pt x="18" y="11"/>
                </a:cubicBezTo>
                <a:cubicBezTo>
                  <a:pt x="18" y="12"/>
                  <a:pt x="18" y="12"/>
                  <a:pt x="18" y="13"/>
                </a:cubicBezTo>
                <a:close/>
                <a:moveTo>
                  <a:pt x="16" y="10"/>
                </a:moveTo>
                <a:cubicBezTo>
                  <a:pt x="16" y="5"/>
                  <a:pt x="14" y="2"/>
                  <a:pt x="9" y="2"/>
                </a:cubicBezTo>
                <a:cubicBezTo>
                  <a:pt x="6" y="2"/>
                  <a:pt x="3" y="5"/>
                  <a:pt x="3" y="11"/>
                </a:cubicBezTo>
                <a:cubicBezTo>
                  <a:pt x="16" y="11"/>
                  <a:pt x="16" y="11"/>
                  <a:pt x="16" y="11"/>
                </a:cubicBezTo>
                <a:lnTo>
                  <a:pt x="16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33" name="Freeform 189"/>
          <p:cNvSpPr/>
          <p:nvPr/>
        </p:nvSpPr>
        <p:spPr bwMode="auto">
          <a:xfrm>
            <a:off x="7340600" y="3406775"/>
            <a:ext cx="63500" cy="85725"/>
          </a:xfrm>
          <a:custGeom>
            <a:avLst/>
            <a:gdLst/>
            <a:ahLst/>
            <a:cxnLst>
              <a:cxn ang="0">
                <a:pos x="17" y="7"/>
              </a:cxn>
              <a:cxn ang="0">
                <a:pos x="17" y="23"/>
              </a:cxn>
              <a:cxn ang="0">
                <a:pos x="14" y="23"/>
              </a:cxn>
              <a:cxn ang="0">
                <a:pos x="14" y="7"/>
              </a:cxn>
              <a:cxn ang="0">
                <a:pos x="10" y="2"/>
              </a:cxn>
              <a:cxn ang="0">
                <a:pos x="3" y="7"/>
              </a:cxn>
              <a:cxn ang="0">
                <a:pos x="3" y="23"/>
              </a:cxn>
              <a:cxn ang="0">
                <a:pos x="0" y="23"/>
              </a:cxn>
              <a:cxn ang="0">
                <a:pos x="0" y="0"/>
              </a:cxn>
              <a:cxn ang="0">
                <a:pos x="3" y="0"/>
              </a:cxn>
              <a:cxn ang="0">
                <a:pos x="3" y="4"/>
              </a:cxn>
              <a:cxn ang="0">
                <a:pos x="11" y="0"/>
              </a:cxn>
              <a:cxn ang="0">
                <a:pos x="17" y="7"/>
              </a:cxn>
            </a:cxnLst>
            <a:rect l="0" t="0" r="r" b="b"/>
            <a:pathLst>
              <a:path w="17" h="23">
                <a:moveTo>
                  <a:pt x="17" y="7"/>
                </a:moveTo>
                <a:cubicBezTo>
                  <a:pt x="17" y="23"/>
                  <a:pt x="17" y="23"/>
                  <a:pt x="17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3" y="2"/>
                  <a:pt x="10" y="2"/>
                </a:cubicBezTo>
                <a:cubicBezTo>
                  <a:pt x="7" y="2"/>
                  <a:pt x="5" y="4"/>
                  <a:pt x="3" y="7"/>
                </a:cubicBezTo>
                <a:cubicBezTo>
                  <a:pt x="3" y="23"/>
                  <a:pt x="3" y="23"/>
                  <a:pt x="3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4"/>
                  <a:pt x="3" y="4"/>
                  <a:pt x="3" y="4"/>
                </a:cubicBezTo>
                <a:cubicBezTo>
                  <a:pt x="5" y="2"/>
                  <a:pt x="7" y="0"/>
                  <a:pt x="11" y="0"/>
                </a:cubicBezTo>
                <a:cubicBezTo>
                  <a:pt x="15" y="0"/>
                  <a:pt x="17" y="2"/>
                  <a:pt x="17" y="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34" name="Freeform 190"/>
          <p:cNvSpPr>
            <a:spLocks noEditPoints="1"/>
          </p:cNvSpPr>
          <p:nvPr/>
        </p:nvSpPr>
        <p:spPr bwMode="auto">
          <a:xfrm>
            <a:off x="7434263" y="3368675"/>
            <a:ext cx="15875" cy="123825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2" y="4"/>
              </a:cxn>
              <a:cxn ang="0">
                <a:pos x="0" y="2"/>
              </a:cxn>
              <a:cxn ang="0">
                <a:pos x="2" y="0"/>
              </a:cxn>
              <a:cxn ang="0">
                <a:pos x="4" y="2"/>
              </a:cxn>
              <a:cxn ang="0">
                <a:pos x="1" y="33"/>
              </a:cxn>
              <a:cxn ang="0">
                <a:pos x="1" y="10"/>
              </a:cxn>
              <a:cxn ang="0">
                <a:pos x="3" y="10"/>
              </a:cxn>
              <a:cxn ang="0">
                <a:pos x="3" y="33"/>
              </a:cxn>
              <a:cxn ang="0">
                <a:pos x="1" y="33"/>
              </a:cxn>
            </a:cxnLst>
            <a:rect l="0" t="0" r="r" b="b"/>
            <a:pathLst>
              <a:path w="4" h="33">
                <a:moveTo>
                  <a:pt x="4" y="2"/>
                </a:moveTo>
                <a:cubicBezTo>
                  <a:pt x="4" y="3"/>
                  <a:pt x="3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lose/>
                <a:moveTo>
                  <a:pt x="1" y="33"/>
                </a:moveTo>
                <a:cubicBezTo>
                  <a:pt x="1" y="10"/>
                  <a:pt x="1" y="10"/>
                  <a:pt x="1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33"/>
                  <a:pt x="3" y="33"/>
                  <a:pt x="3" y="33"/>
                </a:cubicBezTo>
                <a:lnTo>
                  <a:pt x="1" y="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35" name="Freeform 191"/>
          <p:cNvSpPr/>
          <p:nvPr/>
        </p:nvSpPr>
        <p:spPr bwMode="auto">
          <a:xfrm>
            <a:off x="7483475" y="3406775"/>
            <a:ext cx="104775" cy="85725"/>
          </a:xfrm>
          <a:custGeom>
            <a:avLst/>
            <a:gdLst/>
            <a:ahLst/>
            <a:cxnLst>
              <a:cxn ang="0">
                <a:pos x="28" y="7"/>
              </a:cxn>
              <a:cxn ang="0">
                <a:pos x="28" y="23"/>
              </a:cxn>
              <a:cxn ang="0">
                <a:pos x="25" y="23"/>
              </a:cxn>
              <a:cxn ang="0">
                <a:pos x="25" y="7"/>
              </a:cxn>
              <a:cxn ang="0">
                <a:pos x="22" y="2"/>
              </a:cxn>
              <a:cxn ang="0">
                <a:pos x="15" y="7"/>
              </a:cxn>
              <a:cxn ang="0">
                <a:pos x="15" y="23"/>
              </a:cxn>
              <a:cxn ang="0">
                <a:pos x="13" y="23"/>
              </a:cxn>
              <a:cxn ang="0">
                <a:pos x="13" y="7"/>
              </a:cxn>
              <a:cxn ang="0">
                <a:pos x="9" y="2"/>
              </a:cxn>
              <a:cxn ang="0">
                <a:pos x="2" y="7"/>
              </a:cxn>
              <a:cxn ang="0">
                <a:pos x="2" y="23"/>
              </a:cxn>
              <a:cxn ang="0">
                <a:pos x="0" y="23"/>
              </a:cxn>
              <a:cxn ang="0">
                <a:pos x="0" y="0"/>
              </a:cxn>
              <a:cxn ang="0">
                <a:pos x="2" y="0"/>
              </a:cxn>
              <a:cxn ang="0">
                <a:pos x="2" y="4"/>
              </a:cxn>
              <a:cxn ang="0">
                <a:pos x="9" y="0"/>
              </a:cxn>
              <a:cxn ang="0">
                <a:pos x="15" y="4"/>
              </a:cxn>
              <a:cxn ang="0">
                <a:pos x="22" y="0"/>
              </a:cxn>
              <a:cxn ang="0">
                <a:pos x="28" y="7"/>
              </a:cxn>
            </a:cxnLst>
            <a:rect l="0" t="0" r="r" b="b"/>
            <a:pathLst>
              <a:path w="28" h="23">
                <a:moveTo>
                  <a:pt x="28" y="7"/>
                </a:moveTo>
                <a:cubicBezTo>
                  <a:pt x="28" y="23"/>
                  <a:pt x="28" y="23"/>
                  <a:pt x="28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3"/>
                  <a:pt x="24" y="2"/>
                  <a:pt x="22" y="2"/>
                </a:cubicBezTo>
                <a:cubicBezTo>
                  <a:pt x="19" y="2"/>
                  <a:pt x="17" y="4"/>
                  <a:pt x="15" y="7"/>
                </a:cubicBezTo>
                <a:cubicBezTo>
                  <a:pt x="15" y="23"/>
                  <a:pt x="15" y="23"/>
                  <a:pt x="15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3"/>
                  <a:pt x="11" y="2"/>
                  <a:pt x="9" y="2"/>
                </a:cubicBezTo>
                <a:cubicBezTo>
                  <a:pt x="6" y="2"/>
                  <a:pt x="4" y="4"/>
                  <a:pt x="2" y="7"/>
                </a:cubicBezTo>
                <a:cubicBezTo>
                  <a:pt x="2" y="23"/>
                  <a:pt x="2" y="23"/>
                  <a:pt x="2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4"/>
                  <a:pt x="2" y="4"/>
                  <a:pt x="2" y="4"/>
                </a:cubicBezTo>
                <a:cubicBezTo>
                  <a:pt x="4" y="2"/>
                  <a:pt x="6" y="0"/>
                  <a:pt x="9" y="0"/>
                </a:cubicBezTo>
                <a:cubicBezTo>
                  <a:pt x="12" y="0"/>
                  <a:pt x="14" y="1"/>
                  <a:pt x="15" y="4"/>
                </a:cubicBezTo>
                <a:cubicBezTo>
                  <a:pt x="17" y="2"/>
                  <a:pt x="19" y="0"/>
                  <a:pt x="22" y="0"/>
                </a:cubicBezTo>
                <a:cubicBezTo>
                  <a:pt x="26" y="0"/>
                  <a:pt x="28" y="2"/>
                  <a:pt x="28" y="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36" name="Freeform 192"/>
          <p:cNvSpPr>
            <a:spLocks noEditPoints="1"/>
          </p:cNvSpPr>
          <p:nvPr/>
        </p:nvSpPr>
        <p:spPr bwMode="auto">
          <a:xfrm>
            <a:off x="7659688" y="3406775"/>
            <a:ext cx="66675" cy="88900"/>
          </a:xfrm>
          <a:custGeom>
            <a:avLst/>
            <a:gdLst/>
            <a:ahLst/>
            <a:cxnLst>
              <a:cxn ang="0">
                <a:pos x="16" y="18"/>
              </a:cxn>
              <a:cxn ang="0">
                <a:pos x="18" y="22"/>
              </a:cxn>
              <a:cxn ang="0">
                <a:pos x="18" y="24"/>
              </a:cxn>
              <a:cxn ang="0">
                <a:pos x="14" y="20"/>
              </a:cxn>
              <a:cxn ang="0">
                <a:pos x="7" y="24"/>
              </a:cxn>
              <a:cxn ang="0">
                <a:pos x="0" y="17"/>
              </a:cxn>
              <a:cxn ang="0">
                <a:pos x="10" y="9"/>
              </a:cxn>
              <a:cxn ang="0">
                <a:pos x="14" y="9"/>
              </a:cxn>
              <a:cxn ang="0">
                <a:pos x="14" y="7"/>
              </a:cxn>
              <a:cxn ang="0">
                <a:pos x="9" y="2"/>
              </a:cxn>
              <a:cxn ang="0">
                <a:pos x="2" y="3"/>
              </a:cxn>
              <a:cxn ang="0">
                <a:pos x="2" y="1"/>
              </a:cxn>
              <a:cxn ang="0">
                <a:pos x="9" y="0"/>
              </a:cxn>
              <a:cxn ang="0">
                <a:pos x="16" y="7"/>
              </a:cxn>
              <a:cxn ang="0">
                <a:pos x="16" y="18"/>
              </a:cxn>
              <a:cxn ang="0">
                <a:pos x="14" y="18"/>
              </a:cxn>
              <a:cxn ang="0">
                <a:pos x="14" y="11"/>
              </a:cxn>
              <a:cxn ang="0">
                <a:pos x="10" y="11"/>
              </a:cxn>
              <a:cxn ang="0">
                <a:pos x="3" y="17"/>
              </a:cxn>
              <a:cxn ang="0">
                <a:pos x="8" y="22"/>
              </a:cxn>
              <a:cxn ang="0">
                <a:pos x="14" y="18"/>
              </a:cxn>
            </a:cxnLst>
            <a:rect l="0" t="0" r="r" b="b"/>
            <a:pathLst>
              <a:path w="18" h="24">
                <a:moveTo>
                  <a:pt x="16" y="18"/>
                </a:moveTo>
                <a:cubicBezTo>
                  <a:pt x="16" y="21"/>
                  <a:pt x="17" y="21"/>
                  <a:pt x="18" y="22"/>
                </a:cubicBezTo>
                <a:cubicBezTo>
                  <a:pt x="18" y="24"/>
                  <a:pt x="18" y="24"/>
                  <a:pt x="18" y="24"/>
                </a:cubicBezTo>
                <a:cubicBezTo>
                  <a:pt x="16" y="23"/>
                  <a:pt x="15" y="22"/>
                  <a:pt x="14" y="20"/>
                </a:cubicBezTo>
                <a:cubicBezTo>
                  <a:pt x="13" y="22"/>
                  <a:pt x="10" y="24"/>
                  <a:pt x="7" y="24"/>
                </a:cubicBezTo>
                <a:cubicBezTo>
                  <a:pt x="3" y="24"/>
                  <a:pt x="0" y="21"/>
                  <a:pt x="0" y="17"/>
                </a:cubicBezTo>
                <a:cubicBezTo>
                  <a:pt x="0" y="12"/>
                  <a:pt x="4" y="9"/>
                  <a:pt x="10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4"/>
                  <a:pt x="12" y="2"/>
                  <a:pt x="9" y="2"/>
                </a:cubicBezTo>
                <a:cubicBezTo>
                  <a:pt x="7" y="2"/>
                  <a:pt x="5" y="2"/>
                  <a:pt x="2" y="3"/>
                </a:cubicBezTo>
                <a:cubicBezTo>
                  <a:pt x="2" y="1"/>
                  <a:pt x="2" y="1"/>
                  <a:pt x="2" y="1"/>
                </a:cubicBezTo>
                <a:cubicBezTo>
                  <a:pt x="4" y="0"/>
                  <a:pt x="7" y="0"/>
                  <a:pt x="9" y="0"/>
                </a:cubicBezTo>
                <a:cubicBezTo>
                  <a:pt x="14" y="0"/>
                  <a:pt x="16" y="2"/>
                  <a:pt x="16" y="7"/>
                </a:cubicBezTo>
                <a:lnTo>
                  <a:pt x="16" y="18"/>
                </a:lnTo>
                <a:close/>
                <a:moveTo>
                  <a:pt x="14" y="18"/>
                </a:moveTo>
                <a:cubicBezTo>
                  <a:pt x="14" y="11"/>
                  <a:pt x="14" y="11"/>
                  <a:pt x="14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5" y="11"/>
                  <a:pt x="3" y="13"/>
                  <a:pt x="3" y="17"/>
                </a:cubicBezTo>
                <a:cubicBezTo>
                  <a:pt x="3" y="20"/>
                  <a:pt x="5" y="22"/>
                  <a:pt x="8" y="22"/>
                </a:cubicBezTo>
                <a:cubicBezTo>
                  <a:pt x="10" y="22"/>
                  <a:pt x="12" y="20"/>
                  <a:pt x="14" y="1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37" name="Freeform 193"/>
          <p:cNvSpPr>
            <a:spLocks noEditPoints="1"/>
          </p:cNvSpPr>
          <p:nvPr/>
        </p:nvSpPr>
        <p:spPr bwMode="auto">
          <a:xfrm>
            <a:off x="7748588" y="3371850"/>
            <a:ext cx="68263" cy="123825"/>
          </a:xfrm>
          <a:custGeom>
            <a:avLst/>
            <a:gdLst/>
            <a:ahLst/>
            <a:cxnLst>
              <a:cxn ang="0">
                <a:pos x="18" y="32"/>
              </a:cxn>
              <a:cxn ang="0">
                <a:pos x="16" y="32"/>
              </a:cxn>
              <a:cxn ang="0">
                <a:pos x="15" y="29"/>
              </a:cxn>
              <a:cxn ang="0">
                <a:pos x="9" y="33"/>
              </a:cxn>
              <a:cxn ang="0">
                <a:pos x="0" y="21"/>
              </a:cxn>
              <a:cxn ang="0">
                <a:pos x="9" y="9"/>
              </a:cxn>
              <a:cxn ang="0">
                <a:pos x="15" y="12"/>
              </a:cxn>
              <a:cxn ang="0">
                <a:pos x="15" y="0"/>
              </a:cxn>
              <a:cxn ang="0">
                <a:pos x="18" y="0"/>
              </a:cxn>
              <a:cxn ang="0">
                <a:pos x="18" y="32"/>
              </a:cxn>
              <a:cxn ang="0">
                <a:pos x="15" y="26"/>
              </a:cxn>
              <a:cxn ang="0">
                <a:pos x="15" y="14"/>
              </a:cxn>
              <a:cxn ang="0">
                <a:pos x="9" y="11"/>
              </a:cxn>
              <a:cxn ang="0">
                <a:pos x="3" y="21"/>
              </a:cxn>
              <a:cxn ang="0">
                <a:pos x="9" y="31"/>
              </a:cxn>
              <a:cxn ang="0">
                <a:pos x="15" y="26"/>
              </a:cxn>
            </a:cxnLst>
            <a:rect l="0" t="0" r="r" b="b"/>
            <a:pathLst>
              <a:path w="18" h="33">
                <a:moveTo>
                  <a:pt x="18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31"/>
                  <a:pt x="12" y="33"/>
                  <a:pt x="9" y="33"/>
                </a:cubicBezTo>
                <a:cubicBezTo>
                  <a:pt x="3" y="33"/>
                  <a:pt x="0" y="28"/>
                  <a:pt x="0" y="21"/>
                </a:cubicBezTo>
                <a:cubicBezTo>
                  <a:pt x="0" y="14"/>
                  <a:pt x="3" y="9"/>
                  <a:pt x="9" y="9"/>
                </a:cubicBezTo>
                <a:cubicBezTo>
                  <a:pt x="12" y="9"/>
                  <a:pt x="14" y="10"/>
                  <a:pt x="15" y="12"/>
                </a:cubicBezTo>
                <a:cubicBezTo>
                  <a:pt x="15" y="0"/>
                  <a:pt x="15" y="0"/>
                  <a:pt x="15" y="0"/>
                </a:cubicBezTo>
                <a:cubicBezTo>
                  <a:pt x="18" y="0"/>
                  <a:pt x="18" y="0"/>
                  <a:pt x="18" y="0"/>
                </a:cubicBezTo>
                <a:lnTo>
                  <a:pt x="18" y="32"/>
                </a:lnTo>
                <a:close/>
                <a:moveTo>
                  <a:pt x="15" y="26"/>
                </a:moveTo>
                <a:cubicBezTo>
                  <a:pt x="15" y="14"/>
                  <a:pt x="15" y="14"/>
                  <a:pt x="15" y="14"/>
                </a:cubicBezTo>
                <a:cubicBezTo>
                  <a:pt x="14" y="12"/>
                  <a:pt x="12" y="11"/>
                  <a:pt x="9" y="11"/>
                </a:cubicBezTo>
                <a:cubicBezTo>
                  <a:pt x="5" y="11"/>
                  <a:pt x="3" y="14"/>
                  <a:pt x="3" y="21"/>
                </a:cubicBezTo>
                <a:cubicBezTo>
                  <a:pt x="3" y="27"/>
                  <a:pt x="5" y="31"/>
                  <a:pt x="9" y="31"/>
                </a:cubicBezTo>
                <a:cubicBezTo>
                  <a:pt x="12" y="31"/>
                  <a:pt x="14" y="29"/>
                  <a:pt x="15" y="2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38" name="Freeform 194"/>
          <p:cNvSpPr/>
          <p:nvPr/>
        </p:nvSpPr>
        <p:spPr bwMode="auto">
          <a:xfrm>
            <a:off x="7896225" y="3406775"/>
            <a:ext cx="107950" cy="85725"/>
          </a:xfrm>
          <a:custGeom>
            <a:avLst/>
            <a:gdLst/>
            <a:ahLst/>
            <a:cxnLst>
              <a:cxn ang="0">
                <a:pos x="29" y="7"/>
              </a:cxn>
              <a:cxn ang="0">
                <a:pos x="29" y="23"/>
              </a:cxn>
              <a:cxn ang="0">
                <a:pos x="26" y="23"/>
              </a:cxn>
              <a:cxn ang="0">
                <a:pos x="26" y="7"/>
              </a:cxn>
              <a:cxn ang="0">
                <a:pos x="22" y="2"/>
              </a:cxn>
              <a:cxn ang="0">
                <a:pos x="16" y="7"/>
              </a:cxn>
              <a:cxn ang="0">
                <a:pos x="16" y="23"/>
              </a:cxn>
              <a:cxn ang="0">
                <a:pos x="13" y="23"/>
              </a:cxn>
              <a:cxn ang="0">
                <a:pos x="13" y="7"/>
              </a:cxn>
              <a:cxn ang="0">
                <a:pos x="9" y="2"/>
              </a:cxn>
              <a:cxn ang="0">
                <a:pos x="3" y="7"/>
              </a:cxn>
              <a:cxn ang="0">
                <a:pos x="3" y="23"/>
              </a:cxn>
              <a:cxn ang="0">
                <a:pos x="0" y="23"/>
              </a:cxn>
              <a:cxn ang="0">
                <a:pos x="0" y="0"/>
              </a:cxn>
              <a:cxn ang="0">
                <a:pos x="3" y="0"/>
              </a:cxn>
              <a:cxn ang="0">
                <a:pos x="3" y="4"/>
              </a:cxn>
              <a:cxn ang="0">
                <a:pos x="10" y="0"/>
              </a:cxn>
              <a:cxn ang="0">
                <a:pos x="16" y="4"/>
              </a:cxn>
              <a:cxn ang="0">
                <a:pos x="23" y="0"/>
              </a:cxn>
              <a:cxn ang="0">
                <a:pos x="29" y="7"/>
              </a:cxn>
            </a:cxnLst>
            <a:rect l="0" t="0" r="r" b="b"/>
            <a:pathLst>
              <a:path w="29" h="23">
                <a:moveTo>
                  <a:pt x="29" y="7"/>
                </a:moveTo>
                <a:cubicBezTo>
                  <a:pt x="29" y="23"/>
                  <a:pt x="29" y="23"/>
                  <a:pt x="29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3"/>
                  <a:pt x="25" y="2"/>
                  <a:pt x="22" y="2"/>
                </a:cubicBezTo>
                <a:cubicBezTo>
                  <a:pt x="19" y="2"/>
                  <a:pt x="18" y="4"/>
                  <a:pt x="16" y="7"/>
                </a:cubicBezTo>
                <a:cubicBezTo>
                  <a:pt x="16" y="23"/>
                  <a:pt x="16" y="23"/>
                  <a:pt x="16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3"/>
                  <a:pt x="12" y="2"/>
                  <a:pt x="9" y="2"/>
                </a:cubicBezTo>
                <a:cubicBezTo>
                  <a:pt x="7" y="2"/>
                  <a:pt x="5" y="4"/>
                  <a:pt x="3" y="7"/>
                </a:cubicBezTo>
                <a:cubicBezTo>
                  <a:pt x="3" y="23"/>
                  <a:pt x="3" y="23"/>
                  <a:pt x="3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4"/>
                  <a:pt x="3" y="4"/>
                  <a:pt x="3" y="4"/>
                </a:cubicBezTo>
                <a:cubicBezTo>
                  <a:pt x="4" y="2"/>
                  <a:pt x="7" y="0"/>
                  <a:pt x="10" y="0"/>
                </a:cubicBezTo>
                <a:cubicBezTo>
                  <a:pt x="13" y="0"/>
                  <a:pt x="15" y="1"/>
                  <a:pt x="16" y="4"/>
                </a:cubicBezTo>
                <a:cubicBezTo>
                  <a:pt x="17" y="2"/>
                  <a:pt x="20" y="0"/>
                  <a:pt x="23" y="0"/>
                </a:cubicBezTo>
                <a:cubicBezTo>
                  <a:pt x="26" y="0"/>
                  <a:pt x="29" y="2"/>
                  <a:pt x="29" y="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39" name="Freeform 195"/>
          <p:cNvSpPr>
            <a:spLocks noEditPoints="1"/>
          </p:cNvSpPr>
          <p:nvPr/>
        </p:nvSpPr>
        <p:spPr bwMode="auto">
          <a:xfrm>
            <a:off x="8034338" y="3368675"/>
            <a:ext cx="14288" cy="123825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2" y="4"/>
              </a:cxn>
              <a:cxn ang="0">
                <a:pos x="0" y="2"/>
              </a:cxn>
              <a:cxn ang="0">
                <a:pos x="2" y="0"/>
              </a:cxn>
              <a:cxn ang="0">
                <a:pos x="4" y="2"/>
              </a:cxn>
              <a:cxn ang="0">
                <a:pos x="1" y="33"/>
              </a:cxn>
              <a:cxn ang="0">
                <a:pos x="1" y="10"/>
              </a:cxn>
              <a:cxn ang="0">
                <a:pos x="3" y="10"/>
              </a:cxn>
              <a:cxn ang="0">
                <a:pos x="3" y="33"/>
              </a:cxn>
              <a:cxn ang="0">
                <a:pos x="1" y="33"/>
              </a:cxn>
            </a:cxnLst>
            <a:rect l="0" t="0" r="r" b="b"/>
            <a:pathLst>
              <a:path w="4" h="33">
                <a:moveTo>
                  <a:pt x="4" y="2"/>
                </a:moveTo>
                <a:cubicBezTo>
                  <a:pt x="4" y="3"/>
                  <a:pt x="3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lose/>
                <a:moveTo>
                  <a:pt x="1" y="33"/>
                </a:moveTo>
                <a:cubicBezTo>
                  <a:pt x="1" y="10"/>
                  <a:pt x="1" y="10"/>
                  <a:pt x="1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33"/>
                  <a:pt x="3" y="33"/>
                  <a:pt x="3" y="33"/>
                </a:cubicBezTo>
                <a:lnTo>
                  <a:pt x="1" y="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40" name="Freeform 196"/>
          <p:cNvSpPr/>
          <p:nvPr/>
        </p:nvSpPr>
        <p:spPr bwMode="auto">
          <a:xfrm>
            <a:off x="8078788" y="3406775"/>
            <a:ext cx="63500" cy="85725"/>
          </a:xfrm>
          <a:custGeom>
            <a:avLst/>
            <a:gdLst/>
            <a:ahLst/>
            <a:cxnLst>
              <a:cxn ang="0">
                <a:pos x="17" y="7"/>
              </a:cxn>
              <a:cxn ang="0">
                <a:pos x="17" y="23"/>
              </a:cxn>
              <a:cxn ang="0">
                <a:pos x="14" y="23"/>
              </a:cxn>
              <a:cxn ang="0">
                <a:pos x="14" y="7"/>
              </a:cxn>
              <a:cxn ang="0">
                <a:pos x="10" y="2"/>
              </a:cxn>
              <a:cxn ang="0">
                <a:pos x="3" y="7"/>
              </a:cxn>
              <a:cxn ang="0">
                <a:pos x="3" y="23"/>
              </a:cxn>
              <a:cxn ang="0">
                <a:pos x="0" y="23"/>
              </a:cxn>
              <a:cxn ang="0">
                <a:pos x="0" y="0"/>
              </a:cxn>
              <a:cxn ang="0">
                <a:pos x="3" y="0"/>
              </a:cxn>
              <a:cxn ang="0">
                <a:pos x="3" y="4"/>
              </a:cxn>
              <a:cxn ang="0">
                <a:pos x="11" y="0"/>
              </a:cxn>
              <a:cxn ang="0">
                <a:pos x="17" y="7"/>
              </a:cxn>
            </a:cxnLst>
            <a:rect l="0" t="0" r="r" b="b"/>
            <a:pathLst>
              <a:path w="17" h="23">
                <a:moveTo>
                  <a:pt x="17" y="7"/>
                </a:moveTo>
                <a:cubicBezTo>
                  <a:pt x="17" y="23"/>
                  <a:pt x="17" y="23"/>
                  <a:pt x="17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3" y="2"/>
                  <a:pt x="10" y="2"/>
                </a:cubicBezTo>
                <a:cubicBezTo>
                  <a:pt x="7" y="2"/>
                  <a:pt x="5" y="4"/>
                  <a:pt x="3" y="7"/>
                </a:cubicBezTo>
                <a:cubicBezTo>
                  <a:pt x="3" y="23"/>
                  <a:pt x="3" y="23"/>
                  <a:pt x="3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4"/>
                  <a:pt x="3" y="4"/>
                  <a:pt x="3" y="4"/>
                </a:cubicBezTo>
                <a:cubicBezTo>
                  <a:pt x="5" y="2"/>
                  <a:pt x="7" y="0"/>
                  <a:pt x="11" y="0"/>
                </a:cubicBezTo>
                <a:cubicBezTo>
                  <a:pt x="15" y="0"/>
                  <a:pt x="17" y="2"/>
                  <a:pt x="17" y="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41" name="Freeform 197"/>
          <p:cNvSpPr>
            <a:spLocks noEditPoints="1"/>
          </p:cNvSpPr>
          <p:nvPr/>
        </p:nvSpPr>
        <p:spPr bwMode="auto">
          <a:xfrm>
            <a:off x="8172450" y="3368675"/>
            <a:ext cx="15875" cy="123825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2" y="4"/>
              </a:cxn>
              <a:cxn ang="0">
                <a:pos x="0" y="2"/>
              </a:cxn>
              <a:cxn ang="0">
                <a:pos x="2" y="0"/>
              </a:cxn>
              <a:cxn ang="0">
                <a:pos x="4" y="2"/>
              </a:cxn>
              <a:cxn ang="0">
                <a:pos x="1" y="33"/>
              </a:cxn>
              <a:cxn ang="0">
                <a:pos x="1" y="10"/>
              </a:cxn>
              <a:cxn ang="0">
                <a:pos x="3" y="10"/>
              </a:cxn>
              <a:cxn ang="0">
                <a:pos x="3" y="33"/>
              </a:cxn>
              <a:cxn ang="0">
                <a:pos x="1" y="33"/>
              </a:cxn>
            </a:cxnLst>
            <a:rect l="0" t="0" r="r" b="b"/>
            <a:pathLst>
              <a:path w="4" h="33">
                <a:moveTo>
                  <a:pt x="4" y="2"/>
                </a:moveTo>
                <a:cubicBezTo>
                  <a:pt x="4" y="3"/>
                  <a:pt x="3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lose/>
                <a:moveTo>
                  <a:pt x="1" y="33"/>
                </a:moveTo>
                <a:cubicBezTo>
                  <a:pt x="1" y="10"/>
                  <a:pt x="1" y="10"/>
                  <a:pt x="1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33"/>
                  <a:pt x="3" y="33"/>
                  <a:pt x="3" y="33"/>
                </a:cubicBezTo>
                <a:lnTo>
                  <a:pt x="1" y="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42" name="Freeform 198"/>
          <p:cNvSpPr/>
          <p:nvPr/>
        </p:nvSpPr>
        <p:spPr bwMode="auto">
          <a:xfrm>
            <a:off x="8221663" y="3406775"/>
            <a:ext cx="104775" cy="85725"/>
          </a:xfrm>
          <a:custGeom>
            <a:avLst/>
            <a:gdLst/>
            <a:ahLst/>
            <a:cxnLst>
              <a:cxn ang="0">
                <a:pos x="28" y="7"/>
              </a:cxn>
              <a:cxn ang="0">
                <a:pos x="28" y="23"/>
              </a:cxn>
              <a:cxn ang="0">
                <a:pos x="25" y="23"/>
              </a:cxn>
              <a:cxn ang="0">
                <a:pos x="25" y="7"/>
              </a:cxn>
              <a:cxn ang="0">
                <a:pos x="22" y="2"/>
              </a:cxn>
              <a:cxn ang="0">
                <a:pos x="15" y="7"/>
              </a:cxn>
              <a:cxn ang="0">
                <a:pos x="15" y="23"/>
              </a:cxn>
              <a:cxn ang="0">
                <a:pos x="13" y="23"/>
              </a:cxn>
              <a:cxn ang="0">
                <a:pos x="13" y="7"/>
              </a:cxn>
              <a:cxn ang="0">
                <a:pos x="9" y="2"/>
              </a:cxn>
              <a:cxn ang="0">
                <a:pos x="2" y="7"/>
              </a:cxn>
              <a:cxn ang="0">
                <a:pos x="2" y="23"/>
              </a:cxn>
              <a:cxn ang="0">
                <a:pos x="0" y="23"/>
              </a:cxn>
              <a:cxn ang="0">
                <a:pos x="0" y="0"/>
              </a:cxn>
              <a:cxn ang="0">
                <a:pos x="2" y="0"/>
              </a:cxn>
              <a:cxn ang="0">
                <a:pos x="2" y="4"/>
              </a:cxn>
              <a:cxn ang="0">
                <a:pos x="9" y="0"/>
              </a:cxn>
              <a:cxn ang="0">
                <a:pos x="15" y="4"/>
              </a:cxn>
              <a:cxn ang="0">
                <a:pos x="22" y="0"/>
              </a:cxn>
              <a:cxn ang="0">
                <a:pos x="28" y="7"/>
              </a:cxn>
            </a:cxnLst>
            <a:rect l="0" t="0" r="r" b="b"/>
            <a:pathLst>
              <a:path w="28" h="23">
                <a:moveTo>
                  <a:pt x="28" y="7"/>
                </a:moveTo>
                <a:cubicBezTo>
                  <a:pt x="28" y="23"/>
                  <a:pt x="28" y="23"/>
                  <a:pt x="28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3"/>
                  <a:pt x="24" y="2"/>
                  <a:pt x="22" y="2"/>
                </a:cubicBezTo>
                <a:cubicBezTo>
                  <a:pt x="19" y="2"/>
                  <a:pt x="17" y="4"/>
                  <a:pt x="15" y="7"/>
                </a:cubicBezTo>
                <a:cubicBezTo>
                  <a:pt x="15" y="23"/>
                  <a:pt x="15" y="23"/>
                  <a:pt x="15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3"/>
                  <a:pt x="11" y="2"/>
                  <a:pt x="9" y="2"/>
                </a:cubicBezTo>
                <a:cubicBezTo>
                  <a:pt x="6" y="2"/>
                  <a:pt x="4" y="4"/>
                  <a:pt x="2" y="7"/>
                </a:cubicBezTo>
                <a:cubicBezTo>
                  <a:pt x="2" y="23"/>
                  <a:pt x="2" y="23"/>
                  <a:pt x="2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4"/>
                  <a:pt x="2" y="4"/>
                  <a:pt x="2" y="4"/>
                </a:cubicBezTo>
                <a:cubicBezTo>
                  <a:pt x="4" y="2"/>
                  <a:pt x="6" y="0"/>
                  <a:pt x="9" y="0"/>
                </a:cubicBezTo>
                <a:cubicBezTo>
                  <a:pt x="12" y="0"/>
                  <a:pt x="14" y="1"/>
                  <a:pt x="15" y="4"/>
                </a:cubicBezTo>
                <a:cubicBezTo>
                  <a:pt x="17" y="2"/>
                  <a:pt x="19" y="0"/>
                  <a:pt x="22" y="0"/>
                </a:cubicBezTo>
                <a:cubicBezTo>
                  <a:pt x="26" y="0"/>
                  <a:pt x="28" y="2"/>
                  <a:pt x="28" y="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43" name="Freeform 199"/>
          <p:cNvSpPr/>
          <p:nvPr/>
        </p:nvSpPr>
        <p:spPr bwMode="auto">
          <a:xfrm>
            <a:off x="8389938" y="3406775"/>
            <a:ext cx="71438" cy="85725"/>
          </a:xfrm>
          <a:custGeom>
            <a:avLst/>
            <a:gdLst/>
            <a:ahLst/>
            <a:cxnLst>
              <a:cxn ang="0">
                <a:pos x="19" y="54"/>
              </a:cxn>
              <a:cxn ang="0">
                <a:pos x="0" y="0"/>
              </a:cxn>
              <a:cxn ang="0">
                <a:pos x="7" y="0"/>
              </a:cxn>
              <a:cxn ang="0">
                <a:pos x="24" y="49"/>
              </a:cxn>
              <a:cxn ang="0">
                <a:pos x="41" y="0"/>
              </a:cxn>
              <a:cxn ang="0">
                <a:pos x="45" y="0"/>
              </a:cxn>
              <a:cxn ang="0">
                <a:pos x="29" y="54"/>
              </a:cxn>
              <a:cxn ang="0">
                <a:pos x="19" y="54"/>
              </a:cxn>
            </a:cxnLst>
            <a:rect l="0" t="0" r="r" b="b"/>
            <a:pathLst>
              <a:path w="45" h="54">
                <a:moveTo>
                  <a:pt x="19" y="54"/>
                </a:moveTo>
                <a:lnTo>
                  <a:pt x="0" y="0"/>
                </a:lnTo>
                <a:lnTo>
                  <a:pt x="7" y="0"/>
                </a:lnTo>
                <a:lnTo>
                  <a:pt x="24" y="49"/>
                </a:lnTo>
                <a:lnTo>
                  <a:pt x="41" y="0"/>
                </a:lnTo>
                <a:lnTo>
                  <a:pt x="45" y="0"/>
                </a:lnTo>
                <a:lnTo>
                  <a:pt x="29" y="54"/>
                </a:lnTo>
                <a:lnTo>
                  <a:pt x="19" y="5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44" name="Freeform 200"/>
          <p:cNvSpPr>
            <a:spLocks noEditPoints="1"/>
          </p:cNvSpPr>
          <p:nvPr/>
        </p:nvSpPr>
        <p:spPr bwMode="auto">
          <a:xfrm>
            <a:off x="8472488" y="3406775"/>
            <a:ext cx="71438" cy="88900"/>
          </a:xfrm>
          <a:custGeom>
            <a:avLst/>
            <a:gdLst/>
            <a:ahLst/>
            <a:cxnLst>
              <a:cxn ang="0">
                <a:pos x="18" y="13"/>
              </a:cxn>
              <a:cxn ang="0">
                <a:pos x="3" y="13"/>
              </a:cxn>
              <a:cxn ang="0">
                <a:pos x="10" y="21"/>
              </a:cxn>
              <a:cxn ang="0">
                <a:pos x="16" y="19"/>
              </a:cxn>
              <a:cxn ang="0">
                <a:pos x="18" y="21"/>
              </a:cxn>
              <a:cxn ang="0">
                <a:pos x="10" y="24"/>
              </a:cxn>
              <a:cxn ang="0">
                <a:pos x="0" y="12"/>
              </a:cxn>
              <a:cxn ang="0">
                <a:pos x="10" y="0"/>
              </a:cxn>
              <a:cxn ang="0">
                <a:pos x="19" y="11"/>
              </a:cxn>
              <a:cxn ang="0">
                <a:pos x="18" y="13"/>
              </a:cxn>
              <a:cxn ang="0">
                <a:pos x="16" y="10"/>
              </a:cxn>
              <a:cxn ang="0">
                <a:pos x="10" y="2"/>
              </a:cxn>
              <a:cxn ang="0">
                <a:pos x="3" y="11"/>
              </a:cxn>
              <a:cxn ang="0">
                <a:pos x="16" y="11"/>
              </a:cxn>
              <a:cxn ang="0">
                <a:pos x="16" y="10"/>
              </a:cxn>
            </a:cxnLst>
            <a:rect l="0" t="0" r="r" b="b"/>
            <a:pathLst>
              <a:path w="19" h="24">
                <a:moveTo>
                  <a:pt x="18" y="13"/>
                </a:moveTo>
                <a:cubicBezTo>
                  <a:pt x="3" y="13"/>
                  <a:pt x="3" y="13"/>
                  <a:pt x="3" y="13"/>
                </a:cubicBezTo>
                <a:cubicBezTo>
                  <a:pt x="3" y="19"/>
                  <a:pt x="6" y="21"/>
                  <a:pt x="10" y="21"/>
                </a:cubicBezTo>
                <a:cubicBezTo>
                  <a:pt x="13" y="21"/>
                  <a:pt x="14" y="21"/>
                  <a:pt x="16" y="19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3"/>
                  <a:pt x="13" y="24"/>
                  <a:pt x="10" y="24"/>
                </a:cubicBezTo>
                <a:cubicBezTo>
                  <a:pt x="4" y="24"/>
                  <a:pt x="0" y="19"/>
                  <a:pt x="0" y="12"/>
                </a:cubicBezTo>
                <a:cubicBezTo>
                  <a:pt x="0" y="5"/>
                  <a:pt x="4" y="0"/>
                  <a:pt x="10" y="0"/>
                </a:cubicBezTo>
                <a:cubicBezTo>
                  <a:pt x="16" y="0"/>
                  <a:pt x="19" y="4"/>
                  <a:pt x="19" y="11"/>
                </a:cubicBezTo>
                <a:cubicBezTo>
                  <a:pt x="19" y="12"/>
                  <a:pt x="18" y="12"/>
                  <a:pt x="18" y="13"/>
                </a:cubicBezTo>
                <a:close/>
                <a:moveTo>
                  <a:pt x="16" y="10"/>
                </a:moveTo>
                <a:cubicBezTo>
                  <a:pt x="16" y="5"/>
                  <a:pt x="14" y="2"/>
                  <a:pt x="10" y="2"/>
                </a:cubicBezTo>
                <a:cubicBezTo>
                  <a:pt x="6" y="2"/>
                  <a:pt x="3" y="5"/>
                  <a:pt x="3" y="11"/>
                </a:cubicBezTo>
                <a:cubicBezTo>
                  <a:pt x="16" y="11"/>
                  <a:pt x="16" y="11"/>
                  <a:pt x="16" y="11"/>
                </a:cubicBezTo>
                <a:lnTo>
                  <a:pt x="16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45" name="Freeform 201"/>
          <p:cNvSpPr/>
          <p:nvPr/>
        </p:nvSpPr>
        <p:spPr bwMode="auto">
          <a:xfrm>
            <a:off x="8570913" y="3406775"/>
            <a:ext cx="60325" cy="85725"/>
          </a:xfrm>
          <a:custGeom>
            <a:avLst/>
            <a:gdLst/>
            <a:ahLst/>
            <a:cxnLst>
              <a:cxn ang="0">
                <a:pos x="16" y="7"/>
              </a:cxn>
              <a:cxn ang="0">
                <a:pos x="16" y="23"/>
              </a:cxn>
              <a:cxn ang="0">
                <a:pos x="14" y="23"/>
              </a:cxn>
              <a:cxn ang="0">
                <a:pos x="14" y="7"/>
              </a:cxn>
              <a:cxn ang="0">
                <a:pos x="9" y="2"/>
              </a:cxn>
              <a:cxn ang="0">
                <a:pos x="2" y="7"/>
              </a:cxn>
              <a:cxn ang="0">
                <a:pos x="2" y="23"/>
              </a:cxn>
              <a:cxn ang="0">
                <a:pos x="0" y="23"/>
              </a:cxn>
              <a:cxn ang="0">
                <a:pos x="0" y="0"/>
              </a:cxn>
              <a:cxn ang="0">
                <a:pos x="2" y="0"/>
              </a:cxn>
              <a:cxn ang="0">
                <a:pos x="2" y="4"/>
              </a:cxn>
              <a:cxn ang="0">
                <a:pos x="10" y="0"/>
              </a:cxn>
              <a:cxn ang="0">
                <a:pos x="16" y="7"/>
              </a:cxn>
            </a:cxnLst>
            <a:rect l="0" t="0" r="r" b="b"/>
            <a:pathLst>
              <a:path w="16" h="23">
                <a:moveTo>
                  <a:pt x="16" y="7"/>
                </a:moveTo>
                <a:cubicBezTo>
                  <a:pt x="16" y="23"/>
                  <a:pt x="16" y="23"/>
                  <a:pt x="16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2" y="2"/>
                  <a:pt x="9" y="2"/>
                </a:cubicBezTo>
                <a:cubicBezTo>
                  <a:pt x="6" y="2"/>
                  <a:pt x="4" y="4"/>
                  <a:pt x="2" y="7"/>
                </a:cubicBezTo>
                <a:cubicBezTo>
                  <a:pt x="2" y="23"/>
                  <a:pt x="2" y="23"/>
                  <a:pt x="2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4"/>
                  <a:pt x="2" y="4"/>
                  <a:pt x="2" y="4"/>
                </a:cubicBezTo>
                <a:cubicBezTo>
                  <a:pt x="4" y="2"/>
                  <a:pt x="7" y="0"/>
                  <a:pt x="10" y="0"/>
                </a:cubicBezTo>
                <a:cubicBezTo>
                  <a:pt x="14" y="0"/>
                  <a:pt x="16" y="2"/>
                  <a:pt x="16" y="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46" name="Freeform 202"/>
          <p:cNvSpPr>
            <a:spLocks noEditPoints="1"/>
          </p:cNvSpPr>
          <p:nvPr/>
        </p:nvSpPr>
        <p:spPr bwMode="auto">
          <a:xfrm>
            <a:off x="8664575" y="3368675"/>
            <a:ext cx="11113" cy="123825"/>
          </a:xfrm>
          <a:custGeom>
            <a:avLst/>
            <a:gdLst/>
            <a:ahLst/>
            <a:cxnLst>
              <a:cxn ang="0">
                <a:pos x="3" y="2"/>
              </a:cxn>
              <a:cxn ang="0">
                <a:pos x="2" y="4"/>
              </a:cxn>
              <a:cxn ang="0">
                <a:pos x="0" y="2"/>
              </a:cxn>
              <a:cxn ang="0">
                <a:pos x="2" y="0"/>
              </a:cxn>
              <a:cxn ang="0">
                <a:pos x="3" y="2"/>
              </a:cxn>
              <a:cxn ang="0">
                <a:pos x="0" y="33"/>
              </a:cxn>
              <a:cxn ang="0">
                <a:pos x="0" y="10"/>
              </a:cxn>
              <a:cxn ang="0">
                <a:pos x="3" y="10"/>
              </a:cxn>
              <a:cxn ang="0">
                <a:pos x="3" y="33"/>
              </a:cxn>
              <a:cxn ang="0">
                <a:pos x="0" y="33"/>
              </a:cxn>
            </a:cxnLst>
            <a:rect l="0" t="0" r="r" b="b"/>
            <a:pathLst>
              <a:path w="3" h="33">
                <a:moveTo>
                  <a:pt x="3" y="2"/>
                </a:moveTo>
                <a:cubicBezTo>
                  <a:pt x="3" y="3"/>
                  <a:pt x="3" y="4"/>
                  <a:pt x="2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3" y="1"/>
                  <a:pt x="3" y="2"/>
                </a:cubicBezTo>
                <a:close/>
                <a:moveTo>
                  <a:pt x="0" y="33"/>
                </a:moveTo>
                <a:cubicBezTo>
                  <a:pt x="0" y="10"/>
                  <a:pt x="0" y="10"/>
                  <a:pt x="0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33"/>
                  <a:pt x="3" y="33"/>
                  <a:pt x="3" y="33"/>
                </a:cubicBezTo>
                <a:lnTo>
                  <a:pt x="0" y="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47" name="Freeform 203"/>
          <p:cNvSpPr>
            <a:spLocks noEditPoints="1"/>
          </p:cNvSpPr>
          <p:nvPr/>
        </p:nvSpPr>
        <p:spPr bwMode="auto">
          <a:xfrm>
            <a:off x="7037388" y="3600450"/>
            <a:ext cx="71438" cy="90488"/>
          </a:xfrm>
          <a:custGeom>
            <a:avLst/>
            <a:gdLst/>
            <a:ahLst/>
            <a:cxnLst>
              <a:cxn ang="0">
                <a:pos x="17" y="18"/>
              </a:cxn>
              <a:cxn ang="0">
                <a:pos x="19" y="22"/>
              </a:cxn>
              <a:cxn ang="0">
                <a:pos x="18" y="24"/>
              </a:cxn>
              <a:cxn ang="0">
                <a:pos x="14" y="20"/>
              </a:cxn>
              <a:cxn ang="0">
                <a:pos x="7" y="24"/>
              </a:cxn>
              <a:cxn ang="0">
                <a:pos x="0" y="17"/>
              </a:cxn>
              <a:cxn ang="0">
                <a:pos x="10" y="10"/>
              </a:cxn>
              <a:cxn ang="0">
                <a:pos x="14" y="10"/>
              </a:cxn>
              <a:cxn ang="0">
                <a:pos x="14" y="8"/>
              </a:cxn>
              <a:cxn ang="0">
                <a:pos x="9" y="2"/>
              </a:cxn>
              <a:cxn ang="0">
                <a:pos x="3" y="4"/>
              </a:cxn>
              <a:cxn ang="0">
                <a:pos x="2" y="2"/>
              </a:cxn>
              <a:cxn ang="0">
                <a:pos x="9" y="0"/>
              </a:cxn>
              <a:cxn ang="0">
                <a:pos x="17" y="7"/>
              </a:cxn>
              <a:cxn ang="0">
                <a:pos x="17" y="18"/>
              </a:cxn>
              <a:cxn ang="0">
                <a:pos x="14" y="18"/>
              </a:cxn>
              <a:cxn ang="0">
                <a:pos x="14" y="12"/>
              </a:cxn>
              <a:cxn ang="0">
                <a:pos x="10" y="12"/>
              </a:cxn>
              <a:cxn ang="0">
                <a:pos x="3" y="17"/>
              </a:cxn>
              <a:cxn ang="0">
                <a:pos x="8" y="22"/>
              </a:cxn>
              <a:cxn ang="0">
                <a:pos x="14" y="18"/>
              </a:cxn>
            </a:cxnLst>
            <a:rect l="0" t="0" r="r" b="b"/>
            <a:pathLst>
              <a:path w="19" h="24">
                <a:moveTo>
                  <a:pt x="17" y="18"/>
                </a:moveTo>
                <a:cubicBezTo>
                  <a:pt x="17" y="21"/>
                  <a:pt x="17" y="22"/>
                  <a:pt x="19" y="22"/>
                </a:cubicBezTo>
                <a:cubicBezTo>
                  <a:pt x="18" y="24"/>
                  <a:pt x="18" y="24"/>
                  <a:pt x="18" y="24"/>
                </a:cubicBezTo>
                <a:cubicBezTo>
                  <a:pt x="16" y="24"/>
                  <a:pt x="15" y="23"/>
                  <a:pt x="14" y="20"/>
                </a:cubicBezTo>
                <a:cubicBezTo>
                  <a:pt x="13" y="23"/>
                  <a:pt x="10" y="24"/>
                  <a:pt x="7" y="24"/>
                </a:cubicBezTo>
                <a:cubicBezTo>
                  <a:pt x="3" y="24"/>
                  <a:pt x="0" y="21"/>
                  <a:pt x="0" y="17"/>
                </a:cubicBezTo>
                <a:cubicBezTo>
                  <a:pt x="0" y="12"/>
                  <a:pt x="4" y="10"/>
                  <a:pt x="10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4"/>
                  <a:pt x="13" y="2"/>
                  <a:pt x="9" y="2"/>
                </a:cubicBezTo>
                <a:cubicBezTo>
                  <a:pt x="7" y="2"/>
                  <a:pt x="5" y="3"/>
                  <a:pt x="3" y="4"/>
                </a:cubicBezTo>
                <a:cubicBezTo>
                  <a:pt x="2" y="2"/>
                  <a:pt x="2" y="2"/>
                  <a:pt x="2" y="2"/>
                </a:cubicBezTo>
                <a:cubicBezTo>
                  <a:pt x="4" y="1"/>
                  <a:pt x="7" y="0"/>
                  <a:pt x="9" y="0"/>
                </a:cubicBezTo>
                <a:cubicBezTo>
                  <a:pt x="14" y="0"/>
                  <a:pt x="17" y="3"/>
                  <a:pt x="17" y="7"/>
                </a:cubicBezTo>
                <a:lnTo>
                  <a:pt x="17" y="18"/>
                </a:lnTo>
                <a:close/>
                <a:moveTo>
                  <a:pt x="14" y="18"/>
                </a:moveTo>
                <a:cubicBezTo>
                  <a:pt x="14" y="12"/>
                  <a:pt x="14" y="12"/>
                  <a:pt x="14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5" y="12"/>
                  <a:pt x="3" y="13"/>
                  <a:pt x="3" y="17"/>
                </a:cubicBezTo>
                <a:cubicBezTo>
                  <a:pt x="3" y="20"/>
                  <a:pt x="5" y="22"/>
                  <a:pt x="8" y="22"/>
                </a:cubicBezTo>
                <a:cubicBezTo>
                  <a:pt x="11" y="22"/>
                  <a:pt x="13" y="21"/>
                  <a:pt x="14" y="1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48" name="Freeform 204"/>
          <p:cNvSpPr/>
          <p:nvPr/>
        </p:nvSpPr>
        <p:spPr bwMode="auto">
          <a:xfrm>
            <a:off x="7134225" y="3600450"/>
            <a:ext cx="104775" cy="90488"/>
          </a:xfrm>
          <a:custGeom>
            <a:avLst/>
            <a:gdLst/>
            <a:ahLst/>
            <a:cxnLst>
              <a:cxn ang="0">
                <a:pos x="28" y="7"/>
              </a:cxn>
              <a:cxn ang="0">
                <a:pos x="28" y="24"/>
              </a:cxn>
              <a:cxn ang="0">
                <a:pos x="25" y="24"/>
              </a:cxn>
              <a:cxn ang="0">
                <a:pos x="25" y="8"/>
              </a:cxn>
              <a:cxn ang="0">
                <a:pos x="22" y="2"/>
              </a:cxn>
              <a:cxn ang="0">
                <a:pos x="15" y="7"/>
              </a:cxn>
              <a:cxn ang="0">
                <a:pos x="15" y="24"/>
              </a:cxn>
              <a:cxn ang="0">
                <a:pos x="13" y="24"/>
              </a:cxn>
              <a:cxn ang="0">
                <a:pos x="13" y="8"/>
              </a:cxn>
              <a:cxn ang="0">
                <a:pos x="9" y="2"/>
              </a:cxn>
              <a:cxn ang="0">
                <a:pos x="2" y="7"/>
              </a:cxn>
              <a:cxn ang="0">
                <a:pos x="2" y="24"/>
              </a:cxn>
              <a:cxn ang="0">
                <a:pos x="0" y="24"/>
              </a:cxn>
              <a:cxn ang="0">
                <a:pos x="0" y="1"/>
              </a:cxn>
              <a:cxn ang="0">
                <a:pos x="2" y="1"/>
              </a:cxn>
              <a:cxn ang="0">
                <a:pos x="2" y="5"/>
              </a:cxn>
              <a:cxn ang="0">
                <a:pos x="9" y="0"/>
              </a:cxn>
              <a:cxn ang="0">
                <a:pos x="15" y="5"/>
              </a:cxn>
              <a:cxn ang="0">
                <a:pos x="22" y="0"/>
              </a:cxn>
              <a:cxn ang="0">
                <a:pos x="28" y="7"/>
              </a:cxn>
            </a:cxnLst>
            <a:rect l="0" t="0" r="r" b="b"/>
            <a:pathLst>
              <a:path w="28" h="24">
                <a:moveTo>
                  <a:pt x="28" y="7"/>
                </a:moveTo>
                <a:cubicBezTo>
                  <a:pt x="28" y="24"/>
                  <a:pt x="28" y="24"/>
                  <a:pt x="28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4"/>
                  <a:pt x="24" y="2"/>
                  <a:pt x="22" y="2"/>
                </a:cubicBezTo>
                <a:cubicBezTo>
                  <a:pt x="19" y="2"/>
                  <a:pt x="17" y="4"/>
                  <a:pt x="15" y="7"/>
                </a:cubicBezTo>
                <a:cubicBezTo>
                  <a:pt x="15" y="24"/>
                  <a:pt x="15" y="24"/>
                  <a:pt x="15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4"/>
                  <a:pt x="11" y="2"/>
                  <a:pt x="9" y="2"/>
                </a:cubicBezTo>
                <a:cubicBezTo>
                  <a:pt x="6" y="2"/>
                  <a:pt x="4" y="4"/>
                  <a:pt x="2" y="7"/>
                </a:cubicBezTo>
                <a:cubicBezTo>
                  <a:pt x="2" y="24"/>
                  <a:pt x="2" y="24"/>
                  <a:pt x="2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5"/>
                  <a:pt x="2" y="5"/>
                  <a:pt x="2" y="5"/>
                </a:cubicBezTo>
                <a:cubicBezTo>
                  <a:pt x="4" y="2"/>
                  <a:pt x="6" y="0"/>
                  <a:pt x="9" y="0"/>
                </a:cubicBezTo>
                <a:cubicBezTo>
                  <a:pt x="12" y="0"/>
                  <a:pt x="14" y="2"/>
                  <a:pt x="15" y="5"/>
                </a:cubicBezTo>
                <a:cubicBezTo>
                  <a:pt x="17" y="2"/>
                  <a:pt x="19" y="0"/>
                  <a:pt x="22" y="0"/>
                </a:cubicBezTo>
                <a:cubicBezTo>
                  <a:pt x="26" y="0"/>
                  <a:pt x="28" y="3"/>
                  <a:pt x="28" y="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49" name="Freeform 205"/>
          <p:cNvSpPr/>
          <p:nvPr/>
        </p:nvSpPr>
        <p:spPr bwMode="auto">
          <a:xfrm>
            <a:off x="7261225" y="3676650"/>
            <a:ext cx="19050" cy="36513"/>
          </a:xfrm>
          <a:custGeom>
            <a:avLst/>
            <a:gdLst/>
            <a:ahLst/>
            <a:cxnLst>
              <a:cxn ang="0">
                <a:pos x="5" y="2"/>
              </a:cxn>
              <a:cxn ang="0">
                <a:pos x="4" y="4"/>
              </a:cxn>
              <a:cxn ang="0">
                <a:pos x="2" y="10"/>
              </a:cxn>
              <a:cxn ang="0">
                <a:pos x="0" y="10"/>
              </a:cxn>
              <a:cxn ang="0">
                <a:pos x="2" y="4"/>
              </a:cxn>
              <a:cxn ang="0">
                <a:pos x="1" y="2"/>
              </a:cxn>
              <a:cxn ang="0">
                <a:pos x="3" y="0"/>
              </a:cxn>
              <a:cxn ang="0">
                <a:pos x="5" y="2"/>
              </a:cxn>
            </a:cxnLst>
            <a:rect l="0" t="0" r="r" b="b"/>
            <a:pathLst>
              <a:path w="5" h="10">
                <a:moveTo>
                  <a:pt x="5" y="2"/>
                </a:moveTo>
                <a:cubicBezTo>
                  <a:pt x="5" y="3"/>
                  <a:pt x="5" y="3"/>
                  <a:pt x="4" y="4"/>
                </a:cubicBezTo>
                <a:cubicBezTo>
                  <a:pt x="2" y="10"/>
                  <a:pt x="2" y="10"/>
                  <a:pt x="2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4"/>
                  <a:pt x="2" y="4"/>
                  <a:pt x="2" y="4"/>
                </a:cubicBezTo>
                <a:cubicBezTo>
                  <a:pt x="1" y="3"/>
                  <a:pt x="1" y="3"/>
                  <a:pt x="1" y="2"/>
                </a:cubicBezTo>
                <a:cubicBezTo>
                  <a:pt x="1" y="1"/>
                  <a:pt x="2" y="0"/>
                  <a:pt x="3" y="0"/>
                </a:cubicBezTo>
                <a:cubicBezTo>
                  <a:pt x="4" y="0"/>
                  <a:pt x="5" y="1"/>
                  <a:pt x="5" y="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51" name="Freeform 207"/>
          <p:cNvSpPr>
            <a:spLocks noEditPoints="1"/>
          </p:cNvSpPr>
          <p:nvPr/>
        </p:nvSpPr>
        <p:spPr bwMode="auto">
          <a:xfrm>
            <a:off x="7343775" y="3600450"/>
            <a:ext cx="68263" cy="123825"/>
          </a:xfrm>
          <a:custGeom>
            <a:avLst/>
            <a:gdLst/>
            <a:ahLst/>
            <a:cxnLst>
              <a:cxn ang="0">
                <a:pos x="18" y="33"/>
              </a:cxn>
              <a:cxn ang="0">
                <a:pos x="16" y="32"/>
              </a:cxn>
              <a:cxn ang="0">
                <a:pos x="16" y="20"/>
              </a:cxn>
              <a:cxn ang="0">
                <a:pos x="9" y="24"/>
              </a:cxn>
              <a:cxn ang="0">
                <a:pos x="0" y="12"/>
              </a:cxn>
              <a:cxn ang="0">
                <a:pos x="9" y="0"/>
              </a:cxn>
              <a:cxn ang="0">
                <a:pos x="16" y="3"/>
              </a:cxn>
              <a:cxn ang="0">
                <a:pos x="16" y="1"/>
              </a:cxn>
              <a:cxn ang="0">
                <a:pos x="18" y="1"/>
              </a:cxn>
              <a:cxn ang="0">
                <a:pos x="18" y="33"/>
              </a:cxn>
              <a:cxn ang="0">
                <a:pos x="16" y="18"/>
              </a:cxn>
              <a:cxn ang="0">
                <a:pos x="16" y="6"/>
              </a:cxn>
              <a:cxn ang="0">
                <a:pos x="10" y="2"/>
              </a:cxn>
              <a:cxn ang="0">
                <a:pos x="3" y="12"/>
              </a:cxn>
              <a:cxn ang="0">
                <a:pos x="9" y="22"/>
              </a:cxn>
              <a:cxn ang="0">
                <a:pos x="16" y="18"/>
              </a:cxn>
            </a:cxnLst>
            <a:rect l="0" t="0" r="r" b="b"/>
            <a:pathLst>
              <a:path w="18" h="33">
                <a:moveTo>
                  <a:pt x="18" y="33"/>
                </a:moveTo>
                <a:cubicBezTo>
                  <a:pt x="16" y="32"/>
                  <a:pt x="16" y="32"/>
                  <a:pt x="16" y="32"/>
                </a:cubicBezTo>
                <a:cubicBezTo>
                  <a:pt x="16" y="20"/>
                  <a:pt x="16" y="20"/>
                  <a:pt x="16" y="20"/>
                </a:cubicBezTo>
                <a:cubicBezTo>
                  <a:pt x="14" y="22"/>
                  <a:pt x="12" y="24"/>
                  <a:pt x="9" y="24"/>
                </a:cubicBezTo>
                <a:cubicBezTo>
                  <a:pt x="4" y="24"/>
                  <a:pt x="0" y="20"/>
                  <a:pt x="0" y="12"/>
                </a:cubicBezTo>
                <a:cubicBezTo>
                  <a:pt x="0" y="5"/>
                  <a:pt x="4" y="0"/>
                  <a:pt x="9" y="0"/>
                </a:cubicBezTo>
                <a:cubicBezTo>
                  <a:pt x="13" y="0"/>
                  <a:pt x="15" y="2"/>
                  <a:pt x="16" y="3"/>
                </a:cubicBezTo>
                <a:cubicBezTo>
                  <a:pt x="16" y="1"/>
                  <a:pt x="16" y="1"/>
                  <a:pt x="16" y="1"/>
                </a:cubicBezTo>
                <a:cubicBezTo>
                  <a:pt x="18" y="1"/>
                  <a:pt x="18" y="1"/>
                  <a:pt x="18" y="1"/>
                </a:cubicBezTo>
                <a:lnTo>
                  <a:pt x="18" y="33"/>
                </a:lnTo>
                <a:close/>
                <a:moveTo>
                  <a:pt x="16" y="18"/>
                </a:moveTo>
                <a:cubicBezTo>
                  <a:pt x="16" y="6"/>
                  <a:pt x="16" y="6"/>
                  <a:pt x="16" y="6"/>
                </a:cubicBezTo>
                <a:cubicBezTo>
                  <a:pt x="14" y="4"/>
                  <a:pt x="13" y="2"/>
                  <a:pt x="10" y="2"/>
                </a:cubicBezTo>
                <a:cubicBezTo>
                  <a:pt x="6" y="2"/>
                  <a:pt x="3" y="6"/>
                  <a:pt x="3" y="12"/>
                </a:cubicBezTo>
                <a:cubicBezTo>
                  <a:pt x="3" y="19"/>
                  <a:pt x="6" y="22"/>
                  <a:pt x="9" y="22"/>
                </a:cubicBezTo>
                <a:cubicBezTo>
                  <a:pt x="12" y="22"/>
                  <a:pt x="14" y="20"/>
                  <a:pt x="16" y="1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52" name="Freeform 208"/>
          <p:cNvSpPr/>
          <p:nvPr/>
        </p:nvSpPr>
        <p:spPr bwMode="auto">
          <a:xfrm>
            <a:off x="7445375" y="3605213"/>
            <a:ext cx="63500" cy="85725"/>
          </a:xfrm>
          <a:custGeom>
            <a:avLst/>
            <a:gdLst/>
            <a:ahLst/>
            <a:cxnLst>
              <a:cxn ang="0">
                <a:pos x="14" y="23"/>
              </a:cxn>
              <a:cxn ang="0">
                <a:pos x="14" y="19"/>
              </a:cxn>
              <a:cxn ang="0">
                <a:pos x="7" y="23"/>
              </a:cxn>
              <a:cxn ang="0">
                <a:pos x="0" y="16"/>
              </a:cxn>
              <a:cxn ang="0">
                <a:pos x="0" y="0"/>
              </a:cxn>
              <a:cxn ang="0">
                <a:pos x="3" y="0"/>
              </a:cxn>
              <a:cxn ang="0">
                <a:pos x="3" y="16"/>
              </a:cxn>
              <a:cxn ang="0">
                <a:pos x="7" y="21"/>
              </a:cxn>
              <a:cxn ang="0">
                <a:pos x="14" y="16"/>
              </a:cxn>
              <a:cxn ang="0">
                <a:pos x="14" y="0"/>
              </a:cxn>
              <a:cxn ang="0">
                <a:pos x="17" y="0"/>
              </a:cxn>
              <a:cxn ang="0">
                <a:pos x="17" y="23"/>
              </a:cxn>
              <a:cxn ang="0">
                <a:pos x="14" y="23"/>
              </a:cxn>
            </a:cxnLst>
            <a:rect l="0" t="0" r="r" b="b"/>
            <a:pathLst>
              <a:path w="17" h="23">
                <a:moveTo>
                  <a:pt x="14" y="23"/>
                </a:moveTo>
                <a:cubicBezTo>
                  <a:pt x="14" y="19"/>
                  <a:pt x="14" y="19"/>
                  <a:pt x="14" y="19"/>
                </a:cubicBezTo>
                <a:cubicBezTo>
                  <a:pt x="13" y="21"/>
                  <a:pt x="10" y="23"/>
                  <a:pt x="7" y="23"/>
                </a:cubicBezTo>
                <a:cubicBezTo>
                  <a:pt x="3" y="23"/>
                  <a:pt x="0" y="21"/>
                  <a:pt x="0" y="16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9"/>
                  <a:pt x="4" y="21"/>
                  <a:pt x="7" y="21"/>
                </a:cubicBezTo>
                <a:cubicBezTo>
                  <a:pt x="10" y="21"/>
                  <a:pt x="13" y="19"/>
                  <a:pt x="14" y="16"/>
                </a:cubicBezTo>
                <a:cubicBezTo>
                  <a:pt x="14" y="0"/>
                  <a:pt x="14" y="0"/>
                  <a:pt x="14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23"/>
                  <a:pt x="17" y="23"/>
                  <a:pt x="17" y="23"/>
                </a:cubicBezTo>
                <a:lnTo>
                  <a:pt x="14" y="2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53" name="Freeform 209"/>
          <p:cNvSpPr>
            <a:spLocks noEditPoints="1"/>
          </p:cNvSpPr>
          <p:nvPr/>
        </p:nvSpPr>
        <p:spPr bwMode="auto">
          <a:xfrm>
            <a:off x="7539038" y="3567113"/>
            <a:ext cx="15875" cy="123825"/>
          </a:xfrm>
          <a:custGeom>
            <a:avLst/>
            <a:gdLst/>
            <a:ahLst/>
            <a:cxnLst>
              <a:cxn ang="0">
                <a:pos x="4" y="1"/>
              </a:cxn>
              <a:cxn ang="0">
                <a:pos x="2" y="3"/>
              </a:cxn>
              <a:cxn ang="0">
                <a:pos x="0" y="1"/>
              </a:cxn>
              <a:cxn ang="0">
                <a:pos x="2" y="0"/>
              </a:cxn>
              <a:cxn ang="0">
                <a:pos x="4" y="1"/>
              </a:cxn>
              <a:cxn ang="0">
                <a:pos x="1" y="33"/>
              </a:cxn>
              <a:cxn ang="0">
                <a:pos x="1" y="10"/>
              </a:cxn>
              <a:cxn ang="0">
                <a:pos x="3" y="10"/>
              </a:cxn>
              <a:cxn ang="0">
                <a:pos x="3" y="33"/>
              </a:cxn>
              <a:cxn ang="0">
                <a:pos x="1" y="33"/>
              </a:cxn>
            </a:cxnLst>
            <a:rect l="0" t="0" r="r" b="b"/>
            <a:pathLst>
              <a:path w="4" h="33">
                <a:moveTo>
                  <a:pt x="4" y="1"/>
                </a:moveTo>
                <a:cubicBezTo>
                  <a:pt x="4" y="2"/>
                  <a:pt x="3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4" y="0"/>
                  <a:pt x="4" y="1"/>
                </a:cubicBezTo>
                <a:close/>
                <a:moveTo>
                  <a:pt x="1" y="33"/>
                </a:moveTo>
                <a:cubicBezTo>
                  <a:pt x="1" y="10"/>
                  <a:pt x="1" y="10"/>
                  <a:pt x="1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33"/>
                  <a:pt x="3" y="33"/>
                  <a:pt x="3" y="33"/>
                </a:cubicBezTo>
                <a:lnTo>
                  <a:pt x="1" y="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54" name="Freeform 210"/>
          <p:cNvSpPr/>
          <p:nvPr/>
        </p:nvSpPr>
        <p:spPr bwMode="auto">
          <a:xfrm>
            <a:off x="7577138" y="3600450"/>
            <a:ext cx="60325" cy="90488"/>
          </a:xfrm>
          <a:custGeom>
            <a:avLst/>
            <a:gdLst/>
            <a:ahLst/>
            <a:cxnLst>
              <a:cxn ang="0">
                <a:pos x="16" y="3"/>
              </a:cxn>
              <a:cxn ang="0">
                <a:pos x="14" y="4"/>
              </a:cxn>
              <a:cxn ang="0">
                <a:pos x="8" y="2"/>
              </a:cxn>
              <a:cxn ang="0">
                <a:pos x="3" y="6"/>
              </a:cxn>
              <a:cxn ang="0">
                <a:pos x="9" y="10"/>
              </a:cxn>
              <a:cxn ang="0">
                <a:pos x="16" y="17"/>
              </a:cxn>
              <a:cxn ang="0">
                <a:pos x="8" y="24"/>
              </a:cxn>
              <a:cxn ang="0">
                <a:pos x="0" y="21"/>
              </a:cxn>
              <a:cxn ang="0">
                <a:pos x="1" y="19"/>
              </a:cxn>
              <a:cxn ang="0">
                <a:pos x="8" y="22"/>
              </a:cxn>
              <a:cxn ang="0">
                <a:pos x="14" y="18"/>
              </a:cxn>
              <a:cxn ang="0">
                <a:pos x="8" y="12"/>
              </a:cxn>
              <a:cxn ang="0">
                <a:pos x="1" y="6"/>
              </a:cxn>
              <a:cxn ang="0">
                <a:pos x="8" y="0"/>
              </a:cxn>
              <a:cxn ang="0">
                <a:pos x="16" y="3"/>
              </a:cxn>
            </a:cxnLst>
            <a:rect l="0" t="0" r="r" b="b"/>
            <a:pathLst>
              <a:path w="16" h="24">
                <a:moveTo>
                  <a:pt x="16" y="3"/>
                </a:moveTo>
                <a:cubicBezTo>
                  <a:pt x="14" y="4"/>
                  <a:pt x="14" y="4"/>
                  <a:pt x="14" y="4"/>
                </a:cubicBezTo>
                <a:cubicBezTo>
                  <a:pt x="12" y="3"/>
                  <a:pt x="11" y="2"/>
                  <a:pt x="8" y="2"/>
                </a:cubicBezTo>
                <a:cubicBezTo>
                  <a:pt x="5" y="2"/>
                  <a:pt x="3" y="4"/>
                  <a:pt x="3" y="6"/>
                </a:cubicBezTo>
                <a:cubicBezTo>
                  <a:pt x="3" y="8"/>
                  <a:pt x="5" y="9"/>
                  <a:pt x="9" y="10"/>
                </a:cubicBezTo>
                <a:cubicBezTo>
                  <a:pt x="14" y="12"/>
                  <a:pt x="16" y="14"/>
                  <a:pt x="16" y="17"/>
                </a:cubicBezTo>
                <a:cubicBezTo>
                  <a:pt x="16" y="22"/>
                  <a:pt x="13" y="24"/>
                  <a:pt x="8" y="24"/>
                </a:cubicBezTo>
                <a:cubicBezTo>
                  <a:pt x="4" y="24"/>
                  <a:pt x="2" y="23"/>
                  <a:pt x="0" y="21"/>
                </a:cubicBezTo>
                <a:cubicBezTo>
                  <a:pt x="1" y="19"/>
                  <a:pt x="1" y="19"/>
                  <a:pt x="1" y="19"/>
                </a:cubicBezTo>
                <a:cubicBezTo>
                  <a:pt x="3" y="21"/>
                  <a:pt x="5" y="22"/>
                  <a:pt x="8" y="22"/>
                </a:cubicBezTo>
                <a:cubicBezTo>
                  <a:pt x="11" y="22"/>
                  <a:pt x="14" y="20"/>
                  <a:pt x="14" y="18"/>
                </a:cubicBezTo>
                <a:cubicBezTo>
                  <a:pt x="14" y="15"/>
                  <a:pt x="12" y="14"/>
                  <a:pt x="8" y="12"/>
                </a:cubicBezTo>
                <a:cubicBezTo>
                  <a:pt x="3" y="11"/>
                  <a:pt x="1" y="9"/>
                  <a:pt x="1" y="6"/>
                </a:cubicBezTo>
                <a:cubicBezTo>
                  <a:pt x="1" y="3"/>
                  <a:pt x="4" y="0"/>
                  <a:pt x="8" y="0"/>
                </a:cubicBezTo>
                <a:cubicBezTo>
                  <a:pt x="11" y="0"/>
                  <a:pt x="13" y="1"/>
                  <a:pt x="16" y="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55" name="Freeform 211"/>
          <p:cNvSpPr/>
          <p:nvPr/>
        </p:nvSpPr>
        <p:spPr bwMode="auto">
          <a:xfrm>
            <a:off x="7708900" y="3600450"/>
            <a:ext cx="63500" cy="90488"/>
          </a:xfrm>
          <a:custGeom>
            <a:avLst/>
            <a:gdLst/>
            <a:ahLst/>
            <a:cxnLst>
              <a:cxn ang="0">
                <a:pos x="17" y="7"/>
              </a:cxn>
              <a:cxn ang="0">
                <a:pos x="17" y="24"/>
              </a:cxn>
              <a:cxn ang="0">
                <a:pos x="14" y="24"/>
              </a:cxn>
              <a:cxn ang="0">
                <a:pos x="14" y="8"/>
              </a:cxn>
              <a:cxn ang="0">
                <a:pos x="10" y="2"/>
              </a:cxn>
              <a:cxn ang="0">
                <a:pos x="3" y="7"/>
              </a:cxn>
              <a:cxn ang="0">
                <a:pos x="3" y="24"/>
              </a:cxn>
              <a:cxn ang="0">
                <a:pos x="0" y="24"/>
              </a:cxn>
              <a:cxn ang="0">
                <a:pos x="0" y="1"/>
              </a:cxn>
              <a:cxn ang="0">
                <a:pos x="2" y="1"/>
              </a:cxn>
              <a:cxn ang="0">
                <a:pos x="3" y="5"/>
              </a:cxn>
              <a:cxn ang="0">
                <a:pos x="10" y="0"/>
              </a:cxn>
              <a:cxn ang="0">
                <a:pos x="17" y="7"/>
              </a:cxn>
            </a:cxnLst>
            <a:rect l="0" t="0" r="r" b="b"/>
            <a:pathLst>
              <a:path w="17" h="24">
                <a:moveTo>
                  <a:pt x="17" y="7"/>
                </a:moveTo>
                <a:cubicBezTo>
                  <a:pt x="17" y="24"/>
                  <a:pt x="17" y="24"/>
                  <a:pt x="17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4"/>
                  <a:pt x="13" y="2"/>
                  <a:pt x="10" y="2"/>
                </a:cubicBezTo>
                <a:cubicBezTo>
                  <a:pt x="7" y="2"/>
                  <a:pt x="5" y="4"/>
                  <a:pt x="3" y="7"/>
                </a:cubicBezTo>
                <a:cubicBezTo>
                  <a:pt x="3" y="24"/>
                  <a:pt x="3" y="24"/>
                  <a:pt x="3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5"/>
                  <a:pt x="3" y="5"/>
                  <a:pt x="3" y="5"/>
                </a:cubicBezTo>
                <a:cubicBezTo>
                  <a:pt x="4" y="2"/>
                  <a:pt x="7" y="0"/>
                  <a:pt x="10" y="0"/>
                </a:cubicBezTo>
                <a:cubicBezTo>
                  <a:pt x="14" y="0"/>
                  <a:pt x="17" y="3"/>
                  <a:pt x="17" y="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56" name="Freeform 212"/>
          <p:cNvSpPr>
            <a:spLocks noEditPoints="1"/>
          </p:cNvSpPr>
          <p:nvPr/>
        </p:nvSpPr>
        <p:spPr bwMode="auto">
          <a:xfrm>
            <a:off x="7797800" y="3600450"/>
            <a:ext cx="71438" cy="90488"/>
          </a:xfrm>
          <a:custGeom>
            <a:avLst/>
            <a:gdLst/>
            <a:ahLst/>
            <a:cxnLst>
              <a:cxn ang="0">
                <a:pos x="19" y="12"/>
              </a:cxn>
              <a:cxn ang="0">
                <a:pos x="10" y="24"/>
              </a:cxn>
              <a:cxn ang="0">
                <a:pos x="0" y="12"/>
              </a:cxn>
              <a:cxn ang="0">
                <a:pos x="10" y="0"/>
              </a:cxn>
              <a:cxn ang="0">
                <a:pos x="19" y="12"/>
              </a:cxn>
              <a:cxn ang="0">
                <a:pos x="3" y="12"/>
              </a:cxn>
              <a:cxn ang="0">
                <a:pos x="10" y="22"/>
              </a:cxn>
              <a:cxn ang="0">
                <a:pos x="17" y="12"/>
              </a:cxn>
              <a:cxn ang="0">
                <a:pos x="10" y="2"/>
              </a:cxn>
              <a:cxn ang="0">
                <a:pos x="3" y="12"/>
              </a:cxn>
            </a:cxnLst>
            <a:rect l="0" t="0" r="r" b="b"/>
            <a:pathLst>
              <a:path w="19" h="24">
                <a:moveTo>
                  <a:pt x="19" y="12"/>
                </a:moveTo>
                <a:cubicBezTo>
                  <a:pt x="19" y="19"/>
                  <a:pt x="16" y="24"/>
                  <a:pt x="10" y="24"/>
                </a:cubicBezTo>
                <a:cubicBezTo>
                  <a:pt x="3" y="24"/>
                  <a:pt x="0" y="20"/>
                  <a:pt x="0" y="12"/>
                </a:cubicBezTo>
                <a:cubicBezTo>
                  <a:pt x="0" y="5"/>
                  <a:pt x="4" y="0"/>
                  <a:pt x="10" y="0"/>
                </a:cubicBezTo>
                <a:cubicBezTo>
                  <a:pt x="16" y="0"/>
                  <a:pt x="19" y="5"/>
                  <a:pt x="19" y="12"/>
                </a:cubicBezTo>
                <a:close/>
                <a:moveTo>
                  <a:pt x="3" y="12"/>
                </a:moveTo>
                <a:cubicBezTo>
                  <a:pt x="3" y="19"/>
                  <a:pt x="5" y="22"/>
                  <a:pt x="10" y="22"/>
                </a:cubicBezTo>
                <a:cubicBezTo>
                  <a:pt x="14" y="22"/>
                  <a:pt x="17" y="19"/>
                  <a:pt x="17" y="12"/>
                </a:cubicBezTo>
                <a:cubicBezTo>
                  <a:pt x="17" y="6"/>
                  <a:pt x="14" y="2"/>
                  <a:pt x="10" y="2"/>
                </a:cubicBezTo>
                <a:cubicBezTo>
                  <a:pt x="5" y="2"/>
                  <a:pt x="3" y="6"/>
                  <a:pt x="3" y="1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57" name="Freeform 213"/>
          <p:cNvSpPr/>
          <p:nvPr/>
        </p:nvSpPr>
        <p:spPr bwMode="auto">
          <a:xfrm>
            <a:off x="7888288" y="3600450"/>
            <a:ext cx="60325" cy="90488"/>
          </a:xfrm>
          <a:custGeom>
            <a:avLst/>
            <a:gdLst/>
            <a:ahLst/>
            <a:cxnLst>
              <a:cxn ang="0">
                <a:pos x="16" y="3"/>
              </a:cxn>
              <a:cxn ang="0">
                <a:pos x="14" y="4"/>
              </a:cxn>
              <a:cxn ang="0">
                <a:pos x="8" y="2"/>
              </a:cxn>
              <a:cxn ang="0">
                <a:pos x="3" y="6"/>
              </a:cxn>
              <a:cxn ang="0">
                <a:pos x="9" y="10"/>
              </a:cxn>
              <a:cxn ang="0">
                <a:pos x="16" y="17"/>
              </a:cxn>
              <a:cxn ang="0">
                <a:pos x="8" y="24"/>
              </a:cxn>
              <a:cxn ang="0">
                <a:pos x="0" y="21"/>
              </a:cxn>
              <a:cxn ang="0">
                <a:pos x="1" y="19"/>
              </a:cxn>
              <a:cxn ang="0">
                <a:pos x="8" y="22"/>
              </a:cxn>
              <a:cxn ang="0">
                <a:pos x="13" y="18"/>
              </a:cxn>
              <a:cxn ang="0">
                <a:pos x="7" y="12"/>
              </a:cxn>
              <a:cxn ang="0">
                <a:pos x="1" y="6"/>
              </a:cxn>
              <a:cxn ang="0">
                <a:pos x="8" y="0"/>
              </a:cxn>
              <a:cxn ang="0">
                <a:pos x="16" y="3"/>
              </a:cxn>
            </a:cxnLst>
            <a:rect l="0" t="0" r="r" b="b"/>
            <a:pathLst>
              <a:path w="16" h="24">
                <a:moveTo>
                  <a:pt x="16" y="3"/>
                </a:moveTo>
                <a:cubicBezTo>
                  <a:pt x="14" y="4"/>
                  <a:pt x="14" y="4"/>
                  <a:pt x="14" y="4"/>
                </a:cubicBezTo>
                <a:cubicBezTo>
                  <a:pt x="12" y="3"/>
                  <a:pt x="11" y="2"/>
                  <a:pt x="8" y="2"/>
                </a:cubicBezTo>
                <a:cubicBezTo>
                  <a:pt x="5" y="2"/>
                  <a:pt x="3" y="4"/>
                  <a:pt x="3" y="6"/>
                </a:cubicBezTo>
                <a:cubicBezTo>
                  <a:pt x="3" y="8"/>
                  <a:pt x="5" y="9"/>
                  <a:pt x="9" y="10"/>
                </a:cubicBezTo>
                <a:cubicBezTo>
                  <a:pt x="14" y="12"/>
                  <a:pt x="16" y="14"/>
                  <a:pt x="16" y="17"/>
                </a:cubicBezTo>
                <a:cubicBezTo>
                  <a:pt x="16" y="22"/>
                  <a:pt x="12" y="24"/>
                  <a:pt x="8" y="24"/>
                </a:cubicBezTo>
                <a:cubicBezTo>
                  <a:pt x="4" y="24"/>
                  <a:pt x="2" y="23"/>
                  <a:pt x="0" y="21"/>
                </a:cubicBezTo>
                <a:cubicBezTo>
                  <a:pt x="1" y="19"/>
                  <a:pt x="1" y="19"/>
                  <a:pt x="1" y="19"/>
                </a:cubicBezTo>
                <a:cubicBezTo>
                  <a:pt x="3" y="21"/>
                  <a:pt x="5" y="22"/>
                  <a:pt x="8" y="22"/>
                </a:cubicBezTo>
                <a:cubicBezTo>
                  <a:pt x="11" y="22"/>
                  <a:pt x="13" y="20"/>
                  <a:pt x="13" y="18"/>
                </a:cubicBezTo>
                <a:cubicBezTo>
                  <a:pt x="13" y="15"/>
                  <a:pt x="12" y="14"/>
                  <a:pt x="7" y="12"/>
                </a:cubicBezTo>
                <a:cubicBezTo>
                  <a:pt x="3" y="11"/>
                  <a:pt x="1" y="9"/>
                  <a:pt x="1" y="6"/>
                </a:cubicBezTo>
                <a:cubicBezTo>
                  <a:pt x="1" y="3"/>
                  <a:pt x="4" y="0"/>
                  <a:pt x="8" y="0"/>
                </a:cubicBezTo>
                <a:cubicBezTo>
                  <a:pt x="11" y="0"/>
                  <a:pt x="13" y="1"/>
                  <a:pt x="16" y="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58" name="Freeform 214"/>
          <p:cNvSpPr/>
          <p:nvPr/>
        </p:nvSpPr>
        <p:spPr bwMode="auto">
          <a:xfrm>
            <a:off x="7959725" y="3582988"/>
            <a:ext cx="52388" cy="107950"/>
          </a:xfrm>
          <a:custGeom>
            <a:avLst/>
            <a:gdLst/>
            <a:ahLst/>
            <a:cxnLst>
              <a:cxn ang="0">
                <a:pos x="14" y="28"/>
              </a:cxn>
              <a:cxn ang="0">
                <a:pos x="10" y="29"/>
              </a:cxn>
              <a:cxn ang="0">
                <a:pos x="4" y="23"/>
              </a:cxn>
              <a:cxn ang="0">
                <a:pos x="4" y="8"/>
              </a:cxn>
              <a:cxn ang="0">
                <a:pos x="0" y="8"/>
              </a:cxn>
              <a:cxn ang="0">
                <a:pos x="0" y="6"/>
              </a:cxn>
              <a:cxn ang="0">
                <a:pos x="4" y="6"/>
              </a:cxn>
              <a:cxn ang="0">
                <a:pos x="4" y="0"/>
              </a:cxn>
              <a:cxn ang="0">
                <a:pos x="6" y="0"/>
              </a:cxn>
              <a:cxn ang="0">
                <a:pos x="6" y="6"/>
              </a:cxn>
              <a:cxn ang="0">
                <a:pos x="12" y="6"/>
              </a:cxn>
              <a:cxn ang="0">
                <a:pos x="12" y="8"/>
              </a:cxn>
              <a:cxn ang="0">
                <a:pos x="6" y="8"/>
              </a:cxn>
              <a:cxn ang="0">
                <a:pos x="6" y="23"/>
              </a:cxn>
              <a:cxn ang="0">
                <a:pos x="10" y="27"/>
              </a:cxn>
              <a:cxn ang="0">
                <a:pos x="13" y="26"/>
              </a:cxn>
              <a:cxn ang="0">
                <a:pos x="14" y="28"/>
              </a:cxn>
            </a:cxnLst>
            <a:rect l="0" t="0" r="r" b="b"/>
            <a:pathLst>
              <a:path w="14" h="29">
                <a:moveTo>
                  <a:pt x="14" y="28"/>
                </a:moveTo>
                <a:cubicBezTo>
                  <a:pt x="13" y="29"/>
                  <a:pt x="11" y="29"/>
                  <a:pt x="10" y="29"/>
                </a:cubicBezTo>
                <a:cubicBezTo>
                  <a:pt x="6" y="29"/>
                  <a:pt x="4" y="27"/>
                  <a:pt x="4" y="23"/>
                </a:cubicBezTo>
                <a:cubicBezTo>
                  <a:pt x="4" y="8"/>
                  <a:pt x="4" y="8"/>
                  <a:pt x="4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6"/>
                  <a:pt x="0" y="6"/>
                  <a:pt x="0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0"/>
                  <a:pt x="4" y="0"/>
                  <a:pt x="4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6"/>
                  <a:pt x="6" y="6"/>
                  <a:pt x="6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8"/>
                  <a:pt x="12" y="8"/>
                  <a:pt x="12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6"/>
                  <a:pt x="7" y="27"/>
                  <a:pt x="10" y="27"/>
                </a:cubicBezTo>
                <a:cubicBezTo>
                  <a:pt x="11" y="27"/>
                  <a:pt x="12" y="27"/>
                  <a:pt x="13" y="26"/>
                </a:cubicBezTo>
                <a:lnTo>
                  <a:pt x="14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59" name="Freeform 215"/>
          <p:cNvSpPr/>
          <p:nvPr/>
        </p:nvSpPr>
        <p:spPr bwMode="auto">
          <a:xfrm>
            <a:off x="8031163" y="3600450"/>
            <a:ext cx="41275" cy="90488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0" y="3"/>
              </a:cxn>
              <a:cxn ang="0">
                <a:pos x="8" y="3"/>
              </a:cxn>
              <a:cxn ang="0">
                <a:pos x="2" y="10"/>
              </a:cxn>
              <a:cxn ang="0">
                <a:pos x="2" y="24"/>
              </a:cxn>
              <a:cxn ang="0">
                <a:pos x="0" y="24"/>
              </a:cxn>
              <a:cxn ang="0">
                <a:pos x="0" y="1"/>
              </a:cxn>
              <a:cxn ang="0">
                <a:pos x="2" y="1"/>
              </a:cxn>
              <a:cxn ang="0">
                <a:pos x="2" y="6"/>
              </a:cxn>
              <a:cxn ang="0">
                <a:pos x="9" y="0"/>
              </a:cxn>
              <a:cxn ang="0">
                <a:pos x="11" y="0"/>
              </a:cxn>
            </a:cxnLst>
            <a:rect l="0" t="0" r="r" b="b"/>
            <a:pathLst>
              <a:path w="11" h="24">
                <a:moveTo>
                  <a:pt x="11" y="0"/>
                </a:move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9" y="3"/>
                  <a:pt x="8" y="3"/>
                </a:cubicBezTo>
                <a:cubicBezTo>
                  <a:pt x="5" y="3"/>
                  <a:pt x="4" y="5"/>
                  <a:pt x="2" y="10"/>
                </a:cubicBezTo>
                <a:cubicBezTo>
                  <a:pt x="2" y="24"/>
                  <a:pt x="2" y="24"/>
                  <a:pt x="2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6"/>
                  <a:pt x="2" y="6"/>
                  <a:pt x="2" y="6"/>
                </a:cubicBezTo>
                <a:cubicBezTo>
                  <a:pt x="3" y="2"/>
                  <a:pt x="5" y="0"/>
                  <a:pt x="9" y="0"/>
                </a:cubicBezTo>
                <a:cubicBezTo>
                  <a:pt x="10" y="0"/>
                  <a:pt x="10" y="0"/>
                  <a:pt x="11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60" name="Freeform 216"/>
          <p:cNvSpPr/>
          <p:nvPr/>
        </p:nvSpPr>
        <p:spPr bwMode="auto">
          <a:xfrm>
            <a:off x="8089900" y="3605213"/>
            <a:ext cx="60325" cy="85725"/>
          </a:xfrm>
          <a:custGeom>
            <a:avLst/>
            <a:gdLst/>
            <a:ahLst/>
            <a:cxnLst>
              <a:cxn ang="0">
                <a:pos x="14" y="23"/>
              </a:cxn>
              <a:cxn ang="0">
                <a:pos x="14" y="19"/>
              </a:cxn>
              <a:cxn ang="0">
                <a:pos x="6" y="23"/>
              </a:cxn>
              <a:cxn ang="0">
                <a:pos x="0" y="16"/>
              </a:cxn>
              <a:cxn ang="0">
                <a:pos x="0" y="0"/>
              </a:cxn>
              <a:cxn ang="0">
                <a:pos x="2" y="0"/>
              </a:cxn>
              <a:cxn ang="0">
                <a:pos x="2" y="16"/>
              </a:cxn>
              <a:cxn ang="0">
                <a:pos x="7" y="21"/>
              </a:cxn>
              <a:cxn ang="0">
                <a:pos x="14" y="16"/>
              </a:cxn>
              <a:cxn ang="0">
                <a:pos x="14" y="0"/>
              </a:cxn>
              <a:cxn ang="0">
                <a:pos x="16" y="0"/>
              </a:cxn>
              <a:cxn ang="0">
                <a:pos x="16" y="23"/>
              </a:cxn>
              <a:cxn ang="0">
                <a:pos x="14" y="23"/>
              </a:cxn>
            </a:cxnLst>
            <a:rect l="0" t="0" r="r" b="b"/>
            <a:pathLst>
              <a:path w="16" h="23">
                <a:moveTo>
                  <a:pt x="14" y="23"/>
                </a:moveTo>
                <a:cubicBezTo>
                  <a:pt x="14" y="19"/>
                  <a:pt x="14" y="19"/>
                  <a:pt x="14" y="19"/>
                </a:cubicBezTo>
                <a:cubicBezTo>
                  <a:pt x="12" y="21"/>
                  <a:pt x="10" y="23"/>
                  <a:pt x="6" y="23"/>
                </a:cubicBezTo>
                <a:cubicBezTo>
                  <a:pt x="2" y="23"/>
                  <a:pt x="0" y="21"/>
                  <a:pt x="0" y="16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9"/>
                  <a:pt x="4" y="21"/>
                  <a:pt x="7" y="21"/>
                </a:cubicBezTo>
                <a:cubicBezTo>
                  <a:pt x="10" y="21"/>
                  <a:pt x="12" y="19"/>
                  <a:pt x="14" y="16"/>
                </a:cubicBezTo>
                <a:cubicBezTo>
                  <a:pt x="14" y="0"/>
                  <a:pt x="14" y="0"/>
                  <a:pt x="14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23"/>
                  <a:pt x="16" y="23"/>
                  <a:pt x="16" y="23"/>
                </a:cubicBezTo>
                <a:lnTo>
                  <a:pt x="14" y="2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61" name="Freeform 217"/>
          <p:cNvSpPr>
            <a:spLocks noEditPoints="1"/>
          </p:cNvSpPr>
          <p:nvPr/>
        </p:nvSpPr>
        <p:spPr bwMode="auto">
          <a:xfrm>
            <a:off x="8180388" y="3567113"/>
            <a:ext cx="68263" cy="123825"/>
          </a:xfrm>
          <a:custGeom>
            <a:avLst/>
            <a:gdLst/>
            <a:ahLst/>
            <a:cxnLst>
              <a:cxn ang="0">
                <a:pos x="18" y="33"/>
              </a:cxn>
              <a:cxn ang="0">
                <a:pos x="16" y="33"/>
              </a:cxn>
              <a:cxn ang="0">
                <a:pos x="15" y="29"/>
              </a:cxn>
              <a:cxn ang="0">
                <a:pos x="8" y="33"/>
              </a:cxn>
              <a:cxn ang="0">
                <a:pos x="0" y="21"/>
              </a:cxn>
              <a:cxn ang="0">
                <a:pos x="9" y="9"/>
              </a:cxn>
              <a:cxn ang="0">
                <a:pos x="15" y="12"/>
              </a:cxn>
              <a:cxn ang="0">
                <a:pos x="15" y="0"/>
              </a:cxn>
              <a:cxn ang="0">
                <a:pos x="18" y="0"/>
              </a:cxn>
              <a:cxn ang="0">
                <a:pos x="18" y="33"/>
              </a:cxn>
              <a:cxn ang="0">
                <a:pos x="15" y="27"/>
              </a:cxn>
              <a:cxn ang="0">
                <a:pos x="15" y="15"/>
              </a:cxn>
              <a:cxn ang="0">
                <a:pos x="9" y="11"/>
              </a:cxn>
              <a:cxn ang="0">
                <a:pos x="2" y="21"/>
              </a:cxn>
              <a:cxn ang="0">
                <a:pos x="9" y="31"/>
              </a:cxn>
              <a:cxn ang="0">
                <a:pos x="15" y="27"/>
              </a:cxn>
            </a:cxnLst>
            <a:rect l="0" t="0" r="r" b="b"/>
            <a:pathLst>
              <a:path w="18" h="33">
                <a:moveTo>
                  <a:pt x="18" y="33"/>
                </a:moveTo>
                <a:cubicBezTo>
                  <a:pt x="16" y="33"/>
                  <a:pt x="16" y="33"/>
                  <a:pt x="16" y="33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31"/>
                  <a:pt x="12" y="33"/>
                  <a:pt x="8" y="33"/>
                </a:cubicBezTo>
                <a:cubicBezTo>
                  <a:pt x="3" y="33"/>
                  <a:pt x="0" y="29"/>
                  <a:pt x="0" y="21"/>
                </a:cubicBezTo>
                <a:cubicBezTo>
                  <a:pt x="0" y="14"/>
                  <a:pt x="3" y="9"/>
                  <a:pt x="9" y="9"/>
                </a:cubicBezTo>
                <a:cubicBezTo>
                  <a:pt x="12" y="9"/>
                  <a:pt x="14" y="11"/>
                  <a:pt x="15" y="12"/>
                </a:cubicBezTo>
                <a:cubicBezTo>
                  <a:pt x="15" y="0"/>
                  <a:pt x="15" y="0"/>
                  <a:pt x="15" y="0"/>
                </a:cubicBezTo>
                <a:cubicBezTo>
                  <a:pt x="18" y="0"/>
                  <a:pt x="18" y="0"/>
                  <a:pt x="18" y="0"/>
                </a:cubicBezTo>
                <a:lnTo>
                  <a:pt x="18" y="33"/>
                </a:lnTo>
                <a:close/>
                <a:moveTo>
                  <a:pt x="15" y="27"/>
                </a:moveTo>
                <a:cubicBezTo>
                  <a:pt x="15" y="15"/>
                  <a:pt x="15" y="15"/>
                  <a:pt x="15" y="15"/>
                </a:cubicBezTo>
                <a:cubicBezTo>
                  <a:pt x="14" y="13"/>
                  <a:pt x="12" y="11"/>
                  <a:pt x="9" y="11"/>
                </a:cubicBezTo>
                <a:cubicBezTo>
                  <a:pt x="5" y="11"/>
                  <a:pt x="2" y="15"/>
                  <a:pt x="2" y="21"/>
                </a:cubicBezTo>
                <a:cubicBezTo>
                  <a:pt x="2" y="28"/>
                  <a:pt x="5" y="31"/>
                  <a:pt x="9" y="31"/>
                </a:cubicBezTo>
                <a:cubicBezTo>
                  <a:pt x="12" y="31"/>
                  <a:pt x="14" y="29"/>
                  <a:pt x="15" y="2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62" name="Freeform 218"/>
          <p:cNvSpPr>
            <a:spLocks noEditPoints="1"/>
          </p:cNvSpPr>
          <p:nvPr/>
        </p:nvSpPr>
        <p:spPr bwMode="auto">
          <a:xfrm>
            <a:off x="8320088" y="3600450"/>
            <a:ext cx="66675" cy="90488"/>
          </a:xfrm>
          <a:custGeom>
            <a:avLst/>
            <a:gdLst/>
            <a:ahLst/>
            <a:cxnLst>
              <a:cxn ang="0">
                <a:pos x="18" y="13"/>
              </a:cxn>
              <a:cxn ang="0">
                <a:pos x="3" y="13"/>
              </a:cxn>
              <a:cxn ang="0">
                <a:pos x="10" y="22"/>
              </a:cxn>
              <a:cxn ang="0">
                <a:pos x="16" y="20"/>
              </a:cxn>
              <a:cxn ang="0">
                <a:pos x="17" y="21"/>
              </a:cxn>
              <a:cxn ang="0">
                <a:pos x="10" y="24"/>
              </a:cxn>
              <a:cxn ang="0">
                <a:pos x="0" y="12"/>
              </a:cxn>
              <a:cxn ang="0">
                <a:pos x="9" y="0"/>
              </a:cxn>
              <a:cxn ang="0">
                <a:pos x="18" y="11"/>
              </a:cxn>
              <a:cxn ang="0">
                <a:pos x="18" y="13"/>
              </a:cxn>
              <a:cxn ang="0">
                <a:pos x="16" y="10"/>
              </a:cxn>
              <a:cxn ang="0">
                <a:pos x="10" y="2"/>
              </a:cxn>
              <a:cxn ang="0">
                <a:pos x="3" y="11"/>
              </a:cxn>
              <a:cxn ang="0">
                <a:pos x="16" y="11"/>
              </a:cxn>
              <a:cxn ang="0">
                <a:pos x="16" y="10"/>
              </a:cxn>
            </a:cxnLst>
            <a:rect l="0" t="0" r="r" b="b"/>
            <a:pathLst>
              <a:path w="18" h="24">
                <a:moveTo>
                  <a:pt x="18" y="13"/>
                </a:moveTo>
                <a:cubicBezTo>
                  <a:pt x="3" y="13"/>
                  <a:pt x="3" y="13"/>
                  <a:pt x="3" y="13"/>
                </a:cubicBezTo>
                <a:cubicBezTo>
                  <a:pt x="3" y="19"/>
                  <a:pt x="6" y="22"/>
                  <a:pt x="10" y="22"/>
                </a:cubicBezTo>
                <a:cubicBezTo>
                  <a:pt x="13" y="22"/>
                  <a:pt x="14" y="21"/>
                  <a:pt x="16" y="20"/>
                </a:cubicBezTo>
                <a:cubicBezTo>
                  <a:pt x="17" y="21"/>
                  <a:pt x="17" y="21"/>
                  <a:pt x="17" y="21"/>
                </a:cubicBezTo>
                <a:cubicBezTo>
                  <a:pt x="15" y="23"/>
                  <a:pt x="13" y="24"/>
                  <a:pt x="10" y="24"/>
                </a:cubicBezTo>
                <a:cubicBezTo>
                  <a:pt x="4" y="24"/>
                  <a:pt x="0" y="20"/>
                  <a:pt x="0" y="12"/>
                </a:cubicBezTo>
                <a:cubicBezTo>
                  <a:pt x="0" y="5"/>
                  <a:pt x="4" y="0"/>
                  <a:pt x="9" y="0"/>
                </a:cubicBezTo>
                <a:cubicBezTo>
                  <a:pt x="15" y="0"/>
                  <a:pt x="18" y="5"/>
                  <a:pt x="18" y="11"/>
                </a:cubicBezTo>
                <a:cubicBezTo>
                  <a:pt x="18" y="12"/>
                  <a:pt x="18" y="13"/>
                  <a:pt x="18" y="13"/>
                </a:cubicBezTo>
                <a:close/>
                <a:moveTo>
                  <a:pt x="16" y="10"/>
                </a:moveTo>
                <a:cubicBezTo>
                  <a:pt x="16" y="6"/>
                  <a:pt x="14" y="2"/>
                  <a:pt x="10" y="2"/>
                </a:cubicBezTo>
                <a:cubicBezTo>
                  <a:pt x="6" y="2"/>
                  <a:pt x="3" y="5"/>
                  <a:pt x="3" y="11"/>
                </a:cubicBezTo>
                <a:cubicBezTo>
                  <a:pt x="16" y="11"/>
                  <a:pt x="16" y="11"/>
                  <a:pt x="16" y="11"/>
                </a:cubicBezTo>
                <a:lnTo>
                  <a:pt x="16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63" name="Freeform 219"/>
          <p:cNvSpPr/>
          <p:nvPr/>
        </p:nvSpPr>
        <p:spPr bwMode="auto">
          <a:xfrm>
            <a:off x="8397875" y="3605213"/>
            <a:ext cx="71438" cy="85725"/>
          </a:xfrm>
          <a:custGeom>
            <a:avLst/>
            <a:gdLst/>
            <a:ahLst/>
            <a:cxnLst>
              <a:cxn ang="0">
                <a:pos x="38" y="54"/>
              </a:cxn>
              <a:cxn ang="0">
                <a:pos x="24" y="28"/>
              </a:cxn>
              <a:cxn ang="0">
                <a:pos x="7" y="54"/>
              </a:cxn>
              <a:cxn ang="0">
                <a:pos x="0" y="54"/>
              </a:cxn>
              <a:cxn ang="0">
                <a:pos x="19" y="23"/>
              </a:cxn>
              <a:cxn ang="0">
                <a:pos x="2" y="0"/>
              </a:cxn>
              <a:cxn ang="0">
                <a:pos x="10" y="0"/>
              </a:cxn>
              <a:cxn ang="0">
                <a:pos x="24" y="21"/>
              </a:cxn>
              <a:cxn ang="0">
                <a:pos x="36" y="0"/>
              </a:cxn>
              <a:cxn ang="0">
                <a:pos x="43" y="0"/>
              </a:cxn>
              <a:cxn ang="0">
                <a:pos x="26" y="23"/>
              </a:cxn>
              <a:cxn ang="0">
                <a:pos x="45" y="54"/>
              </a:cxn>
              <a:cxn ang="0">
                <a:pos x="38" y="54"/>
              </a:cxn>
            </a:cxnLst>
            <a:rect l="0" t="0" r="r" b="b"/>
            <a:pathLst>
              <a:path w="45" h="54">
                <a:moveTo>
                  <a:pt x="38" y="54"/>
                </a:moveTo>
                <a:lnTo>
                  <a:pt x="24" y="28"/>
                </a:lnTo>
                <a:lnTo>
                  <a:pt x="7" y="54"/>
                </a:lnTo>
                <a:lnTo>
                  <a:pt x="0" y="54"/>
                </a:lnTo>
                <a:lnTo>
                  <a:pt x="19" y="23"/>
                </a:lnTo>
                <a:lnTo>
                  <a:pt x="2" y="0"/>
                </a:lnTo>
                <a:lnTo>
                  <a:pt x="10" y="0"/>
                </a:lnTo>
                <a:lnTo>
                  <a:pt x="24" y="21"/>
                </a:lnTo>
                <a:lnTo>
                  <a:pt x="36" y="0"/>
                </a:lnTo>
                <a:lnTo>
                  <a:pt x="43" y="0"/>
                </a:lnTo>
                <a:lnTo>
                  <a:pt x="26" y="23"/>
                </a:lnTo>
                <a:lnTo>
                  <a:pt x="45" y="54"/>
                </a:lnTo>
                <a:lnTo>
                  <a:pt x="38" y="5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64" name="Freeform 220"/>
          <p:cNvSpPr>
            <a:spLocks noEditPoints="1"/>
          </p:cNvSpPr>
          <p:nvPr/>
        </p:nvSpPr>
        <p:spPr bwMode="auto">
          <a:xfrm>
            <a:off x="8480425" y="3600450"/>
            <a:ext cx="68263" cy="90488"/>
          </a:xfrm>
          <a:custGeom>
            <a:avLst/>
            <a:gdLst/>
            <a:ahLst/>
            <a:cxnLst>
              <a:cxn ang="0">
                <a:pos x="18" y="13"/>
              </a:cxn>
              <a:cxn ang="0">
                <a:pos x="2" y="13"/>
              </a:cxn>
              <a:cxn ang="0">
                <a:pos x="9" y="22"/>
              </a:cxn>
              <a:cxn ang="0">
                <a:pos x="16" y="20"/>
              </a:cxn>
              <a:cxn ang="0">
                <a:pos x="17" y="21"/>
              </a:cxn>
              <a:cxn ang="0">
                <a:pos x="9" y="24"/>
              </a:cxn>
              <a:cxn ang="0">
                <a:pos x="0" y="12"/>
              </a:cxn>
              <a:cxn ang="0">
                <a:pos x="9" y="0"/>
              </a:cxn>
              <a:cxn ang="0">
                <a:pos x="18" y="11"/>
              </a:cxn>
              <a:cxn ang="0">
                <a:pos x="18" y="13"/>
              </a:cxn>
              <a:cxn ang="0">
                <a:pos x="15" y="10"/>
              </a:cxn>
              <a:cxn ang="0">
                <a:pos x="9" y="2"/>
              </a:cxn>
              <a:cxn ang="0">
                <a:pos x="2" y="11"/>
              </a:cxn>
              <a:cxn ang="0">
                <a:pos x="15" y="11"/>
              </a:cxn>
              <a:cxn ang="0">
                <a:pos x="15" y="10"/>
              </a:cxn>
            </a:cxnLst>
            <a:rect l="0" t="0" r="r" b="b"/>
            <a:pathLst>
              <a:path w="18" h="24">
                <a:moveTo>
                  <a:pt x="18" y="13"/>
                </a:moveTo>
                <a:cubicBezTo>
                  <a:pt x="2" y="13"/>
                  <a:pt x="2" y="13"/>
                  <a:pt x="2" y="13"/>
                </a:cubicBezTo>
                <a:cubicBezTo>
                  <a:pt x="3" y="19"/>
                  <a:pt x="5" y="22"/>
                  <a:pt x="9" y="22"/>
                </a:cubicBezTo>
                <a:cubicBezTo>
                  <a:pt x="12" y="22"/>
                  <a:pt x="14" y="21"/>
                  <a:pt x="16" y="20"/>
                </a:cubicBezTo>
                <a:cubicBezTo>
                  <a:pt x="17" y="21"/>
                  <a:pt x="17" y="21"/>
                  <a:pt x="17" y="21"/>
                </a:cubicBezTo>
                <a:cubicBezTo>
                  <a:pt x="15" y="23"/>
                  <a:pt x="12" y="24"/>
                  <a:pt x="9" y="24"/>
                </a:cubicBezTo>
                <a:cubicBezTo>
                  <a:pt x="3" y="24"/>
                  <a:pt x="0" y="20"/>
                  <a:pt x="0" y="12"/>
                </a:cubicBezTo>
                <a:cubicBezTo>
                  <a:pt x="0" y="5"/>
                  <a:pt x="3" y="0"/>
                  <a:pt x="9" y="0"/>
                </a:cubicBezTo>
                <a:cubicBezTo>
                  <a:pt x="15" y="0"/>
                  <a:pt x="18" y="5"/>
                  <a:pt x="18" y="11"/>
                </a:cubicBezTo>
                <a:cubicBezTo>
                  <a:pt x="18" y="12"/>
                  <a:pt x="18" y="13"/>
                  <a:pt x="18" y="13"/>
                </a:cubicBezTo>
                <a:close/>
                <a:moveTo>
                  <a:pt x="15" y="10"/>
                </a:moveTo>
                <a:cubicBezTo>
                  <a:pt x="15" y="6"/>
                  <a:pt x="13" y="2"/>
                  <a:pt x="9" y="2"/>
                </a:cubicBezTo>
                <a:cubicBezTo>
                  <a:pt x="5" y="2"/>
                  <a:pt x="3" y="5"/>
                  <a:pt x="2" y="11"/>
                </a:cubicBezTo>
                <a:cubicBezTo>
                  <a:pt x="15" y="11"/>
                  <a:pt x="15" y="11"/>
                  <a:pt x="15" y="11"/>
                </a:cubicBezTo>
                <a:lnTo>
                  <a:pt x="15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65" name="Freeform 221"/>
          <p:cNvSpPr/>
          <p:nvPr/>
        </p:nvSpPr>
        <p:spPr bwMode="auto">
          <a:xfrm>
            <a:off x="8574088" y="3600450"/>
            <a:ext cx="41275" cy="90488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1" y="3"/>
              </a:cxn>
              <a:cxn ang="0">
                <a:pos x="9" y="3"/>
              </a:cxn>
              <a:cxn ang="0">
                <a:pos x="2" y="10"/>
              </a:cxn>
              <a:cxn ang="0">
                <a:pos x="2" y="24"/>
              </a:cxn>
              <a:cxn ang="0">
                <a:pos x="0" y="24"/>
              </a:cxn>
              <a:cxn ang="0">
                <a:pos x="0" y="1"/>
              </a:cxn>
              <a:cxn ang="0">
                <a:pos x="2" y="1"/>
              </a:cxn>
              <a:cxn ang="0">
                <a:pos x="2" y="6"/>
              </a:cxn>
              <a:cxn ang="0">
                <a:pos x="9" y="0"/>
              </a:cxn>
              <a:cxn ang="0">
                <a:pos x="11" y="0"/>
              </a:cxn>
            </a:cxnLst>
            <a:rect l="0" t="0" r="r" b="b"/>
            <a:pathLst>
              <a:path w="11" h="24">
                <a:moveTo>
                  <a:pt x="11" y="0"/>
                </a:move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9" y="3"/>
                  <a:pt x="9" y="3"/>
                </a:cubicBezTo>
                <a:cubicBezTo>
                  <a:pt x="5" y="3"/>
                  <a:pt x="4" y="5"/>
                  <a:pt x="2" y="10"/>
                </a:cubicBezTo>
                <a:cubicBezTo>
                  <a:pt x="2" y="24"/>
                  <a:pt x="2" y="24"/>
                  <a:pt x="2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6"/>
                  <a:pt x="2" y="6"/>
                  <a:pt x="2" y="6"/>
                </a:cubicBezTo>
                <a:cubicBezTo>
                  <a:pt x="4" y="2"/>
                  <a:pt x="6" y="0"/>
                  <a:pt x="9" y="0"/>
                </a:cubicBezTo>
                <a:cubicBezTo>
                  <a:pt x="10" y="0"/>
                  <a:pt x="10" y="0"/>
                  <a:pt x="11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66" name="Freeform 222"/>
          <p:cNvSpPr/>
          <p:nvPr/>
        </p:nvSpPr>
        <p:spPr bwMode="auto">
          <a:xfrm>
            <a:off x="7040563" y="3800475"/>
            <a:ext cx="60325" cy="85725"/>
          </a:xfrm>
          <a:custGeom>
            <a:avLst/>
            <a:gdLst/>
            <a:ahLst/>
            <a:cxnLst>
              <a:cxn ang="0">
                <a:pos x="16" y="2"/>
              </a:cxn>
              <a:cxn ang="0">
                <a:pos x="14" y="4"/>
              </a:cxn>
              <a:cxn ang="0">
                <a:pos x="9" y="2"/>
              </a:cxn>
              <a:cxn ang="0">
                <a:pos x="2" y="12"/>
              </a:cxn>
              <a:cxn ang="0">
                <a:pos x="9" y="21"/>
              </a:cxn>
              <a:cxn ang="0">
                <a:pos x="15" y="19"/>
              </a:cxn>
              <a:cxn ang="0">
                <a:pos x="16" y="21"/>
              </a:cxn>
              <a:cxn ang="0">
                <a:pos x="9" y="23"/>
              </a:cxn>
              <a:cxn ang="0">
                <a:pos x="0" y="12"/>
              </a:cxn>
              <a:cxn ang="0">
                <a:pos x="9" y="0"/>
              </a:cxn>
              <a:cxn ang="0">
                <a:pos x="16" y="2"/>
              </a:cxn>
            </a:cxnLst>
            <a:rect l="0" t="0" r="r" b="b"/>
            <a:pathLst>
              <a:path w="16" h="23">
                <a:moveTo>
                  <a:pt x="16" y="2"/>
                </a:moveTo>
                <a:cubicBezTo>
                  <a:pt x="14" y="4"/>
                  <a:pt x="14" y="4"/>
                  <a:pt x="14" y="4"/>
                </a:cubicBezTo>
                <a:cubicBezTo>
                  <a:pt x="13" y="2"/>
                  <a:pt x="11" y="2"/>
                  <a:pt x="9" y="2"/>
                </a:cubicBezTo>
                <a:cubicBezTo>
                  <a:pt x="5" y="2"/>
                  <a:pt x="2" y="5"/>
                  <a:pt x="2" y="12"/>
                </a:cubicBezTo>
                <a:cubicBezTo>
                  <a:pt x="2" y="18"/>
                  <a:pt x="5" y="21"/>
                  <a:pt x="9" y="21"/>
                </a:cubicBezTo>
                <a:cubicBezTo>
                  <a:pt x="11" y="21"/>
                  <a:pt x="13" y="21"/>
                  <a:pt x="15" y="19"/>
                </a:cubicBezTo>
                <a:cubicBezTo>
                  <a:pt x="16" y="21"/>
                  <a:pt x="16" y="21"/>
                  <a:pt x="16" y="21"/>
                </a:cubicBezTo>
                <a:cubicBezTo>
                  <a:pt x="14" y="23"/>
                  <a:pt x="12" y="23"/>
                  <a:pt x="9" y="23"/>
                </a:cubicBezTo>
                <a:cubicBezTo>
                  <a:pt x="3" y="23"/>
                  <a:pt x="0" y="19"/>
                  <a:pt x="0" y="12"/>
                </a:cubicBezTo>
                <a:cubicBezTo>
                  <a:pt x="0" y="4"/>
                  <a:pt x="3" y="0"/>
                  <a:pt x="9" y="0"/>
                </a:cubicBezTo>
                <a:cubicBezTo>
                  <a:pt x="12" y="0"/>
                  <a:pt x="14" y="0"/>
                  <a:pt x="16" y="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67" name="Freeform 223"/>
          <p:cNvSpPr>
            <a:spLocks noEditPoints="1"/>
          </p:cNvSpPr>
          <p:nvPr/>
        </p:nvSpPr>
        <p:spPr bwMode="auto">
          <a:xfrm>
            <a:off x="7119938" y="3762375"/>
            <a:ext cx="14288" cy="123825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2" y="4"/>
              </a:cxn>
              <a:cxn ang="0">
                <a:pos x="0" y="2"/>
              </a:cxn>
              <a:cxn ang="0">
                <a:pos x="2" y="0"/>
              </a:cxn>
              <a:cxn ang="0">
                <a:pos x="4" y="2"/>
              </a:cxn>
              <a:cxn ang="0">
                <a:pos x="1" y="33"/>
              </a:cxn>
              <a:cxn ang="0">
                <a:pos x="1" y="10"/>
              </a:cxn>
              <a:cxn ang="0">
                <a:pos x="3" y="10"/>
              </a:cxn>
              <a:cxn ang="0">
                <a:pos x="3" y="33"/>
              </a:cxn>
              <a:cxn ang="0">
                <a:pos x="1" y="33"/>
              </a:cxn>
            </a:cxnLst>
            <a:rect l="0" t="0" r="r" b="b"/>
            <a:pathLst>
              <a:path w="4" h="33">
                <a:moveTo>
                  <a:pt x="4" y="2"/>
                </a:moveTo>
                <a:cubicBezTo>
                  <a:pt x="4" y="3"/>
                  <a:pt x="3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lose/>
                <a:moveTo>
                  <a:pt x="1" y="33"/>
                </a:moveTo>
                <a:cubicBezTo>
                  <a:pt x="1" y="10"/>
                  <a:pt x="1" y="10"/>
                  <a:pt x="1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33"/>
                  <a:pt x="3" y="33"/>
                  <a:pt x="3" y="33"/>
                </a:cubicBezTo>
                <a:lnTo>
                  <a:pt x="1" y="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68" name="Freeform 224"/>
          <p:cNvSpPr/>
          <p:nvPr/>
        </p:nvSpPr>
        <p:spPr bwMode="auto">
          <a:xfrm>
            <a:off x="7153275" y="3778250"/>
            <a:ext cx="52388" cy="107950"/>
          </a:xfrm>
          <a:custGeom>
            <a:avLst/>
            <a:gdLst/>
            <a:ahLst/>
            <a:cxnLst>
              <a:cxn ang="0">
                <a:pos x="14" y="28"/>
              </a:cxn>
              <a:cxn ang="0">
                <a:pos x="9" y="29"/>
              </a:cxn>
              <a:cxn ang="0">
                <a:pos x="4" y="23"/>
              </a:cxn>
              <a:cxn ang="0">
                <a:pos x="4" y="8"/>
              </a:cxn>
              <a:cxn ang="0">
                <a:pos x="0" y="8"/>
              </a:cxn>
              <a:cxn ang="0">
                <a:pos x="0" y="6"/>
              </a:cxn>
              <a:cxn ang="0">
                <a:pos x="4" y="6"/>
              </a:cxn>
              <a:cxn ang="0">
                <a:pos x="4" y="1"/>
              </a:cxn>
              <a:cxn ang="0">
                <a:pos x="6" y="0"/>
              </a:cxn>
              <a:cxn ang="0">
                <a:pos x="6" y="6"/>
              </a:cxn>
              <a:cxn ang="0">
                <a:pos x="12" y="6"/>
              </a:cxn>
              <a:cxn ang="0">
                <a:pos x="12" y="8"/>
              </a:cxn>
              <a:cxn ang="0">
                <a:pos x="6" y="8"/>
              </a:cxn>
              <a:cxn ang="0">
                <a:pos x="6" y="23"/>
              </a:cxn>
              <a:cxn ang="0">
                <a:pos x="10" y="27"/>
              </a:cxn>
              <a:cxn ang="0">
                <a:pos x="13" y="26"/>
              </a:cxn>
              <a:cxn ang="0">
                <a:pos x="14" y="28"/>
              </a:cxn>
            </a:cxnLst>
            <a:rect l="0" t="0" r="r" b="b"/>
            <a:pathLst>
              <a:path w="14" h="29">
                <a:moveTo>
                  <a:pt x="14" y="28"/>
                </a:moveTo>
                <a:cubicBezTo>
                  <a:pt x="13" y="29"/>
                  <a:pt x="11" y="29"/>
                  <a:pt x="9" y="29"/>
                </a:cubicBezTo>
                <a:cubicBezTo>
                  <a:pt x="6" y="29"/>
                  <a:pt x="4" y="27"/>
                  <a:pt x="4" y="23"/>
                </a:cubicBezTo>
                <a:cubicBezTo>
                  <a:pt x="4" y="8"/>
                  <a:pt x="4" y="8"/>
                  <a:pt x="4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6"/>
                  <a:pt x="0" y="6"/>
                  <a:pt x="0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1"/>
                  <a:pt x="4" y="1"/>
                  <a:pt x="4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6"/>
                  <a:pt x="6" y="6"/>
                  <a:pt x="6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8"/>
                  <a:pt x="12" y="8"/>
                  <a:pt x="12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6"/>
                  <a:pt x="7" y="27"/>
                  <a:pt x="10" y="27"/>
                </a:cubicBezTo>
                <a:cubicBezTo>
                  <a:pt x="11" y="27"/>
                  <a:pt x="12" y="27"/>
                  <a:pt x="13" y="26"/>
                </a:cubicBezTo>
                <a:lnTo>
                  <a:pt x="14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69" name="Freeform 225"/>
          <p:cNvSpPr>
            <a:spLocks noEditPoints="1"/>
          </p:cNvSpPr>
          <p:nvPr/>
        </p:nvSpPr>
        <p:spPr bwMode="auto">
          <a:xfrm>
            <a:off x="7213600" y="3800475"/>
            <a:ext cx="71438" cy="85725"/>
          </a:xfrm>
          <a:custGeom>
            <a:avLst/>
            <a:gdLst/>
            <a:ahLst/>
            <a:cxnLst>
              <a:cxn ang="0">
                <a:pos x="17" y="18"/>
              </a:cxn>
              <a:cxn ang="0">
                <a:pos x="19" y="22"/>
              </a:cxn>
              <a:cxn ang="0">
                <a:pos x="18" y="23"/>
              </a:cxn>
              <a:cxn ang="0">
                <a:pos x="15" y="20"/>
              </a:cxn>
              <a:cxn ang="0">
                <a:pos x="7" y="23"/>
              </a:cxn>
              <a:cxn ang="0">
                <a:pos x="0" y="17"/>
              </a:cxn>
              <a:cxn ang="0">
                <a:pos x="10" y="9"/>
              </a:cxn>
              <a:cxn ang="0">
                <a:pos x="14" y="9"/>
              </a:cxn>
              <a:cxn ang="0">
                <a:pos x="14" y="7"/>
              </a:cxn>
              <a:cxn ang="0">
                <a:pos x="9" y="2"/>
              </a:cxn>
              <a:cxn ang="0">
                <a:pos x="3" y="3"/>
              </a:cxn>
              <a:cxn ang="0">
                <a:pos x="2" y="1"/>
              </a:cxn>
              <a:cxn ang="0">
                <a:pos x="9" y="0"/>
              </a:cxn>
              <a:cxn ang="0">
                <a:pos x="17" y="7"/>
              </a:cxn>
              <a:cxn ang="0">
                <a:pos x="17" y="18"/>
              </a:cxn>
              <a:cxn ang="0">
                <a:pos x="14" y="17"/>
              </a:cxn>
              <a:cxn ang="0">
                <a:pos x="14" y="11"/>
              </a:cxn>
              <a:cxn ang="0">
                <a:pos x="10" y="11"/>
              </a:cxn>
              <a:cxn ang="0">
                <a:pos x="3" y="17"/>
              </a:cxn>
              <a:cxn ang="0">
                <a:pos x="8" y="21"/>
              </a:cxn>
              <a:cxn ang="0">
                <a:pos x="14" y="17"/>
              </a:cxn>
            </a:cxnLst>
            <a:rect l="0" t="0" r="r" b="b"/>
            <a:pathLst>
              <a:path w="19" h="23">
                <a:moveTo>
                  <a:pt x="17" y="18"/>
                </a:moveTo>
                <a:cubicBezTo>
                  <a:pt x="17" y="20"/>
                  <a:pt x="17" y="21"/>
                  <a:pt x="19" y="22"/>
                </a:cubicBezTo>
                <a:cubicBezTo>
                  <a:pt x="18" y="23"/>
                  <a:pt x="18" y="23"/>
                  <a:pt x="18" y="23"/>
                </a:cubicBezTo>
                <a:cubicBezTo>
                  <a:pt x="16" y="23"/>
                  <a:pt x="15" y="22"/>
                  <a:pt x="15" y="20"/>
                </a:cubicBezTo>
                <a:cubicBezTo>
                  <a:pt x="13" y="22"/>
                  <a:pt x="11" y="23"/>
                  <a:pt x="7" y="23"/>
                </a:cubicBezTo>
                <a:cubicBezTo>
                  <a:pt x="3" y="23"/>
                  <a:pt x="0" y="21"/>
                  <a:pt x="0" y="17"/>
                </a:cubicBezTo>
                <a:cubicBezTo>
                  <a:pt x="0" y="12"/>
                  <a:pt x="4" y="9"/>
                  <a:pt x="10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3" y="2"/>
                  <a:pt x="9" y="2"/>
                </a:cubicBezTo>
                <a:cubicBezTo>
                  <a:pt x="7" y="2"/>
                  <a:pt x="5" y="2"/>
                  <a:pt x="3" y="3"/>
                </a:cubicBezTo>
                <a:cubicBezTo>
                  <a:pt x="2" y="1"/>
                  <a:pt x="2" y="1"/>
                  <a:pt x="2" y="1"/>
                </a:cubicBezTo>
                <a:cubicBezTo>
                  <a:pt x="5" y="0"/>
                  <a:pt x="7" y="0"/>
                  <a:pt x="9" y="0"/>
                </a:cubicBezTo>
                <a:cubicBezTo>
                  <a:pt x="14" y="0"/>
                  <a:pt x="17" y="2"/>
                  <a:pt x="17" y="7"/>
                </a:cubicBezTo>
                <a:lnTo>
                  <a:pt x="17" y="18"/>
                </a:lnTo>
                <a:close/>
                <a:moveTo>
                  <a:pt x="14" y="17"/>
                </a:moveTo>
                <a:cubicBezTo>
                  <a:pt x="14" y="11"/>
                  <a:pt x="14" y="11"/>
                  <a:pt x="14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6" y="11"/>
                  <a:pt x="3" y="13"/>
                  <a:pt x="3" y="17"/>
                </a:cubicBezTo>
                <a:cubicBezTo>
                  <a:pt x="3" y="20"/>
                  <a:pt x="5" y="21"/>
                  <a:pt x="8" y="21"/>
                </a:cubicBezTo>
                <a:cubicBezTo>
                  <a:pt x="11" y="21"/>
                  <a:pt x="13" y="20"/>
                  <a:pt x="14" y="1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70" name="Freeform 226"/>
          <p:cNvSpPr/>
          <p:nvPr/>
        </p:nvSpPr>
        <p:spPr bwMode="auto">
          <a:xfrm>
            <a:off x="7296150" y="3778250"/>
            <a:ext cx="52388" cy="107950"/>
          </a:xfrm>
          <a:custGeom>
            <a:avLst/>
            <a:gdLst/>
            <a:ahLst/>
            <a:cxnLst>
              <a:cxn ang="0">
                <a:pos x="14" y="28"/>
              </a:cxn>
              <a:cxn ang="0">
                <a:pos x="10" y="29"/>
              </a:cxn>
              <a:cxn ang="0">
                <a:pos x="4" y="23"/>
              </a:cxn>
              <a:cxn ang="0">
                <a:pos x="4" y="8"/>
              </a:cxn>
              <a:cxn ang="0">
                <a:pos x="0" y="8"/>
              </a:cxn>
              <a:cxn ang="0">
                <a:pos x="0" y="6"/>
              </a:cxn>
              <a:cxn ang="0">
                <a:pos x="4" y="6"/>
              </a:cxn>
              <a:cxn ang="0">
                <a:pos x="4" y="1"/>
              </a:cxn>
              <a:cxn ang="0">
                <a:pos x="6" y="0"/>
              </a:cxn>
              <a:cxn ang="0">
                <a:pos x="6" y="6"/>
              </a:cxn>
              <a:cxn ang="0">
                <a:pos x="12" y="6"/>
              </a:cxn>
              <a:cxn ang="0">
                <a:pos x="12" y="8"/>
              </a:cxn>
              <a:cxn ang="0">
                <a:pos x="6" y="8"/>
              </a:cxn>
              <a:cxn ang="0">
                <a:pos x="6" y="23"/>
              </a:cxn>
              <a:cxn ang="0">
                <a:pos x="10" y="27"/>
              </a:cxn>
              <a:cxn ang="0">
                <a:pos x="13" y="26"/>
              </a:cxn>
              <a:cxn ang="0">
                <a:pos x="14" y="28"/>
              </a:cxn>
            </a:cxnLst>
            <a:rect l="0" t="0" r="r" b="b"/>
            <a:pathLst>
              <a:path w="14" h="29">
                <a:moveTo>
                  <a:pt x="14" y="28"/>
                </a:moveTo>
                <a:cubicBezTo>
                  <a:pt x="13" y="29"/>
                  <a:pt x="11" y="29"/>
                  <a:pt x="10" y="29"/>
                </a:cubicBezTo>
                <a:cubicBezTo>
                  <a:pt x="6" y="29"/>
                  <a:pt x="4" y="27"/>
                  <a:pt x="4" y="23"/>
                </a:cubicBezTo>
                <a:cubicBezTo>
                  <a:pt x="4" y="8"/>
                  <a:pt x="4" y="8"/>
                  <a:pt x="4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6"/>
                  <a:pt x="0" y="6"/>
                  <a:pt x="0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1"/>
                  <a:pt x="4" y="1"/>
                  <a:pt x="4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6"/>
                  <a:pt x="6" y="6"/>
                  <a:pt x="6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8"/>
                  <a:pt x="12" y="8"/>
                  <a:pt x="12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6"/>
                  <a:pt x="8" y="27"/>
                  <a:pt x="10" y="27"/>
                </a:cubicBezTo>
                <a:cubicBezTo>
                  <a:pt x="11" y="27"/>
                  <a:pt x="12" y="27"/>
                  <a:pt x="13" y="26"/>
                </a:cubicBezTo>
                <a:lnTo>
                  <a:pt x="14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71" name="Freeform 227"/>
          <p:cNvSpPr>
            <a:spLocks noEditPoints="1"/>
          </p:cNvSpPr>
          <p:nvPr/>
        </p:nvSpPr>
        <p:spPr bwMode="auto">
          <a:xfrm>
            <a:off x="7362825" y="3762375"/>
            <a:ext cx="15875" cy="123825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2" y="4"/>
              </a:cxn>
              <a:cxn ang="0">
                <a:pos x="0" y="2"/>
              </a:cxn>
              <a:cxn ang="0">
                <a:pos x="2" y="0"/>
              </a:cxn>
              <a:cxn ang="0">
                <a:pos x="4" y="2"/>
              </a:cxn>
              <a:cxn ang="0">
                <a:pos x="1" y="33"/>
              </a:cxn>
              <a:cxn ang="0">
                <a:pos x="1" y="10"/>
              </a:cxn>
              <a:cxn ang="0">
                <a:pos x="3" y="10"/>
              </a:cxn>
              <a:cxn ang="0">
                <a:pos x="3" y="33"/>
              </a:cxn>
              <a:cxn ang="0">
                <a:pos x="1" y="33"/>
              </a:cxn>
            </a:cxnLst>
            <a:rect l="0" t="0" r="r" b="b"/>
            <a:pathLst>
              <a:path w="4" h="33">
                <a:moveTo>
                  <a:pt x="4" y="2"/>
                </a:moveTo>
                <a:cubicBezTo>
                  <a:pt x="4" y="3"/>
                  <a:pt x="3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lose/>
                <a:moveTo>
                  <a:pt x="1" y="33"/>
                </a:moveTo>
                <a:cubicBezTo>
                  <a:pt x="1" y="10"/>
                  <a:pt x="1" y="10"/>
                  <a:pt x="1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33"/>
                  <a:pt x="3" y="33"/>
                  <a:pt x="3" y="33"/>
                </a:cubicBezTo>
                <a:lnTo>
                  <a:pt x="1" y="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72" name="Freeform 228"/>
          <p:cNvSpPr>
            <a:spLocks noEditPoints="1"/>
          </p:cNvSpPr>
          <p:nvPr/>
        </p:nvSpPr>
        <p:spPr bwMode="auto">
          <a:xfrm>
            <a:off x="7404100" y="3800475"/>
            <a:ext cx="71438" cy="85725"/>
          </a:xfrm>
          <a:custGeom>
            <a:avLst/>
            <a:gdLst/>
            <a:ahLst/>
            <a:cxnLst>
              <a:cxn ang="0">
                <a:pos x="19" y="11"/>
              </a:cxn>
              <a:cxn ang="0">
                <a:pos x="9" y="23"/>
              </a:cxn>
              <a:cxn ang="0">
                <a:pos x="0" y="12"/>
              </a:cxn>
              <a:cxn ang="0">
                <a:pos x="10" y="0"/>
              </a:cxn>
              <a:cxn ang="0">
                <a:pos x="19" y="11"/>
              </a:cxn>
              <a:cxn ang="0">
                <a:pos x="3" y="12"/>
              </a:cxn>
              <a:cxn ang="0">
                <a:pos x="9" y="21"/>
              </a:cxn>
              <a:cxn ang="0">
                <a:pos x="17" y="11"/>
              </a:cxn>
              <a:cxn ang="0">
                <a:pos x="10" y="2"/>
              </a:cxn>
              <a:cxn ang="0">
                <a:pos x="3" y="12"/>
              </a:cxn>
            </a:cxnLst>
            <a:rect l="0" t="0" r="r" b="b"/>
            <a:pathLst>
              <a:path w="19" h="23">
                <a:moveTo>
                  <a:pt x="19" y="11"/>
                </a:moveTo>
                <a:cubicBezTo>
                  <a:pt x="19" y="19"/>
                  <a:pt x="16" y="23"/>
                  <a:pt x="9" y="23"/>
                </a:cubicBezTo>
                <a:cubicBezTo>
                  <a:pt x="3" y="23"/>
                  <a:pt x="0" y="19"/>
                  <a:pt x="0" y="12"/>
                </a:cubicBezTo>
                <a:cubicBezTo>
                  <a:pt x="0" y="4"/>
                  <a:pt x="4" y="0"/>
                  <a:pt x="10" y="0"/>
                </a:cubicBezTo>
                <a:cubicBezTo>
                  <a:pt x="16" y="0"/>
                  <a:pt x="19" y="4"/>
                  <a:pt x="19" y="11"/>
                </a:cubicBezTo>
                <a:close/>
                <a:moveTo>
                  <a:pt x="3" y="12"/>
                </a:moveTo>
                <a:cubicBezTo>
                  <a:pt x="3" y="18"/>
                  <a:pt x="5" y="21"/>
                  <a:pt x="9" y="21"/>
                </a:cubicBezTo>
                <a:cubicBezTo>
                  <a:pt x="14" y="21"/>
                  <a:pt x="17" y="18"/>
                  <a:pt x="17" y="11"/>
                </a:cubicBezTo>
                <a:cubicBezTo>
                  <a:pt x="17" y="5"/>
                  <a:pt x="14" y="2"/>
                  <a:pt x="10" y="2"/>
                </a:cubicBezTo>
                <a:cubicBezTo>
                  <a:pt x="5" y="2"/>
                  <a:pt x="3" y="5"/>
                  <a:pt x="3" y="1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73" name="Freeform 229"/>
          <p:cNvSpPr/>
          <p:nvPr/>
        </p:nvSpPr>
        <p:spPr bwMode="auto">
          <a:xfrm>
            <a:off x="7505700" y="3800475"/>
            <a:ext cx="60325" cy="85725"/>
          </a:xfrm>
          <a:custGeom>
            <a:avLst/>
            <a:gdLst/>
            <a:ahLst/>
            <a:cxnLst>
              <a:cxn ang="0">
                <a:pos x="16" y="7"/>
              </a:cxn>
              <a:cxn ang="0">
                <a:pos x="16" y="23"/>
              </a:cxn>
              <a:cxn ang="0">
                <a:pos x="14" y="23"/>
              </a:cxn>
              <a:cxn ang="0">
                <a:pos x="14" y="7"/>
              </a:cxn>
              <a:cxn ang="0">
                <a:pos x="9" y="2"/>
              </a:cxn>
              <a:cxn ang="0">
                <a:pos x="2" y="6"/>
              </a:cxn>
              <a:cxn ang="0">
                <a:pos x="2" y="23"/>
              </a:cxn>
              <a:cxn ang="0">
                <a:pos x="0" y="23"/>
              </a:cxn>
              <a:cxn ang="0">
                <a:pos x="0" y="0"/>
              </a:cxn>
              <a:cxn ang="0">
                <a:pos x="2" y="0"/>
              </a:cxn>
              <a:cxn ang="0">
                <a:pos x="2" y="4"/>
              </a:cxn>
              <a:cxn ang="0">
                <a:pos x="10" y="0"/>
              </a:cxn>
              <a:cxn ang="0">
                <a:pos x="16" y="7"/>
              </a:cxn>
            </a:cxnLst>
            <a:rect l="0" t="0" r="r" b="b"/>
            <a:pathLst>
              <a:path w="16" h="23">
                <a:moveTo>
                  <a:pt x="16" y="7"/>
                </a:moveTo>
                <a:cubicBezTo>
                  <a:pt x="16" y="23"/>
                  <a:pt x="16" y="23"/>
                  <a:pt x="16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2" y="2"/>
                  <a:pt x="9" y="2"/>
                </a:cubicBezTo>
                <a:cubicBezTo>
                  <a:pt x="6" y="2"/>
                  <a:pt x="4" y="4"/>
                  <a:pt x="2" y="6"/>
                </a:cubicBezTo>
                <a:cubicBezTo>
                  <a:pt x="2" y="23"/>
                  <a:pt x="2" y="23"/>
                  <a:pt x="2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4"/>
                  <a:pt x="2" y="4"/>
                  <a:pt x="2" y="4"/>
                </a:cubicBezTo>
                <a:cubicBezTo>
                  <a:pt x="4" y="1"/>
                  <a:pt x="6" y="0"/>
                  <a:pt x="10" y="0"/>
                </a:cubicBezTo>
                <a:cubicBezTo>
                  <a:pt x="14" y="0"/>
                  <a:pt x="16" y="2"/>
                  <a:pt x="16" y="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74" name="Freeform 230"/>
          <p:cNvSpPr/>
          <p:nvPr/>
        </p:nvSpPr>
        <p:spPr bwMode="auto">
          <a:xfrm>
            <a:off x="7643813" y="3800475"/>
            <a:ext cx="60325" cy="85725"/>
          </a:xfrm>
          <a:custGeom>
            <a:avLst/>
            <a:gdLst/>
            <a:ahLst/>
            <a:cxnLst>
              <a:cxn ang="0">
                <a:pos x="14" y="23"/>
              </a:cxn>
              <a:cxn ang="0">
                <a:pos x="14" y="19"/>
              </a:cxn>
              <a:cxn ang="0">
                <a:pos x="7" y="23"/>
              </a:cxn>
              <a:cxn ang="0">
                <a:pos x="0" y="16"/>
              </a:cxn>
              <a:cxn ang="0">
                <a:pos x="0" y="0"/>
              </a:cxn>
              <a:cxn ang="0">
                <a:pos x="3" y="0"/>
              </a:cxn>
              <a:cxn ang="0">
                <a:pos x="3" y="16"/>
              </a:cxn>
              <a:cxn ang="0">
                <a:pos x="7" y="21"/>
              </a:cxn>
              <a:cxn ang="0">
                <a:pos x="14" y="17"/>
              </a:cxn>
              <a:cxn ang="0">
                <a:pos x="14" y="0"/>
              </a:cxn>
              <a:cxn ang="0">
                <a:pos x="16" y="0"/>
              </a:cxn>
              <a:cxn ang="0">
                <a:pos x="16" y="23"/>
              </a:cxn>
              <a:cxn ang="0">
                <a:pos x="14" y="23"/>
              </a:cxn>
            </a:cxnLst>
            <a:rect l="0" t="0" r="r" b="b"/>
            <a:pathLst>
              <a:path w="16" h="23">
                <a:moveTo>
                  <a:pt x="14" y="23"/>
                </a:moveTo>
                <a:cubicBezTo>
                  <a:pt x="14" y="19"/>
                  <a:pt x="14" y="19"/>
                  <a:pt x="14" y="19"/>
                </a:cubicBezTo>
                <a:cubicBezTo>
                  <a:pt x="12" y="22"/>
                  <a:pt x="10" y="23"/>
                  <a:pt x="7" y="23"/>
                </a:cubicBezTo>
                <a:cubicBezTo>
                  <a:pt x="2" y="23"/>
                  <a:pt x="0" y="21"/>
                  <a:pt x="0" y="16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20"/>
                  <a:pt x="4" y="21"/>
                  <a:pt x="7" y="21"/>
                </a:cubicBezTo>
                <a:cubicBezTo>
                  <a:pt x="10" y="21"/>
                  <a:pt x="12" y="19"/>
                  <a:pt x="14" y="17"/>
                </a:cubicBezTo>
                <a:cubicBezTo>
                  <a:pt x="14" y="0"/>
                  <a:pt x="14" y="0"/>
                  <a:pt x="14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23"/>
                  <a:pt x="16" y="23"/>
                  <a:pt x="16" y="23"/>
                </a:cubicBezTo>
                <a:lnTo>
                  <a:pt x="14" y="2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75" name="Freeform 231"/>
          <p:cNvSpPr/>
          <p:nvPr/>
        </p:nvSpPr>
        <p:spPr bwMode="auto">
          <a:xfrm>
            <a:off x="7737475" y="3762375"/>
            <a:ext cx="26988" cy="123825"/>
          </a:xfrm>
          <a:custGeom>
            <a:avLst/>
            <a:gdLst/>
            <a:ahLst/>
            <a:cxnLst>
              <a:cxn ang="0">
                <a:pos x="3" y="29"/>
              </a:cxn>
              <a:cxn ang="0">
                <a:pos x="5" y="31"/>
              </a:cxn>
              <a:cxn ang="0">
                <a:pos x="6" y="31"/>
              </a:cxn>
              <a:cxn ang="0">
                <a:pos x="7" y="33"/>
              </a:cxn>
              <a:cxn ang="0">
                <a:pos x="4" y="33"/>
              </a:cxn>
              <a:cxn ang="0">
                <a:pos x="0" y="29"/>
              </a:cxn>
              <a:cxn ang="0">
                <a:pos x="0" y="1"/>
              </a:cxn>
              <a:cxn ang="0">
                <a:pos x="3" y="0"/>
              </a:cxn>
              <a:cxn ang="0">
                <a:pos x="3" y="29"/>
              </a:cxn>
            </a:cxnLst>
            <a:rect l="0" t="0" r="r" b="b"/>
            <a:pathLst>
              <a:path w="7" h="33">
                <a:moveTo>
                  <a:pt x="3" y="29"/>
                </a:moveTo>
                <a:cubicBezTo>
                  <a:pt x="3" y="31"/>
                  <a:pt x="3" y="31"/>
                  <a:pt x="5" y="31"/>
                </a:cubicBezTo>
                <a:cubicBezTo>
                  <a:pt x="5" y="31"/>
                  <a:pt x="6" y="31"/>
                  <a:pt x="6" y="31"/>
                </a:cubicBezTo>
                <a:cubicBezTo>
                  <a:pt x="7" y="33"/>
                  <a:pt x="7" y="33"/>
                  <a:pt x="7" y="33"/>
                </a:cubicBezTo>
                <a:cubicBezTo>
                  <a:pt x="6" y="33"/>
                  <a:pt x="5" y="33"/>
                  <a:pt x="4" y="33"/>
                </a:cubicBezTo>
                <a:cubicBezTo>
                  <a:pt x="2" y="33"/>
                  <a:pt x="0" y="32"/>
                  <a:pt x="0" y="29"/>
                </a:cubicBezTo>
                <a:cubicBezTo>
                  <a:pt x="0" y="1"/>
                  <a:pt x="0" y="1"/>
                  <a:pt x="0" y="1"/>
                </a:cubicBezTo>
                <a:cubicBezTo>
                  <a:pt x="3" y="0"/>
                  <a:pt x="3" y="0"/>
                  <a:pt x="3" y="0"/>
                </a:cubicBezTo>
                <a:lnTo>
                  <a:pt x="3" y="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76" name="Freeform 232"/>
          <p:cNvSpPr/>
          <p:nvPr/>
        </p:nvSpPr>
        <p:spPr bwMode="auto">
          <a:xfrm>
            <a:off x="7786688" y="3762375"/>
            <a:ext cx="22225" cy="123825"/>
          </a:xfrm>
          <a:custGeom>
            <a:avLst/>
            <a:gdLst/>
            <a:ahLst/>
            <a:cxnLst>
              <a:cxn ang="0">
                <a:pos x="2" y="29"/>
              </a:cxn>
              <a:cxn ang="0">
                <a:pos x="4" y="31"/>
              </a:cxn>
              <a:cxn ang="0">
                <a:pos x="6" y="31"/>
              </a:cxn>
              <a:cxn ang="0">
                <a:pos x="6" y="33"/>
              </a:cxn>
              <a:cxn ang="0">
                <a:pos x="4" y="33"/>
              </a:cxn>
              <a:cxn ang="0">
                <a:pos x="0" y="29"/>
              </a:cxn>
              <a:cxn ang="0">
                <a:pos x="0" y="1"/>
              </a:cxn>
              <a:cxn ang="0">
                <a:pos x="2" y="0"/>
              </a:cxn>
              <a:cxn ang="0">
                <a:pos x="2" y="29"/>
              </a:cxn>
            </a:cxnLst>
            <a:rect l="0" t="0" r="r" b="b"/>
            <a:pathLst>
              <a:path w="6" h="33">
                <a:moveTo>
                  <a:pt x="2" y="29"/>
                </a:moveTo>
                <a:cubicBezTo>
                  <a:pt x="2" y="31"/>
                  <a:pt x="3" y="31"/>
                  <a:pt x="4" y="31"/>
                </a:cubicBezTo>
                <a:cubicBezTo>
                  <a:pt x="5" y="31"/>
                  <a:pt x="5" y="31"/>
                  <a:pt x="6" y="31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3"/>
                  <a:pt x="5" y="33"/>
                  <a:pt x="4" y="33"/>
                </a:cubicBezTo>
                <a:cubicBezTo>
                  <a:pt x="1" y="33"/>
                  <a:pt x="0" y="32"/>
                  <a:pt x="0" y="29"/>
                </a:cubicBezTo>
                <a:cubicBezTo>
                  <a:pt x="0" y="1"/>
                  <a:pt x="0" y="1"/>
                  <a:pt x="0" y="1"/>
                </a:cubicBezTo>
                <a:cubicBezTo>
                  <a:pt x="2" y="0"/>
                  <a:pt x="2" y="0"/>
                  <a:pt x="2" y="0"/>
                </a:cubicBezTo>
                <a:lnTo>
                  <a:pt x="2" y="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77" name="Freeform 233"/>
          <p:cNvSpPr>
            <a:spLocks noEditPoints="1"/>
          </p:cNvSpPr>
          <p:nvPr/>
        </p:nvSpPr>
        <p:spPr bwMode="auto">
          <a:xfrm>
            <a:off x="7824788" y="3800475"/>
            <a:ext cx="71438" cy="85725"/>
          </a:xfrm>
          <a:custGeom>
            <a:avLst/>
            <a:gdLst/>
            <a:ahLst/>
            <a:cxnLst>
              <a:cxn ang="0">
                <a:pos x="17" y="18"/>
              </a:cxn>
              <a:cxn ang="0">
                <a:pos x="19" y="22"/>
              </a:cxn>
              <a:cxn ang="0">
                <a:pos x="18" y="23"/>
              </a:cxn>
              <a:cxn ang="0">
                <a:pos x="14" y="20"/>
              </a:cxn>
              <a:cxn ang="0">
                <a:pos x="7" y="23"/>
              </a:cxn>
              <a:cxn ang="0">
                <a:pos x="0" y="17"/>
              </a:cxn>
              <a:cxn ang="0">
                <a:pos x="10" y="9"/>
              </a:cxn>
              <a:cxn ang="0">
                <a:pos x="14" y="9"/>
              </a:cxn>
              <a:cxn ang="0">
                <a:pos x="14" y="7"/>
              </a:cxn>
              <a:cxn ang="0">
                <a:pos x="9" y="2"/>
              </a:cxn>
              <a:cxn ang="0">
                <a:pos x="3" y="3"/>
              </a:cxn>
              <a:cxn ang="0">
                <a:pos x="2" y="1"/>
              </a:cxn>
              <a:cxn ang="0">
                <a:pos x="9" y="0"/>
              </a:cxn>
              <a:cxn ang="0">
                <a:pos x="17" y="7"/>
              </a:cxn>
              <a:cxn ang="0">
                <a:pos x="17" y="18"/>
              </a:cxn>
              <a:cxn ang="0">
                <a:pos x="14" y="17"/>
              </a:cxn>
              <a:cxn ang="0">
                <a:pos x="14" y="11"/>
              </a:cxn>
              <a:cxn ang="0">
                <a:pos x="10" y="11"/>
              </a:cxn>
              <a:cxn ang="0">
                <a:pos x="3" y="17"/>
              </a:cxn>
              <a:cxn ang="0">
                <a:pos x="8" y="21"/>
              </a:cxn>
              <a:cxn ang="0">
                <a:pos x="14" y="17"/>
              </a:cxn>
            </a:cxnLst>
            <a:rect l="0" t="0" r="r" b="b"/>
            <a:pathLst>
              <a:path w="19" h="23">
                <a:moveTo>
                  <a:pt x="17" y="18"/>
                </a:moveTo>
                <a:cubicBezTo>
                  <a:pt x="17" y="20"/>
                  <a:pt x="17" y="21"/>
                  <a:pt x="19" y="22"/>
                </a:cubicBezTo>
                <a:cubicBezTo>
                  <a:pt x="18" y="23"/>
                  <a:pt x="18" y="23"/>
                  <a:pt x="18" y="23"/>
                </a:cubicBezTo>
                <a:cubicBezTo>
                  <a:pt x="16" y="23"/>
                  <a:pt x="15" y="22"/>
                  <a:pt x="14" y="20"/>
                </a:cubicBezTo>
                <a:cubicBezTo>
                  <a:pt x="13" y="22"/>
                  <a:pt x="10" y="23"/>
                  <a:pt x="7" y="23"/>
                </a:cubicBezTo>
                <a:cubicBezTo>
                  <a:pt x="3" y="23"/>
                  <a:pt x="0" y="21"/>
                  <a:pt x="0" y="17"/>
                </a:cubicBezTo>
                <a:cubicBezTo>
                  <a:pt x="0" y="12"/>
                  <a:pt x="4" y="9"/>
                  <a:pt x="10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3" y="2"/>
                  <a:pt x="9" y="2"/>
                </a:cubicBezTo>
                <a:cubicBezTo>
                  <a:pt x="7" y="2"/>
                  <a:pt x="5" y="2"/>
                  <a:pt x="3" y="3"/>
                </a:cubicBezTo>
                <a:cubicBezTo>
                  <a:pt x="2" y="1"/>
                  <a:pt x="2" y="1"/>
                  <a:pt x="2" y="1"/>
                </a:cubicBezTo>
                <a:cubicBezTo>
                  <a:pt x="4" y="0"/>
                  <a:pt x="7" y="0"/>
                  <a:pt x="9" y="0"/>
                </a:cubicBezTo>
                <a:cubicBezTo>
                  <a:pt x="14" y="0"/>
                  <a:pt x="17" y="2"/>
                  <a:pt x="17" y="7"/>
                </a:cubicBezTo>
                <a:lnTo>
                  <a:pt x="17" y="18"/>
                </a:lnTo>
                <a:close/>
                <a:moveTo>
                  <a:pt x="14" y="17"/>
                </a:moveTo>
                <a:cubicBezTo>
                  <a:pt x="14" y="11"/>
                  <a:pt x="14" y="11"/>
                  <a:pt x="14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6" y="11"/>
                  <a:pt x="3" y="13"/>
                  <a:pt x="3" y="17"/>
                </a:cubicBezTo>
                <a:cubicBezTo>
                  <a:pt x="3" y="20"/>
                  <a:pt x="5" y="21"/>
                  <a:pt x="8" y="21"/>
                </a:cubicBezTo>
                <a:cubicBezTo>
                  <a:pt x="11" y="21"/>
                  <a:pt x="13" y="20"/>
                  <a:pt x="14" y="1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78" name="Freeform 234"/>
          <p:cNvSpPr/>
          <p:nvPr/>
        </p:nvSpPr>
        <p:spPr bwMode="auto">
          <a:xfrm>
            <a:off x="7921625" y="3800475"/>
            <a:ext cx="104775" cy="85725"/>
          </a:xfrm>
          <a:custGeom>
            <a:avLst/>
            <a:gdLst/>
            <a:ahLst/>
            <a:cxnLst>
              <a:cxn ang="0">
                <a:pos x="28" y="7"/>
              </a:cxn>
              <a:cxn ang="0">
                <a:pos x="28" y="23"/>
              </a:cxn>
              <a:cxn ang="0">
                <a:pos x="26" y="23"/>
              </a:cxn>
              <a:cxn ang="0">
                <a:pos x="26" y="7"/>
              </a:cxn>
              <a:cxn ang="0">
                <a:pos x="22" y="2"/>
              </a:cxn>
              <a:cxn ang="0">
                <a:pos x="15" y="6"/>
              </a:cxn>
              <a:cxn ang="0">
                <a:pos x="15" y="23"/>
              </a:cxn>
              <a:cxn ang="0">
                <a:pos x="13" y="23"/>
              </a:cxn>
              <a:cxn ang="0">
                <a:pos x="13" y="7"/>
              </a:cxn>
              <a:cxn ang="0">
                <a:pos x="9" y="2"/>
              </a:cxn>
              <a:cxn ang="0">
                <a:pos x="2" y="6"/>
              </a:cxn>
              <a:cxn ang="0">
                <a:pos x="2" y="23"/>
              </a:cxn>
              <a:cxn ang="0">
                <a:pos x="0" y="23"/>
              </a:cxn>
              <a:cxn ang="0">
                <a:pos x="0" y="0"/>
              </a:cxn>
              <a:cxn ang="0">
                <a:pos x="2" y="0"/>
              </a:cxn>
              <a:cxn ang="0">
                <a:pos x="2" y="4"/>
              </a:cxn>
              <a:cxn ang="0">
                <a:pos x="9" y="0"/>
              </a:cxn>
              <a:cxn ang="0">
                <a:pos x="15" y="4"/>
              </a:cxn>
              <a:cxn ang="0">
                <a:pos x="22" y="0"/>
              </a:cxn>
              <a:cxn ang="0">
                <a:pos x="28" y="7"/>
              </a:cxn>
            </a:cxnLst>
            <a:rect l="0" t="0" r="r" b="b"/>
            <a:pathLst>
              <a:path w="28" h="23">
                <a:moveTo>
                  <a:pt x="28" y="7"/>
                </a:moveTo>
                <a:cubicBezTo>
                  <a:pt x="28" y="23"/>
                  <a:pt x="28" y="23"/>
                  <a:pt x="28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3"/>
                  <a:pt x="24" y="2"/>
                  <a:pt x="22" y="2"/>
                </a:cubicBezTo>
                <a:cubicBezTo>
                  <a:pt x="19" y="2"/>
                  <a:pt x="17" y="4"/>
                  <a:pt x="15" y="6"/>
                </a:cubicBezTo>
                <a:cubicBezTo>
                  <a:pt x="15" y="23"/>
                  <a:pt x="15" y="23"/>
                  <a:pt x="15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3"/>
                  <a:pt x="11" y="2"/>
                  <a:pt x="9" y="2"/>
                </a:cubicBezTo>
                <a:cubicBezTo>
                  <a:pt x="6" y="2"/>
                  <a:pt x="4" y="4"/>
                  <a:pt x="2" y="6"/>
                </a:cubicBezTo>
                <a:cubicBezTo>
                  <a:pt x="2" y="23"/>
                  <a:pt x="2" y="23"/>
                  <a:pt x="2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4"/>
                  <a:pt x="2" y="4"/>
                  <a:pt x="2" y="4"/>
                </a:cubicBezTo>
                <a:cubicBezTo>
                  <a:pt x="4" y="1"/>
                  <a:pt x="6" y="0"/>
                  <a:pt x="9" y="0"/>
                </a:cubicBezTo>
                <a:cubicBezTo>
                  <a:pt x="12" y="0"/>
                  <a:pt x="14" y="1"/>
                  <a:pt x="15" y="4"/>
                </a:cubicBezTo>
                <a:cubicBezTo>
                  <a:pt x="17" y="1"/>
                  <a:pt x="19" y="0"/>
                  <a:pt x="22" y="0"/>
                </a:cubicBezTo>
                <a:cubicBezTo>
                  <a:pt x="26" y="0"/>
                  <a:pt x="28" y="2"/>
                  <a:pt x="28" y="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79" name="Freeform 235"/>
          <p:cNvSpPr/>
          <p:nvPr/>
        </p:nvSpPr>
        <p:spPr bwMode="auto">
          <a:xfrm>
            <a:off x="8053388" y="3800475"/>
            <a:ext cx="63500" cy="85725"/>
          </a:xfrm>
          <a:custGeom>
            <a:avLst/>
            <a:gdLst/>
            <a:ahLst/>
            <a:cxnLst>
              <a:cxn ang="0">
                <a:pos x="16" y="2"/>
              </a:cxn>
              <a:cxn ang="0">
                <a:pos x="15" y="4"/>
              </a:cxn>
              <a:cxn ang="0">
                <a:pos x="10" y="2"/>
              </a:cxn>
              <a:cxn ang="0">
                <a:pos x="3" y="12"/>
              </a:cxn>
              <a:cxn ang="0">
                <a:pos x="10" y="21"/>
              </a:cxn>
              <a:cxn ang="0">
                <a:pos x="15" y="19"/>
              </a:cxn>
              <a:cxn ang="0">
                <a:pos x="17" y="21"/>
              </a:cxn>
              <a:cxn ang="0">
                <a:pos x="10" y="23"/>
              </a:cxn>
              <a:cxn ang="0">
                <a:pos x="0" y="12"/>
              </a:cxn>
              <a:cxn ang="0">
                <a:pos x="10" y="0"/>
              </a:cxn>
              <a:cxn ang="0">
                <a:pos x="16" y="2"/>
              </a:cxn>
            </a:cxnLst>
            <a:rect l="0" t="0" r="r" b="b"/>
            <a:pathLst>
              <a:path w="17" h="23">
                <a:moveTo>
                  <a:pt x="16" y="2"/>
                </a:moveTo>
                <a:cubicBezTo>
                  <a:pt x="15" y="4"/>
                  <a:pt x="15" y="4"/>
                  <a:pt x="15" y="4"/>
                </a:cubicBezTo>
                <a:cubicBezTo>
                  <a:pt x="14" y="2"/>
                  <a:pt x="12" y="2"/>
                  <a:pt x="10" y="2"/>
                </a:cubicBezTo>
                <a:cubicBezTo>
                  <a:pt x="6" y="2"/>
                  <a:pt x="3" y="5"/>
                  <a:pt x="3" y="12"/>
                </a:cubicBezTo>
                <a:cubicBezTo>
                  <a:pt x="3" y="18"/>
                  <a:pt x="6" y="21"/>
                  <a:pt x="10" y="21"/>
                </a:cubicBezTo>
                <a:cubicBezTo>
                  <a:pt x="12" y="21"/>
                  <a:pt x="14" y="21"/>
                  <a:pt x="15" y="19"/>
                </a:cubicBezTo>
                <a:cubicBezTo>
                  <a:pt x="17" y="21"/>
                  <a:pt x="17" y="21"/>
                  <a:pt x="17" y="21"/>
                </a:cubicBezTo>
                <a:cubicBezTo>
                  <a:pt x="15" y="23"/>
                  <a:pt x="13" y="23"/>
                  <a:pt x="10" y="23"/>
                </a:cubicBezTo>
                <a:cubicBezTo>
                  <a:pt x="4" y="23"/>
                  <a:pt x="0" y="19"/>
                  <a:pt x="0" y="12"/>
                </a:cubicBezTo>
                <a:cubicBezTo>
                  <a:pt x="0" y="4"/>
                  <a:pt x="4" y="0"/>
                  <a:pt x="10" y="0"/>
                </a:cubicBezTo>
                <a:cubicBezTo>
                  <a:pt x="13" y="0"/>
                  <a:pt x="14" y="0"/>
                  <a:pt x="16" y="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80" name="Freeform 236"/>
          <p:cNvSpPr>
            <a:spLocks noEditPoints="1"/>
          </p:cNvSpPr>
          <p:nvPr/>
        </p:nvSpPr>
        <p:spPr bwMode="auto">
          <a:xfrm>
            <a:off x="8128000" y="3800475"/>
            <a:ext cx="74613" cy="85725"/>
          </a:xfrm>
          <a:custGeom>
            <a:avLst/>
            <a:gdLst/>
            <a:ahLst/>
            <a:cxnLst>
              <a:cxn ang="0">
                <a:pos x="20" y="11"/>
              </a:cxn>
              <a:cxn ang="0">
                <a:pos x="10" y="23"/>
              </a:cxn>
              <a:cxn ang="0">
                <a:pos x="0" y="12"/>
              </a:cxn>
              <a:cxn ang="0">
                <a:pos x="10" y="0"/>
              </a:cxn>
              <a:cxn ang="0">
                <a:pos x="20" y="11"/>
              </a:cxn>
              <a:cxn ang="0">
                <a:pos x="3" y="12"/>
              </a:cxn>
              <a:cxn ang="0">
                <a:pos x="10" y="21"/>
              </a:cxn>
              <a:cxn ang="0">
                <a:pos x="17" y="11"/>
              </a:cxn>
              <a:cxn ang="0">
                <a:pos x="10" y="2"/>
              </a:cxn>
              <a:cxn ang="0">
                <a:pos x="3" y="12"/>
              </a:cxn>
            </a:cxnLst>
            <a:rect l="0" t="0" r="r" b="b"/>
            <a:pathLst>
              <a:path w="20" h="23">
                <a:moveTo>
                  <a:pt x="20" y="11"/>
                </a:moveTo>
                <a:cubicBezTo>
                  <a:pt x="20" y="19"/>
                  <a:pt x="16" y="23"/>
                  <a:pt x="10" y="23"/>
                </a:cubicBezTo>
                <a:cubicBezTo>
                  <a:pt x="4" y="23"/>
                  <a:pt x="0" y="19"/>
                  <a:pt x="0" y="12"/>
                </a:cubicBezTo>
                <a:cubicBezTo>
                  <a:pt x="0" y="4"/>
                  <a:pt x="4" y="0"/>
                  <a:pt x="10" y="0"/>
                </a:cubicBezTo>
                <a:cubicBezTo>
                  <a:pt x="16" y="0"/>
                  <a:pt x="20" y="4"/>
                  <a:pt x="20" y="11"/>
                </a:cubicBezTo>
                <a:close/>
                <a:moveTo>
                  <a:pt x="3" y="12"/>
                </a:moveTo>
                <a:cubicBezTo>
                  <a:pt x="3" y="18"/>
                  <a:pt x="6" y="21"/>
                  <a:pt x="10" y="21"/>
                </a:cubicBezTo>
                <a:cubicBezTo>
                  <a:pt x="14" y="21"/>
                  <a:pt x="17" y="18"/>
                  <a:pt x="17" y="11"/>
                </a:cubicBezTo>
                <a:cubicBezTo>
                  <a:pt x="17" y="5"/>
                  <a:pt x="14" y="2"/>
                  <a:pt x="10" y="2"/>
                </a:cubicBezTo>
                <a:cubicBezTo>
                  <a:pt x="6" y="2"/>
                  <a:pt x="3" y="5"/>
                  <a:pt x="3" y="1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81" name="Freeform 237"/>
          <p:cNvSpPr/>
          <p:nvPr/>
        </p:nvSpPr>
        <p:spPr bwMode="auto">
          <a:xfrm>
            <a:off x="8274050" y="3762375"/>
            <a:ext cx="26988" cy="123825"/>
          </a:xfrm>
          <a:custGeom>
            <a:avLst/>
            <a:gdLst/>
            <a:ahLst/>
            <a:cxnLst>
              <a:cxn ang="0">
                <a:pos x="3" y="29"/>
              </a:cxn>
              <a:cxn ang="0">
                <a:pos x="5" y="31"/>
              </a:cxn>
              <a:cxn ang="0">
                <a:pos x="6" y="31"/>
              </a:cxn>
              <a:cxn ang="0">
                <a:pos x="7" y="33"/>
              </a:cxn>
              <a:cxn ang="0">
                <a:pos x="4" y="33"/>
              </a:cxn>
              <a:cxn ang="0">
                <a:pos x="0" y="29"/>
              </a:cxn>
              <a:cxn ang="0">
                <a:pos x="0" y="1"/>
              </a:cxn>
              <a:cxn ang="0">
                <a:pos x="3" y="0"/>
              </a:cxn>
              <a:cxn ang="0">
                <a:pos x="3" y="29"/>
              </a:cxn>
            </a:cxnLst>
            <a:rect l="0" t="0" r="r" b="b"/>
            <a:pathLst>
              <a:path w="7" h="33">
                <a:moveTo>
                  <a:pt x="3" y="29"/>
                </a:moveTo>
                <a:cubicBezTo>
                  <a:pt x="3" y="31"/>
                  <a:pt x="3" y="31"/>
                  <a:pt x="5" y="31"/>
                </a:cubicBezTo>
                <a:cubicBezTo>
                  <a:pt x="5" y="31"/>
                  <a:pt x="6" y="31"/>
                  <a:pt x="6" y="31"/>
                </a:cubicBezTo>
                <a:cubicBezTo>
                  <a:pt x="7" y="33"/>
                  <a:pt x="7" y="33"/>
                  <a:pt x="7" y="33"/>
                </a:cubicBezTo>
                <a:cubicBezTo>
                  <a:pt x="6" y="33"/>
                  <a:pt x="5" y="33"/>
                  <a:pt x="4" y="33"/>
                </a:cubicBezTo>
                <a:cubicBezTo>
                  <a:pt x="2" y="33"/>
                  <a:pt x="0" y="32"/>
                  <a:pt x="0" y="29"/>
                </a:cubicBezTo>
                <a:cubicBezTo>
                  <a:pt x="0" y="1"/>
                  <a:pt x="0" y="1"/>
                  <a:pt x="0" y="1"/>
                </a:cubicBezTo>
                <a:cubicBezTo>
                  <a:pt x="3" y="0"/>
                  <a:pt x="3" y="0"/>
                  <a:pt x="3" y="0"/>
                </a:cubicBezTo>
                <a:lnTo>
                  <a:pt x="3" y="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82" name="Freeform 238"/>
          <p:cNvSpPr>
            <a:spLocks noEditPoints="1"/>
          </p:cNvSpPr>
          <p:nvPr/>
        </p:nvSpPr>
        <p:spPr bwMode="auto">
          <a:xfrm>
            <a:off x="8315325" y="3800475"/>
            <a:ext cx="68263" cy="85725"/>
          </a:xfrm>
          <a:custGeom>
            <a:avLst/>
            <a:gdLst/>
            <a:ahLst/>
            <a:cxnLst>
              <a:cxn ang="0">
                <a:pos x="16" y="18"/>
              </a:cxn>
              <a:cxn ang="0">
                <a:pos x="18" y="22"/>
              </a:cxn>
              <a:cxn ang="0">
                <a:pos x="17" y="23"/>
              </a:cxn>
              <a:cxn ang="0">
                <a:pos x="14" y="20"/>
              </a:cxn>
              <a:cxn ang="0">
                <a:pos x="7" y="23"/>
              </a:cxn>
              <a:cxn ang="0">
                <a:pos x="0" y="17"/>
              </a:cxn>
              <a:cxn ang="0">
                <a:pos x="9" y="9"/>
              </a:cxn>
              <a:cxn ang="0">
                <a:pos x="13" y="9"/>
              </a:cxn>
              <a:cxn ang="0">
                <a:pos x="13" y="7"/>
              </a:cxn>
              <a:cxn ang="0">
                <a:pos x="8" y="2"/>
              </a:cxn>
              <a:cxn ang="0">
                <a:pos x="2" y="3"/>
              </a:cxn>
              <a:cxn ang="0">
                <a:pos x="1" y="1"/>
              </a:cxn>
              <a:cxn ang="0">
                <a:pos x="8" y="0"/>
              </a:cxn>
              <a:cxn ang="0">
                <a:pos x="16" y="7"/>
              </a:cxn>
              <a:cxn ang="0">
                <a:pos x="16" y="18"/>
              </a:cxn>
              <a:cxn ang="0">
                <a:pos x="13" y="17"/>
              </a:cxn>
              <a:cxn ang="0">
                <a:pos x="13" y="11"/>
              </a:cxn>
              <a:cxn ang="0">
                <a:pos x="9" y="11"/>
              </a:cxn>
              <a:cxn ang="0">
                <a:pos x="2" y="17"/>
              </a:cxn>
              <a:cxn ang="0">
                <a:pos x="7" y="21"/>
              </a:cxn>
              <a:cxn ang="0">
                <a:pos x="13" y="17"/>
              </a:cxn>
            </a:cxnLst>
            <a:rect l="0" t="0" r="r" b="b"/>
            <a:pathLst>
              <a:path w="18" h="23">
                <a:moveTo>
                  <a:pt x="16" y="18"/>
                </a:moveTo>
                <a:cubicBezTo>
                  <a:pt x="16" y="20"/>
                  <a:pt x="17" y="21"/>
                  <a:pt x="18" y="22"/>
                </a:cubicBezTo>
                <a:cubicBezTo>
                  <a:pt x="17" y="23"/>
                  <a:pt x="17" y="23"/>
                  <a:pt x="17" y="23"/>
                </a:cubicBezTo>
                <a:cubicBezTo>
                  <a:pt x="15" y="23"/>
                  <a:pt x="14" y="22"/>
                  <a:pt x="14" y="20"/>
                </a:cubicBezTo>
                <a:cubicBezTo>
                  <a:pt x="12" y="22"/>
                  <a:pt x="10" y="23"/>
                  <a:pt x="7" y="23"/>
                </a:cubicBezTo>
                <a:cubicBezTo>
                  <a:pt x="2" y="23"/>
                  <a:pt x="0" y="21"/>
                  <a:pt x="0" y="17"/>
                </a:cubicBezTo>
                <a:cubicBezTo>
                  <a:pt x="0" y="12"/>
                  <a:pt x="3" y="9"/>
                  <a:pt x="9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3"/>
                  <a:pt x="12" y="2"/>
                  <a:pt x="8" y="2"/>
                </a:cubicBezTo>
                <a:cubicBezTo>
                  <a:pt x="6" y="2"/>
                  <a:pt x="4" y="2"/>
                  <a:pt x="2" y="3"/>
                </a:cubicBezTo>
                <a:cubicBezTo>
                  <a:pt x="1" y="1"/>
                  <a:pt x="1" y="1"/>
                  <a:pt x="1" y="1"/>
                </a:cubicBezTo>
                <a:cubicBezTo>
                  <a:pt x="4" y="0"/>
                  <a:pt x="6" y="0"/>
                  <a:pt x="8" y="0"/>
                </a:cubicBezTo>
                <a:cubicBezTo>
                  <a:pt x="14" y="0"/>
                  <a:pt x="16" y="2"/>
                  <a:pt x="16" y="7"/>
                </a:cubicBezTo>
                <a:lnTo>
                  <a:pt x="16" y="18"/>
                </a:lnTo>
                <a:close/>
                <a:moveTo>
                  <a:pt x="13" y="17"/>
                </a:moveTo>
                <a:cubicBezTo>
                  <a:pt x="13" y="11"/>
                  <a:pt x="13" y="11"/>
                  <a:pt x="13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5" y="11"/>
                  <a:pt x="2" y="13"/>
                  <a:pt x="2" y="17"/>
                </a:cubicBezTo>
                <a:cubicBezTo>
                  <a:pt x="2" y="20"/>
                  <a:pt x="4" y="21"/>
                  <a:pt x="7" y="21"/>
                </a:cubicBezTo>
                <a:cubicBezTo>
                  <a:pt x="10" y="21"/>
                  <a:pt x="12" y="20"/>
                  <a:pt x="13" y="1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83" name="Freeform 239"/>
          <p:cNvSpPr>
            <a:spLocks noEditPoints="1"/>
          </p:cNvSpPr>
          <p:nvPr/>
        </p:nvSpPr>
        <p:spPr bwMode="auto">
          <a:xfrm>
            <a:off x="8408988" y="3762375"/>
            <a:ext cx="68263" cy="123825"/>
          </a:xfrm>
          <a:custGeom>
            <a:avLst/>
            <a:gdLst/>
            <a:ahLst/>
            <a:cxnLst>
              <a:cxn ang="0">
                <a:pos x="18" y="21"/>
              </a:cxn>
              <a:cxn ang="0">
                <a:pos x="9" y="33"/>
              </a:cxn>
              <a:cxn ang="0">
                <a:pos x="3" y="30"/>
              </a:cxn>
              <a:cxn ang="0">
                <a:pos x="2" y="33"/>
              </a:cxn>
              <a:cxn ang="0">
                <a:pos x="0" y="33"/>
              </a:cxn>
              <a:cxn ang="0">
                <a:pos x="0" y="1"/>
              </a:cxn>
              <a:cxn ang="0">
                <a:pos x="3" y="0"/>
              </a:cxn>
              <a:cxn ang="0">
                <a:pos x="3" y="13"/>
              </a:cxn>
              <a:cxn ang="0">
                <a:pos x="10" y="10"/>
              </a:cxn>
              <a:cxn ang="0">
                <a:pos x="18" y="21"/>
              </a:cxn>
              <a:cxn ang="0">
                <a:pos x="15" y="21"/>
              </a:cxn>
              <a:cxn ang="0">
                <a:pos x="9" y="12"/>
              </a:cxn>
              <a:cxn ang="0">
                <a:pos x="3" y="16"/>
              </a:cxn>
              <a:cxn ang="0">
                <a:pos x="3" y="28"/>
              </a:cxn>
              <a:cxn ang="0">
                <a:pos x="9" y="31"/>
              </a:cxn>
              <a:cxn ang="0">
                <a:pos x="15" y="21"/>
              </a:cxn>
            </a:cxnLst>
            <a:rect l="0" t="0" r="r" b="b"/>
            <a:pathLst>
              <a:path w="18" h="33">
                <a:moveTo>
                  <a:pt x="18" y="21"/>
                </a:moveTo>
                <a:cubicBezTo>
                  <a:pt x="18" y="29"/>
                  <a:pt x="15" y="33"/>
                  <a:pt x="9" y="33"/>
                </a:cubicBezTo>
                <a:cubicBezTo>
                  <a:pt x="6" y="33"/>
                  <a:pt x="4" y="32"/>
                  <a:pt x="3" y="30"/>
                </a:cubicBezTo>
                <a:cubicBezTo>
                  <a:pt x="2" y="33"/>
                  <a:pt x="2" y="33"/>
                  <a:pt x="2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"/>
                  <a:pt x="0" y="1"/>
                  <a:pt x="0" y="1"/>
                </a:cubicBezTo>
                <a:cubicBezTo>
                  <a:pt x="3" y="0"/>
                  <a:pt x="3" y="0"/>
                  <a:pt x="3" y="0"/>
                </a:cubicBezTo>
                <a:cubicBezTo>
                  <a:pt x="3" y="13"/>
                  <a:pt x="3" y="13"/>
                  <a:pt x="3" y="13"/>
                </a:cubicBezTo>
                <a:cubicBezTo>
                  <a:pt x="4" y="11"/>
                  <a:pt x="7" y="10"/>
                  <a:pt x="10" y="10"/>
                </a:cubicBezTo>
                <a:cubicBezTo>
                  <a:pt x="15" y="10"/>
                  <a:pt x="18" y="14"/>
                  <a:pt x="18" y="21"/>
                </a:cubicBezTo>
                <a:close/>
                <a:moveTo>
                  <a:pt x="15" y="21"/>
                </a:moveTo>
                <a:cubicBezTo>
                  <a:pt x="15" y="15"/>
                  <a:pt x="13" y="12"/>
                  <a:pt x="9" y="12"/>
                </a:cubicBezTo>
                <a:cubicBezTo>
                  <a:pt x="6" y="12"/>
                  <a:pt x="4" y="13"/>
                  <a:pt x="3" y="16"/>
                </a:cubicBezTo>
                <a:cubicBezTo>
                  <a:pt x="3" y="28"/>
                  <a:pt x="3" y="28"/>
                  <a:pt x="3" y="28"/>
                </a:cubicBezTo>
                <a:cubicBezTo>
                  <a:pt x="4" y="30"/>
                  <a:pt x="6" y="31"/>
                  <a:pt x="9" y="31"/>
                </a:cubicBezTo>
                <a:cubicBezTo>
                  <a:pt x="13" y="31"/>
                  <a:pt x="15" y="28"/>
                  <a:pt x="15" y="2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84" name="Freeform 240"/>
          <p:cNvSpPr>
            <a:spLocks noEditPoints="1"/>
          </p:cNvSpPr>
          <p:nvPr/>
        </p:nvSpPr>
        <p:spPr bwMode="auto">
          <a:xfrm>
            <a:off x="8499475" y="3800475"/>
            <a:ext cx="71438" cy="85725"/>
          </a:xfrm>
          <a:custGeom>
            <a:avLst/>
            <a:gdLst/>
            <a:ahLst/>
            <a:cxnLst>
              <a:cxn ang="0">
                <a:pos x="19" y="11"/>
              </a:cxn>
              <a:cxn ang="0">
                <a:pos x="9" y="23"/>
              </a:cxn>
              <a:cxn ang="0">
                <a:pos x="0" y="12"/>
              </a:cxn>
              <a:cxn ang="0">
                <a:pos x="9" y="0"/>
              </a:cxn>
              <a:cxn ang="0">
                <a:pos x="19" y="11"/>
              </a:cxn>
              <a:cxn ang="0">
                <a:pos x="2" y="12"/>
              </a:cxn>
              <a:cxn ang="0">
                <a:pos x="9" y="21"/>
              </a:cxn>
              <a:cxn ang="0">
                <a:pos x="16" y="11"/>
              </a:cxn>
              <a:cxn ang="0">
                <a:pos x="9" y="2"/>
              </a:cxn>
              <a:cxn ang="0">
                <a:pos x="2" y="12"/>
              </a:cxn>
            </a:cxnLst>
            <a:rect l="0" t="0" r="r" b="b"/>
            <a:pathLst>
              <a:path w="19" h="23">
                <a:moveTo>
                  <a:pt x="19" y="11"/>
                </a:moveTo>
                <a:cubicBezTo>
                  <a:pt x="19" y="19"/>
                  <a:pt x="15" y="23"/>
                  <a:pt x="9" y="23"/>
                </a:cubicBezTo>
                <a:cubicBezTo>
                  <a:pt x="3" y="23"/>
                  <a:pt x="0" y="19"/>
                  <a:pt x="0" y="12"/>
                </a:cubicBezTo>
                <a:cubicBezTo>
                  <a:pt x="0" y="4"/>
                  <a:pt x="3" y="0"/>
                  <a:pt x="9" y="0"/>
                </a:cubicBezTo>
                <a:cubicBezTo>
                  <a:pt x="15" y="0"/>
                  <a:pt x="19" y="4"/>
                  <a:pt x="19" y="11"/>
                </a:cubicBezTo>
                <a:close/>
                <a:moveTo>
                  <a:pt x="2" y="12"/>
                </a:moveTo>
                <a:cubicBezTo>
                  <a:pt x="2" y="18"/>
                  <a:pt x="5" y="21"/>
                  <a:pt x="9" y="21"/>
                </a:cubicBezTo>
                <a:cubicBezTo>
                  <a:pt x="14" y="21"/>
                  <a:pt x="16" y="18"/>
                  <a:pt x="16" y="11"/>
                </a:cubicBezTo>
                <a:cubicBezTo>
                  <a:pt x="16" y="5"/>
                  <a:pt x="14" y="2"/>
                  <a:pt x="9" y="2"/>
                </a:cubicBezTo>
                <a:cubicBezTo>
                  <a:pt x="5" y="2"/>
                  <a:pt x="2" y="5"/>
                  <a:pt x="2" y="1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85" name="Freeform 241"/>
          <p:cNvSpPr/>
          <p:nvPr/>
        </p:nvSpPr>
        <p:spPr bwMode="auto">
          <a:xfrm>
            <a:off x="8596313" y="3800475"/>
            <a:ext cx="46038" cy="85725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1" y="2"/>
              </a:cxn>
              <a:cxn ang="0">
                <a:pos x="9" y="2"/>
              </a:cxn>
              <a:cxn ang="0">
                <a:pos x="3" y="9"/>
              </a:cxn>
              <a:cxn ang="0">
                <a:pos x="3" y="23"/>
              </a:cxn>
              <a:cxn ang="0">
                <a:pos x="0" y="23"/>
              </a:cxn>
              <a:cxn ang="0">
                <a:pos x="0" y="0"/>
              </a:cxn>
              <a:cxn ang="0">
                <a:pos x="3" y="0"/>
              </a:cxn>
              <a:cxn ang="0">
                <a:pos x="3" y="5"/>
              </a:cxn>
              <a:cxn ang="0">
                <a:pos x="9" y="0"/>
              </a:cxn>
              <a:cxn ang="0">
                <a:pos x="12" y="0"/>
              </a:cxn>
            </a:cxnLst>
            <a:rect l="0" t="0" r="r" b="b"/>
            <a:pathLst>
              <a:path w="12" h="23">
                <a:moveTo>
                  <a:pt x="12" y="0"/>
                </a:move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10" y="2"/>
                  <a:pt x="9" y="2"/>
                </a:cubicBezTo>
                <a:cubicBezTo>
                  <a:pt x="6" y="2"/>
                  <a:pt x="4" y="4"/>
                  <a:pt x="3" y="9"/>
                </a:cubicBezTo>
                <a:cubicBezTo>
                  <a:pt x="3" y="23"/>
                  <a:pt x="3" y="23"/>
                  <a:pt x="3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5"/>
                  <a:pt x="3" y="5"/>
                  <a:pt x="3" y="5"/>
                </a:cubicBezTo>
                <a:cubicBezTo>
                  <a:pt x="4" y="1"/>
                  <a:pt x="6" y="0"/>
                  <a:pt x="9" y="0"/>
                </a:cubicBezTo>
                <a:cubicBezTo>
                  <a:pt x="10" y="0"/>
                  <a:pt x="11" y="0"/>
                  <a:pt x="12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86" name="Freeform 242"/>
          <p:cNvSpPr>
            <a:spLocks noEditPoints="1"/>
          </p:cNvSpPr>
          <p:nvPr/>
        </p:nvSpPr>
        <p:spPr bwMode="auto">
          <a:xfrm>
            <a:off x="7043738" y="3957638"/>
            <a:ext cx="15875" cy="123825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2" y="4"/>
              </a:cxn>
              <a:cxn ang="0">
                <a:pos x="0" y="2"/>
              </a:cxn>
              <a:cxn ang="0">
                <a:pos x="2" y="0"/>
              </a:cxn>
              <a:cxn ang="0">
                <a:pos x="4" y="2"/>
              </a:cxn>
              <a:cxn ang="0">
                <a:pos x="0" y="33"/>
              </a:cxn>
              <a:cxn ang="0">
                <a:pos x="0" y="11"/>
              </a:cxn>
              <a:cxn ang="0">
                <a:pos x="3" y="11"/>
              </a:cxn>
              <a:cxn ang="0">
                <a:pos x="3" y="33"/>
              </a:cxn>
              <a:cxn ang="0">
                <a:pos x="0" y="33"/>
              </a:cxn>
            </a:cxnLst>
            <a:rect l="0" t="0" r="r" b="b"/>
            <a:pathLst>
              <a:path w="4" h="33">
                <a:moveTo>
                  <a:pt x="4" y="2"/>
                </a:moveTo>
                <a:cubicBezTo>
                  <a:pt x="4" y="3"/>
                  <a:pt x="3" y="4"/>
                  <a:pt x="2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4" y="1"/>
                  <a:pt x="4" y="2"/>
                </a:cubicBezTo>
                <a:close/>
                <a:moveTo>
                  <a:pt x="0" y="33"/>
                </a:moveTo>
                <a:cubicBezTo>
                  <a:pt x="0" y="11"/>
                  <a:pt x="0" y="11"/>
                  <a:pt x="0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33"/>
                  <a:pt x="3" y="33"/>
                  <a:pt x="3" y="33"/>
                </a:cubicBezTo>
                <a:lnTo>
                  <a:pt x="0" y="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87" name="Freeform 243"/>
          <p:cNvSpPr/>
          <p:nvPr/>
        </p:nvSpPr>
        <p:spPr bwMode="auto">
          <a:xfrm>
            <a:off x="7078663" y="3995738"/>
            <a:ext cx="63500" cy="88900"/>
          </a:xfrm>
          <a:custGeom>
            <a:avLst/>
            <a:gdLst/>
            <a:ahLst/>
            <a:cxnLst>
              <a:cxn ang="0">
                <a:pos x="16" y="3"/>
              </a:cxn>
              <a:cxn ang="0">
                <a:pos x="15" y="4"/>
              </a:cxn>
              <a:cxn ang="0">
                <a:pos x="9" y="2"/>
              </a:cxn>
              <a:cxn ang="0">
                <a:pos x="4" y="6"/>
              </a:cxn>
              <a:cxn ang="0">
                <a:pos x="9" y="10"/>
              </a:cxn>
              <a:cxn ang="0">
                <a:pos x="17" y="17"/>
              </a:cxn>
              <a:cxn ang="0">
                <a:pos x="8" y="24"/>
              </a:cxn>
              <a:cxn ang="0">
                <a:pos x="0" y="21"/>
              </a:cxn>
              <a:cxn ang="0">
                <a:pos x="2" y="19"/>
              </a:cxn>
              <a:cxn ang="0">
                <a:pos x="8" y="22"/>
              </a:cxn>
              <a:cxn ang="0">
                <a:pos x="14" y="17"/>
              </a:cxn>
              <a:cxn ang="0">
                <a:pos x="8" y="12"/>
              </a:cxn>
              <a:cxn ang="0">
                <a:pos x="1" y="6"/>
              </a:cxn>
              <a:cxn ang="0">
                <a:pos x="9" y="0"/>
              </a:cxn>
              <a:cxn ang="0">
                <a:pos x="16" y="3"/>
              </a:cxn>
            </a:cxnLst>
            <a:rect l="0" t="0" r="r" b="b"/>
            <a:pathLst>
              <a:path w="17" h="24">
                <a:moveTo>
                  <a:pt x="16" y="3"/>
                </a:moveTo>
                <a:cubicBezTo>
                  <a:pt x="15" y="4"/>
                  <a:pt x="15" y="4"/>
                  <a:pt x="15" y="4"/>
                </a:cubicBezTo>
                <a:cubicBezTo>
                  <a:pt x="13" y="3"/>
                  <a:pt x="11" y="2"/>
                  <a:pt x="9" y="2"/>
                </a:cubicBezTo>
                <a:cubicBezTo>
                  <a:pt x="6" y="2"/>
                  <a:pt x="4" y="4"/>
                  <a:pt x="4" y="6"/>
                </a:cubicBezTo>
                <a:cubicBezTo>
                  <a:pt x="4" y="8"/>
                  <a:pt x="5" y="9"/>
                  <a:pt x="9" y="10"/>
                </a:cubicBezTo>
                <a:cubicBezTo>
                  <a:pt x="14" y="12"/>
                  <a:pt x="17" y="13"/>
                  <a:pt x="17" y="17"/>
                </a:cubicBezTo>
                <a:cubicBezTo>
                  <a:pt x="17" y="22"/>
                  <a:pt x="13" y="24"/>
                  <a:pt x="8" y="24"/>
                </a:cubicBezTo>
                <a:cubicBezTo>
                  <a:pt x="5" y="24"/>
                  <a:pt x="2" y="23"/>
                  <a:pt x="0" y="21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1"/>
                  <a:pt x="6" y="22"/>
                  <a:pt x="8" y="22"/>
                </a:cubicBezTo>
                <a:cubicBezTo>
                  <a:pt x="12" y="22"/>
                  <a:pt x="14" y="20"/>
                  <a:pt x="14" y="17"/>
                </a:cubicBezTo>
                <a:cubicBezTo>
                  <a:pt x="14" y="15"/>
                  <a:pt x="13" y="14"/>
                  <a:pt x="8" y="12"/>
                </a:cubicBezTo>
                <a:cubicBezTo>
                  <a:pt x="3" y="11"/>
                  <a:pt x="1" y="9"/>
                  <a:pt x="1" y="6"/>
                </a:cubicBezTo>
                <a:cubicBezTo>
                  <a:pt x="1" y="3"/>
                  <a:pt x="4" y="0"/>
                  <a:pt x="9" y="0"/>
                </a:cubicBezTo>
                <a:cubicBezTo>
                  <a:pt x="12" y="0"/>
                  <a:pt x="14" y="1"/>
                  <a:pt x="16" y="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88" name="Freeform 244"/>
          <p:cNvSpPr/>
          <p:nvPr/>
        </p:nvSpPr>
        <p:spPr bwMode="auto">
          <a:xfrm>
            <a:off x="7213600" y="3995738"/>
            <a:ext cx="60325" cy="85725"/>
          </a:xfrm>
          <a:custGeom>
            <a:avLst/>
            <a:gdLst/>
            <a:ahLst/>
            <a:cxnLst>
              <a:cxn ang="0">
                <a:pos x="16" y="7"/>
              </a:cxn>
              <a:cxn ang="0">
                <a:pos x="16" y="23"/>
              </a:cxn>
              <a:cxn ang="0">
                <a:pos x="14" y="23"/>
              </a:cxn>
              <a:cxn ang="0">
                <a:pos x="14" y="7"/>
              </a:cxn>
              <a:cxn ang="0">
                <a:pos x="9" y="2"/>
              </a:cxn>
              <a:cxn ang="0">
                <a:pos x="2" y="7"/>
              </a:cxn>
              <a:cxn ang="0">
                <a:pos x="2" y="23"/>
              </a:cxn>
              <a:cxn ang="0">
                <a:pos x="0" y="23"/>
              </a:cxn>
              <a:cxn ang="0">
                <a:pos x="0" y="1"/>
              </a:cxn>
              <a:cxn ang="0">
                <a:pos x="2" y="1"/>
              </a:cxn>
              <a:cxn ang="0">
                <a:pos x="2" y="4"/>
              </a:cxn>
              <a:cxn ang="0">
                <a:pos x="10" y="0"/>
              </a:cxn>
              <a:cxn ang="0">
                <a:pos x="16" y="7"/>
              </a:cxn>
            </a:cxnLst>
            <a:rect l="0" t="0" r="r" b="b"/>
            <a:pathLst>
              <a:path w="16" h="23">
                <a:moveTo>
                  <a:pt x="16" y="7"/>
                </a:moveTo>
                <a:cubicBezTo>
                  <a:pt x="16" y="23"/>
                  <a:pt x="16" y="23"/>
                  <a:pt x="16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4"/>
                  <a:pt x="12" y="2"/>
                  <a:pt x="9" y="2"/>
                </a:cubicBezTo>
                <a:cubicBezTo>
                  <a:pt x="6" y="2"/>
                  <a:pt x="4" y="4"/>
                  <a:pt x="2" y="7"/>
                </a:cubicBezTo>
                <a:cubicBezTo>
                  <a:pt x="2" y="23"/>
                  <a:pt x="2" y="23"/>
                  <a:pt x="2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4"/>
                  <a:pt x="2" y="4"/>
                  <a:pt x="2" y="4"/>
                </a:cubicBezTo>
                <a:cubicBezTo>
                  <a:pt x="4" y="2"/>
                  <a:pt x="6" y="0"/>
                  <a:pt x="10" y="0"/>
                </a:cubicBezTo>
                <a:cubicBezTo>
                  <a:pt x="14" y="0"/>
                  <a:pt x="16" y="3"/>
                  <a:pt x="16" y="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89" name="Freeform 245"/>
          <p:cNvSpPr>
            <a:spLocks noEditPoints="1"/>
          </p:cNvSpPr>
          <p:nvPr/>
        </p:nvSpPr>
        <p:spPr bwMode="auto">
          <a:xfrm>
            <a:off x="7302500" y="3957638"/>
            <a:ext cx="15875" cy="123825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2" y="4"/>
              </a:cxn>
              <a:cxn ang="0">
                <a:pos x="0" y="2"/>
              </a:cxn>
              <a:cxn ang="0">
                <a:pos x="2" y="0"/>
              </a:cxn>
              <a:cxn ang="0">
                <a:pos x="4" y="2"/>
              </a:cxn>
              <a:cxn ang="0">
                <a:pos x="1" y="33"/>
              </a:cxn>
              <a:cxn ang="0">
                <a:pos x="1" y="11"/>
              </a:cxn>
              <a:cxn ang="0">
                <a:pos x="4" y="11"/>
              </a:cxn>
              <a:cxn ang="0">
                <a:pos x="4" y="33"/>
              </a:cxn>
              <a:cxn ang="0">
                <a:pos x="1" y="33"/>
              </a:cxn>
            </a:cxnLst>
            <a:rect l="0" t="0" r="r" b="b"/>
            <a:pathLst>
              <a:path w="4" h="33">
                <a:moveTo>
                  <a:pt x="4" y="2"/>
                </a:moveTo>
                <a:cubicBezTo>
                  <a:pt x="4" y="3"/>
                  <a:pt x="4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" y="0"/>
                  <a:pt x="4" y="1"/>
                  <a:pt x="4" y="2"/>
                </a:cubicBezTo>
                <a:close/>
                <a:moveTo>
                  <a:pt x="1" y="33"/>
                </a:moveTo>
                <a:cubicBezTo>
                  <a:pt x="1" y="11"/>
                  <a:pt x="1" y="11"/>
                  <a:pt x="1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33"/>
                  <a:pt x="4" y="33"/>
                  <a:pt x="4" y="33"/>
                </a:cubicBezTo>
                <a:lnTo>
                  <a:pt x="1" y="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90" name="Freeform 246"/>
          <p:cNvSpPr/>
          <p:nvPr/>
        </p:nvSpPr>
        <p:spPr bwMode="auto">
          <a:xfrm>
            <a:off x="7340600" y="3995738"/>
            <a:ext cx="60325" cy="88900"/>
          </a:xfrm>
          <a:custGeom>
            <a:avLst/>
            <a:gdLst/>
            <a:ahLst/>
            <a:cxnLst>
              <a:cxn ang="0">
                <a:pos x="16" y="3"/>
              </a:cxn>
              <a:cxn ang="0">
                <a:pos x="15" y="4"/>
              </a:cxn>
              <a:cxn ang="0">
                <a:pos x="9" y="2"/>
              </a:cxn>
              <a:cxn ang="0">
                <a:pos x="4" y="6"/>
              </a:cxn>
              <a:cxn ang="0">
                <a:pos x="9" y="10"/>
              </a:cxn>
              <a:cxn ang="0">
                <a:pos x="16" y="17"/>
              </a:cxn>
              <a:cxn ang="0">
                <a:pos x="8" y="24"/>
              </a:cxn>
              <a:cxn ang="0">
                <a:pos x="0" y="21"/>
              </a:cxn>
              <a:cxn ang="0">
                <a:pos x="1" y="19"/>
              </a:cxn>
              <a:cxn ang="0">
                <a:pos x="8" y="22"/>
              </a:cxn>
              <a:cxn ang="0">
                <a:pos x="14" y="17"/>
              </a:cxn>
              <a:cxn ang="0">
                <a:pos x="8" y="12"/>
              </a:cxn>
              <a:cxn ang="0">
                <a:pos x="1" y="6"/>
              </a:cxn>
              <a:cxn ang="0">
                <a:pos x="9" y="0"/>
              </a:cxn>
              <a:cxn ang="0">
                <a:pos x="16" y="3"/>
              </a:cxn>
            </a:cxnLst>
            <a:rect l="0" t="0" r="r" b="b"/>
            <a:pathLst>
              <a:path w="16" h="24">
                <a:moveTo>
                  <a:pt x="16" y="3"/>
                </a:moveTo>
                <a:cubicBezTo>
                  <a:pt x="15" y="4"/>
                  <a:pt x="15" y="4"/>
                  <a:pt x="15" y="4"/>
                </a:cubicBezTo>
                <a:cubicBezTo>
                  <a:pt x="13" y="3"/>
                  <a:pt x="11" y="2"/>
                  <a:pt x="9" y="2"/>
                </a:cubicBezTo>
                <a:cubicBezTo>
                  <a:pt x="6" y="2"/>
                  <a:pt x="4" y="4"/>
                  <a:pt x="4" y="6"/>
                </a:cubicBezTo>
                <a:cubicBezTo>
                  <a:pt x="4" y="8"/>
                  <a:pt x="5" y="9"/>
                  <a:pt x="9" y="10"/>
                </a:cubicBezTo>
                <a:cubicBezTo>
                  <a:pt x="14" y="12"/>
                  <a:pt x="16" y="13"/>
                  <a:pt x="16" y="17"/>
                </a:cubicBezTo>
                <a:cubicBezTo>
                  <a:pt x="16" y="22"/>
                  <a:pt x="13" y="24"/>
                  <a:pt x="8" y="24"/>
                </a:cubicBezTo>
                <a:cubicBezTo>
                  <a:pt x="4" y="24"/>
                  <a:pt x="2" y="23"/>
                  <a:pt x="0" y="21"/>
                </a:cubicBezTo>
                <a:cubicBezTo>
                  <a:pt x="1" y="19"/>
                  <a:pt x="1" y="19"/>
                  <a:pt x="1" y="19"/>
                </a:cubicBezTo>
                <a:cubicBezTo>
                  <a:pt x="3" y="21"/>
                  <a:pt x="5" y="22"/>
                  <a:pt x="8" y="22"/>
                </a:cubicBezTo>
                <a:cubicBezTo>
                  <a:pt x="11" y="22"/>
                  <a:pt x="14" y="20"/>
                  <a:pt x="14" y="17"/>
                </a:cubicBezTo>
                <a:cubicBezTo>
                  <a:pt x="14" y="15"/>
                  <a:pt x="12" y="14"/>
                  <a:pt x="8" y="12"/>
                </a:cubicBezTo>
                <a:cubicBezTo>
                  <a:pt x="3" y="11"/>
                  <a:pt x="1" y="9"/>
                  <a:pt x="1" y="6"/>
                </a:cubicBezTo>
                <a:cubicBezTo>
                  <a:pt x="1" y="3"/>
                  <a:pt x="4" y="0"/>
                  <a:pt x="9" y="0"/>
                </a:cubicBezTo>
                <a:cubicBezTo>
                  <a:pt x="11" y="0"/>
                  <a:pt x="14" y="1"/>
                  <a:pt x="16" y="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91" name="Freeform 247"/>
          <p:cNvSpPr>
            <a:spLocks noEditPoints="1"/>
          </p:cNvSpPr>
          <p:nvPr/>
        </p:nvSpPr>
        <p:spPr bwMode="auto">
          <a:xfrm>
            <a:off x="7426325" y="3957638"/>
            <a:ext cx="11113" cy="123825"/>
          </a:xfrm>
          <a:custGeom>
            <a:avLst/>
            <a:gdLst/>
            <a:ahLst/>
            <a:cxnLst>
              <a:cxn ang="0">
                <a:pos x="3" y="2"/>
              </a:cxn>
              <a:cxn ang="0">
                <a:pos x="1" y="4"/>
              </a:cxn>
              <a:cxn ang="0">
                <a:pos x="0" y="2"/>
              </a:cxn>
              <a:cxn ang="0">
                <a:pos x="1" y="0"/>
              </a:cxn>
              <a:cxn ang="0">
                <a:pos x="3" y="2"/>
              </a:cxn>
              <a:cxn ang="0">
                <a:pos x="0" y="33"/>
              </a:cxn>
              <a:cxn ang="0">
                <a:pos x="0" y="11"/>
              </a:cxn>
              <a:cxn ang="0">
                <a:pos x="3" y="11"/>
              </a:cxn>
              <a:cxn ang="0">
                <a:pos x="3" y="33"/>
              </a:cxn>
              <a:cxn ang="0">
                <a:pos x="0" y="33"/>
              </a:cxn>
            </a:cxnLst>
            <a:rect l="0" t="0" r="r" b="b"/>
            <a:pathLst>
              <a:path w="3" h="33">
                <a:moveTo>
                  <a:pt x="3" y="2"/>
                </a:moveTo>
                <a:cubicBezTo>
                  <a:pt x="3" y="3"/>
                  <a:pt x="3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3" y="0"/>
                  <a:pt x="3" y="1"/>
                  <a:pt x="3" y="2"/>
                </a:cubicBezTo>
                <a:close/>
                <a:moveTo>
                  <a:pt x="0" y="33"/>
                </a:moveTo>
                <a:cubicBezTo>
                  <a:pt x="0" y="11"/>
                  <a:pt x="0" y="11"/>
                  <a:pt x="0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33"/>
                  <a:pt x="3" y="33"/>
                  <a:pt x="3" y="33"/>
                </a:cubicBezTo>
                <a:lnTo>
                  <a:pt x="0" y="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92" name="Freeform 248"/>
          <p:cNvSpPr/>
          <p:nvPr/>
        </p:nvSpPr>
        <p:spPr bwMode="auto">
          <a:xfrm>
            <a:off x="7516813" y="3998913"/>
            <a:ext cx="60325" cy="85725"/>
          </a:xfrm>
          <a:custGeom>
            <a:avLst/>
            <a:gdLst/>
            <a:ahLst/>
            <a:cxnLst>
              <a:cxn ang="0">
                <a:pos x="14" y="22"/>
              </a:cxn>
              <a:cxn ang="0">
                <a:pos x="14" y="18"/>
              </a:cxn>
              <a:cxn ang="0">
                <a:pos x="6" y="23"/>
              </a:cxn>
              <a:cxn ang="0">
                <a:pos x="0" y="16"/>
              </a:cxn>
              <a:cxn ang="0">
                <a:pos x="0" y="0"/>
              </a:cxn>
              <a:cxn ang="0">
                <a:pos x="2" y="0"/>
              </a:cxn>
              <a:cxn ang="0">
                <a:pos x="2" y="16"/>
              </a:cxn>
              <a:cxn ang="0">
                <a:pos x="7" y="21"/>
              </a:cxn>
              <a:cxn ang="0">
                <a:pos x="14" y="16"/>
              </a:cxn>
              <a:cxn ang="0">
                <a:pos x="14" y="0"/>
              </a:cxn>
              <a:cxn ang="0">
                <a:pos x="16" y="0"/>
              </a:cxn>
              <a:cxn ang="0">
                <a:pos x="16" y="22"/>
              </a:cxn>
              <a:cxn ang="0">
                <a:pos x="14" y="22"/>
              </a:cxn>
            </a:cxnLst>
            <a:rect l="0" t="0" r="r" b="b"/>
            <a:pathLst>
              <a:path w="16" h="23">
                <a:moveTo>
                  <a:pt x="14" y="22"/>
                </a:moveTo>
                <a:cubicBezTo>
                  <a:pt x="14" y="18"/>
                  <a:pt x="14" y="18"/>
                  <a:pt x="14" y="18"/>
                </a:cubicBezTo>
                <a:cubicBezTo>
                  <a:pt x="12" y="21"/>
                  <a:pt x="10" y="23"/>
                  <a:pt x="6" y="23"/>
                </a:cubicBezTo>
                <a:cubicBezTo>
                  <a:pt x="2" y="23"/>
                  <a:pt x="0" y="20"/>
                  <a:pt x="0" y="16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9"/>
                  <a:pt x="4" y="21"/>
                  <a:pt x="7" y="21"/>
                </a:cubicBezTo>
                <a:cubicBezTo>
                  <a:pt x="10" y="21"/>
                  <a:pt x="12" y="19"/>
                  <a:pt x="14" y="16"/>
                </a:cubicBezTo>
                <a:cubicBezTo>
                  <a:pt x="14" y="0"/>
                  <a:pt x="14" y="0"/>
                  <a:pt x="14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22"/>
                  <a:pt x="16" y="22"/>
                  <a:pt x="16" y="22"/>
                </a:cubicBezTo>
                <a:lnTo>
                  <a:pt x="14" y="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93" name="Freeform 249"/>
          <p:cNvSpPr/>
          <p:nvPr/>
        </p:nvSpPr>
        <p:spPr bwMode="auto">
          <a:xfrm>
            <a:off x="7599363" y="3976688"/>
            <a:ext cx="52388" cy="107950"/>
          </a:xfrm>
          <a:custGeom>
            <a:avLst/>
            <a:gdLst/>
            <a:ahLst/>
            <a:cxnLst>
              <a:cxn ang="0">
                <a:pos x="14" y="27"/>
              </a:cxn>
              <a:cxn ang="0">
                <a:pos x="9" y="29"/>
              </a:cxn>
              <a:cxn ang="0">
                <a:pos x="3" y="23"/>
              </a:cxn>
              <a:cxn ang="0">
                <a:pos x="3" y="8"/>
              </a:cxn>
              <a:cxn ang="0">
                <a:pos x="0" y="8"/>
              </a:cxn>
              <a:cxn ang="0">
                <a:pos x="0" y="6"/>
              </a:cxn>
              <a:cxn ang="0">
                <a:pos x="3" y="6"/>
              </a:cxn>
              <a:cxn ang="0">
                <a:pos x="3" y="0"/>
              </a:cxn>
              <a:cxn ang="0">
                <a:pos x="6" y="0"/>
              </a:cxn>
              <a:cxn ang="0">
                <a:pos x="6" y="6"/>
              </a:cxn>
              <a:cxn ang="0">
                <a:pos x="12" y="6"/>
              </a:cxn>
              <a:cxn ang="0">
                <a:pos x="12" y="8"/>
              </a:cxn>
              <a:cxn ang="0">
                <a:pos x="6" y="8"/>
              </a:cxn>
              <a:cxn ang="0">
                <a:pos x="6" y="23"/>
              </a:cxn>
              <a:cxn ang="0">
                <a:pos x="9" y="27"/>
              </a:cxn>
              <a:cxn ang="0">
                <a:pos x="13" y="26"/>
              </a:cxn>
              <a:cxn ang="0">
                <a:pos x="14" y="27"/>
              </a:cxn>
            </a:cxnLst>
            <a:rect l="0" t="0" r="r" b="b"/>
            <a:pathLst>
              <a:path w="14" h="29">
                <a:moveTo>
                  <a:pt x="14" y="27"/>
                </a:moveTo>
                <a:cubicBezTo>
                  <a:pt x="12" y="28"/>
                  <a:pt x="11" y="29"/>
                  <a:pt x="9" y="29"/>
                </a:cubicBezTo>
                <a:cubicBezTo>
                  <a:pt x="6" y="29"/>
                  <a:pt x="3" y="27"/>
                  <a:pt x="3" y="23"/>
                </a:cubicBezTo>
                <a:cubicBezTo>
                  <a:pt x="3" y="8"/>
                  <a:pt x="3" y="8"/>
                  <a:pt x="3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6"/>
                  <a:pt x="0" y="6"/>
                  <a:pt x="0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0"/>
                  <a:pt x="3" y="0"/>
                  <a:pt x="3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6"/>
                  <a:pt x="6" y="6"/>
                  <a:pt x="6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8"/>
                  <a:pt x="12" y="8"/>
                  <a:pt x="12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5"/>
                  <a:pt x="7" y="27"/>
                  <a:pt x="9" y="27"/>
                </a:cubicBezTo>
                <a:cubicBezTo>
                  <a:pt x="11" y="27"/>
                  <a:pt x="12" y="26"/>
                  <a:pt x="13" y="26"/>
                </a:cubicBezTo>
                <a:lnTo>
                  <a:pt x="14" y="2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94" name="Freeform 250"/>
          <p:cNvSpPr>
            <a:spLocks noEditPoints="1"/>
          </p:cNvSpPr>
          <p:nvPr/>
        </p:nvSpPr>
        <p:spPr bwMode="auto">
          <a:xfrm>
            <a:off x="7704138" y="3995738"/>
            <a:ext cx="71438" cy="88900"/>
          </a:xfrm>
          <a:custGeom>
            <a:avLst/>
            <a:gdLst/>
            <a:ahLst/>
            <a:cxnLst>
              <a:cxn ang="0">
                <a:pos x="17" y="18"/>
              </a:cxn>
              <a:cxn ang="0">
                <a:pos x="19" y="22"/>
              </a:cxn>
              <a:cxn ang="0">
                <a:pos x="18" y="24"/>
              </a:cxn>
              <a:cxn ang="0">
                <a:pos x="15" y="20"/>
              </a:cxn>
              <a:cxn ang="0">
                <a:pos x="7" y="24"/>
              </a:cxn>
              <a:cxn ang="0">
                <a:pos x="0" y="17"/>
              </a:cxn>
              <a:cxn ang="0">
                <a:pos x="10" y="10"/>
              </a:cxn>
              <a:cxn ang="0">
                <a:pos x="14" y="10"/>
              </a:cxn>
              <a:cxn ang="0">
                <a:pos x="14" y="7"/>
              </a:cxn>
              <a:cxn ang="0">
                <a:pos x="9" y="2"/>
              </a:cxn>
              <a:cxn ang="0">
                <a:pos x="3" y="4"/>
              </a:cxn>
              <a:cxn ang="0">
                <a:pos x="2" y="2"/>
              </a:cxn>
              <a:cxn ang="0">
                <a:pos x="9" y="0"/>
              </a:cxn>
              <a:cxn ang="0">
                <a:pos x="17" y="7"/>
              </a:cxn>
              <a:cxn ang="0">
                <a:pos x="17" y="18"/>
              </a:cxn>
              <a:cxn ang="0">
                <a:pos x="14" y="18"/>
              </a:cxn>
              <a:cxn ang="0">
                <a:pos x="14" y="12"/>
              </a:cxn>
              <a:cxn ang="0">
                <a:pos x="10" y="12"/>
              </a:cxn>
              <a:cxn ang="0">
                <a:pos x="3" y="17"/>
              </a:cxn>
              <a:cxn ang="0">
                <a:pos x="8" y="22"/>
              </a:cxn>
              <a:cxn ang="0">
                <a:pos x="14" y="18"/>
              </a:cxn>
            </a:cxnLst>
            <a:rect l="0" t="0" r="r" b="b"/>
            <a:pathLst>
              <a:path w="19" h="24">
                <a:moveTo>
                  <a:pt x="17" y="18"/>
                </a:moveTo>
                <a:cubicBezTo>
                  <a:pt x="17" y="21"/>
                  <a:pt x="17" y="22"/>
                  <a:pt x="19" y="22"/>
                </a:cubicBezTo>
                <a:cubicBezTo>
                  <a:pt x="18" y="24"/>
                  <a:pt x="18" y="24"/>
                  <a:pt x="18" y="24"/>
                </a:cubicBezTo>
                <a:cubicBezTo>
                  <a:pt x="16" y="24"/>
                  <a:pt x="15" y="23"/>
                  <a:pt x="15" y="20"/>
                </a:cubicBezTo>
                <a:cubicBezTo>
                  <a:pt x="13" y="23"/>
                  <a:pt x="11" y="24"/>
                  <a:pt x="7" y="24"/>
                </a:cubicBezTo>
                <a:cubicBezTo>
                  <a:pt x="3" y="24"/>
                  <a:pt x="0" y="21"/>
                  <a:pt x="0" y="17"/>
                </a:cubicBezTo>
                <a:cubicBezTo>
                  <a:pt x="0" y="12"/>
                  <a:pt x="4" y="10"/>
                  <a:pt x="10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4"/>
                  <a:pt x="13" y="2"/>
                  <a:pt x="9" y="2"/>
                </a:cubicBezTo>
                <a:cubicBezTo>
                  <a:pt x="7" y="2"/>
                  <a:pt x="5" y="3"/>
                  <a:pt x="3" y="4"/>
                </a:cubicBezTo>
                <a:cubicBezTo>
                  <a:pt x="2" y="2"/>
                  <a:pt x="2" y="2"/>
                  <a:pt x="2" y="2"/>
                </a:cubicBezTo>
                <a:cubicBezTo>
                  <a:pt x="5" y="1"/>
                  <a:pt x="7" y="0"/>
                  <a:pt x="9" y="0"/>
                </a:cubicBezTo>
                <a:cubicBezTo>
                  <a:pt x="15" y="0"/>
                  <a:pt x="17" y="3"/>
                  <a:pt x="17" y="7"/>
                </a:cubicBezTo>
                <a:lnTo>
                  <a:pt x="17" y="18"/>
                </a:lnTo>
                <a:close/>
                <a:moveTo>
                  <a:pt x="14" y="18"/>
                </a:moveTo>
                <a:cubicBezTo>
                  <a:pt x="14" y="12"/>
                  <a:pt x="14" y="12"/>
                  <a:pt x="14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6" y="12"/>
                  <a:pt x="3" y="13"/>
                  <a:pt x="3" y="17"/>
                </a:cubicBezTo>
                <a:cubicBezTo>
                  <a:pt x="3" y="20"/>
                  <a:pt x="5" y="22"/>
                  <a:pt x="8" y="22"/>
                </a:cubicBezTo>
                <a:cubicBezTo>
                  <a:pt x="11" y="22"/>
                  <a:pt x="13" y="20"/>
                  <a:pt x="14" y="1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95" name="Freeform 251"/>
          <p:cNvSpPr/>
          <p:nvPr/>
        </p:nvSpPr>
        <p:spPr bwMode="auto">
          <a:xfrm>
            <a:off x="7802563" y="3960813"/>
            <a:ext cx="22225" cy="123825"/>
          </a:xfrm>
          <a:custGeom>
            <a:avLst/>
            <a:gdLst/>
            <a:ahLst/>
            <a:cxnLst>
              <a:cxn ang="0">
                <a:pos x="2" y="29"/>
              </a:cxn>
              <a:cxn ang="0">
                <a:pos x="4" y="31"/>
              </a:cxn>
              <a:cxn ang="0">
                <a:pos x="6" y="30"/>
              </a:cxn>
              <a:cxn ang="0">
                <a:pos x="6" y="32"/>
              </a:cxn>
              <a:cxn ang="0">
                <a:pos x="4" y="33"/>
              </a:cxn>
              <a:cxn ang="0">
                <a:pos x="0" y="29"/>
              </a:cxn>
              <a:cxn ang="0">
                <a:pos x="0" y="0"/>
              </a:cxn>
              <a:cxn ang="0">
                <a:pos x="2" y="0"/>
              </a:cxn>
              <a:cxn ang="0">
                <a:pos x="2" y="29"/>
              </a:cxn>
            </a:cxnLst>
            <a:rect l="0" t="0" r="r" b="b"/>
            <a:pathLst>
              <a:path w="6" h="33">
                <a:moveTo>
                  <a:pt x="2" y="29"/>
                </a:moveTo>
                <a:cubicBezTo>
                  <a:pt x="2" y="30"/>
                  <a:pt x="3" y="31"/>
                  <a:pt x="4" y="31"/>
                </a:cubicBezTo>
                <a:cubicBezTo>
                  <a:pt x="5" y="31"/>
                  <a:pt x="5" y="31"/>
                  <a:pt x="6" y="30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3"/>
                  <a:pt x="5" y="33"/>
                  <a:pt x="4" y="33"/>
                </a:cubicBezTo>
                <a:cubicBezTo>
                  <a:pt x="1" y="33"/>
                  <a:pt x="0" y="32"/>
                  <a:pt x="0" y="29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lnTo>
                  <a:pt x="2" y="2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96" name="Freeform 252"/>
          <p:cNvSpPr>
            <a:spLocks noEditPoints="1"/>
          </p:cNvSpPr>
          <p:nvPr/>
        </p:nvSpPr>
        <p:spPr bwMode="auto">
          <a:xfrm>
            <a:off x="7847013" y="3957638"/>
            <a:ext cx="14288" cy="123825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2" y="4"/>
              </a:cxn>
              <a:cxn ang="0">
                <a:pos x="0" y="2"/>
              </a:cxn>
              <a:cxn ang="0">
                <a:pos x="2" y="0"/>
              </a:cxn>
              <a:cxn ang="0">
                <a:pos x="4" y="2"/>
              </a:cxn>
              <a:cxn ang="0">
                <a:pos x="0" y="33"/>
              </a:cxn>
              <a:cxn ang="0">
                <a:pos x="0" y="11"/>
              </a:cxn>
              <a:cxn ang="0">
                <a:pos x="3" y="11"/>
              </a:cxn>
              <a:cxn ang="0">
                <a:pos x="3" y="33"/>
              </a:cxn>
              <a:cxn ang="0">
                <a:pos x="0" y="33"/>
              </a:cxn>
            </a:cxnLst>
            <a:rect l="0" t="0" r="r" b="b"/>
            <a:pathLst>
              <a:path w="4" h="33">
                <a:moveTo>
                  <a:pt x="4" y="2"/>
                </a:moveTo>
                <a:cubicBezTo>
                  <a:pt x="4" y="3"/>
                  <a:pt x="3" y="4"/>
                  <a:pt x="2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4" y="1"/>
                  <a:pt x="4" y="2"/>
                </a:cubicBezTo>
                <a:close/>
                <a:moveTo>
                  <a:pt x="0" y="33"/>
                </a:moveTo>
                <a:cubicBezTo>
                  <a:pt x="0" y="11"/>
                  <a:pt x="0" y="11"/>
                  <a:pt x="0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33"/>
                  <a:pt x="3" y="33"/>
                  <a:pt x="3" y="33"/>
                </a:cubicBezTo>
                <a:lnTo>
                  <a:pt x="0" y="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97" name="Freeform 253"/>
          <p:cNvSpPr>
            <a:spLocks noEditPoints="1"/>
          </p:cNvSpPr>
          <p:nvPr/>
        </p:nvSpPr>
        <p:spPr bwMode="auto">
          <a:xfrm>
            <a:off x="7885113" y="3995738"/>
            <a:ext cx="66675" cy="119063"/>
          </a:xfrm>
          <a:custGeom>
            <a:avLst/>
            <a:gdLst/>
            <a:ahLst/>
            <a:cxnLst>
              <a:cxn ang="0">
                <a:pos x="18" y="32"/>
              </a:cxn>
              <a:cxn ang="0">
                <a:pos x="16" y="32"/>
              </a:cxn>
              <a:cxn ang="0">
                <a:pos x="16" y="20"/>
              </a:cxn>
              <a:cxn ang="0">
                <a:pos x="9" y="24"/>
              </a:cxn>
              <a:cxn ang="0">
                <a:pos x="0" y="12"/>
              </a:cxn>
              <a:cxn ang="0">
                <a:pos x="9" y="0"/>
              </a:cxn>
              <a:cxn ang="0">
                <a:pos x="16" y="3"/>
              </a:cxn>
              <a:cxn ang="0">
                <a:pos x="16" y="1"/>
              </a:cxn>
              <a:cxn ang="0">
                <a:pos x="18" y="1"/>
              </a:cxn>
              <a:cxn ang="0">
                <a:pos x="18" y="32"/>
              </a:cxn>
              <a:cxn ang="0">
                <a:pos x="16" y="18"/>
              </a:cxn>
              <a:cxn ang="0">
                <a:pos x="16" y="6"/>
              </a:cxn>
              <a:cxn ang="0">
                <a:pos x="10" y="2"/>
              </a:cxn>
              <a:cxn ang="0">
                <a:pos x="3" y="12"/>
              </a:cxn>
              <a:cxn ang="0">
                <a:pos x="9" y="22"/>
              </a:cxn>
              <a:cxn ang="0">
                <a:pos x="16" y="18"/>
              </a:cxn>
            </a:cxnLst>
            <a:rect l="0" t="0" r="r" b="b"/>
            <a:pathLst>
              <a:path w="18" h="32">
                <a:moveTo>
                  <a:pt x="18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16" y="20"/>
                  <a:pt x="16" y="20"/>
                  <a:pt x="16" y="20"/>
                </a:cubicBezTo>
                <a:cubicBezTo>
                  <a:pt x="14" y="22"/>
                  <a:pt x="12" y="24"/>
                  <a:pt x="9" y="24"/>
                </a:cubicBezTo>
                <a:cubicBezTo>
                  <a:pt x="4" y="24"/>
                  <a:pt x="0" y="19"/>
                  <a:pt x="0" y="12"/>
                </a:cubicBezTo>
                <a:cubicBezTo>
                  <a:pt x="0" y="5"/>
                  <a:pt x="4" y="0"/>
                  <a:pt x="9" y="0"/>
                </a:cubicBezTo>
                <a:cubicBezTo>
                  <a:pt x="13" y="0"/>
                  <a:pt x="15" y="2"/>
                  <a:pt x="16" y="3"/>
                </a:cubicBezTo>
                <a:cubicBezTo>
                  <a:pt x="16" y="1"/>
                  <a:pt x="16" y="1"/>
                  <a:pt x="16" y="1"/>
                </a:cubicBezTo>
                <a:cubicBezTo>
                  <a:pt x="18" y="1"/>
                  <a:pt x="18" y="1"/>
                  <a:pt x="18" y="1"/>
                </a:cubicBezTo>
                <a:lnTo>
                  <a:pt x="18" y="32"/>
                </a:lnTo>
                <a:close/>
                <a:moveTo>
                  <a:pt x="16" y="18"/>
                </a:moveTo>
                <a:cubicBezTo>
                  <a:pt x="16" y="6"/>
                  <a:pt x="16" y="6"/>
                  <a:pt x="16" y="6"/>
                </a:cubicBezTo>
                <a:cubicBezTo>
                  <a:pt x="14" y="4"/>
                  <a:pt x="13" y="2"/>
                  <a:pt x="10" y="2"/>
                </a:cubicBezTo>
                <a:cubicBezTo>
                  <a:pt x="6" y="2"/>
                  <a:pt x="3" y="6"/>
                  <a:pt x="3" y="12"/>
                </a:cubicBezTo>
                <a:cubicBezTo>
                  <a:pt x="3" y="18"/>
                  <a:pt x="5" y="22"/>
                  <a:pt x="9" y="22"/>
                </a:cubicBezTo>
                <a:cubicBezTo>
                  <a:pt x="12" y="22"/>
                  <a:pt x="14" y="20"/>
                  <a:pt x="16" y="1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98" name="Freeform 254"/>
          <p:cNvSpPr/>
          <p:nvPr/>
        </p:nvSpPr>
        <p:spPr bwMode="auto">
          <a:xfrm>
            <a:off x="7985125" y="3998913"/>
            <a:ext cx="63500" cy="85725"/>
          </a:xfrm>
          <a:custGeom>
            <a:avLst/>
            <a:gdLst/>
            <a:ahLst/>
            <a:cxnLst>
              <a:cxn ang="0">
                <a:pos x="14" y="22"/>
              </a:cxn>
              <a:cxn ang="0">
                <a:pos x="14" y="18"/>
              </a:cxn>
              <a:cxn ang="0">
                <a:pos x="7" y="23"/>
              </a:cxn>
              <a:cxn ang="0">
                <a:pos x="0" y="16"/>
              </a:cxn>
              <a:cxn ang="0">
                <a:pos x="0" y="0"/>
              </a:cxn>
              <a:cxn ang="0">
                <a:pos x="3" y="0"/>
              </a:cxn>
              <a:cxn ang="0">
                <a:pos x="3" y="16"/>
              </a:cxn>
              <a:cxn ang="0">
                <a:pos x="7" y="21"/>
              </a:cxn>
              <a:cxn ang="0">
                <a:pos x="14" y="16"/>
              </a:cxn>
              <a:cxn ang="0">
                <a:pos x="14" y="0"/>
              </a:cxn>
              <a:cxn ang="0">
                <a:pos x="17" y="0"/>
              </a:cxn>
              <a:cxn ang="0">
                <a:pos x="17" y="22"/>
              </a:cxn>
              <a:cxn ang="0">
                <a:pos x="14" y="22"/>
              </a:cxn>
            </a:cxnLst>
            <a:rect l="0" t="0" r="r" b="b"/>
            <a:pathLst>
              <a:path w="17" h="23">
                <a:moveTo>
                  <a:pt x="14" y="22"/>
                </a:moveTo>
                <a:cubicBezTo>
                  <a:pt x="14" y="18"/>
                  <a:pt x="14" y="18"/>
                  <a:pt x="14" y="18"/>
                </a:cubicBezTo>
                <a:cubicBezTo>
                  <a:pt x="13" y="21"/>
                  <a:pt x="10" y="23"/>
                  <a:pt x="7" y="23"/>
                </a:cubicBezTo>
                <a:cubicBezTo>
                  <a:pt x="3" y="23"/>
                  <a:pt x="0" y="20"/>
                  <a:pt x="0" y="16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9"/>
                  <a:pt x="4" y="21"/>
                  <a:pt x="7" y="21"/>
                </a:cubicBezTo>
                <a:cubicBezTo>
                  <a:pt x="10" y="21"/>
                  <a:pt x="12" y="19"/>
                  <a:pt x="14" y="16"/>
                </a:cubicBezTo>
                <a:cubicBezTo>
                  <a:pt x="14" y="0"/>
                  <a:pt x="14" y="0"/>
                  <a:pt x="14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22"/>
                  <a:pt x="17" y="22"/>
                  <a:pt x="17" y="22"/>
                </a:cubicBezTo>
                <a:lnTo>
                  <a:pt x="14" y="2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99" name="Freeform 255"/>
          <p:cNvSpPr>
            <a:spLocks noEditPoints="1"/>
          </p:cNvSpPr>
          <p:nvPr/>
        </p:nvSpPr>
        <p:spPr bwMode="auto">
          <a:xfrm>
            <a:off x="8078788" y="3957638"/>
            <a:ext cx="15875" cy="123825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2" y="4"/>
              </a:cxn>
              <a:cxn ang="0">
                <a:pos x="0" y="2"/>
              </a:cxn>
              <a:cxn ang="0">
                <a:pos x="2" y="0"/>
              </a:cxn>
              <a:cxn ang="0">
                <a:pos x="4" y="2"/>
              </a:cxn>
              <a:cxn ang="0">
                <a:pos x="1" y="33"/>
              </a:cxn>
              <a:cxn ang="0">
                <a:pos x="1" y="11"/>
              </a:cxn>
              <a:cxn ang="0">
                <a:pos x="3" y="11"/>
              </a:cxn>
              <a:cxn ang="0">
                <a:pos x="3" y="33"/>
              </a:cxn>
              <a:cxn ang="0">
                <a:pos x="1" y="33"/>
              </a:cxn>
            </a:cxnLst>
            <a:rect l="0" t="0" r="r" b="b"/>
            <a:pathLst>
              <a:path w="4" h="33">
                <a:moveTo>
                  <a:pt x="4" y="2"/>
                </a:moveTo>
                <a:cubicBezTo>
                  <a:pt x="4" y="3"/>
                  <a:pt x="3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lose/>
                <a:moveTo>
                  <a:pt x="1" y="33"/>
                </a:moveTo>
                <a:cubicBezTo>
                  <a:pt x="1" y="11"/>
                  <a:pt x="1" y="11"/>
                  <a:pt x="1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33"/>
                  <a:pt x="3" y="33"/>
                  <a:pt x="3" y="33"/>
                </a:cubicBezTo>
                <a:lnTo>
                  <a:pt x="1" y="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00" name="Freeform 256"/>
          <p:cNvSpPr>
            <a:spLocks noEditPoints="1"/>
          </p:cNvSpPr>
          <p:nvPr/>
        </p:nvSpPr>
        <p:spPr bwMode="auto">
          <a:xfrm>
            <a:off x="8128000" y="3995738"/>
            <a:ext cx="63500" cy="119063"/>
          </a:xfrm>
          <a:custGeom>
            <a:avLst/>
            <a:gdLst/>
            <a:ahLst/>
            <a:cxnLst>
              <a:cxn ang="0">
                <a:pos x="17" y="12"/>
              </a:cxn>
              <a:cxn ang="0">
                <a:pos x="9" y="24"/>
              </a:cxn>
              <a:cxn ang="0">
                <a:pos x="2" y="21"/>
              </a:cxn>
              <a:cxn ang="0">
                <a:pos x="2" y="32"/>
              </a:cxn>
              <a:cxn ang="0">
                <a:pos x="0" y="32"/>
              </a:cxn>
              <a:cxn ang="0">
                <a:pos x="0" y="1"/>
              </a:cxn>
              <a:cxn ang="0">
                <a:pos x="2" y="1"/>
              </a:cxn>
              <a:cxn ang="0">
                <a:pos x="2" y="4"/>
              </a:cxn>
              <a:cxn ang="0">
                <a:pos x="9" y="0"/>
              </a:cxn>
              <a:cxn ang="0">
                <a:pos x="17" y="12"/>
              </a:cxn>
              <a:cxn ang="0">
                <a:pos x="15" y="12"/>
              </a:cxn>
              <a:cxn ang="0">
                <a:pos x="9" y="2"/>
              </a:cxn>
              <a:cxn ang="0">
                <a:pos x="2" y="6"/>
              </a:cxn>
              <a:cxn ang="0">
                <a:pos x="2" y="18"/>
              </a:cxn>
              <a:cxn ang="0">
                <a:pos x="8" y="22"/>
              </a:cxn>
              <a:cxn ang="0">
                <a:pos x="15" y="12"/>
              </a:cxn>
            </a:cxnLst>
            <a:rect l="0" t="0" r="r" b="b"/>
            <a:pathLst>
              <a:path w="17" h="32">
                <a:moveTo>
                  <a:pt x="17" y="12"/>
                </a:moveTo>
                <a:cubicBezTo>
                  <a:pt x="17" y="19"/>
                  <a:pt x="14" y="24"/>
                  <a:pt x="9" y="24"/>
                </a:cubicBezTo>
                <a:cubicBezTo>
                  <a:pt x="6" y="24"/>
                  <a:pt x="4" y="23"/>
                  <a:pt x="2" y="21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4"/>
                  <a:pt x="2" y="4"/>
                  <a:pt x="2" y="4"/>
                </a:cubicBezTo>
                <a:cubicBezTo>
                  <a:pt x="4" y="2"/>
                  <a:pt x="6" y="0"/>
                  <a:pt x="9" y="0"/>
                </a:cubicBezTo>
                <a:cubicBezTo>
                  <a:pt x="15" y="0"/>
                  <a:pt x="17" y="4"/>
                  <a:pt x="17" y="12"/>
                </a:cubicBezTo>
                <a:close/>
                <a:moveTo>
                  <a:pt x="15" y="12"/>
                </a:moveTo>
                <a:cubicBezTo>
                  <a:pt x="15" y="5"/>
                  <a:pt x="13" y="2"/>
                  <a:pt x="9" y="2"/>
                </a:cubicBezTo>
                <a:cubicBezTo>
                  <a:pt x="6" y="2"/>
                  <a:pt x="4" y="4"/>
                  <a:pt x="2" y="6"/>
                </a:cubicBezTo>
                <a:cubicBezTo>
                  <a:pt x="2" y="18"/>
                  <a:pt x="2" y="18"/>
                  <a:pt x="2" y="18"/>
                </a:cubicBezTo>
                <a:cubicBezTo>
                  <a:pt x="4" y="20"/>
                  <a:pt x="6" y="22"/>
                  <a:pt x="8" y="22"/>
                </a:cubicBezTo>
                <a:cubicBezTo>
                  <a:pt x="12" y="22"/>
                  <a:pt x="15" y="18"/>
                  <a:pt x="15" y="1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01" name="Freeform 257"/>
          <p:cNvSpPr>
            <a:spLocks noEditPoints="1"/>
          </p:cNvSpPr>
          <p:nvPr/>
        </p:nvSpPr>
        <p:spPr bwMode="auto">
          <a:xfrm>
            <a:off x="8259763" y="3995738"/>
            <a:ext cx="66675" cy="88900"/>
          </a:xfrm>
          <a:custGeom>
            <a:avLst/>
            <a:gdLst/>
            <a:ahLst/>
            <a:cxnLst>
              <a:cxn ang="0">
                <a:pos x="18" y="13"/>
              </a:cxn>
              <a:cxn ang="0">
                <a:pos x="3" y="13"/>
              </a:cxn>
              <a:cxn ang="0">
                <a:pos x="10" y="22"/>
              </a:cxn>
              <a:cxn ang="0">
                <a:pos x="16" y="20"/>
              </a:cxn>
              <a:cxn ang="0">
                <a:pos x="18" y="21"/>
              </a:cxn>
              <a:cxn ang="0">
                <a:pos x="10" y="24"/>
              </a:cxn>
              <a:cxn ang="0">
                <a:pos x="0" y="12"/>
              </a:cxn>
              <a:cxn ang="0">
                <a:pos x="9" y="0"/>
              </a:cxn>
              <a:cxn ang="0">
                <a:pos x="18" y="11"/>
              </a:cxn>
              <a:cxn ang="0">
                <a:pos x="18" y="13"/>
              </a:cxn>
              <a:cxn ang="0">
                <a:pos x="16" y="10"/>
              </a:cxn>
              <a:cxn ang="0">
                <a:pos x="10" y="2"/>
              </a:cxn>
              <a:cxn ang="0">
                <a:pos x="3" y="11"/>
              </a:cxn>
              <a:cxn ang="0">
                <a:pos x="16" y="11"/>
              </a:cxn>
              <a:cxn ang="0">
                <a:pos x="16" y="10"/>
              </a:cxn>
            </a:cxnLst>
            <a:rect l="0" t="0" r="r" b="b"/>
            <a:pathLst>
              <a:path w="18" h="24">
                <a:moveTo>
                  <a:pt x="18" y="13"/>
                </a:moveTo>
                <a:cubicBezTo>
                  <a:pt x="3" y="13"/>
                  <a:pt x="3" y="13"/>
                  <a:pt x="3" y="13"/>
                </a:cubicBezTo>
                <a:cubicBezTo>
                  <a:pt x="3" y="19"/>
                  <a:pt x="6" y="22"/>
                  <a:pt x="10" y="22"/>
                </a:cubicBezTo>
                <a:cubicBezTo>
                  <a:pt x="13" y="22"/>
                  <a:pt x="14" y="21"/>
                  <a:pt x="16" y="20"/>
                </a:cubicBezTo>
                <a:cubicBezTo>
                  <a:pt x="18" y="21"/>
                  <a:pt x="18" y="21"/>
                  <a:pt x="18" y="21"/>
                </a:cubicBezTo>
                <a:cubicBezTo>
                  <a:pt x="15" y="23"/>
                  <a:pt x="13" y="24"/>
                  <a:pt x="10" y="24"/>
                </a:cubicBezTo>
                <a:cubicBezTo>
                  <a:pt x="4" y="24"/>
                  <a:pt x="0" y="20"/>
                  <a:pt x="0" y="12"/>
                </a:cubicBezTo>
                <a:cubicBezTo>
                  <a:pt x="0" y="5"/>
                  <a:pt x="4" y="0"/>
                  <a:pt x="9" y="0"/>
                </a:cubicBezTo>
                <a:cubicBezTo>
                  <a:pt x="15" y="0"/>
                  <a:pt x="18" y="4"/>
                  <a:pt x="18" y="11"/>
                </a:cubicBezTo>
                <a:cubicBezTo>
                  <a:pt x="18" y="12"/>
                  <a:pt x="18" y="13"/>
                  <a:pt x="18" y="13"/>
                </a:cubicBezTo>
                <a:close/>
                <a:moveTo>
                  <a:pt x="16" y="10"/>
                </a:moveTo>
                <a:cubicBezTo>
                  <a:pt x="16" y="5"/>
                  <a:pt x="14" y="2"/>
                  <a:pt x="10" y="2"/>
                </a:cubicBezTo>
                <a:cubicBezTo>
                  <a:pt x="6" y="2"/>
                  <a:pt x="3" y="5"/>
                  <a:pt x="3" y="11"/>
                </a:cubicBezTo>
                <a:cubicBezTo>
                  <a:pt x="16" y="11"/>
                  <a:pt x="16" y="11"/>
                  <a:pt x="16" y="11"/>
                </a:cubicBezTo>
                <a:lnTo>
                  <a:pt x="16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02" name="Freeform 258"/>
          <p:cNvSpPr/>
          <p:nvPr/>
        </p:nvSpPr>
        <p:spPr bwMode="auto">
          <a:xfrm>
            <a:off x="8337550" y="3998913"/>
            <a:ext cx="71438" cy="82550"/>
          </a:xfrm>
          <a:custGeom>
            <a:avLst/>
            <a:gdLst/>
            <a:ahLst/>
            <a:cxnLst>
              <a:cxn ang="0">
                <a:pos x="38" y="52"/>
              </a:cxn>
              <a:cxn ang="0">
                <a:pos x="24" y="28"/>
              </a:cxn>
              <a:cxn ang="0">
                <a:pos x="7" y="52"/>
              </a:cxn>
              <a:cxn ang="0">
                <a:pos x="0" y="52"/>
              </a:cxn>
              <a:cxn ang="0">
                <a:pos x="19" y="24"/>
              </a:cxn>
              <a:cxn ang="0">
                <a:pos x="3" y="0"/>
              </a:cxn>
              <a:cxn ang="0">
                <a:pos x="10" y="0"/>
              </a:cxn>
              <a:cxn ang="0">
                <a:pos x="24" y="21"/>
              </a:cxn>
              <a:cxn ang="0">
                <a:pos x="36" y="0"/>
              </a:cxn>
              <a:cxn ang="0">
                <a:pos x="43" y="0"/>
              </a:cxn>
              <a:cxn ang="0">
                <a:pos x="26" y="24"/>
              </a:cxn>
              <a:cxn ang="0">
                <a:pos x="45" y="52"/>
              </a:cxn>
              <a:cxn ang="0">
                <a:pos x="38" y="52"/>
              </a:cxn>
            </a:cxnLst>
            <a:rect l="0" t="0" r="r" b="b"/>
            <a:pathLst>
              <a:path w="45" h="52">
                <a:moveTo>
                  <a:pt x="38" y="52"/>
                </a:moveTo>
                <a:lnTo>
                  <a:pt x="24" y="28"/>
                </a:lnTo>
                <a:lnTo>
                  <a:pt x="7" y="52"/>
                </a:lnTo>
                <a:lnTo>
                  <a:pt x="0" y="52"/>
                </a:lnTo>
                <a:lnTo>
                  <a:pt x="19" y="24"/>
                </a:lnTo>
                <a:lnTo>
                  <a:pt x="3" y="0"/>
                </a:lnTo>
                <a:lnTo>
                  <a:pt x="10" y="0"/>
                </a:lnTo>
                <a:lnTo>
                  <a:pt x="24" y="21"/>
                </a:lnTo>
                <a:lnTo>
                  <a:pt x="36" y="0"/>
                </a:lnTo>
                <a:lnTo>
                  <a:pt x="43" y="0"/>
                </a:lnTo>
                <a:lnTo>
                  <a:pt x="26" y="24"/>
                </a:lnTo>
                <a:lnTo>
                  <a:pt x="45" y="52"/>
                </a:lnTo>
                <a:lnTo>
                  <a:pt x="38" y="5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03" name="Freeform 259"/>
          <p:cNvSpPr>
            <a:spLocks noEditPoints="1"/>
          </p:cNvSpPr>
          <p:nvPr/>
        </p:nvSpPr>
        <p:spPr bwMode="auto">
          <a:xfrm>
            <a:off x="8469313" y="3995738"/>
            <a:ext cx="68263" cy="88900"/>
          </a:xfrm>
          <a:custGeom>
            <a:avLst/>
            <a:gdLst/>
            <a:ahLst/>
            <a:cxnLst>
              <a:cxn ang="0">
                <a:pos x="18" y="13"/>
              </a:cxn>
              <a:cxn ang="0">
                <a:pos x="2" y="13"/>
              </a:cxn>
              <a:cxn ang="0">
                <a:pos x="10" y="22"/>
              </a:cxn>
              <a:cxn ang="0">
                <a:pos x="16" y="20"/>
              </a:cxn>
              <a:cxn ang="0">
                <a:pos x="17" y="21"/>
              </a:cxn>
              <a:cxn ang="0">
                <a:pos x="9" y="24"/>
              </a:cxn>
              <a:cxn ang="0">
                <a:pos x="0" y="12"/>
              </a:cxn>
              <a:cxn ang="0">
                <a:pos x="9" y="0"/>
              </a:cxn>
              <a:cxn ang="0">
                <a:pos x="18" y="11"/>
              </a:cxn>
              <a:cxn ang="0">
                <a:pos x="18" y="13"/>
              </a:cxn>
              <a:cxn ang="0">
                <a:pos x="15" y="10"/>
              </a:cxn>
              <a:cxn ang="0">
                <a:pos x="9" y="2"/>
              </a:cxn>
              <a:cxn ang="0">
                <a:pos x="2" y="11"/>
              </a:cxn>
              <a:cxn ang="0">
                <a:pos x="15" y="11"/>
              </a:cxn>
              <a:cxn ang="0">
                <a:pos x="15" y="10"/>
              </a:cxn>
            </a:cxnLst>
            <a:rect l="0" t="0" r="r" b="b"/>
            <a:pathLst>
              <a:path w="18" h="24">
                <a:moveTo>
                  <a:pt x="18" y="13"/>
                </a:moveTo>
                <a:cubicBezTo>
                  <a:pt x="2" y="13"/>
                  <a:pt x="2" y="13"/>
                  <a:pt x="2" y="13"/>
                </a:cubicBezTo>
                <a:cubicBezTo>
                  <a:pt x="3" y="19"/>
                  <a:pt x="6" y="22"/>
                  <a:pt x="10" y="22"/>
                </a:cubicBezTo>
                <a:cubicBezTo>
                  <a:pt x="12" y="22"/>
                  <a:pt x="14" y="21"/>
                  <a:pt x="16" y="20"/>
                </a:cubicBezTo>
                <a:cubicBezTo>
                  <a:pt x="17" y="21"/>
                  <a:pt x="17" y="21"/>
                  <a:pt x="17" y="21"/>
                </a:cubicBezTo>
                <a:cubicBezTo>
                  <a:pt x="15" y="23"/>
                  <a:pt x="12" y="24"/>
                  <a:pt x="9" y="24"/>
                </a:cubicBezTo>
                <a:cubicBezTo>
                  <a:pt x="3" y="24"/>
                  <a:pt x="0" y="20"/>
                  <a:pt x="0" y="12"/>
                </a:cubicBezTo>
                <a:cubicBezTo>
                  <a:pt x="0" y="5"/>
                  <a:pt x="3" y="0"/>
                  <a:pt x="9" y="0"/>
                </a:cubicBezTo>
                <a:cubicBezTo>
                  <a:pt x="15" y="0"/>
                  <a:pt x="18" y="4"/>
                  <a:pt x="18" y="11"/>
                </a:cubicBezTo>
                <a:cubicBezTo>
                  <a:pt x="18" y="12"/>
                  <a:pt x="18" y="13"/>
                  <a:pt x="18" y="13"/>
                </a:cubicBezTo>
                <a:close/>
                <a:moveTo>
                  <a:pt x="15" y="10"/>
                </a:moveTo>
                <a:cubicBezTo>
                  <a:pt x="15" y="5"/>
                  <a:pt x="13" y="2"/>
                  <a:pt x="9" y="2"/>
                </a:cubicBezTo>
                <a:cubicBezTo>
                  <a:pt x="5" y="2"/>
                  <a:pt x="3" y="5"/>
                  <a:pt x="2" y="11"/>
                </a:cubicBezTo>
                <a:cubicBezTo>
                  <a:pt x="15" y="11"/>
                  <a:pt x="15" y="11"/>
                  <a:pt x="15" y="11"/>
                </a:cubicBezTo>
                <a:lnTo>
                  <a:pt x="15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04" name="Freeform 260"/>
          <p:cNvSpPr>
            <a:spLocks noEditPoints="1"/>
          </p:cNvSpPr>
          <p:nvPr/>
        </p:nvSpPr>
        <p:spPr bwMode="auto">
          <a:xfrm>
            <a:off x="8555038" y="3995738"/>
            <a:ext cx="68263" cy="88900"/>
          </a:xfrm>
          <a:custGeom>
            <a:avLst/>
            <a:gdLst/>
            <a:ahLst/>
            <a:cxnLst>
              <a:cxn ang="0">
                <a:pos x="16" y="18"/>
              </a:cxn>
              <a:cxn ang="0">
                <a:pos x="18" y="22"/>
              </a:cxn>
              <a:cxn ang="0">
                <a:pos x="18" y="24"/>
              </a:cxn>
              <a:cxn ang="0">
                <a:pos x="14" y="20"/>
              </a:cxn>
              <a:cxn ang="0">
                <a:pos x="7" y="24"/>
              </a:cxn>
              <a:cxn ang="0">
                <a:pos x="0" y="17"/>
              </a:cxn>
              <a:cxn ang="0">
                <a:pos x="9" y="10"/>
              </a:cxn>
              <a:cxn ang="0">
                <a:pos x="14" y="10"/>
              </a:cxn>
              <a:cxn ang="0">
                <a:pos x="14" y="7"/>
              </a:cxn>
              <a:cxn ang="0">
                <a:pos x="8" y="2"/>
              </a:cxn>
              <a:cxn ang="0">
                <a:pos x="2" y="4"/>
              </a:cxn>
              <a:cxn ang="0">
                <a:pos x="2" y="2"/>
              </a:cxn>
              <a:cxn ang="0">
                <a:pos x="9" y="0"/>
              </a:cxn>
              <a:cxn ang="0">
                <a:pos x="16" y="7"/>
              </a:cxn>
              <a:cxn ang="0">
                <a:pos x="16" y="18"/>
              </a:cxn>
              <a:cxn ang="0">
                <a:pos x="14" y="18"/>
              </a:cxn>
              <a:cxn ang="0">
                <a:pos x="14" y="12"/>
              </a:cxn>
              <a:cxn ang="0">
                <a:pos x="10" y="12"/>
              </a:cxn>
              <a:cxn ang="0">
                <a:pos x="3" y="17"/>
              </a:cxn>
              <a:cxn ang="0">
                <a:pos x="7" y="22"/>
              </a:cxn>
              <a:cxn ang="0">
                <a:pos x="14" y="18"/>
              </a:cxn>
            </a:cxnLst>
            <a:rect l="0" t="0" r="r" b="b"/>
            <a:pathLst>
              <a:path w="18" h="24">
                <a:moveTo>
                  <a:pt x="16" y="18"/>
                </a:moveTo>
                <a:cubicBezTo>
                  <a:pt x="16" y="21"/>
                  <a:pt x="17" y="22"/>
                  <a:pt x="18" y="22"/>
                </a:cubicBezTo>
                <a:cubicBezTo>
                  <a:pt x="18" y="24"/>
                  <a:pt x="18" y="24"/>
                  <a:pt x="18" y="24"/>
                </a:cubicBezTo>
                <a:cubicBezTo>
                  <a:pt x="16" y="24"/>
                  <a:pt x="14" y="23"/>
                  <a:pt x="14" y="20"/>
                </a:cubicBezTo>
                <a:cubicBezTo>
                  <a:pt x="12" y="23"/>
                  <a:pt x="10" y="24"/>
                  <a:pt x="7" y="24"/>
                </a:cubicBezTo>
                <a:cubicBezTo>
                  <a:pt x="2" y="24"/>
                  <a:pt x="0" y="21"/>
                  <a:pt x="0" y="17"/>
                </a:cubicBezTo>
                <a:cubicBezTo>
                  <a:pt x="0" y="12"/>
                  <a:pt x="3" y="10"/>
                  <a:pt x="9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4"/>
                  <a:pt x="12" y="2"/>
                  <a:pt x="8" y="2"/>
                </a:cubicBezTo>
                <a:cubicBezTo>
                  <a:pt x="7" y="2"/>
                  <a:pt x="4" y="3"/>
                  <a:pt x="2" y="4"/>
                </a:cubicBezTo>
                <a:cubicBezTo>
                  <a:pt x="2" y="2"/>
                  <a:pt x="2" y="2"/>
                  <a:pt x="2" y="2"/>
                </a:cubicBezTo>
                <a:cubicBezTo>
                  <a:pt x="4" y="1"/>
                  <a:pt x="6" y="0"/>
                  <a:pt x="9" y="0"/>
                </a:cubicBezTo>
                <a:cubicBezTo>
                  <a:pt x="14" y="0"/>
                  <a:pt x="16" y="3"/>
                  <a:pt x="16" y="7"/>
                </a:cubicBezTo>
                <a:lnTo>
                  <a:pt x="16" y="18"/>
                </a:lnTo>
                <a:close/>
                <a:moveTo>
                  <a:pt x="14" y="18"/>
                </a:moveTo>
                <a:cubicBezTo>
                  <a:pt x="14" y="12"/>
                  <a:pt x="14" y="12"/>
                  <a:pt x="14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5" y="12"/>
                  <a:pt x="3" y="13"/>
                  <a:pt x="3" y="17"/>
                </a:cubicBezTo>
                <a:cubicBezTo>
                  <a:pt x="3" y="20"/>
                  <a:pt x="4" y="22"/>
                  <a:pt x="7" y="22"/>
                </a:cubicBezTo>
                <a:cubicBezTo>
                  <a:pt x="10" y="22"/>
                  <a:pt x="12" y="20"/>
                  <a:pt x="14" y="1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05" name="Freeform 261"/>
          <p:cNvSpPr/>
          <p:nvPr/>
        </p:nvSpPr>
        <p:spPr bwMode="auto">
          <a:xfrm>
            <a:off x="7040563" y="4194175"/>
            <a:ext cx="60325" cy="85725"/>
          </a:xfrm>
          <a:custGeom>
            <a:avLst/>
            <a:gdLst/>
            <a:ahLst/>
            <a:cxnLst>
              <a:cxn ang="0">
                <a:pos x="16" y="2"/>
              </a:cxn>
              <a:cxn ang="0">
                <a:pos x="14" y="4"/>
              </a:cxn>
              <a:cxn ang="0">
                <a:pos x="9" y="2"/>
              </a:cxn>
              <a:cxn ang="0">
                <a:pos x="2" y="12"/>
              </a:cxn>
              <a:cxn ang="0">
                <a:pos x="9" y="21"/>
              </a:cxn>
              <a:cxn ang="0">
                <a:pos x="15" y="19"/>
              </a:cxn>
              <a:cxn ang="0">
                <a:pos x="16" y="21"/>
              </a:cxn>
              <a:cxn ang="0">
                <a:pos x="9" y="23"/>
              </a:cxn>
              <a:cxn ang="0">
                <a:pos x="0" y="12"/>
              </a:cxn>
              <a:cxn ang="0">
                <a:pos x="9" y="0"/>
              </a:cxn>
              <a:cxn ang="0">
                <a:pos x="16" y="2"/>
              </a:cxn>
            </a:cxnLst>
            <a:rect l="0" t="0" r="r" b="b"/>
            <a:pathLst>
              <a:path w="16" h="23">
                <a:moveTo>
                  <a:pt x="16" y="2"/>
                </a:moveTo>
                <a:cubicBezTo>
                  <a:pt x="14" y="4"/>
                  <a:pt x="14" y="4"/>
                  <a:pt x="14" y="4"/>
                </a:cubicBezTo>
                <a:cubicBezTo>
                  <a:pt x="13" y="2"/>
                  <a:pt x="11" y="2"/>
                  <a:pt x="9" y="2"/>
                </a:cubicBezTo>
                <a:cubicBezTo>
                  <a:pt x="5" y="2"/>
                  <a:pt x="2" y="5"/>
                  <a:pt x="2" y="12"/>
                </a:cubicBezTo>
                <a:cubicBezTo>
                  <a:pt x="2" y="18"/>
                  <a:pt x="5" y="21"/>
                  <a:pt x="9" y="21"/>
                </a:cubicBezTo>
                <a:cubicBezTo>
                  <a:pt x="11" y="21"/>
                  <a:pt x="13" y="20"/>
                  <a:pt x="15" y="19"/>
                </a:cubicBezTo>
                <a:cubicBezTo>
                  <a:pt x="16" y="21"/>
                  <a:pt x="16" y="21"/>
                  <a:pt x="16" y="21"/>
                </a:cubicBezTo>
                <a:cubicBezTo>
                  <a:pt x="14" y="22"/>
                  <a:pt x="12" y="23"/>
                  <a:pt x="9" y="23"/>
                </a:cubicBezTo>
                <a:cubicBezTo>
                  <a:pt x="3" y="23"/>
                  <a:pt x="0" y="19"/>
                  <a:pt x="0" y="12"/>
                </a:cubicBezTo>
                <a:cubicBezTo>
                  <a:pt x="0" y="4"/>
                  <a:pt x="3" y="0"/>
                  <a:pt x="9" y="0"/>
                </a:cubicBezTo>
                <a:cubicBezTo>
                  <a:pt x="12" y="0"/>
                  <a:pt x="14" y="0"/>
                  <a:pt x="16" y="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06" name="Freeform 262"/>
          <p:cNvSpPr>
            <a:spLocks noEditPoints="1"/>
          </p:cNvSpPr>
          <p:nvPr/>
        </p:nvSpPr>
        <p:spPr bwMode="auto">
          <a:xfrm>
            <a:off x="7115175" y="4194175"/>
            <a:ext cx="71438" cy="85725"/>
          </a:xfrm>
          <a:custGeom>
            <a:avLst/>
            <a:gdLst/>
            <a:ahLst/>
            <a:cxnLst>
              <a:cxn ang="0">
                <a:pos x="19" y="11"/>
              </a:cxn>
              <a:cxn ang="0">
                <a:pos x="9" y="23"/>
              </a:cxn>
              <a:cxn ang="0">
                <a:pos x="0" y="11"/>
              </a:cxn>
              <a:cxn ang="0">
                <a:pos x="9" y="0"/>
              </a:cxn>
              <a:cxn ang="0">
                <a:pos x="19" y="11"/>
              </a:cxn>
              <a:cxn ang="0">
                <a:pos x="2" y="11"/>
              </a:cxn>
              <a:cxn ang="0">
                <a:pos x="9" y="21"/>
              </a:cxn>
              <a:cxn ang="0">
                <a:pos x="16" y="11"/>
              </a:cxn>
              <a:cxn ang="0">
                <a:pos x="9" y="2"/>
              </a:cxn>
              <a:cxn ang="0">
                <a:pos x="2" y="11"/>
              </a:cxn>
            </a:cxnLst>
            <a:rect l="0" t="0" r="r" b="b"/>
            <a:pathLst>
              <a:path w="19" h="23">
                <a:moveTo>
                  <a:pt x="19" y="11"/>
                </a:moveTo>
                <a:cubicBezTo>
                  <a:pt x="19" y="19"/>
                  <a:pt x="15" y="23"/>
                  <a:pt x="9" y="23"/>
                </a:cubicBezTo>
                <a:cubicBezTo>
                  <a:pt x="3" y="23"/>
                  <a:pt x="0" y="19"/>
                  <a:pt x="0" y="11"/>
                </a:cubicBezTo>
                <a:cubicBezTo>
                  <a:pt x="0" y="4"/>
                  <a:pt x="3" y="0"/>
                  <a:pt x="9" y="0"/>
                </a:cubicBezTo>
                <a:cubicBezTo>
                  <a:pt x="15" y="0"/>
                  <a:pt x="19" y="4"/>
                  <a:pt x="19" y="11"/>
                </a:cubicBezTo>
                <a:close/>
                <a:moveTo>
                  <a:pt x="2" y="11"/>
                </a:moveTo>
                <a:cubicBezTo>
                  <a:pt x="2" y="18"/>
                  <a:pt x="5" y="21"/>
                  <a:pt x="9" y="21"/>
                </a:cubicBezTo>
                <a:cubicBezTo>
                  <a:pt x="14" y="21"/>
                  <a:pt x="16" y="18"/>
                  <a:pt x="16" y="11"/>
                </a:cubicBezTo>
                <a:cubicBezTo>
                  <a:pt x="16" y="5"/>
                  <a:pt x="14" y="2"/>
                  <a:pt x="9" y="2"/>
                </a:cubicBezTo>
                <a:cubicBezTo>
                  <a:pt x="5" y="2"/>
                  <a:pt x="2" y="5"/>
                  <a:pt x="2" y="1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07" name="Freeform 263"/>
          <p:cNvSpPr/>
          <p:nvPr/>
        </p:nvSpPr>
        <p:spPr bwMode="auto">
          <a:xfrm>
            <a:off x="7213600" y="4194175"/>
            <a:ext cx="107950" cy="85725"/>
          </a:xfrm>
          <a:custGeom>
            <a:avLst/>
            <a:gdLst/>
            <a:ahLst/>
            <a:cxnLst>
              <a:cxn ang="0">
                <a:pos x="29" y="7"/>
              </a:cxn>
              <a:cxn ang="0">
                <a:pos x="29" y="23"/>
              </a:cxn>
              <a:cxn ang="0">
                <a:pos x="26" y="23"/>
              </a:cxn>
              <a:cxn ang="0">
                <a:pos x="26" y="7"/>
              </a:cxn>
              <a:cxn ang="0">
                <a:pos x="22" y="2"/>
              </a:cxn>
              <a:cxn ang="0">
                <a:pos x="16" y="6"/>
              </a:cxn>
              <a:cxn ang="0">
                <a:pos x="16" y="23"/>
              </a:cxn>
              <a:cxn ang="0">
                <a:pos x="13" y="23"/>
              </a:cxn>
              <a:cxn ang="0">
                <a:pos x="13" y="7"/>
              </a:cxn>
              <a:cxn ang="0">
                <a:pos x="9" y="2"/>
              </a:cxn>
              <a:cxn ang="0">
                <a:pos x="3" y="6"/>
              </a:cxn>
              <a:cxn ang="0">
                <a:pos x="3" y="23"/>
              </a:cxn>
              <a:cxn ang="0">
                <a:pos x="0" y="23"/>
              </a:cxn>
              <a:cxn ang="0">
                <a:pos x="0" y="0"/>
              </a:cxn>
              <a:cxn ang="0">
                <a:pos x="3" y="0"/>
              </a:cxn>
              <a:cxn ang="0">
                <a:pos x="3" y="4"/>
              </a:cxn>
              <a:cxn ang="0">
                <a:pos x="10" y="0"/>
              </a:cxn>
              <a:cxn ang="0">
                <a:pos x="15" y="4"/>
              </a:cxn>
              <a:cxn ang="0">
                <a:pos x="23" y="0"/>
              </a:cxn>
              <a:cxn ang="0">
                <a:pos x="29" y="7"/>
              </a:cxn>
            </a:cxnLst>
            <a:rect l="0" t="0" r="r" b="b"/>
            <a:pathLst>
              <a:path w="29" h="23">
                <a:moveTo>
                  <a:pt x="29" y="7"/>
                </a:moveTo>
                <a:cubicBezTo>
                  <a:pt x="29" y="23"/>
                  <a:pt x="29" y="23"/>
                  <a:pt x="29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3"/>
                  <a:pt x="25" y="2"/>
                  <a:pt x="22" y="2"/>
                </a:cubicBezTo>
                <a:cubicBezTo>
                  <a:pt x="19" y="2"/>
                  <a:pt x="18" y="3"/>
                  <a:pt x="16" y="6"/>
                </a:cubicBezTo>
                <a:cubicBezTo>
                  <a:pt x="16" y="23"/>
                  <a:pt x="16" y="23"/>
                  <a:pt x="16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3"/>
                  <a:pt x="12" y="2"/>
                  <a:pt x="9" y="2"/>
                </a:cubicBezTo>
                <a:cubicBezTo>
                  <a:pt x="7" y="2"/>
                  <a:pt x="5" y="3"/>
                  <a:pt x="3" y="6"/>
                </a:cubicBezTo>
                <a:cubicBezTo>
                  <a:pt x="3" y="23"/>
                  <a:pt x="3" y="23"/>
                  <a:pt x="3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4"/>
                  <a:pt x="3" y="4"/>
                  <a:pt x="3" y="4"/>
                </a:cubicBezTo>
                <a:cubicBezTo>
                  <a:pt x="4" y="1"/>
                  <a:pt x="7" y="0"/>
                  <a:pt x="10" y="0"/>
                </a:cubicBezTo>
                <a:cubicBezTo>
                  <a:pt x="13" y="0"/>
                  <a:pt x="15" y="1"/>
                  <a:pt x="15" y="4"/>
                </a:cubicBezTo>
                <a:cubicBezTo>
                  <a:pt x="17" y="1"/>
                  <a:pt x="20" y="0"/>
                  <a:pt x="23" y="0"/>
                </a:cubicBezTo>
                <a:cubicBezTo>
                  <a:pt x="26" y="0"/>
                  <a:pt x="29" y="2"/>
                  <a:pt x="29" y="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08" name="Freeform 264"/>
          <p:cNvSpPr/>
          <p:nvPr/>
        </p:nvSpPr>
        <p:spPr bwMode="auto">
          <a:xfrm>
            <a:off x="7354888" y="4194175"/>
            <a:ext cx="106363" cy="85725"/>
          </a:xfrm>
          <a:custGeom>
            <a:avLst/>
            <a:gdLst/>
            <a:ahLst/>
            <a:cxnLst>
              <a:cxn ang="0">
                <a:pos x="28" y="7"/>
              </a:cxn>
              <a:cxn ang="0">
                <a:pos x="28" y="23"/>
              </a:cxn>
              <a:cxn ang="0">
                <a:pos x="25" y="23"/>
              </a:cxn>
              <a:cxn ang="0">
                <a:pos x="25" y="7"/>
              </a:cxn>
              <a:cxn ang="0">
                <a:pos x="21" y="2"/>
              </a:cxn>
              <a:cxn ang="0">
                <a:pos x="15" y="6"/>
              </a:cxn>
              <a:cxn ang="0">
                <a:pos x="15" y="23"/>
              </a:cxn>
              <a:cxn ang="0">
                <a:pos x="12" y="23"/>
              </a:cxn>
              <a:cxn ang="0">
                <a:pos x="12" y="7"/>
              </a:cxn>
              <a:cxn ang="0">
                <a:pos x="9" y="2"/>
              </a:cxn>
              <a:cxn ang="0">
                <a:pos x="2" y="6"/>
              </a:cxn>
              <a:cxn ang="0">
                <a:pos x="2" y="23"/>
              </a:cxn>
              <a:cxn ang="0">
                <a:pos x="0" y="23"/>
              </a:cxn>
              <a:cxn ang="0">
                <a:pos x="0" y="0"/>
              </a:cxn>
              <a:cxn ang="0">
                <a:pos x="2" y="0"/>
              </a:cxn>
              <a:cxn ang="0">
                <a:pos x="2" y="4"/>
              </a:cxn>
              <a:cxn ang="0">
                <a:pos x="9" y="0"/>
              </a:cxn>
              <a:cxn ang="0">
                <a:pos x="15" y="4"/>
              </a:cxn>
              <a:cxn ang="0">
                <a:pos x="22" y="0"/>
              </a:cxn>
              <a:cxn ang="0">
                <a:pos x="28" y="7"/>
              </a:cxn>
            </a:cxnLst>
            <a:rect l="0" t="0" r="r" b="b"/>
            <a:pathLst>
              <a:path w="28" h="23">
                <a:moveTo>
                  <a:pt x="28" y="7"/>
                </a:moveTo>
                <a:cubicBezTo>
                  <a:pt x="28" y="23"/>
                  <a:pt x="28" y="23"/>
                  <a:pt x="28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3"/>
                  <a:pt x="24" y="2"/>
                  <a:pt x="21" y="2"/>
                </a:cubicBezTo>
                <a:cubicBezTo>
                  <a:pt x="19" y="2"/>
                  <a:pt x="17" y="3"/>
                  <a:pt x="15" y="6"/>
                </a:cubicBezTo>
                <a:cubicBezTo>
                  <a:pt x="15" y="23"/>
                  <a:pt x="15" y="23"/>
                  <a:pt x="15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3"/>
                  <a:pt x="11" y="2"/>
                  <a:pt x="9" y="2"/>
                </a:cubicBezTo>
                <a:cubicBezTo>
                  <a:pt x="6" y="2"/>
                  <a:pt x="4" y="3"/>
                  <a:pt x="2" y="6"/>
                </a:cubicBezTo>
                <a:cubicBezTo>
                  <a:pt x="2" y="23"/>
                  <a:pt x="2" y="23"/>
                  <a:pt x="2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4"/>
                  <a:pt x="2" y="4"/>
                  <a:pt x="2" y="4"/>
                </a:cubicBezTo>
                <a:cubicBezTo>
                  <a:pt x="4" y="1"/>
                  <a:pt x="6" y="0"/>
                  <a:pt x="9" y="0"/>
                </a:cubicBezTo>
                <a:cubicBezTo>
                  <a:pt x="12" y="0"/>
                  <a:pt x="14" y="1"/>
                  <a:pt x="15" y="4"/>
                </a:cubicBezTo>
                <a:cubicBezTo>
                  <a:pt x="16" y="1"/>
                  <a:pt x="19" y="0"/>
                  <a:pt x="22" y="0"/>
                </a:cubicBezTo>
                <a:cubicBezTo>
                  <a:pt x="26" y="0"/>
                  <a:pt x="28" y="2"/>
                  <a:pt x="28" y="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09" name="Freeform 265"/>
          <p:cNvSpPr>
            <a:spLocks noEditPoints="1"/>
          </p:cNvSpPr>
          <p:nvPr/>
        </p:nvSpPr>
        <p:spPr bwMode="auto">
          <a:xfrm>
            <a:off x="7486650" y="4194175"/>
            <a:ext cx="71438" cy="85725"/>
          </a:xfrm>
          <a:custGeom>
            <a:avLst/>
            <a:gdLst/>
            <a:ahLst/>
            <a:cxnLst>
              <a:cxn ang="0">
                <a:pos x="19" y="11"/>
              </a:cxn>
              <a:cxn ang="0">
                <a:pos x="10" y="23"/>
              </a:cxn>
              <a:cxn ang="0">
                <a:pos x="0" y="11"/>
              </a:cxn>
              <a:cxn ang="0">
                <a:pos x="10" y="0"/>
              </a:cxn>
              <a:cxn ang="0">
                <a:pos x="19" y="11"/>
              </a:cxn>
              <a:cxn ang="0">
                <a:pos x="3" y="11"/>
              </a:cxn>
              <a:cxn ang="0">
                <a:pos x="10" y="21"/>
              </a:cxn>
              <a:cxn ang="0">
                <a:pos x="17" y="11"/>
              </a:cxn>
              <a:cxn ang="0">
                <a:pos x="10" y="2"/>
              </a:cxn>
              <a:cxn ang="0">
                <a:pos x="3" y="11"/>
              </a:cxn>
            </a:cxnLst>
            <a:rect l="0" t="0" r="r" b="b"/>
            <a:pathLst>
              <a:path w="19" h="23">
                <a:moveTo>
                  <a:pt x="19" y="11"/>
                </a:moveTo>
                <a:cubicBezTo>
                  <a:pt x="19" y="19"/>
                  <a:pt x="16" y="23"/>
                  <a:pt x="10" y="23"/>
                </a:cubicBezTo>
                <a:cubicBezTo>
                  <a:pt x="4" y="23"/>
                  <a:pt x="0" y="19"/>
                  <a:pt x="0" y="11"/>
                </a:cubicBezTo>
                <a:cubicBezTo>
                  <a:pt x="0" y="4"/>
                  <a:pt x="4" y="0"/>
                  <a:pt x="10" y="0"/>
                </a:cubicBezTo>
                <a:cubicBezTo>
                  <a:pt x="16" y="0"/>
                  <a:pt x="19" y="4"/>
                  <a:pt x="19" y="11"/>
                </a:cubicBezTo>
                <a:close/>
                <a:moveTo>
                  <a:pt x="3" y="11"/>
                </a:moveTo>
                <a:cubicBezTo>
                  <a:pt x="3" y="18"/>
                  <a:pt x="5" y="21"/>
                  <a:pt x="10" y="21"/>
                </a:cubicBezTo>
                <a:cubicBezTo>
                  <a:pt x="14" y="21"/>
                  <a:pt x="17" y="18"/>
                  <a:pt x="17" y="11"/>
                </a:cubicBezTo>
                <a:cubicBezTo>
                  <a:pt x="17" y="5"/>
                  <a:pt x="14" y="2"/>
                  <a:pt x="10" y="2"/>
                </a:cubicBezTo>
                <a:cubicBezTo>
                  <a:pt x="5" y="2"/>
                  <a:pt x="3" y="5"/>
                  <a:pt x="3" y="1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10" name="Freeform 266"/>
          <p:cNvSpPr>
            <a:spLocks noEditPoints="1"/>
          </p:cNvSpPr>
          <p:nvPr/>
        </p:nvSpPr>
        <p:spPr bwMode="auto">
          <a:xfrm>
            <a:off x="7580313" y="4156075"/>
            <a:ext cx="68263" cy="123825"/>
          </a:xfrm>
          <a:custGeom>
            <a:avLst/>
            <a:gdLst/>
            <a:ahLst/>
            <a:cxnLst>
              <a:cxn ang="0">
                <a:pos x="18" y="33"/>
              </a:cxn>
              <a:cxn ang="0">
                <a:pos x="16" y="33"/>
              </a:cxn>
              <a:cxn ang="0">
                <a:pos x="16" y="29"/>
              </a:cxn>
              <a:cxn ang="0">
                <a:pos x="9" y="33"/>
              </a:cxn>
              <a:cxn ang="0">
                <a:pos x="0" y="22"/>
              </a:cxn>
              <a:cxn ang="0">
                <a:pos x="9" y="10"/>
              </a:cxn>
              <a:cxn ang="0">
                <a:pos x="16" y="13"/>
              </a:cxn>
              <a:cxn ang="0">
                <a:pos x="16" y="0"/>
              </a:cxn>
              <a:cxn ang="0">
                <a:pos x="18" y="1"/>
              </a:cxn>
              <a:cxn ang="0">
                <a:pos x="18" y="33"/>
              </a:cxn>
              <a:cxn ang="0">
                <a:pos x="16" y="27"/>
              </a:cxn>
              <a:cxn ang="0">
                <a:pos x="16" y="15"/>
              </a:cxn>
              <a:cxn ang="0">
                <a:pos x="10" y="12"/>
              </a:cxn>
              <a:cxn ang="0">
                <a:pos x="3" y="21"/>
              </a:cxn>
              <a:cxn ang="0">
                <a:pos x="9" y="31"/>
              </a:cxn>
              <a:cxn ang="0">
                <a:pos x="16" y="27"/>
              </a:cxn>
            </a:cxnLst>
            <a:rect l="0" t="0" r="r" b="b"/>
            <a:pathLst>
              <a:path w="18" h="33">
                <a:moveTo>
                  <a:pt x="18" y="33"/>
                </a:moveTo>
                <a:cubicBezTo>
                  <a:pt x="16" y="33"/>
                  <a:pt x="16" y="33"/>
                  <a:pt x="16" y="33"/>
                </a:cubicBezTo>
                <a:cubicBezTo>
                  <a:pt x="16" y="29"/>
                  <a:pt x="16" y="29"/>
                  <a:pt x="16" y="29"/>
                </a:cubicBezTo>
                <a:cubicBezTo>
                  <a:pt x="14" y="32"/>
                  <a:pt x="12" y="33"/>
                  <a:pt x="9" y="33"/>
                </a:cubicBezTo>
                <a:cubicBezTo>
                  <a:pt x="3" y="33"/>
                  <a:pt x="0" y="29"/>
                  <a:pt x="0" y="22"/>
                </a:cubicBezTo>
                <a:cubicBezTo>
                  <a:pt x="0" y="14"/>
                  <a:pt x="4" y="10"/>
                  <a:pt x="9" y="10"/>
                </a:cubicBezTo>
                <a:cubicBezTo>
                  <a:pt x="12" y="10"/>
                  <a:pt x="14" y="11"/>
                  <a:pt x="16" y="13"/>
                </a:cubicBezTo>
                <a:cubicBezTo>
                  <a:pt x="16" y="0"/>
                  <a:pt x="16" y="0"/>
                  <a:pt x="16" y="0"/>
                </a:cubicBezTo>
                <a:cubicBezTo>
                  <a:pt x="18" y="1"/>
                  <a:pt x="18" y="1"/>
                  <a:pt x="18" y="1"/>
                </a:cubicBezTo>
                <a:lnTo>
                  <a:pt x="18" y="33"/>
                </a:lnTo>
                <a:close/>
                <a:moveTo>
                  <a:pt x="16" y="27"/>
                </a:moveTo>
                <a:cubicBezTo>
                  <a:pt x="16" y="15"/>
                  <a:pt x="16" y="15"/>
                  <a:pt x="16" y="15"/>
                </a:cubicBezTo>
                <a:cubicBezTo>
                  <a:pt x="14" y="13"/>
                  <a:pt x="12" y="12"/>
                  <a:pt x="10" y="12"/>
                </a:cubicBezTo>
                <a:cubicBezTo>
                  <a:pt x="6" y="12"/>
                  <a:pt x="3" y="15"/>
                  <a:pt x="3" y="21"/>
                </a:cubicBezTo>
                <a:cubicBezTo>
                  <a:pt x="3" y="28"/>
                  <a:pt x="5" y="31"/>
                  <a:pt x="9" y="31"/>
                </a:cubicBezTo>
                <a:cubicBezTo>
                  <a:pt x="12" y="31"/>
                  <a:pt x="14" y="30"/>
                  <a:pt x="16" y="2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11" name="Freeform 267"/>
          <p:cNvSpPr>
            <a:spLocks noEditPoints="1"/>
          </p:cNvSpPr>
          <p:nvPr/>
        </p:nvSpPr>
        <p:spPr bwMode="auto">
          <a:xfrm>
            <a:off x="7673975" y="4194175"/>
            <a:ext cx="74613" cy="85725"/>
          </a:xfrm>
          <a:custGeom>
            <a:avLst/>
            <a:gdLst/>
            <a:ahLst/>
            <a:cxnLst>
              <a:cxn ang="0">
                <a:pos x="20" y="11"/>
              </a:cxn>
              <a:cxn ang="0">
                <a:pos x="10" y="23"/>
              </a:cxn>
              <a:cxn ang="0">
                <a:pos x="0" y="11"/>
              </a:cxn>
              <a:cxn ang="0">
                <a:pos x="10" y="0"/>
              </a:cxn>
              <a:cxn ang="0">
                <a:pos x="20" y="11"/>
              </a:cxn>
              <a:cxn ang="0">
                <a:pos x="3" y="11"/>
              </a:cxn>
              <a:cxn ang="0">
                <a:pos x="10" y="21"/>
              </a:cxn>
              <a:cxn ang="0">
                <a:pos x="17" y="11"/>
              </a:cxn>
              <a:cxn ang="0">
                <a:pos x="10" y="2"/>
              </a:cxn>
              <a:cxn ang="0">
                <a:pos x="3" y="11"/>
              </a:cxn>
            </a:cxnLst>
            <a:rect l="0" t="0" r="r" b="b"/>
            <a:pathLst>
              <a:path w="20" h="23">
                <a:moveTo>
                  <a:pt x="20" y="11"/>
                </a:moveTo>
                <a:cubicBezTo>
                  <a:pt x="20" y="19"/>
                  <a:pt x="16" y="23"/>
                  <a:pt x="10" y="23"/>
                </a:cubicBezTo>
                <a:cubicBezTo>
                  <a:pt x="4" y="23"/>
                  <a:pt x="0" y="19"/>
                  <a:pt x="0" y="11"/>
                </a:cubicBezTo>
                <a:cubicBezTo>
                  <a:pt x="0" y="4"/>
                  <a:pt x="4" y="0"/>
                  <a:pt x="10" y="0"/>
                </a:cubicBezTo>
                <a:cubicBezTo>
                  <a:pt x="16" y="0"/>
                  <a:pt x="20" y="4"/>
                  <a:pt x="20" y="11"/>
                </a:cubicBezTo>
                <a:close/>
                <a:moveTo>
                  <a:pt x="3" y="11"/>
                </a:moveTo>
                <a:cubicBezTo>
                  <a:pt x="3" y="18"/>
                  <a:pt x="5" y="21"/>
                  <a:pt x="10" y="21"/>
                </a:cubicBezTo>
                <a:cubicBezTo>
                  <a:pt x="14" y="21"/>
                  <a:pt x="17" y="18"/>
                  <a:pt x="17" y="11"/>
                </a:cubicBezTo>
                <a:cubicBezTo>
                  <a:pt x="17" y="5"/>
                  <a:pt x="14" y="2"/>
                  <a:pt x="10" y="2"/>
                </a:cubicBezTo>
                <a:cubicBezTo>
                  <a:pt x="6" y="2"/>
                  <a:pt x="3" y="5"/>
                  <a:pt x="3" y="1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12" name="Freeform 268"/>
          <p:cNvSpPr/>
          <p:nvPr/>
        </p:nvSpPr>
        <p:spPr bwMode="auto">
          <a:xfrm>
            <a:off x="7813675" y="4194175"/>
            <a:ext cx="63500" cy="85725"/>
          </a:xfrm>
          <a:custGeom>
            <a:avLst/>
            <a:gdLst/>
            <a:ahLst/>
            <a:cxnLst>
              <a:cxn ang="0">
                <a:pos x="16" y="2"/>
              </a:cxn>
              <a:cxn ang="0">
                <a:pos x="15" y="4"/>
              </a:cxn>
              <a:cxn ang="0">
                <a:pos x="10" y="2"/>
              </a:cxn>
              <a:cxn ang="0">
                <a:pos x="3" y="12"/>
              </a:cxn>
              <a:cxn ang="0">
                <a:pos x="10" y="21"/>
              </a:cxn>
              <a:cxn ang="0">
                <a:pos x="15" y="19"/>
              </a:cxn>
              <a:cxn ang="0">
                <a:pos x="17" y="21"/>
              </a:cxn>
              <a:cxn ang="0">
                <a:pos x="10" y="23"/>
              </a:cxn>
              <a:cxn ang="0">
                <a:pos x="0" y="12"/>
              </a:cxn>
              <a:cxn ang="0">
                <a:pos x="10" y="0"/>
              </a:cxn>
              <a:cxn ang="0">
                <a:pos x="16" y="2"/>
              </a:cxn>
            </a:cxnLst>
            <a:rect l="0" t="0" r="r" b="b"/>
            <a:pathLst>
              <a:path w="17" h="23">
                <a:moveTo>
                  <a:pt x="16" y="2"/>
                </a:moveTo>
                <a:cubicBezTo>
                  <a:pt x="15" y="4"/>
                  <a:pt x="15" y="4"/>
                  <a:pt x="15" y="4"/>
                </a:cubicBezTo>
                <a:cubicBezTo>
                  <a:pt x="14" y="2"/>
                  <a:pt x="12" y="2"/>
                  <a:pt x="10" y="2"/>
                </a:cubicBezTo>
                <a:cubicBezTo>
                  <a:pt x="6" y="2"/>
                  <a:pt x="3" y="5"/>
                  <a:pt x="3" y="12"/>
                </a:cubicBezTo>
                <a:cubicBezTo>
                  <a:pt x="3" y="18"/>
                  <a:pt x="6" y="21"/>
                  <a:pt x="10" y="21"/>
                </a:cubicBezTo>
                <a:cubicBezTo>
                  <a:pt x="12" y="21"/>
                  <a:pt x="14" y="20"/>
                  <a:pt x="15" y="19"/>
                </a:cubicBezTo>
                <a:cubicBezTo>
                  <a:pt x="17" y="21"/>
                  <a:pt x="17" y="21"/>
                  <a:pt x="17" y="21"/>
                </a:cubicBezTo>
                <a:cubicBezTo>
                  <a:pt x="15" y="22"/>
                  <a:pt x="13" y="23"/>
                  <a:pt x="10" y="23"/>
                </a:cubicBezTo>
                <a:cubicBezTo>
                  <a:pt x="4" y="23"/>
                  <a:pt x="0" y="19"/>
                  <a:pt x="0" y="12"/>
                </a:cubicBezTo>
                <a:cubicBezTo>
                  <a:pt x="0" y="4"/>
                  <a:pt x="4" y="0"/>
                  <a:pt x="10" y="0"/>
                </a:cubicBezTo>
                <a:cubicBezTo>
                  <a:pt x="13" y="0"/>
                  <a:pt x="14" y="0"/>
                  <a:pt x="16" y="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13" name="Freeform 269"/>
          <p:cNvSpPr>
            <a:spLocks noEditPoints="1"/>
          </p:cNvSpPr>
          <p:nvPr/>
        </p:nvSpPr>
        <p:spPr bwMode="auto">
          <a:xfrm>
            <a:off x="7888288" y="4194175"/>
            <a:ext cx="74613" cy="85725"/>
          </a:xfrm>
          <a:custGeom>
            <a:avLst/>
            <a:gdLst/>
            <a:ahLst/>
            <a:cxnLst>
              <a:cxn ang="0">
                <a:pos x="20" y="11"/>
              </a:cxn>
              <a:cxn ang="0">
                <a:pos x="10" y="23"/>
              </a:cxn>
              <a:cxn ang="0">
                <a:pos x="0" y="11"/>
              </a:cxn>
              <a:cxn ang="0">
                <a:pos x="10" y="0"/>
              </a:cxn>
              <a:cxn ang="0">
                <a:pos x="20" y="11"/>
              </a:cxn>
              <a:cxn ang="0">
                <a:pos x="3" y="11"/>
              </a:cxn>
              <a:cxn ang="0">
                <a:pos x="10" y="21"/>
              </a:cxn>
              <a:cxn ang="0">
                <a:pos x="17" y="11"/>
              </a:cxn>
              <a:cxn ang="0">
                <a:pos x="10" y="2"/>
              </a:cxn>
              <a:cxn ang="0">
                <a:pos x="3" y="11"/>
              </a:cxn>
            </a:cxnLst>
            <a:rect l="0" t="0" r="r" b="b"/>
            <a:pathLst>
              <a:path w="20" h="23">
                <a:moveTo>
                  <a:pt x="20" y="11"/>
                </a:moveTo>
                <a:cubicBezTo>
                  <a:pt x="20" y="19"/>
                  <a:pt x="16" y="23"/>
                  <a:pt x="10" y="23"/>
                </a:cubicBezTo>
                <a:cubicBezTo>
                  <a:pt x="4" y="23"/>
                  <a:pt x="0" y="19"/>
                  <a:pt x="0" y="11"/>
                </a:cubicBezTo>
                <a:cubicBezTo>
                  <a:pt x="0" y="4"/>
                  <a:pt x="4" y="0"/>
                  <a:pt x="10" y="0"/>
                </a:cubicBezTo>
                <a:cubicBezTo>
                  <a:pt x="16" y="0"/>
                  <a:pt x="20" y="4"/>
                  <a:pt x="20" y="11"/>
                </a:cubicBezTo>
                <a:close/>
                <a:moveTo>
                  <a:pt x="3" y="11"/>
                </a:moveTo>
                <a:cubicBezTo>
                  <a:pt x="3" y="18"/>
                  <a:pt x="6" y="21"/>
                  <a:pt x="10" y="21"/>
                </a:cubicBezTo>
                <a:cubicBezTo>
                  <a:pt x="14" y="21"/>
                  <a:pt x="17" y="18"/>
                  <a:pt x="17" y="11"/>
                </a:cubicBezTo>
                <a:cubicBezTo>
                  <a:pt x="17" y="5"/>
                  <a:pt x="14" y="2"/>
                  <a:pt x="10" y="2"/>
                </a:cubicBezTo>
                <a:cubicBezTo>
                  <a:pt x="6" y="2"/>
                  <a:pt x="3" y="5"/>
                  <a:pt x="3" y="1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14" name="Freeform 270"/>
          <p:cNvSpPr/>
          <p:nvPr/>
        </p:nvSpPr>
        <p:spPr bwMode="auto">
          <a:xfrm>
            <a:off x="7989888" y="4194175"/>
            <a:ext cx="63500" cy="85725"/>
          </a:xfrm>
          <a:custGeom>
            <a:avLst/>
            <a:gdLst/>
            <a:ahLst/>
            <a:cxnLst>
              <a:cxn ang="0">
                <a:pos x="17" y="7"/>
              </a:cxn>
              <a:cxn ang="0">
                <a:pos x="17" y="23"/>
              </a:cxn>
              <a:cxn ang="0">
                <a:pos x="14" y="23"/>
              </a:cxn>
              <a:cxn ang="0">
                <a:pos x="14" y="7"/>
              </a:cxn>
              <a:cxn ang="0">
                <a:pos x="10" y="2"/>
              </a:cxn>
              <a:cxn ang="0">
                <a:pos x="3" y="6"/>
              </a:cxn>
              <a:cxn ang="0">
                <a:pos x="3" y="23"/>
              </a:cxn>
              <a:cxn ang="0">
                <a:pos x="0" y="23"/>
              </a:cxn>
              <a:cxn ang="0">
                <a:pos x="0" y="0"/>
              </a:cxn>
              <a:cxn ang="0">
                <a:pos x="2" y="0"/>
              </a:cxn>
              <a:cxn ang="0">
                <a:pos x="3" y="4"/>
              </a:cxn>
              <a:cxn ang="0">
                <a:pos x="10" y="0"/>
              </a:cxn>
              <a:cxn ang="0">
                <a:pos x="17" y="7"/>
              </a:cxn>
            </a:cxnLst>
            <a:rect l="0" t="0" r="r" b="b"/>
            <a:pathLst>
              <a:path w="17" h="23">
                <a:moveTo>
                  <a:pt x="17" y="7"/>
                </a:moveTo>
                <a:cubicBezTo>
                  <a:pt x="17" y="23"/>
                  <a:pt x="17" y="23"/>
                  <a:pt x="17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3" y="2"/>
                  <a:pt x="10" y="2"/>
                </a:cubicBezTo>
                <a:cubicBezTo>
                  <a:pt x="7" y="2"/>
                  <a:pt x="5" y="3"/>
                  <a:pt x="3" y="6"/>
                </a:cubicBezTo>
                <a:cubicBezTo>
                  <a:pt x="3" y="23"/>
                  <a:pt x="3" y="23"/>
                  <a:pt x="3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4"/>
                  <a:pt x="3" y="4"/>
                  <a:pt x="3" y="4"/>
                </a:cubicBezTo>
                <a:cubicBezTo>
                  <a:pt x="4" y="1"/>
                  <a:pt x="7" y="0"/>
                  <a:pt x="10" y="0"/>
                </a:cubicBezTo>
                <a:cubicBezTo>
                  <a:pt x="14" y="0"/>
                  <a:pt x="17" y="2"/>
                  <a:pt x="17" y="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15" name="Freeform 271"/>
          <p:cNvSpPr/>
          <p:nvPr/>
        </p:nvSpPr>
        <p:spPr bwMode="auto">
          <a:xfrm>
            <a:off x="8075613" y="4194175"/>
            <a:ext cx="60325" cy="85725"/>
          </a:xfrm>
          <a:custGeom>
            <a:avLst/>
            <a:gdLst/>
            <a:ahLst/>
            <a:cxnLst>
              <a:cxn ang="0">
                <a:pos x="16" y="2"/>
              </a:cxn>
              <a:cxn ang="0">
                <a:pos x="14" y="4"/>
              </a:cxn>
              <a:cxn ang="0">
                <a:pos x="8" y="2"/>
              </a:cxn>
              <a:cxn ang="0">
                <a:pos x="3" y="5"/>
              </a:cxn>
              <a:cxn ang="0">
                <a:pos x="9" y="10"/>
              </a:cxn>
              <a:cxn ang="0">
                <a:pos x="16" y="17"/>
              </a:cxn>
              <a:cxn ang="0">
                <a:pos x="8" y="23"/>
              </a:cxn>
              <a:cxn ang="0">
                <a:pos x="0" y="20"/>
              </a:cxn>
              <a:cxn ang="0">
                <a:pos x="1" y="19"/>
              </a:cxn>
              <a:cxn ang="0">
                <a:pos x="8" y="21"/>
              </a:cxn>
              <a:cxn ang="0">
                <a:pos x="13" y="17"/>
              </a:cxn>
              <a:cxn ang="0">
                <a:pos x="7" y="12"/>
              </a:cxn>
              <a:cxn ang="0">
                <a:pos x="1" y="5"/>
              </a:cxn>
              <a:cxn ang="0">
                <a:pos x="8" y="0"/>
              </a:cxn>
              <a:cxn ang="0">
                <a:pos x="16" y="2"/>
              </a:cxn>
            </a:cxnLst>
            <a:rect l="0" t="0" r="r" b="b"/>
            <a:pathLst>
              <a:path w="16" h="23">
                <a:moveTo>
                  <a:pt x="16" y="2"/>
                </a:moveTo>
                <a:cubicBezTo>
                  <a:pt x="14" y="4"/>
                  <a:pt x="14" y="4"/>
                  <a:pt x="14" y="4"/>
                </a:cubicBezTo>
                <a:cubicBezTo>
                  <a:pt x="12" y="2"/>
                  <a:pt x="11" y="2"/>
                  <a:pt x="8" y="2"/>
                </a:cubicBezTo>
                <a:cubicBezTo>
                  <a:pt x="5" y="2"/>
                  <a:pt x="3" y="3"/>
                  <a:pt x="3" y="5"/>
                </a:cubicBezTo>
                <a:cubicBezTo>
                  <a:pt x="3" y="8"/>
                  <a:pt x="5" y="9"/>
                  <a:pt x="9" y="10"/>
                </a:cubicBezTo>
                <a:cubicBezTo>
                  <a:pt x="14" y="11"/>
                  <a:pt x="16" y="13"/>
                  <a:pt x="16" y="17"/>
                </a:cubicBezTo>
                <a:cubicBezTo>
                  <a:pt x="16" y="21"/>
                  <a:pt x="12" y="23"/>
                  <a:pt x="8" y="23"/>
                </a:cubicBezTo>
                <a:cubicBezTo>
                  <a:pt x="4" y="23"/>
                  <a:pt x="2" y="22"/>
                  <a:pt x="0" y="20"/>
                </a:cubicBezTo>
                <a:cubicBezTo>
                  <a:pt x="1" y="19"/>
                  <a:pt x="1" y="19"/>
                  <a:pt x="1" y="19"/>
                </a:cubicBezTo>
                <a:cubicBezTo>
                  <a:pt x="3" y="20"/>
                  <a:pt x="5" y="21"/>
                  <a:pt x="8" y="21"/>
                </a:cubicBezTo>
                <a:cubicBezTo>
                  <a:pt x="11" y="21"/>
                  <a:pt x="13" y="20"/>
                  <a:pt x="13" y="17"/>
                </a:cubicBezTo>
                <a:cubicBezTo>
                  <a:pt x="13" y="14"/>
                  <a:pt x="12" y="13"/>
                  <a:pt x="7" y="12"/>
                </a:cubicBezTo>
                <a:cubicBezTo>
                  <a:pt x="3" y="10"/>
                  <a:pt x="1" y="9"/>
                  <a:pt x="1" y="5"/>
                </a:cubicBezTo>
                <a:cubicBezTo>
                  <a:pt x="1" y="2"/>
                  <a:pt x="4" y="0"/>
                  <a:pt x="8" y="0"/>
                </a:cubicBezTo>
                <a:cubicBezTo>
                  <a:pt x="11" y="0"/>
                  <a:pt x="13" y="0"/>
                  <a:pt x="16" y="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16" name="Freeform 272"/>
          <p:cNvSpPr>
            <a:spLocks noEditPoints="1"/>
          </p:cNvSpPr>
          <p:nvPr/>
        </p:nvSpPr>
        <p:spPr bwMode="auto">
          <a:xfrm>
            <a:off x="8154988" y="4194175"/>
            <a:ext cx="66675" cy="85725"/>
          </a:xfrm>
          <a:custGeom>
            <a:avLst/>
            <a:gdLst/>
            <a:ahLst/>
            <a:cxnLst>
              <a:cxn ang="0">
                <a:pos x="18" y="12"/>
              </a:cxn>
              <a:cxn ang="0">
                <a:pos x="3" y="12"/>
              </a:cxn>
              <a:cxn ang="0">
                <a:pos x="10" y="21"/>
              </a:cxn>
              <a:cxn ang="0">
                <a:pos x="16" y="19"/>
              </a:cxn>
              <a:cxn ang="0">
                <a:pos x="17" y="21"/>
              </a:cxn>
              <a:cxn ang="0">
                <a:pos x="10" y="23"/>
              </a:cxn>
              <a:cxn ang="0">
                <a:pos x="0" y="12"/>
              </a:cxn>
              <a:cxn ang="0">
                <a:pos x="9" y="0"/>
              </a:cxn>
              <a:cxn ang="0">
                <a:pos x="18" y="11"/>
              </a:cxn>
              <a:cxn ang="0">
                <a:pos x="18" y="12"/>
              </a:cxn>
              <a:cxn ang="0">
                <a:pos x="16" y="10"/>
              </a:cxn>
              <a:cxn ang="0">
                <a:pos x="9" y="2"/>
              </a:cxn>
              <a:cxn ang="0">
                <a:pos x="3" y="10"/>
              </a:cxn>
              <a:cxn ang="0">
                <a:pos x="16" y="10"/>
              </a:cxn>
            </a:cxnLst>
            <a:rect l="0" t="0" r="r" b="b"/>
            <a:pathLst>
              <a:path w="18" h="23">
                <a:moveTo>
                  <a:pt x="18" y="12"/>
                </a:moveTo>
                <a:cubicBezTo>
                  <a:pt x="3" y="12"/>
                  <a:pt x="3" y="12"/>
                  <a:pt x="3" y="12"/>
                </a:cubicBezTo>
                <a:cubicBezTo>
                  <a:pt x="3" y="19"/>
                  <a:pt x="6" y="21"/>
                  <a:pt x="10" y="21"/>
                </a:cubicBezTo>
                <a:cubicBezTo>
                  <a:pt x="12" y="21"/>
                  <a:pt x="14" y="20"/>
                  <a:pt x="16" y="19"/>
                </a:cubicBezTo>
                <a:cubicBezTo>
                  <a:pt x="17" y="21"/>
                  <a:pt x="17" y="21"/>
                  <a:pt x="17" y="21"/>
                </a:cubicBezTo>
                <a:cubicBezTo>
                  <a:pt x="15" y="22"/>
                  <a:pt x="13" y="23"/>
                  <a:pt x="10" y="23"/>
                </a:cubicBezTo>
                <a:cubicBezTo>
                  <a:pt x="4" y="23"/>
                  <a:pt x="0" y="19"/>
                  <a:pt x="0" y="12"/>
                </a:cubicBezTo>
                <a:cubicBezTo>
                  <a:pt x="0" y="4"/>
                  <a:pt x="4" y="0"/>
                  <a:pt x="9" y="0"/>
                </a:cubicBezTo>
                <a:cubicBezTo>
                  <a:pt x="15" y="0"/>
                  <a:pt x="18" y="4"/>
                  <a:pt x="18" y="11"/>
                </a:cubicBezTo>
                <a:cubicBezTo>
                  <a:pt x="18" y="11"/>
                  <a:pt x="18" y="12"/>
                  <a:pt x="18" y="12"/>
                </a:cubicBezTo>
                <a:close/>
                <a:moveTo>
                  <a:pt x="16" y="10"/>
                </a:moveTo>
                <a:cubicBezTo>
                  <a:pt x="16" y="5"/>
                  <a:pt x="14" y="2"/>
                  <a:pt x="9" y="2"/>
                </a:cubicBezTo>
                <a:cubicBezTo>
                  <a:pt x="6" y="2"/>
                  <a:pt x="3" y="4"/>
                  <a:pt x="3" y="10"/>
                </a:cubicBezTo>
                <a:cubicBezTo>
                  <a:pt x="16" y="10"/>
                  <a:pt x="16" y="10"/>
                  <a:pt x="16" y="1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17" name="Freeform 273"/>
          <p:cNvSpPr>
            <a:spLocks noEditPoints="1"/>
          </p:cNvSpPr>
          <p:nvPr/>
        </p:nvSpPr>
        <p:spPr bwMode="auto">
          <a:xfrm>
            <a:off x="8243888" y="4194175"/>
            <a:ext cx="68263" cy="119063"/>
          </a:xfrm>
          <a:custGeom>
            <a:avLst/>
            <a:gdLst/>
            <a:ahLst/>
            <a:cxnLst>
              <a:cxn ang="0">
                <a:pos x="18" y="32"/>
              </a:cxn>
              <a:cxn ang="0">
                <a:pos x="15" y="31"/>
              </a:cxn>
              <a:cxn ang="0">
                <a:pos x="15" y="20"/>
              </a:cxn>
              <a:cxn ang="0">
                <a:pos x="8" y="23"/>
              </a:cxn>
              <a:cxn ang="0">
                <a:pos x="0" y="12"/>
              </a:cxn>
              <a:cxn ang="0">
                <a:pos x="9" y="0"/>
              </a:cxn>
              <a:cxn ang="0">
                <a:pos x="15" y="3"/>
              </a:cxn>
              <a:cxn ang="0">
                <a:pos x="15" y="0"/>
              </a:cxn>
              <a:cxn ang="0">
                <a:pos x="18" y="0"/>
              </a:cxn>
              <a:cxn ang="0">
                <a:pos x="18" y="32"/>
              </a:cxn>
              <a:cxn ang="0">
                <a:pos x="15" y="17"/>
              </a:cxn>
              <a:cxn ang="0">
                <a:pos x="15" y="5"/>
              </a:cxn>
              <a:cxn ang="0">
                <a:pos x="9" y="2"/>
              </a:cxn>
              <a:cxn ang="0">
                <a:pos x="2" y="11"/>
              </a:cxn>
              <a:cxn ang="0">
                <a:pos x="9" y="21"/>
              </a:cxn>
              <a:cxn ang="0">
                <a:pos x="15" y="17"/>
              </a:cxn>
            </a:cxnLst>
            <a:rect l="0" t="0" r="r" b="b"/>
            <a:pathLst>
              <a:path w="18" h="32">
                <a:moveTo>
                  <a:pt x="18" y="32"/>
                </a:moveTo>
                <a:cubicBezTo>
                  <a:pt x="15" y="31"/>
                  <a:pt x="15" y="31"/>
                  <a:pt x="15" y="31"/>
                </a:cubicBezTo>
                <a:cubicBezTo>
                  <a:pt x="15" y="20"/>
                  <a:pt x="15" y="20"/>
                  <a:pt x="15" y="20"/>
                </a:cubicBezTo>
                <a:cubicBezTo>
                  <a:pt x="14" y="22"/>
                  <a:pt x="11" y="23"/>
                  <a:pt x="8" y="23"/>
                </a:cubicBezTo>
                <a:cubicBezTo>
                  <a:pt x="3" y="23"/>
                  <a:pt x="0" y="19"/>
                  <a:pt x="0" y="12"/>
                </a:cubicBezTo>
                <a:cubicBezTo>
                  <a:pt x="0" y="4"/>
                  <a:pt x="3" y="0"/>
                  <a:pt x="9" y="0"/>
                </a:cubicBezTo>
                <a:cubicBezTo>
                  <a:pt x="12" y="0"/>
                  <a:pt x="14" y="1"/>
                  <a:pt x="15" y="3"/>
                </a:cubicBezTo>
                <a:cubicBezTo>
                  <a:pt x="15" y="0"/>
                  <a:pt x="15" y="0"/>
                  <a:pt x="15" y="0"/>
                </a:cubicBezTo>
                <a:cubicBezTo>
                  <a:pt x="18" y="0"/>
                  <a:pt x="18" y="0"/>
                  <a:pt x="18" y="0"/>
                </a:cubicBezTo>
                <a:lnTo>
                  <a:pt x="18" y="32"/>
                </a:lnTo>
                <a:close/>
                <a:moveTo>
                  <a:pt x="15" y="17"/>
                </a:moveTo>
                <a:cubicBezTo>
                  <a:pt x="15" y="5"/>
                  <a:pt x="15" y="5"/>
                  <a:pt x="15" y="5"/>
                </a:cubicBezTo>
                <a:cubicBezTo>
                  <a:pt x="14" y="3"/>
                  <a:pt x="12" y="2"/>
                  <a:pt x="9" y="2"/>
                </a:cubicBezTo>
                <a:cubicBezTo>
                  <a:pt x="5" y="2"/>
                  <a:pt x="2" y="5"/>
                  <a:pt x="2" y="11"/>
                </a:cubicBezTo>
                <a:cubicBezTo>
                  <a:pt x="2" y="18"/>
                  <a:pt x="5" y="21"/>
                  <a:pt x="9" y="21"/>
                </a:cubicBezTo>
                <a:cubicBezTo>
                  <a:pt x="12" y="21"/>
                  <a:pt x="13" y="20"/>
                  <a:pt x="15" y="1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18" name="Freeform 274"/>
          <p:cNvSpPr/>
          <p:nvPr/>
        </p:nvSpPr>
        <p:spPr bwMode="auto">
          <a:xfrm>
            <a:off x="8345488" y="4194175"/>
            <a:ext cx="60325" cy="85725"/>
          </a:xfrm>
          <a:custGeom>
            <a:avLst/>
            <a:gdLst/>
            <a:ahLst/>
            <a:cxnLst>
              <a:cxn ang="0">
                <a:pos x="14" y="23"/>
              </a:cxn>
              <a:cxn ang="0">
                <a:pos x="13" y="19"/>
              </a:cxn>
              <a:cxn ang="0">
                <a:pos x="6" y="23"/>
              </a:cxn>
              <a:cxn ang="0">
                <a:pos x="0" y="16"/>
              </a:cxn>
              <a:cxn ang="0">
                <a:pos x="0" y="0"/>
              </a:cxn>
              <a:cxn ang="0">
                <a:pos x="2" y="0"/>
              </a:cxn>
              <a:cxn ang="0">
                <a:pos x="2" y="16"/>
              </a:cxn>
              <a:cxn ang="0">
                <a:pos x="7" y="21"/>
              </a:cxn>
              <a:cxn ang="0">
                <a:pos x="13" y="17"/>
              </a:cxn>
              <a:cxn ang="0">
                <a:pos x="13" y="0"/>
              </a:cxn>
              <a:cxn ang="0">
                <a:pos x="16" y="0"/>
              </a:cxn>
              <a:cxn ang="0">
                <a:pos x="16" y="23"/>
              </a:cxn>
              <a:cxn ang="0">
                <a:pos x="14" y="23"/>
              </a:cxn>
            </a:cxnLst>
            <a:rect l="0" t="0" r="r" b="b"/>
            <a:pathLst>
              <a:path w="16" h="23">
                <a:moveTo>
                  <a:pt x="14" y="23"/>
                </a:moveTo>
                <a:cubicBezTo>
                  <a:pt x="13" y="19"/>
                  <a:pt x="13" y="19"/>
                  <a:pt x="13" y="19"/>
                </a:cubicBezTo>
                <a:cubicBezTo>
                  <a:pt x="12" y="22"/>
                  <a:pt x="10" y="23"/>
                  <a:pt x="6" y="23"/>
                </a:cubicBezTo>
                <a:cubicBezTo>
                  <a:pt x="2" y="23"/>
                  <a:pt x="0" y="21"/>
                  <a:pt x="0" y="16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20"/>
                  <a:pt x="4" y="21"/>
                  <a:pt x="7" y="21"/>
                </a:cubicBezTo>
                <a:cubicBezTo>
                  <a:pt x="10" y="21"/>
                  <a:pt x="12" y="19"/>
                  <a:pt x="13" y="17"/>
                </a:cubicBezTo>
                <a:cubicBezTo>
                  <a:pt x="13" y="0"/>
                  <a:pt x="13" y="0"/>
                  <a:pt x="13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23"/>
                  <a:pt x="16" y="23"/>
                  <a:pt x="16" y="23"/>
                </a:cubicBezTo>
                <a:lnTo>
                  <a:pt x="14" y="2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19" name="Freeform 275"/>
          <p:cNvSpPr>
            <a:spLocks noEditPoints="1"/>
          </p:cNvSpPr>
          <p:nvPr/>
        </p:nvSpPr>
        <p:spPr bwMode="auto">
          <a:xfrm>
            <a:off x="8431213" y="4194175"/>
            <a:ext cx="68263" cy="85725"/>
          </a:xfrm>
          <a:custGeom>
            <a:avLst/>
            <a:gdLst/>
            <a:ahLst/>
            <a:cxnLst>
              <a:cxn ang="0">
                <a:pos x="16" y="18"/>
              </a:cxn>
              <a:cxn ang="0">
                <a:pos x="18" y="22"/>
              </a:cxn>
              <a:cxn ang="0">
                <a:pos x="18" y="23"/>
              </a:cxn>
              <a:cxn ang="0">
                <a:pos x="14" y="19"/>
              </a:cxn>
              <a:cxn ang="0">
                <a:pos x="7" y="23"/>
              </a:cxn>
              <a:cxn ang="0">
                <a:pos x="0" y="17"/>
              </a:cxn>
              <a:cxn ang="0">
                <a:pos x="9" y="9"/>
              </a:cxn>
              <a:cxn ang="0">
                <a:pos x="14" y="9"/>
              </a:cxn>
              <a:cxn ang="0">
                <a:pos x="14" y="7"/>
              </a:cxn>
              <a:cxn ang="0">
                <a:pos x="8" y="2"/>
              </a:cxn>
              <a:cxn ang="0">
                <a:pos x="2" y="3"/>
              </a:cxn>
              <a:cxn ang="0">
                <a:pos x="2" y="1"/>
              </a:cxn>
              <a:cxn ang="0">
                <a:pos x="9" y="0"/>
              </a:cxn>
              <a:cxn ang="0">
                <a:pos x="16" y="7"/>
              </a:cxn>
              <a:cxn ang="0">
                <a:pos x="16" y="18"/>
              </a:cxn>
              <a:cxn ang="0">
                <a:pos x="14" y="17"/>
              </a:cxn>
              <a:cxn ang="0">
                <a:pos x="14" y="11"/>
              </a:cxn>
              <a:cxn ang="0">
                <a:pos x="10" y="11"/>
              </a:cxn>
              <a:cxn ang="0">
                <a:pos x="3" y="16"/>
              </a:cxn>
              <a:cxn ang="0">
                <a:pos x="7" y="21"/>
              </a:cxn>
              <a:cxn ang="0">
                <a:pos x="14" y="17"/>
              </a:cxn>
            </a:cxnLst>
            <a:rect l="0" t="0" r="r" b="b"/>
            <a:pathLst>
              <a:path w="18" h="23">
                <a:moveTo>
                  <a:pt x="16" y="18"/>
                </a:moveTo>
                <a:cubicBezTo>
                  <a:pt x="16" y="20"/>
                  <a:pt x="17" y="21"/>
                  <a:pt x="18" y="22"/>
                </a:cubicBezTo>
                <a:cubicBezTo>
                  <a:pt x="18" y="23"/>
                  <a:pt x="18" y="23"/>
                  <a:pt x="18" y="23"/>
                </a:cubicBezTo>
                <a:cubicBezTo>
                  <a:pt x="16" y="23"/>
                  <a:pt x="14" y="22"/>
                  <a:pt x="14" y="19"/>
                </a:cubicBezTo>
                <a:cubicBezTo>
                  <a:pt x="12" y="22"/>
                  <a:pt x="10" y="23"/>
                  <a:pt x="7" y="23"/>
                </a:cubicBezTo>
                <a:cubicBezTo>
                  <a:pt x="3" y="23"/>
                  <a:pt x="0" y="21"/>
                  <a:pt x="0" y="17"/>
                </a:cubicBezTo>
                <a:cubicBezTo>
                  <a:pt x="0" y="12"/>
                  <a:pt x="3" y="9"/>
                  <a:pt x="9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2" y="2"/>
                  <a:pt x="8" y="2"/>
                </a:cubicBezTo>
                <a:cubicBezTo>
                  <a:pt x="7" y="2"/>
                  <a:pt x="4" y="2"/>
                  <a:pt x="2" y="3"/>
                </a:cubicBezTo>
                <a:cubicBezTo>
                  <a:pt x="2" y="1"/>
                  <a:pt x="2" y="1"/>
                  <a:pt x="2" y="1"/>
                </a:cubicBezTo>
                <a:cubicBezTo>
                  <a:pt x="4" y="0"/>
                  <a:pt x="6" y="0"/>
                  <a:pt x="9" y="0"/>
                </a:cubicBezTo>
                <a:cubicBezTo>
                  <a:pt x="14" y="0"/>
                  <a:pt x="16" y="2"/>
                  <a:pt x="16" y="7"/>
                </a:cubicBezTo>
                <a:lnTo>
                  <a:pt x="16" y="18"/>
                </a:lnTo>
                <a:close/>
                <a:moveTo>
                  <a:pt x="14" y="17"/>
                </a:moveTo>
                <a:cubicBezTo>
                  <a:pt x="14" y="11"/>
                  <a:pt x="14" y="11"/>
                  <a:pt x="14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5" y="11"/>
                  <a:pt x="3" y="13"/>
                  <a:pt x="3" y="16"/>
                </a:cubicBezTo>
                <a:cubicBezTo>
                  <a:pt x="3" y="20"/>
                  <a:pt x="4" y="21"/>
                  <a:pt x="7" y="21"/>
                </a:cubicBezTo>
                <a:cubicBezTo>
                  <a:pt x="10" y="21"/>
                  <a:pt x="12" y="20"/>
                  <a:pt x="14" y="1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20" name="Freeform 276"/>
          <p:cNvSpPr/>
          <p:nvPr/>
        </p:nvSpPr>
        <p:spPr bwMode="auto">
          <a:xfrm>
            <a:off x="8513763" y="4171950"/>
            <a:ext cx="52388" cy="107950"/>
          </a:xfrm>
          <a:custGeom>
            <a:avLst/>
            <a:gdLst/>
            <a:ahLst/>
            <a:cxnLst>
              <a:cxn ang="0">
                <a:pos x="14" y="28"/>
              </a:cxn>
              <a:cxn ang="0">
                <a:pos x="9" y="29"/>
              </a:cxn>
              <a:cxn ang="0">
                <a:pos x="3" y="23"/>
              </a:cxn>
              <a:cxn ang="0">
                <a:pos x="3" y="8"/>
              </a:cxn>
              <a:cxn ang="0">
                <a:pos x="0" y="8"/>
              </a:cxn>
              <a:cxn ang="0">
                <a:pos x="0" y="6"/>
              </a:cxn>
              <a:cxn ang="0">
                <a:pos x="3" y="6"/>
              </a:cxn>
              <a:cxn ang="0">
                <a:pos x="3" y="1"/>
              </a:cxn>
              <a:cxn ang="0">
                <a:pos x="6" y="0"/>
              </a:cxn>
              <a:cxn ang="0">
                <a:pos x="6" y="6"/>
              </a:cxn>
              <a:cxn ang="0">
                <a:pos x="12" y="6"/>
              </a:cxn>
              <a:cxn ang="0">
                <a:pos x="12" y="8"/>
              </a:cxn>
              <a:cxn ang="0">
                <a:pos x="6" y="8"/>
              </a:cxn>
              <a:cxn ang="0">
                <a:pos x="6" y="23"/>
              </a:cxn>
              <a:cxn ang="0">
                <a:pos x="9" y="27"/>
              </a:cxn>
              <a:cxn ang="0">
                <a:pos x="13" y="26"/>
              </a:cxn>
              <a:cxn ang="0">
                <a:pos x="14" y="28"/>
              </a:cxn>
            </a:cxnLst>
            <a:rect l="0" t="0" r="r" b="b"/>
            <a:pathLst>
              <a:path w="14" h="29">
                <a:moveTo>
                  <a:pt x="14" y="28"/>
                </a:moveTo>
                <a:cubicBezTo>
                  <a:pt x="12" y="29"/>
                  <a:pt x="11" y="29"/>
                  <a:pt x="9" y="29"/>
                </a:cubicBezTo>
                <a:cubicBezTo>
                  <a:pt x="6" y="29"/>
                  <a:pt x="3" y="27"/>
                  <a:pt x="3" y="23"/>
                </a:cubicBezTo>
                <a:cubicBezTo>
                  <a:pt x="3" y="8"/>
                  <a:pt x="3" y="8"/>
                  <a:pt x="3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6"/>
                  <a:pt x="0" y="6"/>
                  <a:pt x="0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1"/>
                  <a:pt x="3" y="1"/>
                  <a:pt x="3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6"/>
                  <a:pt x="6" y="6"/>
                  <a:pt x="6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8"/>
                  <a:pt x="12" y="8"/>
                  <a:pt x="12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6"/>
                  <a:pt x="7" y="27"/>
                  <a:pt x="9" y="27"/>
                </a:cubicBezTo>
                <a:cubicBezTo>
                  <a:pt x="11" y="27"/>
                  <a:pt x="12" y="27"/>
                  <a:pt x="13" y="26"/>
                </a:cubicBezTo>
                <a:lnTo>
                  <a:pt x="14" y="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21" name="Oval 277"/>
          <p:cNvSpPr>
            <a:spLocks noChangeArrowheads="1"/>
          </p:cNvSpPr>
          <p:nvPr/>
        </p:nvSpPr>
        <p:spPr bwMode="auto">
          <a:xfrm>
            <a:off x="8574088" y="4265613"/>
            <a:ext cx="15875" cy="1428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22" name="Rectangle 278"/>
          <p:cNvSpPr>
            <a:spLocks noChangeArrowheads="1"/>
          </p:cNvSpPr>
          <p:nvPr/>
        </p:nvSpPr>
        <p:spPr bwMode="auto">
          <a:xfrm>
            <a:off x="3324225" y="3275013"/>
            <a:ext cx="646113" cy="1320800"/>
          </a:xfrm>
          <a:prstGeom prst="rect">
            <a:avLst/>
          </a:prstGeom>
          <a:solidFill>
            <a:srgbClr val="B70E0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23" name="Rectangle 279"/>
          <p:cNvSpPr>
            <a:spLocks noChangeArrowheads="1"/>
          </p:cNvSpPr>
          <p:nvPr/>
        </p:nvSpPr>
        <p:spPr bwMode="auto">
          <a:xfrm>
            <a:off x="6145213" y="3275013"/>
            <a:ext cx="644525" cy="1320800"/>
          </a:xfrm>
          <a:prstGeom prst="rect">
            <a:avLst/>
          </a:prstGeom>
          <a:solidFill>
            <a:srgbClr val="FF8F0D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24" name="Freeform 280"/>
          <p:cNvSpPr>
            <a:spLocks noEditPoints="1"/>
          </p:cNvSpPr>
          <p:nvPr/>
        </p:nvSpPr>
        <p:spPr bwMode="auto">
          <a:xfrm>
            <a:off x="3384550" y="3417888"/>
            <a:ext cx="247650" cy="393700"/>
          </a:xfrm>
          <a:custGeom>
            <a:avLst/>
            <a:gdLst/>
            <a:ahLst/>
            <a:cxnLst>
              <a:cxn ang="0">
                <a:pos x="66" y="69"/>
              </a:cxn>
              <a:cxn ang="0">
                <a:pos x="34" y="105"/>
              </a:cxn>
              <a:cxn ang="0">
                <a:pos x="0" y="56"/>
              </a:cxn>
              <a:cxn ang="0">
                <a:pos x="38" y="0"/>
              </a:cxn>
              <a:cxn ang="0">
                <a:pos x="59" y="6"/>
              </a:cxn>
              <a:cxn ang="0">
                <a:pos x="54" y="15"/>
              </a:cxn>
              <a:cxn ang="0">
                <a:pos x="38" y="10"/>
              </a:cxn>
              <a:cxn ang="0">
                <a:pos x="13" y="50"/>
              </a:cxn>
              <a:cxn ang="0">
                <a:pos x="38" y="37"/>
              </a:cxn>
              <a:cxn ang="0">
                <a:pos x="66" y="69"/>
              </a:cxn>
              <a:cxn ang="0">
                <a:pos x="53" y="69"/>
              </a:cxn>
              <a:cxn ang="0">
                <a:pos x="36" y="47"/>
              </a:cxn>
              <a:cxn ang="0">
                <a:pos x="13" y="61"/>
              </a:cxn>
              <a:cxn ang="0">
                <a:pos x="34" y="95"/>
              </a:cxn>
              <a:cxn ang="0">
                <a:pos x="53" y="69"/>
              </a:cxn>
            </a:cxnLst>
            <a:rect l="0" t="0" r="r" b="b"/>
            <a:pathLst>
              <a:path w="66" h="105">
                <a:moveTo>
                  <a:pt x="66" y="69"/>
                </a:moveTo>
                <a:cubicBezTo>
                  <a:pt x="66" y="91"/>
                  <a:pt x="52" y="105"/>
                  <a:pt x="34" y="105"/>
                </a:cubicBezTo>
                <a:cubicBezTo>
                  <a:pt x="9" y="105"/>
                  <a:pt x="0" y="85"/>
                  <a:pt x="0" y="56"/>
                </a:cubicBezTo>
                <a:cubicBezTo>
                  <a:pt x="0" y="22"/>
                  <a:pt x="15" y="0"/>
                  <a:pt x="38" y="0"/>
                </a:cubicBezTo>
                <a:cubicBezTo>
                  <a:pt x="46" y="0"/>
                  <a:pt x="53" y="2"/>
                  <a:pt x="59" y="6"/>
                </a:cubicBezTo>
                <a:cubicBezTo>
                  <a:pt x="54" y="15"/>
                  <a:pt x="54" y="15"/>
                  <a:pt x="54" y="15"/>
                </a:cubicBezTo>
                <a:cubicBezTo>
                  <a:pt x="49" y="12"/>
                  <a:pt x="44" y="10"/>
                  <a:pt x="38" y="10"/>
                </a:cubicBezTo>
                <a:cubicBezTo>
                  <a:pt x="23" y="10"/>
                  <a:pt x="14" y="26"/>
                  <a:pt x="13" y="50"/>
                </a:cubicBezTo>
                <a:cubicBezTo>
                  <a:pt x="20" y="41"/>
                  <a:pt x="28" y="37"/>
                  <a:pt x="38" y="37"/>
                </a:cubicBezTo>
                <a:cubicBezTo>
                  <a:pt x="53" y="37"/>
                  <a:pt x="66" y="47"/>
                  <a:pt x="66" y="69"/>
                </a:cubicBezTo>
                <a:close/>
                <a:moveTo>
                  <a:pt x="53" y="69"/>
                </a:moveTo>
                <a:cubicBezTo>
                  <a:pt x="53" y="53"/>
                  <a:pt x="46" y="47"/>
                  <a:pt x="36" y="47"/>
                </a:cubicBezTo>
                <a:cubicBezTo>
                  <a:pt x="26" y="47"/>
                  <a:pt x="18" y="53"/>
                  <a:pt x="13" y="61"/>
                </a:cubicBezTo>
                <a:cubicBezTo>
                  <a:pt x="14" y="84"/>
                  <a:pt x="20" y="95"/>
                  <a:pt x="34" y="95"/>
                </a:cubicBezTo>
                <a:cubicBezTo>
                  <a:pt x="46" y="95"/>
                  <a:pt x="53" y="85"/>
                  <a:pt x="53" y="6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25" name="Freeform 281"/>
          <p:cNvSpPr/>
          <p:nvPr/>
        </p:nvSpPr>
        <p:spPr bwMode="auto">
          <a:xfrm>
            <a:off x="3673475" y="3424238"/>
            <a:ext cx="239713" cy="387350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9" y="41"/>
              </a:cxn>
              <a:cxn ang="0">
                <a:pos x="35" y="37"/>
              </a:cxn>
              <a:cxn ang="0">
                <a:pos x="64" y="69"/>
              </a:cxn>
              <a:cxn ang="0">
                <a:pos x="29" y="103"/>
              </a:cxn>
              <a:cxn ang="0">
                <a:pos x="0" y="90"/>
              </a:cxn>
              <a:cxn ang="0">
                <a:pos x="7" y="83"/>
              </a:cxn>
              <a:cxn ang="0">
                <a:pos x="29" y="93"/>
              </a:cxn>
              <a:cxn ang="0">
                <a:pos x="51" y="68"/>
              </a:cxn>
              <a:cxn ang="0">
                <a:pos x="31" y="47"/>
              </a:cxn>
              <a:cxn ang="0">
                <a:pos x="16" y="50"/>
              </a:cxn>
              <a:cxn ang="0">
                <a:pos x="6" y="50"/>
              </a:cxn>
              <a:cxn ang="0">
                <a:pos x="6" y="0"/>
              </a:cxn>
              <a:cxn ang="0">
                <a:pos x="61" y="0"/>
              </a:cxn>
              <a:cxn ang="0">
                <a:pos x="59" y="10"/>
              </a:cxn>
              <a:cxn ang="0">
                <a:pos x="19" y="10"/>
              </a:cxn>
            </a:cxnLst>
            <a:rect l="0" t="0" r="r" b="b"/>
            <a:pathLst>
              <a:path w="64" h="103">
                <a:moveTo>
                  <a:pt x="19" y="10"/>
                </a:moveTo>
                <a:cubicBezTo>
                  <a:pt x="19" y="41"/>
                  <a:pt x="19" y="41"/>
                  <a:pt x="19" y="41"/>
                </a:cubicBezTo>
                <a:cubicBezTo>
                  <a:pt x="24" y="38"/>
                  <a:pt x="29" y="37"/>
                  <a:pt x="35" y="37"/>
                </a:cubicBezTo>
                <a:cubicBezTo>
                  <a:pt x="52" y="37"/>
                  <a:pt x="64" y="49"/>
                  <a:pt x="64" y="69"/>
                </a:cubicBezTo>
                <a:cubicBezTo>
                  <a:pt x="64" y="89"/>
                  <a:pt x="50" y="103"/>
                  <a:pt x="29" y="103"/>
                </a:cubicBezTo>
                <a:cubicBezTo>
                  <a:pt x="16" y="103"/>
                  <a:pt x="7" y="98"/>
                  <a:pt x="0" y="90"/>
                </a:cubicBezTo>
                <a:cubicBezTo>
                  <a:pt x="7" y="83"/>
                  <a:pt x="7" y="83"/>
                  <a:pt x="7" y="83"/>
                </a:cubicBezTo>
                <a:cubicBezTo>
                  <a:pt x="14" y="89"/>
                  <a:pt x="20" y="93"/>
                  <a:pt x="29" y="93"/>
                </a:cubicBezTo>
                <a:cubicBezTo>
                  <a:pt x="42" y="93"/>
                  <a:pt x="51" y="84"/>
                  <a:pt x="51" y="68"/>
                </a:cubicBezTo>
                <a:cubicBezTo>
                  <a:pt x="51" y="52"/>
                  <a:pt x="42" y="47"/>
                  <a:pt x="31" y="47"/>
                </a:cubicBezTo>
                <a:cubicBezTo>
                  <a:pt x="26" y="47"/>
                  <a:pt x="21" y="48"/>
                  <a:pt x="1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0"/>
                  <a:pt x="6" y="0"/>
                  <a:pt x="6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59" y="10"/>
                  <a:pt x="59" y="10"/>
                  <a:pt x="59" y="10"/>
                </a:cubicBezTo>
                <a:lnTo>
                  <a:pt x="19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26" name="Freeform 282"/>
          <p:cNvSpPr>
            <a:spLocks noEditPoints="1"/>
          </p:cNvSpPr>
          <p:nvPr/>
        </p:nvSpPr>
        <p:spPr bwMode="auto">
          <a:xfrm>
            <a:off x="3441700" y="4084638"/>
            <a:ext cx="411163" cy="423863"/>
          </a:xfrm>
          <a:custGeom>
            <a:avLst/>
            <a:gdLst/>
            <a:ahLst/>
            <a:cxnLst>
              <a:cxn ang="0">
                <a:pos x="48" y="30"/>
              </a:cxn>
              <a:cxn ang="0">
                <a:pos x="24" y="56"/>
              </a:cxn>
              <a:cxn ang="0">
                <a:pos x="0" y="30"/>
              </a:cxn>
              <a:cxn ang="0">
                <a:pos x="24" y="5"/>
              </a:cxn>
              <a:cxn ang="0">
                <a:pos x="48" y="30"/>
              </a:cxn>
              <a:cxn ang="0">
                <a:pos x="11" y="30"/>
              </a:cxn>
              <a:cxn ang="0">
                <a:pos x="24" y="47"/>
              </a:cxn>
              <a:cxn ang="0">
                <a:pos x="37" y="30"/>
              </a:cxn>
              <a:cxn ang="0">
                <a:pos x="24" y="14"/>
              </a:cxn>
              <a:cxn ang="0">
                <a:pos x="11" y="30"/>
              </a:cxn>
              <a:cxn ang="0">
                <a:pos x="24" y="113"/>
              </a:cxn>
              <a:cxn ang="0">
                <a:pos x="15" y="107"/>
              </a:cxn>
              <a:cxn ang="0">
                <a:pos x="86" y="0"/>
              </a:cxn>
              <a:cxn ang="0">
                <a:pos x="95" y="6"/>
              </a:cxn>
              <a:cxn ang="0">
                <a:pos x="24" y="113"/>
              </a:cxn>
              <a:cxn ang="0">
                <a:pos x="110" y="84"/>
              </a:cxn>
              <a:cxn ang="0">
                <a:pos x="86" y="110"/>
              </a:cxn>
              <a:cxn ang="0">
                <a:pos x="61" y="84"/>
              </a:cxn>
              <a:cxn ang="0">
                <a:pos x="86" y="59"/>
              </a:cxn>
              <a:cxn ang="0">
                <a:pos x="110" y="84"/>
              </a:cxn>
              <a:cxn ang="0">
                <a:pos x="73" y="84"/>
              </a:cxn>
              <a:cxn ang="0">
                <a:pos x="86" y="101"/>
              </a:cxn>
              <a:cxn ang="0">
                <a:pos x="99" y="84"/>
              </a:cxn>
              <a:cxn ang="0">
                <a:pos x="86" y="68"/>
              </a:cxn>
              <a:cxn ang="0">
                <a:pos x="73" y="84"/>
              </a:cxn>
            </a:cxnLst>
            <a:rect l="0" t="0" r="r" b="b"/>
            <a:pathLst>
              <a:path w="110" h="113">
                <a:moveTo>
                  <a:pt x="48" y="30"/>
                </a:moveTo>
                <a:cubicBezTo>
                  <a:pt x="48" y="46"/>
                  <a:pt x="38" y="56"/>
                  <a:pt x="24" y="56"/>
                </a:cubicBezTo>
                <a:cubicBezTo>
                  <a:pt x="10" y="56"/>
                  <a:pt x="0" y="46"/>
                  <a:pt x="0" y="30"/>
                </a:cubicBezTo>
                <a:cubicBezTo>
                  <a:pt x="0" y="15"/>
                  <a:pt x="10" y="5"/>
                  <a:pt x="24" y="5"/>
                </a:cubicBezTo>
                <a:cubicBezTo>
                  <a:pt x="38" y="5"/>
                  <a:pt x="48" y="15"/>
                  <a:pt x="48" y="30"/>
                </a:cubicBezTo>
                <a:close/>
                <a:moveTo>
                  <a:pt x="11" y="30"/>
                </a:moveTo>
                <a:cubicBezTo>
                  <a:pt x="11" y="39"/>
                  <a:pt x="14" y="47"/>
                  <a:pt x="24" y="47"/>
                </a:cubicBezTo>
                <a:cubicBezTo>
                  <a:pt x="34" y="47"/>
                  <a:pt x="37" y="39"/>
                  <a:pt x="37" y="30"/>
                </a:cubicBezTo>
                <a:cubicBezTo>
                  <a:pt x="37" y="22"/>
                  <a:pt x="34" y="14"/>
                  <a:pt x="24" y="14"/>
                </a:cubicBezTo>
                <a:cubicBezTo>
                  <a:pt x="14" y="14"/>
                  <a:pt x="11" y="22"/>
                  <a:pt x="11" y="30"/>
                </a:cubicBezTo>
                <a:close/>
                <a:moveTo>
                  <a:pt x="24" y="113"/>
                </a:moveTo>
                <a:cubicBezTo>
                  <a:pt x="15" y="107"/>
                  <a:pt x="15" y="107"/>
                  <a:pt x="15" y="107"/>
                </a:cubicBezTo>
                <a:cubicBezTo>
                  <a:pt x="86" y="0"/>
                  <a:pt x="86" y="0"/>
                  <a:pt x="86" y="0"/>
                </a:cubicBezTo>
                <a:cubicBezTo>
                  <a:pt x="95" y="6"/>
                  <a:pt x="95" y="6"/>
                  <a:pt x="95" y="6"/>
                </a:cubicBezTo>
                <a:lnTo>
                  <a:pt x="24" y="113"/>
                </a:lnTo>
                <a:close/>
                <a:moveTo>
                  <a:pt x="110" y="84"/>
                </a:moveTo>
                <a:cubicBezTo>
                  <a:pt x="110" y="100"/>
                  <a:pt x="100" y="110"/>
                  <a:pt x="86" y="110"/>
                </a:cubicBezTo>
                <a:cubicBezTo>
                  <a:pt x="72" y="110"/>
                  <a:pt x="61" y="100"/>
                  <a:pt x="61" y="84"/>
                </a:cubicBezTo>
                <a:cubicBezTo>
                  <a:pt x="61" y="69"/>
                  <a:pt x="71" y="59"/>
                  <a:pt x="86" y="59"/>
                </a:cubicBezTo>
                <a:cubicBezTo>
                  <a:pt x="100" y="59"/>
                  <a:pt x="110" y="69"/>
                  <a:pt x="110" y="84"/>
                </a:cubicBezTo>
                <a:close/>
                <a:moveTo>
                  <a:pt x="73" y="84"/>
                </a:moveTo>
                <a:cubicBezTo>
                  <a:pt x="73" y="93"/>
                  <a:pt x="76" y="101"/>
                  <a:pt x="86" y="101"/>
                </a:cubicBezTo>
                <a:cubicBezTo>
                  <a:pt x="96" y="101"/>
                  <a:pt x="99" y="93"/>
                  <a:pt x="99" y="84"/>
                </a:cubicBezTo>
                <a:cubicBezTo>
                  <a:pt x="99" y="76"/>
                  <a:pt x="96" y="68"/>
                  <a:pt x="86" y="68"/>
                </a:cubicBezTo>
                <a:cubicBezTo>
                  <a:pt x="76" y="68"/>
                  <a:pt x="73" y="76"/>
                  <a:pt x="73" y="8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27" name="Freeform 283"/>
          <p:cNvSpPr/>
          <p:nvPr/>
        </p:nvSpPr>
        <p:spPr bwMode="auto">
          <a:xfrm>
            <a:off x="6192838" y="3417888"/>
            <a:ext cx="239713" cy="393700"/>
          </a:xfrm>
          <a:custGeom>
            <a:avLst/>
            <a:gdLst/>
            <a:ahLst/>
            <a:cxnLst>
              <a:cxn ang="0">
                <a:pos x="61" y="26"/>
              </a:cxn>
              <a:cxn ang="0">
                <a:pos x="41" y="49"/>
              </a:cxn>
              <a:cxn ang="0">
                <a:pos x="64" y="74"/>
              </a:cxn>
              <a:cxn ang="0">
                <a:pos x="30" y="105"/>
              </a:cxn>
              <a:cxn ang="0">
                <a:pos x="0" y="92"/>
              </a:cxn>
              <a:cxn ang="0">
                <a:pos x="7" y="84"/>
              </a:cxn>
              <a:cxn ang="0">
                <a:pos x="29" y="95"/>
              </a:cxn>
              <a:cxn ang="0">
                <a:pos x="51" y="74"/>
              </a:cxn>
              <a:cxn ang="0">
                <a:pos x="30" y="55"/>
              </a:cxn>
              <a:cxn ang="0">
                <a:pos x="22" y="55"/>
              </a:cxn>
              <a:cxn ang="0">
                <a:pos x="24" y="45"/>
              </a:cxn>
              <a:cxn ang="0">
                <a:pos x="29" y="45"/>
              </a:cxn>
              <a:cxn ang="0">
                <a:pos x="48" y="27"/>
              </a:cxn>
              <a:cxn ang="0">
                <a:pos x="30" y="10"/>
              </a:cxn>
              <a:cxn ang="0">
                <a:pos x="9" y="20"/>
              </a:cxn>
              <a:cxn ang="0">
                <a:pos x="2" y="12"/>
              </a:cxn>
              <a:cxn ang="0">
                <a:pos x="31" y="0"/>
              </a:cxn>
              <a:cxn ang="0">
                <a:pos x="61" y="26"/>
              </a:cxn>
            </a:cxnLst>
            <a:rect l="0" t="0" r="r" b="b"/>
            <a:pathLst>
              <a:path w="64" h="105">
                <a:moveTo>
                  <a:pt x="61" y="26"/>
                </a:moveTo>
                <a:cubicBezTo>
                  <a:pt x="61" y="39"/>
                  <a:pt x="52" y="47"/>
                  <a:pt x="41" y="49"/>
                </a:cubicBezTo>
                <a:cubicBezTo>
                  <a:pt x="54" y="50"/>
                  <a:pt x="64" y="59"/>
                  <a:pt x="64" y="74"/>
                </a:cubicBezTo>
                <a:cubicBezTo>
                  <a:pt x="64" y="92"/>
                  <a:pt x="51" y="105"/>
                  <a:pt x="30" y="105"/>
                </a:cubicBezTo>
                <a:cubicBezTo>
                  <a:pt x="18" y="105"/>
                  <a:pt x="7" y="101"/>
                  <a:pt x="0" y="92"/>
                </a:cubicBezTo>
                <a:cubicBezTo>
                  <a:pt x="7" y="84"/>
                  <a:pt x="7" y="84"/>
                  <a:pt x="7" y="84"/>
                </a:cubicBezTo>
                <a:cubicBezTo>
                  <a:pt x="14" y="92"/>
                  <a:pt x="21" y="95"/>
                  <a:pt x="29" y="95"/>
                </a:cubicBezTo>
                <a:cubicBezTo>
                  <a:pt x="43" y="95"/>
                  <a:pt x="51" y="86"/>
                  <a:pt x="51" y="74"/>
                </a:cubicBezTo>
                <a:cubicBezTo>
                  <a:pt x="51" y="60"/>
                  <a:pt x="42" y="55"/>
                  <a:pt x="30" y="55"/>
                </a:cubicBezTo>
                <a:cubicBezTo>
                  <a:pt x="22" y="55"/>
                  <a:pt x="22" y="55"/>
                  <a:pt x="22" y="55"/>
                </a:cubicBezTo>
                <a:cubicBezTo>
                  <a:pt x="24" y="45"/>
                  <a:pt x="24" y="45"/>
                  <a:pt x="24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39" y="45"/>
                  <a:pt x="48" y="39"/>
                  <a:pt x="48" y="27"/>
                </a:cubicBezTo>
                <a:cubicBezTo>
                  <a:pt x="48" y="17"/>
                  <a:pt x="41" y="10"/>
                  <a:pt x="30" y="10"/>
                </a:cubicBezTo>
                <a:cubicBezTo>
                  <a:pt x="22" y="10"/>
                  <a:pt x="16" y="13"/>
                  <a:pt x="9" y="20"/>
                </a:cubicBezTo>
                <a:cubicBezTo>
                  <a:pt x="2" y="12"/>
                  <a:pt x="2" y="12"/>
                  <a:pt x="2" y="12"/>
                </a:cubicBezTo>
                <a:cubicBezTo>
                  <a:pt x="11" y="4"/>
                  <a:pt x="20" y="0"/>
                  <a:pt x="31" y="0"/>
                </a:cubicBezTo>
                <a:cubicBezTo>
                  <a:pt x="50" y="0"/>
                  <a:pt x="61" y="12"/>
                  <a:pt x="61" y="2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28" name="Freeform 284"/>
          <p:cNvSpPr/>
          <p:nvPr/>
        </p:nvSpPr>
        <p:spPr bwMode="auto">
          <a:xfrm>
            <a:off x="6481763" y="3424238"/>
            <a:ext cx="239713" cy="387350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9" y="41"/>
              </a:cxn>
              <a:cxn ang="0">
                <a:pos x="36" y="37"/>
              </a:cxn>
              <a:cxn ang="0">
                <a:pos x="64" y="69"/>
              </a:cxn>
              <a:cxn ang="0">
                <a:pos x="30" y="103"/>
              </a:cxn>
              <a:cxn ang="0">
                <a:pos x="0" y="90"/>
              </a:cxn>
              <a:cxn ang="0">
                <a:pos x="8" y="83"/>
              </a:cxn>
              <a:cxn ang="0">
                <a:pos x="30" y="93"/>
              </a:cxn>
              <a:cxn ang="0">
                <a:pos x="51" y="68"/>
              </a:cxn>
              <a:cxn ang="0">
                <a:pos x="32" y="47"/>
              </a:cxn>
              <a:cxn ang="0">
                <a:pos x="17" y="50"/>
              </a:cxn>
              <a:cxn ang="0">
                <a:pos x="7" y="50"/>
              </a:cxn>
              <a:cxn ang="0">
                <a:pos x="7" y="0"/>
              </a:cxn>
              <a:cxn ang="0">
                <a:pos x="61" y="0"/>
              </a:cxn>
              <a:cxn ang="0">
                <a:pos x="59" y="10"/>
              </a:cxn>
              <a:cxn ang="0">
                <a:pos x="19" y="10"/>
              </a:cxn>
            </a:cxnLst>
            <a:rect l="0" t="0" r="r" b="b"/>
            <a:pathLst>
              <a:path w="64" h="103">
                <a:moveTo>
                  <a:pt x="19" y="10"/>
                </a:moveTo>
                <a:cubicBezTo>
                  <a:pt x="19" y="41"/>
                  <a:pt x="19" y="41"/>
                  <a:pt x="19" y="41"/>
                </a:cubicBezTo>
                <a:cubicBezTo>
                  <a:pt x="24" y="38"/>
                  <a:pt x="30" y="37"/>
                  <a:pt x="36" y="37"/>
                </a:cubicBezTo>
                <a:cubicBezTo>
                  <a:pt x="53" y="37"/>
                  <a:pt x="64" y="49"/>
                  <a:pt x="64" y="69"/>
                </a:cubicBezTo>
                <a:cubicBezTo>
                  <a:pt x="64" y="89"/>
                  <a:pt x="51" y="103"/>
                  <a:pt x="30" y="103"/>
                </a:cubicBezTo>
                <a:cubicBezTo>
                  <a:pt x="17" y="103"/>
                  <a:pt x="8" y="98"/>
                  <a:pt x="0" y="90"/>
                </a:cubicBezTo>
                <a:cubicBezTo>
                  <a:pt x="8" y="83"/>
                  <a:pt x="8" y="83"/>
                  <a:pt x="8" y="83"/>
                </a:cubicBezTo>
                <a:cubicBezTo>
                  <a:pt x="14" y="89"/>
                  <a:pt x="20" y="93"/>
                  <a:pt x="30" y="93"/>
                </a:cubicBezTo>
                <a:cubicBezTo>
                  <a:pt x="43" y="93"/>
                  <a:pt x="51" y="84"/>
                  <a:pt x="51" y="68"/>
                </a:cubicBezTo>
                <a:cubicBezTo>
                  <a:pt x="51" y="52"/>
                  <a:pt x="43" y="47"/>
                  <a:pt x="32" y="47"/>
                </a:cubicBezTo>
                <a:cubicBezTo>
                  <a:pt x="26" y="47"/>
                  <a:pt x="22" y="48"/>
                  <a:pt x="17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7" y="0"/>
                  <a:pt x="7" y="0"/>
                  <a:pt x="7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59" y="10"/>
                  <a:pt x="59" y="10"/>
                  <a:pt x="59" y="10"/>
                </a:cubicBezTo>
                <a:lnTo>
                  <a:pt x="19" y="1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29" name="Freeform 285"/>
          <p:cNvSpPr>
            <a:spLocks noEditPoints="1"/>
          </p:cNvSpPr>
          <p:nvPr/>
        </p:nvSpPr>
        <p:spPr bwMode="auto">
          <a:xfrm>
            <a:off x="6261100" y="4084638"/>
            <a:ext cx="412750" cy="423863"/>
          </a:xfrm>
          <a:custGeom>
            <a:avLst/>
            <a:gdLst/>
            <a:ahLst/>
            <a:cxnLst>
              <a:cxn ang="0">
                <a:pos x="48" y="30"/>
              </a:cxn>
              <a:cxn ang="0">
                <a:pos x="24" y="56"/>
              </a:cxn>
              <a:cxn ang="0">
                <a:pos x="0" y="30"/>
              </a:cxn>
              <a:cxn ang="0">
                <a:pos x="24" y="5"/>
              </a:cxn>
              <a:cxn ang="0">
                <a:pos x="48" y="30"/>
              </a:cxn>
              <a:cxn ang="0">
                <a:pos x="11" y="30"/>
              </a:cxn>
              <a:cxn ang="0">
                <a:pos x="24" y="47"/>
              </a:cxn>
              <a:cxn ang="0">
                <a:pos x="37" y="30"/>
              </a:cxn>
              <a:cxn ang="0">
                <a:pos x="24" y="14"/>
              </a:cxn>
              <a:cxn ang="0">
                <a:pos x="11" y="30"/>
              </a:cxn>
              <a:cxn ang="0">
                <a:pos x="24" y="113"/>
              </a:cxn>
              <a:cxn ang="0">
                <a:pos x="15" y="107"/>
              </a:cxn>
              <a:cxn ang="0">
                <a:pos x="86" y="0"/>
              </a:cxn>
              <a:cxn ang="0">
                <a:pos x="95" y="6"/>
              </a:cxn>
              <a:cxn ang="0">
                <a:pos x="24" y="113"/>
              </a:cxn>
              <a:cxn ang="0">
                <a:pos x="110" y="84"/>
              </a:cxn>
              <a:cxn ang="0">
                <a:pos x="86" y="110"/>
              </a:cxn>
              <a:cxn ang="0">
                <a:pos x="61" y="84"/>
              </a:cxn>
              <a:cxn ang="0">
                <a:pos x="86" y="59"/>
              </a:cxn>
              <a:cxn ang="0">
                <a:pos x="110" y="84"/>
              </a:cxn>
              <a:cxn ang="0">
                <a:pos x="73" y="84"/>
              </a:cxn>
              <a:cxn ang="0">
                <a:pos x="86" y="101"/>
              </a:cxn>
              <a:cxn ang="0">
                <a:pos x="99" y="84"/>
              </a:cxn>
              <a:cxn ang="0">
                <a:pos x="86" y="68"/>
              </a:cxn>
              <a:cxn ang="0">
                <a:pos x="73" y="84"/>
              </a:cxn>
            </a:cxnLst>
            <a:rect l="0" t="0" r="r" b="b"/>
            <a:pathLst>
              <a:path w="110" h="113">
                <a:moveTo>
                  <a:pt x="48" y="30"/>
                </a:moveTo>
                <a:cubicBezTo>
                  <a:pt x="48" y="46"/>
                  <a:pt x="38" y="56"/>
                  <a:pt x="24" y="56"/>
                </a:cubicBezTo>
                <a:cubicBezTo>
                  <a:pt x="10" y="56"/>
                  <a:pt x="0" y="46"/>
                  <a:pt x="0" y="30"/>
                </a:cubicBezTo>
                <a:cubicBezTo>
                  <a:pt x="0" y="15"/>
                  <a:pt x="10" y="5"/>
                  <a:pt x="24" y="5"/>
                </a:cubicBezTo>
                <a:cubicBezTo>
                  <a:pt x="38" y="5"/>
                  <a:pt x="48" y="15"/>
                  <a:pt x="48" y="30"/>
                </a:cubicBezTo>
                <a:close/>
                <a:moveTo>
                  <a:pt x="11" y="30"/>
                </a:moveTo>
                <a:cubicBezTo>
                  <a:pt x="11" y="39"/>
                  <a:pt x="14" y="47"/>
                  <a:pt x="24" y="47"/>
                </a:cubicBezTo>
                <a:cubicBezTo>
                  <a:pt x="34" y="47"/>
                  <a:pt x="37" y="39"/>
                  <a:pt x="37" y="30"/>
                </a:cubicBezTo>
                <a:cubicBezTo>
                  <a:pt x="37" y="22"/>
                  <a:pt x="34" y="14"/>
                  <a:pt x="24" y="14"/>
                </a:cubicBezTo>
                <a:cubicBezTo>
                  <a:pt x="14" y="14"/>
                  <a:pt x="11" y="22"/>
                  <a:pt x="11" y="30"/>
                </a:cubicBezTo>
                <a:close/>
                <a:moveTo>
                  <a:pt x="24" y="113"/>
                </a:moveTo>
                <a:cubicBezTo>
                  <a:pt x="15" y="107"/>
                  <a:pt x="15" y="107"/>
                  <a:pt x="15" y="107"/>
                </a:cubicBezTo>
                <a:cubicBezTo>
                  <a:pt x="86" y="0"/>
                  <a:pt x="86" y="0"/>
                  <a:pt x="86" y="0"/>
                </a:cubicBezTo>
                <a:cubicBezTo>
                  <a:pt x="95" y="6"/>
                  <a:pt x="95" y="6"/>
                  <a:pt x="95" y="6"/>
                </a:cubicBezTo>
                <a:lnTo>
                  <a:pt x="24" y="113"/>
                </a:lnTo>
                <a:close/>
                <a:moveTo>
                  <a:pt x="110" y="84"/>
                </a:moveTo>
                <a:cubicBezTo>
                  <a:pt x="110" y="100"/>
                  <a:pt x="100" y="110"/>
                  <a:pt x="86" y="110"/>
                </a:cubicBezTo>
                <a:cubicBezTo>
                  <a:pt x="72" y="110"/>
                  <a:pt x="61" y="100"/>
                  <a:pt x="61" y="84"/>
                </a:cubicBezTo>
                <a:cubicBezTo>
                  <a:pt x="61" y="69"/>
                  <a:pt x="72" y="59"/>
                  <a:pt x="86" y="59"/>
                </a:cubicBezTo>
                <a:cubicBezTo>
                  <a:pt x="100" y="59"/>
                  <a:pt x="110" y="69"/>
                  <a:pt x="110" y="84"/>
                </a:cubicBezTo>
                <a:close/>
                <a:moveTo>
                  <a:pt x="73" y="84"/>
                </a:moveTo>
                <a:cubicBezTo>
                  <a:pt x="73" y="93"/>
                  <a:pt x="76" y="101"/>
                  <a:pt x="86" y="101"/>
                </a:cubicBezTo>
                <a:cubicBezTo>
                  <a:pt x="96" y="101"/>
                  <a:pt x="99" y="93"/>
                  <a:pt x="99" y="84"/>
                </a:cubicBezTo>
                <a:cubicBezTo>
                  <a:pt x="99" y="76"/>
                  <a:pt x="96" y="68"/>
                  <a:pt x="86" y="68"/>
                </a:cubicBezTo>
                <a:cubicBezTo>
                  <a:pt x="76" y="68"/>
                  <a:pt x="73" y="76"/>
                  <a:pt x="73" y="8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100392" y="4798382"/>
            <a:ext cx="3991216" cy="1948648"/>
            <a:chOff x="8386921" y="2138442"/>
            <a:chExt cx="2501951" cy="1401105"/>
          </a:xfrm>
        </p:grpSpPr>
        <p:sp>
          <p:nvSpPr>
            <p:cNvPr id="4" name="矩形 3"/>
            <p:cNvSpPr/>
            <p:nvPr/>
          </p:nvSpPr>
          <p:spPr>
            <a:xfrm>
              <a:off x="8386921" y="2138442"/>
              <a:ext cx="2501951" cy="5757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504910" y="2542351"/>
              <a:ext cx="2265974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1028" name="AutoShape 4"/>
          <p:cNvSpPr>
            <a:spLocks noChangeAspect="1" noChangeArrowheads="1" noTextEdit="1"/>
          </p:cNvSpPr>
          <p:nvPr/>
        </p:nvSpPr>
        <p:spPr bwMode="auto">
          <a:xfrm>
            <a:off x="4057650" y="493713"/>
            <a:ext cx="4071938" cy="41957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0" name="Freeform 6"/>
          <p:cNvSpPr>
            <a:spLocks noEditPoints="1"/>
          </p:cNvSpPr>
          <p:nvPr/>
        </p:nvSpPr>
        <p:spPr bwMode="auto">
          <a:xfrm>
            <a:off x="5880100" y="2120900"/>
            <a:ext cx="360363" cy="723900"/>
          </a:xfrm>
          <a:custGeom>
            <a:avLst/>
            <a:gdLst/>
            <a:ahLst/>
            <a:cxnLst>
              <a:cxn ang="0">
                <a:pos x="36" y="174"/>
              </a:cxn>
              <a:cxn ang="0">
                <a:pos x="15" y="172"/>
              </a:cxn>
              <a:cxn ang="0">
                <a:pos x="0" y="167"/>
              </a:cxn>
              <a:cxn ang="0">
                <a:pos x="9" y="142"/>
              </a:cxn>
              <a:cxn ang="0">
                <a:pos x="20" y="147"/>
              </a:cxn>
              <a:cxn ang="0">
                <a:pos x="36" y="150"/>
              </a:cxn>
              <a:cxn ang="0">
                <a:pos x="36" y="106"/>
              </a:cxn>
              <a:cxn ang="0">
                <a:pos x="23" y="100"/>
              </a:cxn>
              <a:cxn ang="0">
                <a:pos x="11" y="91"/>
              </a:cxn>
              <a:cxn ang="0">
                <a:pos x="3" y="78"/>
              </a:cxn>
              <a:cxn ang="0">
                <a:pos x="0" y="61"/>
              </a:cxn>
              <a:cxn ang="0">
                <a:pos x="10" y="33"/>
              </a:cxn>
              <a:cxn ang="0">
                <a:pos x="36" y="20"/>
              </a:cxn>
              <a:cxn ang="0">
                <a:pos x="36" y="0"/>
              </a:cxn>
              <a:cxn ang="0">
                <a:pos x="58" y="0"/>
              </a:cxn>
              <a:cxn ang="0">
                <a:pos x="58" y="19"/>
              </a:cxn>
              <a:cxn ang="0">
                <a:pos x="75" y="21"/>
              </a:cxn>
              <a:cxn ang="0">
                <a:pos x="88" y="26"/>
              </a:cxn>
              <a:cxn ang="0">
                <a:pos x="80" y="49"/>
              </a:cxn>
              <a:cxn ang="0">
                <a:pos x="71" y="46"/>
              </a:cxn>
              <a:cxn ang="0">
                <a:pos x="58" y="43"/>
              </a:cxn>
              <a:cxn ang="0">
                <a:pos x="58" y="84"/>
              </a:cxn>
              <a:cxn ang="0">
                <a:pos x="72" y="90"/>
              </a:cxn>
              <a:cxn ang="0">
                <a:pos x="84" y="99"/>
              </a:cxn>
              <a:cxn ang="0">
                <a:pos x="92" y="111"/>
              </a:cxn>
              <a:cxn ang="0">
                <a:pos x="96" y="128"/>
              </a:cxn>
              <a:cxn ang="0">
                <a:pos x="86" y="159"/>
              </a:cxn>
              <a:cxn ang="0">
                <a:pos x="58" y="173"/>
              </a:cxn>
              <a:cxn ang="0">
                <a:pos x="58" y="193"/>
              </a:cxn>
              <a:cxn ang="0">
                <a:pos x="36" y="193"/>
              </a:cxn>
              <a:cxn ang="0">
                <a:pos x="36" y="174"/>
              </a:cxn>
              <a:cxn ang="0">
                <a:pos x="28" y="59"/>
              </a:cxn>
              <a:cxn ang="0">
                <a:pos x="33" y="70"/>
              </a:cxn>
              <a:cxn ang="0">
                <a:pos x="45" y="78"/>
              </a:cxn>
              <a:cxn ang="0">
                <a:pos x="45" y="43"/>
              </a:cxn>
              <a:cxn ang="0">
                <a:pos x="32" y="48"/>
              </a:cxn>
              <a:cxn ang="0">
                <a:pos x="28" y="59"/>
              </a:cxn>
              <a:cxn ang="0">
                <a:pos x="68" y="131"/>
              </a:cxn>
              <a:cxn ang="0">
                <a:pos x="62" y="120"/>
              </a:cxn>
              <a:cxn ang="0">
                <a:pos x="49" y="112"/>
              </a:cxn>
              <a:cxn ang="0">
                <a:pos x="49" y="150"/>
              </a:cxn>
              <a:cxn ang="0">
                <a:pos x="63" y="144"/>
              </a:cxn>
              <a:cxn ang="0">
                <a:pos x="68" y="131"/>
              </a:cxn>
            </a:cxnLst>
            <a:rect l="0" t="0" r="r" b="b"/>
            <a:pathLst>
              <a:path w="96" h="193">
                <a:moveTo>
                  <a:pt x="36" y="174"/>
                </a:moveTo>
                <a:cubicBezTo>
                  <a:pt x="28" y="174"/>
                  <a:pt x="21" y="173"/>
                  <a:pt x="15" y="172"/>
                </a:cubicBezTo>
                <a:cubicBezTo>
                  <a:pt x="9" y="170"/>
                  <a:pt x="4" y="169"/>
                  <a:pt x="0" y="167"/>
                </a:cubicBezTo>
                <a:cubicBezTo>
                  <a:pt x="9" y="142"/>
                  <a:pt x="9" y="142"/>
                  <a:pt x="9" y="142"/>
                </a:cubicBezTo>
                <a:cubicBezTo>
                  <a:pt x="11" y="144"/>
                  <a:pt x="15" y="145"/>
                  <a:pt x="20" y="147"/>
                </a:cubicBezTo>
                <a:cubicBezTo>
                  <a:pt x="24" y="148"/>
                  <a:pt x="30" y="149"/>
                  <a:pt x="36" y="150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2" y="104"/>
                  <a:pt x="27" y="102"/>
                  <a:pt x="23" y="100"/>
                </a:cubicBezTo>
                <a:cubicBezTo>
                  <a:pt x="19" y="97"/>
                  <a:pt x="15" y="94"/>
                  <a:pt x="11" y="91"/>
                </a:cubicBezTo>
                <a:cubicBezTo>
                  <a:pt x="8" y="87"/>
                  <a:pt x="5" y="83"/>
                  <a:pt x="3" y="78"/>
                </a:cubicBezTo>
                <a:cubicBezTo>
                  <a:pt x="1" y="74"/>
                  <a:pt x="0" y="68"/>
                  <a:pt x="0" y="61"/>
                </a:cubicBezTo>
                <a:cubicBezTo>
                  <a:pt x="0" y="49"/>
                  <a:pt x="3" y="40"/>
                  <a:pt x="10" y="33"/>
                </a:cubicBezTo>
                <a:cubicBezTo>
                  <a:pt x="16" y="26"/>
                  <a:pt x="25" y="22"/>
                  <a:pt x="36" y="20"/>
                </a:cubicBezTo>
                <a:cubicBezTo>
                  <a:pt x="36" y="0"/>
                  <a:pt x="36" y="0"/>
                  <a:pt x="36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8" y="19"/>
                  <a:pt x="58" y="19"/>
                  <a:pt x="58" y="19"/>
                </a:cubicBezTo>
                <a:cubicBezTo>
                  <a:pt x="65" y="19"/>
                  <a:pt x="70" y="20"/>
                  <a:pt x="75" y="21"/>
                </a:cubicBezTo>
                <a:cubicBezTo>
                  <a:pt x="80" y="22"/>
                  <a:pt x="84" y="24"/>
                  <a:pt x="88" y="26"/>
                </a:cubicBezTo>
                <a:cubicBezTo>
                  <a:pt x="80" y="49"/>
                  <a:pt x="80" y="49"/>
                  <a:pt x="80" y="49"/>
                </a:cubicBezTo>
                <a:cubicBezTo>
                  <a:pt x="78" y="48"/>
                  <a:pt x="75" y="47"/>
                  <a:pt x="71" y="46"/>
                </a:cubicBezTo>
                <a:cubicBezTo>
                  <a:pt x="67" y="45"/>
                  <a:pt x="63" y="44"/>
                  <a:pt x="58" y="43"/>
                </a:cubicBezTo>
                <a:cubicBezTo>
                  <a:pt x="58" y="84"/>
                  <a:pt x="58" y="84"/>
                  <a:pt x="58" y="84"/>
                </a:cubicBezTo>
                <a:cubicBezTo>
                  <a:pt x="63" y="86"/>
                  <a:pt x="67" y="88"/>
                  <a:pt x="72" y="90"/>
                </a:cubicBezTo>
                <a:cubicBezTo>
                  <a:pt x="76" y="93"/>
                  <a:pt x="80" y="96"/>
                  <a:pt x="84" y="99"/>
                </a:cubicBezTo>
                <a:cubicBezTo>
                  <a:pt x="87" y="103"/>
                  <a:pt x="90" y="107"/>
                  <a:pt x="92" y="111"/>
                </a:cubicBezTo>
                <a:cubicBezTo>
                  <a:pt x="95" y="116"/>
                  <a:pt x="96" y="122"/>
                  <a:pt x="96" y="128"/>
                </a:cubicBezTo>
                <a:cubicBezTo>
                  <a:pt x="96" y="141"/>
                  <a:pt x="92" y="151"/>
                  <a:pt x="86" y="159"/>
                </a:cubicBezTo>
                <a:cubicBezTo>
                  <a:pt x="79" y="166"/>
                  <a:pt x="70" y="171"/>
                  <a:pt x="58" y="173"/>
                </a:cubicBezTo>
                <a:cubicBezTo>
                  <a:pt x="58" y="193"/>
                  <a:pt x="58" y="193"/>
                  <a:pt x="58" y="193"/>
                </a:cubicBezTo>
                <a:cubicBezTo>
                  <a:pt x="36" y="193"/>
                  <a:pt x="36" y="193"/>
                  <a:pt x="36" y="193"/>
                </a:cubicBezTo>
                <a:lnTo>
                  <a:pt x="36" y="174"/>
                </a:lnTo>
                <a:close/>
                <a:moveTo>
                  <a:pt x="28" y="59"/>
                </a:moveTo>
                <a:cubicBezTo>
                  <a:pt x="28" y="63"/>
                  <a:pt x="29" y="67"/>
                  <a:pt x="33" y="70"/>
                </a:cubicBezTo>
                <a:cubicBezTo>
                  <a:pt x="36" y="73"/>
                  <a:pt x="40" y="75"/>
                  <a:pt x="45" y="78"/>
                </a:cubicBezTo>
                <a:cubicBezTo>
                  <a:pt x="45" y="43"/>
                  <a:pt x="45" y="43"/>
                  <a:pt x="45" y="43"/>
                </a:cubicBezTo>
                <a:cubicBezTo>
                  <a:pt x="39" y="43"/>
                  <a:pt x="34" y="45"/>
                  <a:pt x="32" y="48"/>
                </a:cubicBezTo>
                <a:cubicBezTo>
                  <a:pt x="29" y="51"/>
                  <a:pt x="28" y="54"/>
                  <a:pt x="28" y="59"/>
                </a:cubicBezTo>
                <a:close/>
                <a:moveTo>
                  <a:pt x="68" y="131"/>
                </a:moveTo>
                <a:cubicBezTo>
                  <a:pt x="68" y="126"/>
                  <a:pt x="66" y="123"/>
                  <a:pt x="62" y="120"/>
                </a:cubicBezTo>
                <a:cubicBezTo>
                  <a:pt x="59" y="117"/>
                  <a:pt x="54" y="114"/>
                  <a:pt x="49" y="112"/>
                </a:cubicBezTo>
                <a:cubicBezTo>
                  <a:pt x="49" y="150"/>
                  <a:pt x="49" y="150"/>
                  <a:pt x="49" y="150"/>
                </a:cubicBezTo>
                <a:cubicBezTo>
                  <a:pt x="56" y="149"/>
                  <a:pt x="60" y="147"/>
                  <a:pt x="63" y="144"/>
                </a:cubicBezTo>
                <a:cubicBezTo>
                  <a:pt x="66" y="141"/>
                  <a:pt x="68" y="136"/>
                  <a:pt x="68" y="131"/>
                </a:cubicBez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1" name="Freeform 7"/>
          <p:cNvSpPr/>
          <p:nvPr/>
        </p:nvSpPr>
        <p:spPr bwMode="auto">
          <a:xfrm>
            <a:off x="5100638" y="2994025"/>
            <a:ext cx="693738" cy="641350"/>
          </a:xfrm>
          <a:custGeom>
            <a:avLst/>
            <a:gdLst/>
            <a:ahLst/>
            <a:cxnLst>
              <a:cxn ang="0">
                <a:pos x="87" y="0"/>
              </a:cxn>
              <a:cxn ang="0">
                <a:pos x="0" y="62"/>
              </a:cxn>
              <a:cxn ang="0">
                <a:pos x="146" y="171"/>
              </a:cxn>
              <a:cxn ang="0">
                <a:pos x="185" y="73"/>
              </a:cxn>
              <a:cxn ang="0">
                <a:pos x="87" y="0"/>
              </a:cxn>
            </a:cxnLst>
            <a:rect l="0" t="0" r="r" b="b"/>
            <a:pathLst>
              <a:path w="185" h="171">
                <a:moveTo>
                  <a:pt x="87" y="0"/>
                </a:moveTo>
                <a:cubicBezTo>
                  <a:pt x="0" y="62"/>
                  <a:pt x="0" y="62"/>
                  <a:pt x="0" y="62"/>
                </a:cubicBezTo>
                <a:cubicBezTo>
                  <a:pt x="37" y="112"/>
                  <a:pt x="89" y="150"/>
                  <a:pt x="146" y="171"/>
                </a:cubicBezTo>
                <a:cubicBezTo>
                  <a:pt x="185" y="73"/>
                  <a:pt x="185" y="73"/>
                  <a:pt x="185" y="73"/>
                </a:cubicBezTo>
                <a:cubicBezTo>
                  <a:pt x="146" y="59"/>
                  <a:pt x="112" y="34"/>
                  <a:pt x="87" y="0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2" name="Freeform 8"/>
          <p:cNvSpPr/>
          <p:nvPr/>
        </p:nvSpPr>
        <p:spPr bwMode="auto">
          <a:xfrm>
            <a:off x="5646738" y="3268663"/>
            <a:ext cx="739775" cy="465137"/>
          </a:xfrm>
          <a:custGeom>
            <a:avLst/>
            <a:gdLst/>
            <a:ahLst/>
            <a:cxnLst>
              <a:cxn ang="0">
                <a:pos x="164" y="4"/>
              </a:cxn>
              <a:cxn ang="0">
                <a:pos x="39" y="0"/>
              </a:cxn>
              <a:cxn ang="0">
                <a:pos x="0" y="98"/>
              </a:cxn>
              <a:cxn ang="0">
                <a:pos x="192" y="106"/>
              </a:cxn>
              <a:cxn ang="0">
                <a:pos x="197" y="104"/>
              </a:cxn>
              <a:cxn ang="0">
                <a:pos x="169" y="2"/>
              </a:cxn>
              <a:cxn ang="0">
                <a:pos x="164" y="4"/>
              </a:cxn>
            </a:cxnLst>
            <a:rect l="0" t="0" r="r" b="b"/>
            <a:pathLst>
              <a:path w="197" h="124">
                <a:moveTo>
                  <a:pt x="164" y="4"/>
                </a:moveTo>
                <a:cubicBezTo>
                  <a:pt x="121" y="16"/>
                  <a:pt x="77" y="13"/>
                  <a:pt x="39" y="0"/>
                </a:cubicBezTo>
                <a:cubicBezTo>
                  <a:pt x="0" y="98"/>
                  <a:pt x="0" y="98"/>
                  <a:pt x="0" y="98"/>
                </a:cubicBezTo>
                <a:cubicBezTo>
                  <a:pt x="60" y="120"/>
                  <a:pt x="126" y="124"/>
                  <a:pt x="192" y="106"/>
                </a:cubicBezTo>
                <a:cubicBezTo>
                  <a:pt x="194" y="105"/>
                  <a:pt x="195" y="105"/>
                  <a:pt x="197" y="104"/>
                </a:cubicBezTo>
                <a:cubicBezTo>
                  <a:pt x="169" y="2"/>
                  <a:pt x="169" y="2"/>
                  <a:pt x="169" y="2"/>
                </a:cubicBezTo>
                <a:cubicBezTo>
                  <a:pt x="167" y="3"/>
                  <a:pt x="165" y="4"/>
                  <a:pt x="164" y="4"/>
                </a:cubicBezTo>
                <a:close/>
              </a:path>
            </a:pathLst>
          </a:custGeom>
          <a:solidFill>
            <a:srgbClr val="A8A8A8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3" name="Freeform 9"/>
          <p:cNvSpPr/>
          <p:nvPr/>
        </p:nvSpPr>
        <p:spPr bwMode="auto">
          <a:xfrm>
            <a:off x="6281738" y="2720975"/>
            <a:ext cx="909638" cy="936625"/>
          </a:xfrm>
          <a:custGeom>
            <a:avLst/>
            <a:gdLst/>
            <a:ahLst/>
            <a:cxnLst>
              <a:cxn ang="0">
                <a:pos x="0" y="148"/>
              </a:cxn>
              <a:cxn ang="0">
                <a:pos x="28" y="250"/>
              </a:cxn>
              <a:cxn ang="0">
                <a:pos x="243" y="27"/>
              </a:cxn>
              <a:cxn ang="0">
                <a:pos x="141" y="0"/>
              </a:cxn>
              <a:cxn ang="0">
                <a:pos x="0" y="148"/>
              </a:cxn>
            </a:cxnLst>
            <a:rect l="0" t="0" r="r" b="b"/>
            <a:pathLst>
              <a:path w="243" h="250">
                <a:moveTo>
                  <a:pt x="0" y="148"/>
                </a:moveTo>
                <a:cubicBezTo>
                  <a:pt x="28" y="250"/>
                  <a:pt x="28" y="250"/>
                  <a:pt x="28" y="250"/>
                </a:cubicBezTo>
                <a:cubicBezTo>
                  <a:pt x="138" y="218"/>
                  <a:pt x="217" y="130"/>
                  <a:pt x="243" y="27"/>
                </a:cubicBezTo>
                <a:cubicBezTo>
                  <a:pt x="141" y="0"/>
                  <a:pt x="141" y="0"/>
                  <a:pt x="141" y="0"/>
                </a:cubicBezTo>
                <a:cubicBezTo>
                  <a:pt x="123" y="69"/>
                  <a:pt x="72" y="126"/>
                  <a:pt x="0" y="148"/>
                </a:cubicBezTo>
                <a:close/>
              </a:path>
            </a:pathLst>
          </a:custGeom>
          <a:solidFill>
            <a:srgbClr val="9BB3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4" name="Freeform 10"/>
          <p:cNvSpPr/>
          <p:nvPr/>
        </p:nvSpPr>
        <p:spPr bwMode="auto">
          <a:xfrm>
            <a:off x="6783388" y="2128838"/>
            <a:ext cx="457200" cy="693737"/>
          </a:xfrm>
          <a:custGeom>
            <a:avLst/>
            <a:gdLst/>
            <a:ahLst/>
            <a:cxnLst>
              <a:cxn ang="0">
                <a:pos x="99" y="0"/>
              </a:cxn>
              <a:cxn ang="0">
                <a:pos x="0" y="37"/>
              </a:cxn>
              <a:cxn ang="0">
                <a:pos x="5" y="52"/>
              </a:cxn>
              <a:cxn ang="0">
                <a:pos x="7" y="158"/>
              </a:cxn>
              <a:cxn ang="0">
                <a:pos x="109" y="185"/>
              </a:cxn>
              <a:cxn ang="0">
                <a:pos x="107" y="24"/>
              </a:cxn>
              <a:cxn ang="0">
                <a:pos x="99" y="0"/>
              </a:cxn>
            </a:cxnLst>
            <a:rect l="0" t="0" r="r" b="b"/>
            <a:pathLst>
              <a:path w="122" h="185">
                <a:moveTo>
                  <a:pt x="99" y="0"/>
                </a:moveTo>
                <a:cubicBezTo>
                  <a:pt x="0" y="37"/>
                  <a:pt x="0" y="37"/>
                  <a:pt x="0" y="37"/>
                </a:cubicBezTo>
                <a:cubicBezTo>
                  <a:pt x="2" y="42"/>
                  <a:pt x="4" y="47"/>
                  <a:pt x="5" y="52"/>
                </a:cubicBezTo>
                <a:cubicBezTo>
                  <a:pt x="15" y="88"/>
                  <a:pt x="15" y="124"/>
                  <a:pt x="7" y="158"/>
                </a:cubicBezTo>
                <a:cubicBezTo>
                  <a:pt x="109" y="185"/>
                  <a:pt x="109" y="185"/>
                  <a:pt x="109" y="185"/>
                </a:cubicBezTo>
                <a:cubicBezTo>
                  <a:pt x="122" y="134"/>
                  <a:pt x="122" y="78"/>
                  <a:pt x="107" y="24"/>
                </a:cubicBezTo>
                <a:cubicBezTo>
                  <a:pt x="105" y="16"/>
                  <a:pt x="102" y="8"/>
                  <a:pt x="99" y="0"/>
                </a:cubicBezTo>
                <a:close/>
              </a:path>
            </a:pathLst>
          </a:custGeom>
          <a:solidFill>
            <a:srgbClr val="9BB3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5" name="Freeform 11"/>
          <p:cNvSpPr/>
          <p:nvPr/>
        </p:nvSpPr>
        <p:spPr bwMode="auto">
          <a:xfrm>
            <a:off x="4916488" y="1393825"/>
            <a:ext cx="947738" cy="936625"/>
          </a:xfrm>
          <a:custGeom>
            <a:avLst/>
            <a:gdLst/>
            <a:ahLst/>
            <a:cxnLst>
              <a:cxn ang="0">
                <a:pos x="247" y="103"/>
              </a:cxn>
              <a:cxn ang="0">
                <a:pos x="253" y="102"/>
              </a:cxn>
              <a:cxn ang="0">
                <a:pos x="225" y="0"/>
              </a:cxn>
              <a:cxn ang="0">
                <a:pos x="219" y="1"/>
              </a:cxn>
              <a:cxn ang="0">
                <a:pos x="0" y="224"/>
              </a:cxn>
              <a:cxn ang="0">
                <a:pos x="102" y="250"/>
              </a:cxn>
              <a:cxn ang="0">
                <a:pos x="247" y="103"/>
              </a:cxn>
            </a:cxnLst>
            <a:rect l="0" t="0" r="r" b="b"/>
            <a:pathLst>
              <a:path w="253" h="250">
                <a:moveTo>
                  <a:pt x="247" y="103"/>
                </a:moveTo>
                <a:cubicBezTo>
                  <a:pt x="249" y="103"/>
                  <a:pt x="251" y="102"/>
                  <a:pt x="253" y="102"/>
                </a:cubicBezTo>
                <a:cubicBezTo>
                  <a:pt x="225" y="0"/>
                  <a:pt x="225" y="0"/>
                  <a:pt x="225" y="0"/>
                </a:cubicBezTo>
                <a:cubicBezTo>
                  <a:pt x="223" y="0"/>
                  <a:pt x="221" y="1"/>
                  <a:pt x="219" y="1"/>
                </a:cubicBezTo>
                <a:cubicBezTo>
                  <a:pt x="108" y="32"/>
                  <a:pt x="27" y="119"/>
                  <a:pt x="0" y="224"/>
                </a:cubicBezTo>
                <a:cubicBezTo>
                  <a:pt x="102" y="250"/>
                  <a:pt x="102" y="250"/>
                  <a:pt x="102" y="250"/>
                </a:cubicBezTo>
                <a:cubicBezTo>
                  <a:pt x="120" y="181"/>
                  <a:pt x="174" y="124"/>
                  <a:pt x="247" y="10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6" name="Freeform 12"/>
          <p:cNvSpPr/>
          <p:nvPr/>
        </p:nvSpPr>
        <p:spPr bwMode="auto">
          <a:xfrm>
            <a:off x="6692900" y="1858963"/>
            <a:ext cx="461963" cy="407987"/>
          </a:xfrm>
          <a:custGeom>
            <a:avLst/>
            <a:gdLst/>
            <a:ahLst/>
            <a:cxnLst>
              <a:cxn ang="0">
                <a:pos x="24" y="109"/>
              </a:cxn>
              <a:cxn ang="0">
                <a:pos x="123" y="72"/>
              </a:cxn>
              <a:cxn ang="0">
                <a:pos x="86" y="0"/>
              </a:cxn>
              <a:cxn ang="0">
                <a:pos x="0" y="62"/>
              </a:cxn>
              <a:cxn ang="0">
                <a:pos x="24" y="109"/>
              </a:cxn>
            </a:cxnLst>
            <a:rect l="0" t="0" r="r" b="b"/>
            <a:pathLst>
              <a:path w="123" h="109">
                <a:moveTo>
                  <a:pt x="24" y="109"/>
                </a:moveTo>
                <a:cubicBezTo>
                  <a:pt x="123" y="72"/>
                  <a:pt x="123" y="72"/>
                  <a:pt x="123" y="72"/>
                </a:cubicBezTo>
                <a:cubicBezTo>
                  <a:pt x="114" y="46"/>
                  <a:pt x="101" y="22"/>
                  <a:pt x="86" y="0"/>
                </a:cubicBezTo>
                <a:cubicBezTo>
                  <a:pt x="0" y="62"/>
                  <a:pt x="0" y="62"/>
                  <a:pt x="0" y="62"/>
                </a:cubicBezTo>
                <a:cubicBezTo>
                  <a:pt x="10" y="76"/>
                  <a:pt x="18" y="92"/>
                  <a:pt x="24" y="109"/>
                </a:cubicBezTo>
                <a:close/>
              </a:path>
            </a:pathLst>
          </a:custGeom>
          <a:solidFill>
            <a:srgbClr val="9BB3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7" name="Freeform 13"/>
          <p:cNvSpPr/>
          <p:nvPr/>
        </p:nvSpPr>
        <p:spPr bwMode="auto">
          <a:xfrm>
            <a:off x="4953000" y="2811463"/>
            <a:ext cx="473075" cy="415925"/>
          </a:xfrm>
          <a:custGeom>
            <a:avLst/>
            <a:gdLst/>
            <a:ahLst/>
            <a:cxnLst>
              <a:cxn ang="0">
                <a:pos x="99" y="0"/>
              </a:cxn>
              <a:cxn ang="0">
                <a:pos x="0" y="38"/>
              </a:cxn>
              <a:cxn ang="0">
                <a:pos x="39" y="111"/>
              </a:cxn>
              <a:cxn ang="0">
                <a:pos x="126" y="49"/>
              </a:cxn>
              <a:cxn ang="0">
                <a:pos x="99" y="0"/>
              </a:cxn>
            </a:cxnLst>
            <a:rect l="0" t="0" r="r" b="b"/>
            <a:pathLst>
              <a:path w="126" h="111">
                <a:moveTo>
                  <a:pt x="99" y="0"/>
                </a:moveTo>
                <a:cubicBezTo>
                  <a:pt x="0" y="38"/>
                  <a:pt x="0" y="38"/>
                  <a:pt x="0" y="38"/>
                </a:cubicBezTo>
                <a:cubicBezTo>
                  <a:pt x="10" y="64"/>
                  <a:pt x="23" y="89"/>
                  <a:pt x="39" y="111"/>
                </a:cubicBezTo>
                <a:cubicBezTo>
                  <a:pt x="126" y="49"/>
                  <a:pt x="126" y="49"/>
                  <a:pt x="126" y="49"/>
                </a:cubicBezTo>
                <a:cubicBezTo>
                  <a:pt x="115" y="34"/>
                  <a:pt x="106" y="18"/>
                  <a:pt x="99" y="0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8" name="Freeform 14"/>
          <p:cNvSpPr/>
          <p:nvPr/>
        </p:nvSpPr>
        <p:spPr bwMode="auto">
          <a:xfrm>
            <a:off x="6351588" y="1443038"/>
            <a:ext cx="663575" cy="647700"/>
          </a:xfrm>
          <a:custGeom>
            <a:avLst/>
            <a:gdLst/>
            <a:ahLst/>
            <a:cxnLst>
              <a:cxn ang="0">
                <a:pos x="91" y="173"/>
              </a:cxn>
              <a:cxn ang="0">
                <a:pos x="177" y="111"/>
              </a:cxn>
              <a:cxn ang="0">
                <a:pos x="38" y="0"/>
              </a:cxn>
              <a:cxn ang="0">
                <a:pos x="0" y="99"/>
              </a:cxn>
              <a:cxn ang="0">
                <a:pos x="91" y="173"/>
              </a:cxn>
            </a:cxnLst>
            <a:rect l="0" t="0" r="r" b="b"/>
            <a:pathLst>
              <a:path w="177" h="173">
                <a:moveTo>
                  <a:pt x="91" y="173"/>
                </a:moveTo>
                <a:cubicBezTo>
                  <a:pt x="177" y="111"/>
                  <a:pt x="177" y="111"/>
                  <a:pt x="177" y="111"/>
                </a:cubicBezTo>
                <a:cubicBezTo>
                  <a:pt x="142" y="61"/>
                  <a:pt x="94" y="23"/>
                  <a:pt x="38" y="0"/>
                </a:cubicBezTo>
                <a:cubicBezTo>
                  <a:pt x="0" y="99"/>
                  <a:pt x="0" y="99"/>
                  <a:pt x="0" y="99"/>
                </a:cubicBezTo>
                <a:cubicBezTo>
                  <a:pt x="36" y="114"/>
                  <a:pt x="68" y="140"/>
                  <a:pt x="91" y="173"/>
                </a:cubicBez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39" name="Freeform 15"/>
          <p:cNvSpPr/>
          <p:nvPr/>
        </p:nvSpPr>
        <p:spPr bwMode="auto">
          <a:xfrm>
            <a:off x="5759450" y="1325563"/>
            <a:ext cx="735013" cy="487362"/>
          </a:xfrm>
          <a:custGeom>
            <a:avLst/>
            <a:gdLst/>
            <a:ahLst/>
            <a:cxnLst>
              <a:cxn ang="0">
                <a:pos x="158" y="130"/>
              </a:cxn>
              <a:cxn ang="0">
                <a:pos x="196" y="31"/>
              </a:cxn>
              <a:cxn ang="0">
                <a:pos x="0" y="18"/>
              </a:cxn>
              <a:cxn ang="0">
                <a:pos x="28" y="120"/>
              </a:cxn>
              <a:cxn ang="0">
                <a:pos x="158" y="130"/>
              </a:cxn>
            </a:cxnLst>
            <a:rect l="0" t="0" r="r" b="b"/>
            <a:pathLst>
              <a:path w="196" h="130">
                <a:moveTo>
                  <a:pt x="158" y="130"/>
                </a:moveTo>
                <a:cubicBezTo>
                  <a:pt x="196" y="31"/>
                  <a:pt x="196" y="31"/>
                  <a:pt x="196" y="31"/>
                </a:cubicBezTo>
                <a:cubicBezTo>
                  <a:pt x="136" y="7"/>
                  <a:pt x="67" y="0"/>
                  <a:pt x="0" y="18"/>
                </a:cubicBezTo>
                <a:cubicBezTo>
                  <a:pt x="28" y="120"/>
                  <a:pt x="28" y="120"/>
                  <a:pt x="28" y="120"/>
                </a:cubicBezTo>
                <a:cubicBezTo>
                  <a:pt x="73" y="109"/>
                  <a:pt x="118" y="113"/>
                  <a:pt x="158" y="130"/>
                </a:cubicBez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0" name="Freeform 16"/>
          <p:cNvSpPr/>
          <p:nvPr/>
        </p:nvSpPr>
        <p:spPr bwMode="auto">
          <a:xfrm>
            <a:off x="4859338" y="2233613"/>
            <a:ext cx="465138" cy="719137"/>
          </a:xfrm>
          <a:custGeom>
            <a:avLst/>
            <a:gdLst/>
            <a:ahLst/>
            <a:cxnLst>
              <a:cxn ang="0">
                <a:pos x="117" y="135"/>
              </a:cxn>
              <a:cxn ang="0">
                <a:pos x="117" y="26"/>
              </a:cxn>
              <a:cxn ang="0">
                <a:pos x="15" y="0"/>
              </a:cxn>
              <a:cxn ang="0">
                <a:pos x="16" y="164"/>
              </a:cxn>
              <a:cxn ang="0">
                <a:pos x="25" y="192"/>
              </a:cxn>
              <a:cxn ang="0">
                <a:pos x="124" y="154"/>
              </a:cxn>
              <a:cxn ang="0">
                <a:pos x="117" y="135"/>
              </a:cxn>
            </a:cxnLst>
            <a:rect l="0" t="0" r="r" b="b"/>
            <a:pathLst>
              <a:path w="124" h="192">
                <a:moveTo>
                  <a:pt x="117" y="135"/>
                </a:moveTo>
                <a:cubicBezTo>
                  <a:pt x="107" y="98"/>
                  <a:pt x="108" y="61"/>
                  <a:pt x="117" y="26"/>
                </a:cubicBezTo>
                <a:cubicBezTo>
                  <a:pt x="15" y="0"/>
                  <a:pt x="15" y="0"/>
                  <a:pt x="15" y="0"/>
                </a:cubicBezTo>
                <a:cubicBezTo>
                  <a:pt x="1" y="52"/>
                  <a:pt x="0" y="108"/>
                  <a:pt x="16" y="164"/>
                </a:cubicBezTo>
                <a:cubicBezTo>
                  <a:pt x="18" y="173"/>
                  <a:pt x="21" y="182"/>
                  <a:pt x="25" y="192"/>
                </a:cubicBezTo>
                <a:cubicBezTo>
                  <a:pt x="124" y="154"/>
                  <a:pt x="124" y="154"/>
                  <a:pt x="124" y="154"/>
                </a:cubicBezTo>
                <a:cubicBezTo>
                  <a:pt x="121" y="148"/>
                  <a:pt x="119" y="142"/>
                  <a:pt x="117" y="13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1" name="Freeform 17"/>
          <p:cNvSpPr>
            <a:spLocks noEditPoints="1"/>
          </p:cNvSpPr>
          <p:nvPr/>
        </p:nvSpPr>
        <p:spPr bwMode="auto">
          <a:xfrm>
            <a:off x="4222750" y="703263"/>
            <a:ext cx="3656013" cy="3656012"/>
          </a:xfrm>
          <a:custGeom>
            <a:avLst/>
            <a:gdLst/>
            <a:ahLst/>
            <a:cxnLst>
              <a:cxn ang="0">
                <a:pos x="488" y="975"/>
              </a:cxn>
              <a:cxn ang="0">
                <a:pos x="0" y="488"/>
              </a:cxn>
              <a:cxn ang="0">
                <a:pos x="488" y="0"/>
              </a:cxn>
              <a:cxn ang="0">
                <a:pos x="975" y="488"/>
              </a:cxn>
              <a:cxn ang="0">
                <a:pos x="488" y="975"/>
              </a:cxn>
              <a:cxn ang="0">
                <a:pos x="488" y="10"/>
              </a:cxn>
              <a:cxn ang="0">
                <a:pos x="10" y="488"/>
              </a:cxn>
              <a:cxn ang="0">
                <a:pos x="488" y="966"/>
              </a:cxn>
              <a:cxn ang="0">
                <a:pos x="966" y="488"/>
              </a:cxn>
              <a:cxn ang="0">
                <a:pos x="488" y="10"/>
              </a:cxn>
            </a:cxnLst>
            <a:rect l="0" t="0" r="r" b="b"/>
            <a:pathLst>
              <a:path w="975" h="975">
                <a:moveTo>
                  <a:pt x="488" y="975"/>
                </a:moveTo>
                <a:cubicBezTo>
                  <a:pt x="219" y="975"/>
                  <a:pt x="0" y="756"/>
                  <a:pt x="0" y="488"/>
                </a:cubicBezTo>
                <a:cubicBezTo>
                  <a:pt x="0" y="219"/>
                  <a:pt x="219" y="0"/>
                  <a:pt x="488" y="0"/>
                </a:cubicBezTo>
                <a:cubicBezTo>
                  <a:pt x="757" y="0"/>
                  <a:pt x="975" y="219"/>
                  <a:pt x="975" y="488"/>
                </a:cubicBezTo>
                <a:cubicBezTo>
                  <a:pt x="975" y="756"/>
                  <a:pt x="757" y="975"/>
                  <a:pt x="488" y="975"/>
                </a:cubicBezTo>
                <a:close/>
                <a:moveTo>
                  <a:pt x="488" y="10"/>
                </a:moveTo>
                <a:cubicBezTo>
                  <a:pt x="224" y="10"/>
                  <a:pt x="10" y="224"/>
                  <a:pt x="10" y="488"/>
                </a:cubicBezTo>
                <a:cubicBezTo>
                  <a:pt x="10" y="751"/>
                  <a:pt x="224" y="966"/>
                  <a:pt x="488" y="966"/>
                </a:cubicBezTo>
                <a:cubicBezTo>
                  <a:pt x="751" y="966"/>
                  <a:pt x="966" y="751"/>
                  <a:pt x="966" y="488"/>
                </a:cubicBezTo>
                <a:cubicBezTo>
                  <a:pt x="966" y="224"/>
                  <a:pt x="751" y="10"/>
                  <a:pt x="488" y="1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2" name="Oval 18"/>
          <p:cNvSpPr>
            <a:spLocks noChangeArrowheads="1"/>
          </p:cNvSpPr>
          <p:nvPr/>
        </p:nvSpPr>
        <p:spPr bwMode="auto">
          <a:xfrm>
            <a:off x="6386513" y="493713"/>
            <a:ext cx="700088" cy="701675"/>
          </a:xfrm>
          <a:prstGeom prst="ellipse">
            <a:avLst/>
          </a:pr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3" name="Oval 19"/>
          <p:cNvSpPr>
            <a:spLocks noChangeArrowheads="1"/>
          </p:cNvSpPr>
          <p:nvPr/>
        </p:nvSpPr>
        <p:spPr bwMode="auto">
          <a:xfrm>
            <a:off x="7424738" y="2668588"/>
            <a:ext cx="701675" cy="701675"/>
          </a:xfrm>
          <a:prstGeom prst="ellipse">
            <a:avLst/>
          </a:prstGeom>
          <a:solidFill>
            <a:srgbClr val="9BB3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4" name="Oval 20"/>
          <p:cNvSpPr>
            <a:spLocks noChangeArrowheads="1"/>
          </p:cNvSpPr>
          <p:nvPr/>
        </p:nvSpPr>
        <p:spPr bwMode="auto">
          <a:xfrm>
            <a:off x="5665788" y="3992563"/>
            <a:ext cx="704850" cy="700087"/>
          </a:xfrm>
          <a:prstGeom prst="ellipse">
            <a:avLst/>
          </a:prstGeom>
          <a:solidFill>
            <a:srgbClr val="A8A8A8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5" name="Oval 21"/>
          <p:cNvSpPr>
            <a:spLocks noChangeArrowheads="1"/>
          </p:cNvSpPr>
          <p:nvPr/>
        </p:nvSpPr>
        <p:spPr bwMode="auto">
          <a:xfrm>
            <a:off x="4454525" y="3489325"/>
            <a:ext cx="704850" cy="70167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6" name="Oval 22"/>
          <p:cNvSpPr>
            <a:spLocks noChangeArrowheads="1"/>
          </p:cNvSpPr>
          <p:nvPr/>
        </p:nvSpPr>
        <p:spPr bwMode="auto">
          <a:xfrm>
            <a:off x="4060825" y="1416050"/>
            <a:ext cx="701675" cy="70167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7" name="Freeform 23"/>
          <p:cNvSpPr>
            <a:spLocks noEditPoints="1"/>
          </p:cNvSpPr>
          <p:nvPr/>
        </p:nvSpPr>
        <p:spPr bwMode="auto">
          <a:xfrm>
            <a:off x="6629400" y="644525"/>
            <a:ext cx="236538" cy="344487"/>
          </a:xfrm>
          <a:custGeom>
            <a:avLst/>
            <a:gdLst/>
            <a:ahLst/>
            <a:cxnLst>
              <a:cxn ang="0">
                <a:pos x="60" y="23"/>
              </a:cxn>
              <a:cxn ang="0">
                <a:pos x="59" y="29"/>
              </a:cxn>
              <a:cxn ang="0">
                <a:pos x="57" y="35"/>
              </a:cxn>
              <a:cxn ang="0">
                <a:pos x="52" y="40"/>
              </a:cxn>
              <a:cxn ang="0">
                <a:pos x="44" y="43"/>
              </a:cxn>
              <a:cxn ang="0">
                <a:pos x="44" y="44"/>
              </a:cxn>
              <a:cxn ang="0">
                <a:pos x="52" y="46"/>
              </a:cxn>
              <a:cxn ang="0">
                <a:pos x="58" y="50"/>
              </a:cxn>
              <a:cxn ang="0">
                <a:pos x="62" y="57"/>
              </a:cxn>
              <a:cxn ang="0">
                <a:pos x="63" y="66"/>
              </a:cxn>
              <a:cxn ang="0">
                <a:pos x="60" y="78"/>
              </a:cxn>
              <a:cxn ang="0">
                <a:pos x="52" y="86"/>
              </a:cxn>
              <a:cxn ang="0">
                <a:pos x="41" y="91"/>
              </a:cxn>
              <a:cxn ang="0">
                <a:pos x="28" y="92"/>
              </a:cxn>
              <a:cxn ang="0">
                <a:pos x="23" y="92"/>
              </a:cxn>
              <a:cxn ang="0">
                <a:pos x="15" y="92"/>
              </a:cxn>
              <a:cxn ang="0">
                <a:pos x="8" y="92"/>
              </a:cxn>
              <a:cxn ang="0">
                <a:pos x="0" y="91"/>
              </a:cxn>
              <a:cxn ang="0">
                <a:pos x="0" y="2"/>
              </a:cxn>
              <a:cxn ang="0">
                <a:pos x="6" y="2"/>
              </a:cxn>
              <a:cxn ang="0">
                <a:pos x="12" y="1"/>
              </a:cxn>
              <a:cxn ang="0">
                <a:pos x="20" y="1"/>
              </a:cxn>
              <a:cxn ang="0">
                <a:pos x="27" y="0"/>
              </a:cxn>
              <a:cxn ang="0">
                <a:pos x="39" y="1"/>
              </a:cxn>
              <a:cxn ang="0">
                <a:pos x="50" y="5"/>
              </a:cxn>
              <a:cxn ang="0">
                <a:pos x="58" y="12"/>
              </a:cxn>
              <a:cxn ang="0">
                <a:pos x="60" y="23"/>
              </a:cxn>
              <a:cxn ang="0">
                <a:pos x="23" y="39"/>
              </a:cxn>
              <a:cxn ang="0">
                <a:pos x="27" y="39"/>
              </a:cxn>
              <a:cxn ang="0">
                <a:pos x="31" y="39"/>
              </a:cxn>
              <a:cxn ang="0">
                <a:pos x="39" y="34"/>
              </a:cxn>
              <a:cxn ang="0">
                <a:pos x="43" y="26"/>
              </a:cxn>
              <a:cxn ang="0">
                <a:pos x="41" y="21"/>
              </a:cxn>
              <a:cxn ang="0">
                <a:pos x="38" y="17"/>
              </a:cxn>
              <a:cxn ang="0">
                <a:pos x="33" y="16"/>
              </a:cxn>
              <a:cxn ang="0">
                <a:pos x="28" y="15"/>
              </a:cxn>
              <a:cxn ang="0">
                <a:pos x="21" y="15"/>
              </a:cxn>
              <a:cxn ang="0">
                <a:pos x="17" y="16"/>
              </a:cxn>
              <a:cxn ang="0">
                <a:pos x="17" y="39"/>
              </a:cxn>
              <a:cxn ang="0">
                <a:pos x="23" y="39"/>
              </a:cxn>
              <a:cxn ang="0">
                <a:pos x="28" y="78"/>
              </a:cxn>
              <a:cxn ang="0">
                <a:pos x="35" y="77"/>
              </a:cxn>
              <a:cxn ang="0">
                <a:pos x="40" y="75"/>
              </a:cxn>
              <a:cxn ang="0">
                <a:pos x="44" y="71"/>
              </a:cxn>
              <a:cxn ang="0">
                <a:pos x="45" y="65"/>
              </a:cxn>
              <a:cxn ang="0">
                <a:pos x="43" y="58"/>
              </a:cxn>
              <a:cxn ang="0">
                <a:pos x="39" y="55"/>
              </a:cxn>
              <a:cxn ang="0">
                <a:pos x="33" y="53"/>
              </a:cxn>
              <a:cxn ang="0">
                <a:pos x="26" y="53"/>
              </a:cxn>
              <a:cxn ang="0">
                <a:pos x="17" y="53"/>
              </a:cxn>
              <a:cxn ang="0">
                <a:pos x="17" y="77"/>
              </a:cxn>
              <a:cxn ang="0">
                <a:pos x="19" y="77"/>
              </a:cxn>
              <a:cxn ang="0">
                <a:pos x="22" y="78"/>
              </a:cxn>
              <a:cxn ang="0">
                <a:pos x="25" y="78"/>
              </a:cxn>
              <a:cxn ang="0">
                <a:pos x="28" y="78"/>
              </a:cxn>
            </a:cxnLst>
            <a:rect l="0" t="0" r="r" b="b"/>
            <a:pathLst>
              <a:path w="63" h="92">
                <a:moveTo>
                  <a:pt x="60" y="23"/>
                </a:moveTo>
                <a:cubicBezTo>
                  <a:pt x="60" y="25"/>
                  <a:pt x="60" y="27"/>
                  <a:pt x="59" y="29"/>
                </a:cubicBezTo>
                <a:cubicBezTo>
                  <a:pt x="59" y="31"/>
                  <a:pt x="58" y="33"/>
                  <a:pt x="57" y="35"/>
                </a:cubicBezTo>
                <a:cubicBezTo>
                  <a:pt x="55" y="37"/>
                  <a:pt x="54" y="39"/>
                  <a:pt x="52" y="40"/>
                </a:cubicBezTo>
                <a:cubicBezTo>
                  <a:pt x="50" y="42"/>
                  <a:pt x="47" y="43"/>
                  <a:pt x="44" y="43"/>
                </a:cubicBezTo>
                <a:cubicBezTo>
                  <a:pt x="44" y="44"/>
                  <a:pt x="44" y="44"/>
                  <a:pt x="44" y="44"/>
                </a:cubicBezTo>
                <a:cubicBezTo>
                  <a:pt x="47" y="45"/>
                  <a:pt x="49" y="45"/>
                  <a:pt x="52" y="46"/>
                </a:cubicBezTo>
                <a:cubicBezTo>
                  <a:pt x="54" y="47"/>
                  <a:pt x="56" y="49"/>
                  <a:pt x="58" y="50"/>
                </a:cubicBezTo>
                <a:cubicBezTo>
                  <a:pt x="59" y="52"/>
                  <a:pt x="61" y="54"/>
                  <a:pt x="62" y="57"/>
                </a:cubicBezTo>
                <a:cubicBezTo>
                  <a:pt x="63" y="60"/>
                  <a:pt x="63" y="63"/>
                  <a:pt x="63" y="66"/>
                </a:cubicBezTo>
                <a:cubicBezTo>
                  <a:pt x="63" y="71"/>
                  <a:pt x="62" y="75"/>
                  <a:pt x="60" y="78"/>
                </a:cubicBezTo>
                <a:cubicBezTo>
                  <a:pt x="58" y="81"/>
                  <a:pt x="56" y="84"/>
                  <a:pt x="52" y="86"/>
                </a:cubicBezTo>
                <a:cubicBezTo>
                  <a:pt x="49" y="88"/>
                  <a:pt x="45" y="90"/>
                  <a:pt x="41" y="91"/>
                </a:cubicBezTo>
                <a:cubicBezTo>
                  <a:pt x="37" y="92"/>
                  <a:pt x="33" y="92"/>
                  <a:pt x="28" y="92"/>
                </a:cubicBezTo>
                <a:cubicBezTo>
                  <a:pt x="27" y="92"/>
                  <a:pt x="25" y="92"/>
                  <a:pt x="23" y="92"/>
                </a:cubicBezTo>
                <a:cubicBezTo>
                  <a:pt x="20" y="92"/>
                  <a:pt x="18" y="92"/>
                  <a:pt x="15" y="92"/>
                </a:cubicBezTo>
                <a:cubicBezTo>
                  <a:pt x="13" y="92"/>
                  <a:pt x="10" y="92"/>
                  <a:pt x="8" y="92"/>
                </a:cubicBezTo>
                <a:cubicBezTo>
                  <a:pt x="5" y="91"/>
                  <a:pt x="2" y="91"/>
                  <a:pt x="0" y="91"/>
                </a:cubicBezTo>
                <a:cubicBezTo>
                  <a:pt x="0" y="2"/>
                  <a:pt x="0" y="2"/>
                  <a:pt x="0" y="2"/>
                </a:cubicBezTo>
                <a:cubicBezTo>
                  <a:pt x="2" y="2"/>
                  <a:pt x="4" y="2"/>
                  <a:pt x="6" y="2"/>
                </a:cubicBezTo>
                <a:cubicBezTo>
                  <a:pt x="8" y="1"/>
                  <a:pt x="10" y="1"/>
                  <a:pt x="12" y="1"/>
                </a:cubicBezTo>
                <a:cubicBezTo>
                  <a:pt x="15" y="1"/>
                  <a:pt x="17" y="1"/>
                  <a:pt x="20" y="1"/>
                </a:cubicBezTo>
                <a:cubicBezTo>
                  <a:pt x="22" y="1"/>
                  <a:pt x="25" y="0"/>
                  <a:pt x="27" y="0"/>
                </a:cubicBezTo>
                <a:cubicBezTo>
                  <a:pt x="31" y="0"/>
                  <a:pt x="35" y="1"/>
                  <a:pt x="39" y="1"/>
                </a:cubicBezTo>
                <a:cubicBezTo>
                  <a:pt x="43" y="2"/>
                  <a:pt x="47" y="3"/>
                  <a:pt x="50" y="5"/>
                </a:cubicBezTo>
                <a:cubicBezTo>
                  <a:pt x="53" y="6"/>
                  <a:pt x="56" y="9"/>
                  <a:pt x="58" y="12"/>
                </a:cubicBezTo>
                <a:cubicBezTo>
                  <a:pt x="59" y="15"/>
                  <a:pt x="60" y="18"/>
                  <a:pt x="60" y="23"/>
                </a:cubicBezTo>
                <a:close/>
                <a:moveTo>
                  <a:pt x="23" y="39"/>
                </a:moveTo>
                <a:cubicBezTo>
                  <a:pt x="24" y="39"/>
                  <a:pt x="25" y="39"/>
                  <a:pt x="27" y="39"/>
                </a:cubicBezTo>
                <a:cubicBezTo>
                  <a:pt x="28" y="39"/>
                  <a:pt x="30" y="39"/>
                  <a:pt x="31" y="39"/>
                </a:cubicBezTo>
                <a:cubicBezTo>
                  <a:pt x="34" y="38"/>
                  <a:pt x="37" y="36"/>
                  <a:pt x="39" y="34"/>
                </a:cubicBezTo>
                <a:cubicBezTo>
                  <a:pt x="41" y="32"/>
                  <a:pt x="43" y="30"/>
                  <a:pt x="43" y="26"/>
                </a:cubicBezTo>
                <a:cubicBezTo>
                  <a:pt x="43" y="24"/>
                  <a:pt x="42" y="22"/>
                  <a:pt x="41" y="21"/>
                </a:cubicBezTo>
                <a:cubicBezTo>
                  <a:pt x="40" y="19"/>
                  <a:pt x="39" y="18"/>
                  <a:pt x="38" y="17"/>
                </a:cubicBezTo>
                <a:cubicBezTo>
                  <a:pt x="37" y="17"/>
                  <a:pt x="35" y="16"/>
                  <a:pt x="33" y="16"/>
                </a:cubicBezTo>
                <a:cubicBezTo>
                  <a:pt x="31" y="15"/>
                  <a:pt x="29" y="15"/>
                  <a:pt x="28" y="15"/>
                </a:cubicBezTo>
                <a:cubicBezTo>
                  <a:pt x="25" y="15"/>
                  <a:pt x="23" y="15"/>
                  <a:pt x="21" y="15"/>
                </a:cubicBezTo>
                <a:cubicBezTo>
                  <a:pt x="20" y="15"/>
                  <a:pt x="18" y="16"/>
                  <a:pt x="17" y="16"/>
                </a:cubicBezTo>
                <a:cubicBezTo>
                  <a:pt x="17" y="39"/>
                  <a:pt x="17" y="39"/>
                  <a:pt x="17" y="39"/>
                </a:cubicBezTo>
                <a:lnTo>
                  <a:pt x="23" y="39"/>
                </a:lnTo>
                <a:close/>
                <a:moveTo>
                  <a:pt x="28" y="78"/>
                </a:moveTo>
                <a:cubicBezTo>
                  <a:pt x="31" y="78"/>
                  <a:pt x="33" y="78"/>
                  <a:pt x="35" y="77"/>
                </a:cubicBezTo>
                <a:cubicBezTo>
                  <a:pt x="37" y="77"/>
                  <a:pt x="38" y="76"/>
                  <a:pt x="40" y="75"/>
                </a:cubicBezTo>
                <a:cubicBezTo>
                  <a:pt x="41" y="74"/>
                  <a:pt x="43" y="72"/>
                  <a:pt x="44" y="71"/>
                </a:cubicBezTo>
                <a:cubicBezTo>
                  <a:pt x="45" y="69"/>
                  <a:pt x="45" y="67"/>
                  <a:pt x="45" y="65"/>
                </a:cubicBezTo>
                <a:cubicBezTo>
                  <a:pt x="45" y="62"/>
                  <a:pt x="44" y="60"/>
                  <a:pt x="43" y="58"/>
                </a:cubicBezTo>
                <a:cubicBezTo>
                  <a:pt x="42" y="57"/>
                  <a:pt x="41" y="56"/>
                  <a:pt x="39" y="55"/>
                </a:cubicBezTo>
                <a:cubicBezTo>
                  <a:pt x="37" y="54"/>
                  <a:pt x="35" y="53"/>
                  <a:pt x="33" y="53"/>
                </a:cubicBezTo>
                <a:cubicBezTo>
                  <a:pt x="31" y="53"/>
                  <a:pt x="29" y="53"/>
                  <a:pt x="26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77"/>
                  <a:pt x="17" y="77"/>
                  <a:pt x="17" y="77"/>
                </a:cubicBezTo>
                <a:cubicBezTo>
                  <a:pt x="17" y="77"/>
                  <a:pt x="18" y="77"/>
                  <a:pt x="19" y="77"/>
                </a:cubicBezTo>
                <a:cubicBezTo>
                  <a:pt x="20" y="77"/>
                  <a:pt x="21" y="78"/>
                  <a:pt x="22" y="78"/>
                </a:cubicBezTo>
                <a:cubicBezTo>
                  <a:pt x="23" y="78"/>
                  <a:pt x="24" y="78"/>
                  <a:pt x="25" y="78"/>
                </a:cubicBezTo>
                <a:cubicBezTo>
                  <a:pt x="27" y="78"/>
                  <a:pt x="28" y="78"/>
                  <a:pt x="28" y="7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8" name="Freeform 24"/>
          <p:cNvSpPr>
            <a:spLocks noEditPoints="1"/>
          </p:cNvSpPr>
          <p:nvPr/>
        </p:nvSpPr>
        <p:spPr bwMode="auto">
          <a:xfrm>
            <a:off x="4252913" y="1577975"/>
            <a:ext cx="288925" cy="336550"/>
          </a:xfrm>
          <a:custGeom>
            <a:avLst/>
            <a:gdLst/>
            <a:ahLst/>
            <a:cxnLst>
              <a:cxn ang="0">
                <a:pos x="123" y="165"/>
              </a:cxn>
              <a:cxn ang="0">
                <a:pos x="56" y="165"/>
              </a:cxn>
              <a:cxn ang="0">
                <a:pos x="42" y="212"/>
              </a:cxn>
              <a:cxn ang="0">
                <a:pos x="0" y="212"/>
              </a:cxn>
              <a:cxn ang="0">
                <a:pos x="75" y="0"/>
              </a:cxn>
              <a:cxn ang="0">
                <a:pos x="106" y="0"/>
              </a:cxn>
              <a:cxn ang="0">
                <a:pos x="182" y="212"/>
              </a:cxn>
              <a:cxn ang="0">
                <a:pos x="139" y="212"/>
              </a:cxn>
              <a:cxn ang="0">
                <a:pos x="123" y="165"/>
              </a:cxn>
              <a:cxn ang="0">
                <a:pos x="68" y="132"/>
              </a:cxn>
              <a:cxn ang="0">
                <a:pos x="113" y="132"/>
              </a:cxn>
              <a:cxn ang="0">
                <a:pos x="97" y="85"/>
              </a:cxn>
              <a:cxn ang="0">
                <a:pos x="92" y="52"/>
              </a:cxn>
              <a:cxn ang="0">
                <a:pos x="90" y="52"/>
              </a:cxn>
              <a:cxn ang="0">
                <a:pos x="82" y="85"/>
              </a:cxn>
              <a:cxn ang="0">
                <a:pos x="68" y="132"/>
              </a:cxn>
            </a:cxnLst>
            <a:rect l="0" t="0" r="r" b="b"/>
            <a:pathLst>
              <a:path w="182" h="212">
                <a:moveTo>
                  <a:pt x="123" y="165"/>
                </a:moveTo>
                <a:lnTo>
                  <a:pt x="56" y="165"/>
                </a:lnTo>
                <a:lnTo>
                  <a:pt x="42" y="212"/>
                </a:lnTo>
                <a:lnTo>
                  <a:pt x="0" y="212"/>
                </a:lnTo>
                <a:lnTo>
                  <a:pt x="75" y="0"/>
                </a:lnTo>
                <a:lnTo>
                  <a:pt x="106" y="0"/>
                </a:lnTo>
                <a:lnTo>
                  <a:pt x="182" y="212"/>
                </a:lnTo>
                <a:lnTo>
                  <a:pt x="139" y="212"/>
                </a:lnTo>
                <a:lnTo>
                  <a:pt x="123" y="165"/>
                </a:lnTo>
                <a:close/>
                <a:moveTo>
                  <a:pt x="68" y="132"/>
                </a:moveTo>
                <a:lnTo>
                  <a:pt x="113" y="132"/>
                </a:lnTo>
                <a:lnTo>
                  <a:pt x="97" y="85"/>
                </a:lnTo>
                <a:lnTo>
                  <a:pt x="92" y="52"/>
                </a:lnTo>
                <a:lnTo>
                  <a:pt x="90" y="52"/>
                </a:lnTo>
                <a:lnTo>
                  <a:pt x="82" y="85"/>
                </a:lnTo>
                <a:lnTo>
                  <a:pt x="68" y="132"/>
                </a:ln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9" name="Freeform 25"/>
          <p:cNvSpPr/>
          <p:nvPr/>
        </p:nvSpPr>
        <p:spPr bwMode="auto">
          <a:xfrm>
            <a:off x="7642225" y="2847975"/>
            <a:ext cx="239713" cy="349250"/>
          </a:xfrm>
          <a:custGeom>
            <a:avLst/>
            <a:gdLst/>
            <a:ahLst/>
            <a:cxnLst>
              <a:cxn ang="0">
                <a:pos x="64" y="88"/>
              </a:cxn>
              <a:cxn ang="0">
                <a:pos x="53" y="92"/>
              </a:cxn>
              <a:cxn ang="0">
                <a:pos x="40" y="93"/>
              </a:cxn>
              <a:cxn ang="0">
                <a:pos x="25" y="91"/>
              </a:cxn>
              <a:cxn ang="0">
                <a:pos x="12" y="83"/>
              </a:cxn>
              <a:cxn ang="0">
                <a:pos x="3" y="68"/>
              </a:cxn>
              <a:cxn ang="0">
                <a:pos x="0" y="47"/>
              </a:cxn>
              <a:cxn ang="0">
                <a:pos x="4" y="25"/>
              </a:cxn>
              <a:cxn ang="0">
                <a:pos x="13" y="10"/>
              </a:cxn>
              <a:cxn ang="0">
                <a:pos x="26" y="2"/>
              </a:cxn>
              <a:cxn ang="0">
                <a:pos x="41" y="0"/>
              </a:cxn>
              <a:cxn ang="0">
                <a:pos x="54" y="1"/>
              </a:cxn>
              <a:cxn ang="0">
                <a:pos x="62" y="4"/>
              </a:cxn>
              <a:cxn ang="0">
                <a:pos x="59" y="18"/>
              </a:cxn>
              <a:cxn ang="0">
                <a:pos x="52" y="16"/>
              </a:cxn>
              <a:cxn ang="0">
                <a:pos x="42" y="16"/>
              </a:cxn>
              <a:cxn ang="0">
                <a:pos x="25" y="23"/>
              </a:cxn>
              <a:cxn ang="0">
                <a:pos x="19" y="47"/>
              </a:cxn>
              <a:cxn ang="0">
                <a:pos x="20" y="59"/>
              </a:cxn>
              <a:cxn ang="0">
                <a:pos x="25" y="69"/>
              </a:cxn>
              <a:cxn ang="0">
                <a:pos x="33" y="75"/>
              </a:cxn>
              <a:cxn ang="0">
                <a:pos x="43" y="77"/>
              </a:cxn>
              <a:cxn ang="0">
                <a:pos x="53" y="76"/>
              </a:cxn>
              <a:cxn ang="0">
                <a:pos x="60" y="73"/>
              </a:cxn>
              <a:cxn ang="0">
                <a:pos x="64" y="88"/>
              </a:cxn>
            </a:cxnLst>
            <a:rect l="0" t="0" r="r" b="b"/>
            <a:pathLst>
              <a:path w="64" h="93">
                <a:moveTo>
                  <a:pt x="64" y="88"/>
                </a:moveTo>
                <a:cubicBezTo>
                  <a:pt x="61" y="90"/>
                  <a:pt x="57" y="91"/>
                  <a:pt x="53" y="92"/>
                </a:cubicBezTo>
                <a:cubicBezTo>
                  <a:pt x="49" y="93"/>
                  <a:pt x="45" y="93"/>
                  <a:pt x="40" y="93"/>
                </a:cubicBezTo>
                <a:cubicBezTo>
                  <a:pt x="35" y="93"/>
                  <a:pt x="30" y="92"/>
                  <a:pt x="25" y="91"/>
                </a:cubicBezTo>
                <a:cubicBezTo>
                  <a:pt x="20" y="89"/>
                  <a:pt x="16" y="86"/>
                  <a:pt x="12" y="83"/>
                </a:cubicBezTo>
                <a:cubicBezTo>
                  <a:pt x="9" y="79"/>
                  <a:pt x="6" y="74"/>
                  <a:pt x="3" y="68"/>
                </a:cubicBezTo>
                <a:cubicBezTo>
                  <a:pt x="1" y="62"/>
                  <a:pt x="0" y="55"/>
                  <a:pt x="0" y="47"/>
                </a:cubicBezTo>
                <a:cubicBezTo>
                  <a:pt x="0" y="38"/>
                  <a:pt x="1" y="30"/>
                  <a:pt x="4" y="25"/>
                </a:cubicBezTo>
                <a:cubicBezTo>
                  <a:pt x="6" y="19"/>
                  <a:pt x="9" y="14"/>
                  <a:pt x="13" y="10"/>
                </a:cubicBezTo>
                <a:cubicBezTo>
                  <a:pt x="17" y="7"/>
                  <a:pt x="22" y="4"/>
                  <a:pt x="26" y="2"/>
                </a:cubicBezTo>
                <a:cubicBezTo>
                  <a:pt x="31" y="1"/>
                  <a:pt x="36" y="0"/>
                  <a:pt x="41" y="0"/>
                </a:cubicBezTo>
                <a:cubicBezTo>
                  <a:pt x="46" y="0"/>
                  <a:pt x="50" y="0"/>
                  <a:pt x="54" y="1"/>
                </a:cubicBezTo>
                <a:cubicBezTo>
                  <a:pt x="57" y="2"/>
                  <a:pt x="60" y="3"/>
                  <a:pt x="62" y="4"/>
                </a:cubicBezTo>
                <a:cubicBezTo>
                  <a:pt x="59" y="18"/>
                  <a:pt x="59" y="18"/>
                  <a:pt x="59" y="18"/>
                </a:cubicBezTo>
                <a:cubicBezTo>
                  <a:pt x="57" y="17"/>
                  <a:pt x="55" y="17"/>
                  <a:pt x="52" y="16"/>
                </a:cubicBezTo>
                <a:cubicBezTo>
                  <a:pt x="49" y="16"/>
                  <a:pt x="46" y="16"/>
                  <a:pt x="42" y="16"/>
                </a:cubicBezTo>
                <a:cubicBezTo>
                  <a:pt x="35" y="16"/>
                  <a:pt x="29" y="18"/>
                  <a:pt x="25" y="23"/>
                </a:cubicBezTo>
                <a:cubicBezTo>
                  <a:pt x="21" y="28"/>
                  <a:pt x="19" y="36"/>
                  <a:pt x="19" y="47"/>
                </a:cubicBezTo>
                <a:cubicBezTo>
                  <a:pt x="19" y="51"/>
                  <a:pt x="19" y="55"/>
                  <a:pt x="20" y="59"/>
                </a:cubicBezTo>
                <a:cubicBezTo>
                  <a:pt x="21" y="63"/>
                  <a:pt x="23" y="66"/>
                  <a:pt x="25" y="69"/>
                </a:cubicBezTo>
                <a:cubicBezTo>
                  <a:pt x="27" y="72"/>
                  <a:pt x="29" y="74"/>
                  <a:pt x="33" y="75"/>
                </a:cubicBezTo>
                <a:cubicBezTo>
                  <a:pt x="36" y="77"/>
                  <a:pt x="39" y="77"/>
                  <a:pt x="43" y="77"/>
                </a:cubicBezTo>
                <a:cubicBezTo>
                  <a:pt x="47" y="77"/>
                  <a:pt x="50" y="77"/>
                  <a:pt x="53" y="76"/>
                </a:cubicBezTo>
                <a:cubicBezTo>
                  <a:pt x="56" y="76"/>
                  <a:pt x="58" y="75"/>
                  <a:pt x="60" y="73"/>
                </a:cubicBezTo>
                <a:lnTo>
                  <a:pt x="64" y="8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0" name="Freeform 26"/>
          <p:cNvSpPr>
            <a:spLocks noEditPoints="1"/>
          </p:cNvSpPr>
          <p:nvPr/>
        </p:nvSpPr>
        <p:spPr bwMode="auto">
          <a:xfrm>
            <a:off x="5905500" y="4168775"/>
            <a:ext cx="266700" cy="344487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7" y="1"/>
              </a:cxn>
              <a:cxn ang="0">
                <a:pos x="13" y="1"/>
              </a:cxn>
              <a:cxn ang="0">
                <a:pos x="20" y="0"/>
              </a:cxn>
              <a:cxn ang="0">
                <a:pos x="26" y="0"/>
              </a:cxn>
              <a:cxn ang="0">
                <a:pos x="47" y="4"/>
              </a:cxn>
              <a:cxn ang="0">
                <a:pos x="61" y="13"/>
              </a:cxn>
              <a:cxn ang="0">
                <a:pos x="68" y="27"/>
              </a:cxn>
              <a:cxn ang="0">
                <a:pos x="71" y="46"/>
              </a:cxn>
              <a:cxn ang="0">
                <a:pos x="68" y="63"/>
              </a:cxn>
              <a:cxn ang="0">
                <a:pos x="61" y="78"/>
              </a:cxn>
              <a:cxn ang="0">
                <a:pos x="47" y="88"/>
              </a:cxn>
              <a:cxn ang="0">
                <a:pos x="25" y="92"/>
              </a:cxn>
              <a:cxn ang="0">
                <a:pos x="19" y="92"/>
              </a:cxn>
              <a:cxn ang="0">
                <a:pos x="12" y="92"/>
              </a:cxn>
              <a:cxn ang="0">
                <a:pos x="5" y="92"/>
              </a:cxn>
              <a:cxn ang="0">
                <a:pos x="0" y="91"/>
              </a:cxn>
              <a:cxn ang="0">
                <a:pos x="0" y="2"/>
              </a:cxn>
              <a:cxn ang="0">
                <a:pos x="28" y="16"/>
              </a:cxn>
              <a:cxn ang="0">
                <a:pos x="22" y="16"/>
              </a:cxn>
              <a:cxn ang="0">
                <a:pos x="18" y="16"/>
              </a:cxn>
              <a:cxn ang="0">
                <a:pos x="18" y="76"/>
              </a:cxn>
              <a:cxn ang="0">
                <a:pos x="20" y="77"/>
              </a:cxn>
              <a:cxn ang="0">
                <a:pos x="22" y="77"/>
              </a:cxn>
              <a:cxn ang="0">
                <a:pos x="25" y="77"/>
              </a:cxn>
              <a:cxn ang="0">
                <a:pos x="27" y="77"/>
              </a:cxn>
              <a:cxn ang="0">
                <a:pos x="39" y="74"/>
              </a:cxn>
              <a:cxn ang="0">
                <a:pos x="47" y="67"/>
              </a:cxn>
              <a:cxn ang="0">
                <a:pos x="51" y="57"/>
              </a:cxn>
              <a:cxn ang="0">
                <a:pos x="52" y="46"/>
              </a:cxn>
              <a:cxn ang="0">
                <a:pos x="51" y="35"/>
              </a:cxn>
              <a:cxn ang="0">
                <a:pos x="47" y="25"/>
              </a:cxn>
              <a:cxn ang="0">
                <a:pos x="40" y="19"/>
              </a:cxn>
              <a:cxn ang="0">
                <a:pos x="28" y="16"/>
              </a:cxn>
            </a:cxnLst>
            <a:rect l="0" t="0" r="r" b="b"/>
            <a:pathLst>
              <a:path w="71" h="92">
                <a:moveTo>
                  <a:pt x="0" y="2"/>
                </a:moveTo>
                <a:cubicBezTo>
                  <a:pt x="2" y="1"/>
                  <a:pt x="4" y="1"/>
                  <a:pt x="7" y="1"/>
                </a:cubicBezTo>
                <a:cubicBezTo>
                  <a:pt x="9" y="1"/>
                  <a:pt x="11" y="1"/>
                  <a:pt x="13" y="1"/>
                </a:cubicBezTo>
                <a:cubicBezTo>
                  <a:pt x="16" y="0"/>
                  <a:pt x="18" y="0"/>
                  <a:pt x="20" y="0"/>
                </a:cubicBezTo>
                <a:cubicBezTo>
                  <a:pt x="23" y="0"/>
                  <a:pt x="25" y="0"/>
                  <a:pt x="26" y="0"/>
                </a:cubicBezTo>
                <a:cubicBezTo>
                  <a:pt x="34" y="0"/>
                  <a:pt x="41" y="1"/>
                  <a:pt x="47" y="4"/>
                </a:cubicBezTo>
                <a:cubicBezTo>
                  <a:pt x="52" y="6"/>
                  <a:pt x="57" y="9"/>
                  <a:pt x="61" y="13"/>
                </a:cubicBezTo>
                <a:cubicBezTo>
                  <a:pt x="64" y="17"/>
                  <a:pt x="67" y="22"/>
                  <a:pt x="68" y="27"/>
                </a:cubicBezTo>
                <a:cubicBezTo>
                  <a:pt x="70" y="33"/>
                  <a:pt x="71" y="39"/>
                  <a:pt x="71" y="46"/>
                </a:cubicBezTo>
                <a:cubicBezTo>
                  <a:pt x="71" y="52"/>
                  <a:pt x="70" y="57"/>
                  <a:pt x="68" y="63"/>
                </a:cubicBezTo>
                <a:cubicBezTo>
                  <a:pt x="67" y="69"/>
                  <a:pt x="64" y="74"/>
                  <a:pt x="61" y="78"/>
                </a:cubicBezTo>
                <a:cubicBezTo>
                  <a:pt x="57" y="82"/>
                  <a:pt x="52" y="86"/>
                  <a:pt x="47" y="88"/>
                </a:cubicBezTo>
                <a:cubicBezTo>
                  <a:pt x="41" y="91"/>
                  <a:pt x="33" y="92"/>
                  <a:pt x="25" y="92"/>
                </a:cubicBezTo>
                <a:cubicBezTo>
                  <a:pt x="23" y="92"/>
                  <a:pt x="22" y="92"/>
                  <a:pt x="19" y="92"/>
                </a:cubicBezTo>
                <a:cubicBezTo>
                  <a:pt x="17" y="92"/>
                  <a:pt x="15" y="92"/>
                  <a:pt x="12" y="92"/>
                </a:cubicBezTo>
                <a:cubicBezTo>
                  <a:pt x="10" y="92"/>
                  <a:pt x="8" y="92"/>
                  <a:pt x="5" y="92"/>
                </a:cubicBezTo>
                <a:cubicBezTo>
                  <a:pt x="3" y="91"/>
                  <a:pt x="2" y="91"/>
                  <a:pt x="0" y="91"/>
                </a:cubicBezTo>
                <a:lnTo>
                  <a:pt x="0" y="2"/>
                </a:lnTo>
                <a:close/>
                <a:moveTo>
                  <a:pt x="28" y="16"/>
                </a:moveTo>
                <a:cubicBezTo>
                  <a:pt x="26" y="16"/>
                  <a:pt x="24" y="16"/>
                  <a:pt x="22" y="16"/>
                </a:cubicBezTo>
                <a:cubicBezTo>
                  <a:pt x="20" y="16"/>
                  <a:pt x="19" y="16"/>
                  <a:pt x="18" y="16"/>
                </a:cubicBezTo>
                <a:cubicBezTo>
                  <a:pt x="18" y="76"/>
                  <a:pt x="18" y="76"/>
                  <a:pt x="18" y="76"/>
                </a:cubicBezTo>
                <a:cubicBezTo>
                  <a:pt x="18" y="76"/>
                  <a:pt x="19" y="76"/>
                  <a:pt x="20" y="77"/>
                </a:cubicBezTo>
                <a:cubicBezTo>
                  <a:pt x="20" y="77"/>
                  <a:pt x="21" y="77"/>
                  <a:pt x="22" y="77"/>
                </a:cubicBezTo>
                <a:cubicBezTo>
                  <a:pt x="23" y="77"/>
                  <a:pt x="24" y="77"/>
                  <a:pt x="25" y="77"/>
                </a:cubicBezTo>
                <a:cubicBezTo>
                  <a:pt x="26" y="77"/>
                  <a:pt x="26" y="77"/>
                  <a:pt x="27" y="77"/>
                </a:cubicBezTo>
                <a:cubicBezTo>
                  <a:pt x="32" y="77"/>
                  <a:pt x="36" y="76"/>
                  <a:pt x="39" y="74"/>
                </a:cubicBezTo>
                <a:cubicBezTo>
                  <a:pt x="43" y="72"/>
                  <a:pt x="45" y="70"/>
                  <a:pt x="47" y="67"/>
                </a:cubicBezTo>
                <a:cubicBezTo>
                  <a:pt x="49" y="64"/>
                  <a:pt x="50" y="61"/>
                  <a:pt x="51" y="57"/>
                </a:cubicBezTo>
                <a:cubicBezTo>
                  <a:pt x="52" y="53"/>
                  <a:pt x="52" y="49"/>
                  <a:pt x="52" y="46"/>
                </a:cubicBezTo>
                <a:cubicBezTo>
                  <a:pt x="52" y="42"/>
                  <a:pt x="52" y="39"/>
                  <a:pt x="51" y="35"/>
                </a:cubicBezTo>
                <a:cubicBezTo>
                  <a:pt x="50" y="31"/>
                  <a:pt x="49" y="28"/>
                  <a:pt x="47" y="25"/>
                </a:cubicBezTo>
                <a:cubicBezTo>
                  <a:pt x="46" y="23"/>
                  <a:pt x="43" y="20"/>
                  <a:pt x="40" y="19"/>
                </a:cubicBezTo>
                <a:cubicBezTo>
                  <a:pt x="37" y="17"/>
                  <a:pt x="33" y="16"/>
                  <a:pt x="28" y="1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1" name="Freeform 27"/>
          <p:cNvSpPr/>
          <p:nvPr/>
        </p:nvSpPr>
        <p:spPr bwMode="auto">
          <a:xfrm>
            <a:off x="4699000" y="3687763"/>
            <a:ext cx="201613" cy="333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5" y="0"/>
              </a:cxn>
              <a:cxn ang="0">
                <a:pos x="125" y="36"/>
              </a:cxn>
              <a:cxn ang="0">
                <a:pos x="42" y="36"/>
              </a:cxn>
              <a:cxn ang="0">
                <a:pos x="42" y="85"/>
              </a:cxn>
              <a:cxn ang="0">
                <a:pos x="118" y="85"/>
              </a:cxn>
              <a:cxn ang="0">
                <a:pos x="118" y="123"/>
              </a:cxn>
              <a:cxn ang="0">
                <a:pos x="42" y="123"/>
              </a:cxn>
              <a:cxn ang="0">
                <a:pos x="42" y="175"/>
              </a:cxn>
              <a:cxn ang="0">
                <a:pos x="127" y="175"/>
              </a:cxn>
              <a:cxn ang="0">
                <a:pos x="127" y="210"/>
              </a:cxn>
              <a:cxn ang="0">
                <a:pos x="0" y="210"/>
              </a:cxn>
              <a:cxn ang="0">
                <a:pos x="0" y="0"/>
              </a:cxn>
            </a:cxnLst>
            <a:rect l="0" t="0" r="r" b="b"/>
            <a:pathLst>
              <a:path w="127" h="210">
                <a:moveTo>
                  <a:pt x="0" y="0"/>
                </a:moveTo>
                <a:lnTo>
                  <a:pt x="125" y="0"/>
                </a:lnTo>
                <a:lnTo>
                  <a:pt x="125" y="36"/>
                </a:lnTo>
                <a:lnTo>
                  <a:pt x="42" y="36"/>
                </a:lnTo>
                <a:lnTo>
                  <a:pt x="42" y="85"/>
                </a:lnTo>
                <a:lnTo>
                  <a:pt x="118" y="85"/>
                </a:lnTo>
                <a:lnTo>
                  <a:pt x="118" y="123"/>
                </a:lnTo>
                <a:lnTo>
                  <a:pt x="42" y="123"/>
                </a:lnTo>
                <a:lnTo>
                  <a:pt x="42" y="175"/>
                </a:lnTo>
                <a:lnTo>
                  <a:pt x="127" y="175"/>
                </a:lnTo>
                <a:lnTo>
                  <a:pt x="127" y="210"/>
                </a:lnTo>
                <a:lnTo>
                  <a:pt x="0" y="2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00392" y="4798382"/>
            <a:ext cx="3991216" cy="1948648"/>
            <a:chOff x="8386921" y="2138442"/>
            <a:chExt cx="2501951" cy="1401105"/>
          </a:xfrm>
        </p:grpSpPr>
        <p:sp>
          <p:nvSpPr>
            <p:cNvPr id="3" name="矩形 2"/>
            <p:cNvSpPr/>
            <p:nvPr/>
          </p:nvSpPr>
          <p:spPr>
            <a:xfrm>
              <a:off x="8386921" y="2138442"/>
              <a:ext cx="2501951" cy="5757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" name="文本框 4"/>
            <p:cNvSpPr txBox="1"/>
            <p:nvPr/>
          </p:nvSpPr>
          <p:spPr>
            <a:xfrm>
              <a:off x="8504910" y="2542351"/>
              <a:ext cx="2265974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 Using PowerPoint,</a:t>
              </a:r>
              <a:endParaRPr lang="en-US" altLang="zh-CN" sz="105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2052" name="AutoShape 4"/>
          <p:cNvSpPr>
            <a:spLocks noChangeAspect="1" noChangeArrowheads="1" noTextEdit="1"/>
          </p:cNvSpPr>
          <p:nvPr/>
        </p:nvSpPr>
        <p:spPr bwMode="auto">
          <a:xfrm>
            <a:off x="3851275" y="412750"/>
            <a:ext cx="4184650" cy="4208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4" name="Freeform 6"/>
          <p:cNvSpPr/>
          <p:nvPr/>
        </p:nvSpPr>
        <p:spPr bwMode="auto">
          <a:xfrm>
            <a:off x="3854450" y="415925"/>
            <a:ext cx="2190750" cy="2195513"/>
          </a:xfrm>
          <a:custGeom>
            <a:avLst/>
            <a:gdLst/>
            <a:ahLst/>
            <a:cxnLst>
              <a:cxn ang="0">
                <a:pos x="270" y="585"/>
              </a:cxn>
              <a:cxn ang="0">
                <a:pos x="315" y="585"/>
              </a:cxn>
              <a:cxn ang="0">
                <a:pos x="566" y="585"/>
              </a:cxn>
              <a:cxn ang="0">
                <a:pos x="584" y="567"/>
              </a:cxn>
              <a:cxn ang="0">
                <a:pos x="584" y="315"/>
              </a:cxn>
              <a:cxn ang="0">
                <a:pos x="584" y="270"/>
              </a:cxn>
              <a:cxn ang="0">
                <a:pos x="315" y="0"/>
              </a:cxn>
              <a:cxn ang="0">
                <a:pos x="270" y="0"/>
              </a:cxn>
              <a:cxn ang="0">
                <a:pos x="18" y="0"/>
              </a:cxn>
              <a:cxn ang="0">
                <a:pos x="0" y="18"/>
              </a:cxn>
              <a:cxn ang="0">
                <a:pos x="0" y="270"/>
              </a:cxn>
              <a:cxn ang="0">
                <a:pos x="0" y="315"/>
              </a:cxn>
              <a:cxn ang="0">
                <a:pos x="270" y="585"/>
              </a:cxn>
            </a:cxnLst>
            <a:rect l="0" t="0" r="r" b="b"/>
            <a:pathLst>
              <a:path w="584" h="585">
                <a:moveTo>
                  <a:pt x="270" y="585"/>
                </a:moveTo>
                <a:cubicBezTo>
                  <a:pt x="315" y="585"/>
                  <a:pt x="315" y="585"/>
                  <a:pt x="315" y="585"/>
                </a:cubicBezTo>
                <a:cubicBezTo>
                  <a:pt x="566" y="585"/>
                  <a:pt x="566" y="585"/>
                  <a:pt x="566" y="585"/>
                </a:cubicBezTo>
                <a:cubicBezTo>
                  <a:pt x="576" y="585"/>
                  <a:pt x="584" y="577"/>
                  <a:pt x="584" y="567"/>
                </a:cubicBezTo>
                <a:cubicBezTo>
                  <a:pt x="584" y="315"/>
                  <a:pt x="584" y="315"/>
                  <a:pt x="584" y="315"/>
                </a:cubicBezTo>
                <a:cubicBezTo>
                  <a:pt x="584" y="270"/>
                  <a:pt x="584" y="270"/>
                  <a:pt x="584" y="270"/>
                </a:cubicBezTo>
                <a:cubicBezTo>
                  <a:pt x="584" y="122"/>
                  <a:pt x="463" y="0"/>
                  <a:pt x="315" y="0"/>
                </a:cubicBezTo>
                <a:cubicBezTo>
                  <a:pt x="270" y="0"/>
                  <a:pt x="270" y="0"/>
                  <a:pt x="270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270"/>
                  <a:pt x="0" y="270"/>
                  <a:pt x="0" y="270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463"/>
                  <a:pt x="121" y="585"/>
                  <a:pt x="270" y="585"/>
                </a:cubicBezTo>
                <a:close/>
              </a:path>
            </a:pathLst>
          </a:custGeom>
          <a:solidFill>
            <a:srgbClr val="A8A8A8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5" name="Freeform 7"/>
          <p:cNvSpPr/>
          <p:nvPr/>
        </p:nvSpPr>
        <p:spPr bwMode="auto">
          <a:xfrm>
            <a:off x="6213475" y="2798763"/>
            <a:ext cx="1819275" cy="1819275"/>
          </a:xfrm>
          <a:custGeom>
            <a:avLst/>
            <a:gdLst/>
            <a:ahLst/>
            <a:cxnLst>
              <a:cxn ang="0">
                <a:pos x="261" y="0"/>
              </a:cxn>
              <a:cxn ang="0">
                <a:pos x="224" y="0"/>
              </a:cxn>
              <a:cxn ang="0">
                <a:pos x="15" y="0"/>
              </a:cxn>
              <a:cxn ang="0">
                <a:pos x="0" y="15"/>
              </a:cxn>
              <a:cxn ang="0">
                <a:pos x="0" y="224"/>
              </a:cxn>
              <a:cxn ang="0">
                <a:pos x="0" y="261"/>
              </a:cxn>
              <a:cxn ang="0">
                <a:pos x="224" y="485"/>
              </a:cxn>
              <a:cxn ang="0">
                <a:pos x="261" y="485"/>
              </a:cxn>
              <a:cxn ang="0">
                <a:pos x="470" y="485"/>
              </a:cxn>
              <a:cxn ang="0">
                <a:pos x="485" y="470"/>
              </a:cxn>
              <a:cxn ang="0">
                <a:pos x="485" y="261"/>
              </a:cxn>
              <a:cxn ang="0">
                <a:pos x="485" y="224"/>
              </a:cxn>
              <a:cxn ang="0">
                <a:pos x="261" y="0"/>
              </a:cxn>
            </a:cxnLst>
            <a:rect l="0" t="0" r="r" b="b"/>
            <a:pathLst>
              <a:path w="485" h="485">
                <a:moveTo>
                  <a:pt x="261" y="0"/>
                </a:moveTo>
                <a:cubicBezTo>
                  <a:pt x="224" y="0"/>
                  <a:pt x="224" y="0"/>
                  <a:pt x="224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385"/>
                  <a:pt x="101" y="485"/>
                  <a:pt x="224" y="485"/>
                </a:cubicBezTo>
                <a:cubicBezTo>
                  <a:pt x="261" y="485"/>
                  <a:pt x="261" y="485"/>
                  <a:pt x="261" y="485"/>
                </a:cubicBezTo>
                <a:cubicBezTo>
                  <a:pt x="470" y="485"/>
                  <a:pt x="470" y="485"/>
                  <a:pt x="470" y="485"/>
                </a:cubicBezTo>
                <a:cubicBezTo>
                  <a:pt x="478" y="485"/>
                  <a:pt x="485" y="479"/>
                  <a:pt x="485" y="470"/>
                </a:cubicBezTo>
                <a:cubicBezTo>
                  <a:pt x="485" y="261"/>
                  <a:pt x="485" y="261"/>
                  <a:pt x="485" y="261"/>
                </a:cubicBezTo>
                <a:cubicBezTo>
                  <a:pt x="485" y="224"/>
                  <a:pt x="485" y="224"/>
                  <a:pt x="485" y="224"/>
                </a:cubicBezTo>
                <a:cubicBezTo>
                  <a:pt x="485" y="101"/>
                  <a:pt x="384" y="0"/>
                  <a:pt x="261" y="0"/>
                </a:cubicBezTo>
                <a:close/>
              </a:path>
            </a:pathLst>
          </a:custGeom>
          <a:solidFill>
            <a:srgbClr val="9BB3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6" name="Freeform 8"/>
          <p:cNvSpPr/>
          <p:nvPr/>
        </p:nvSpPr>
        <p:spPr bwMode="auto">
          <a:xfrm>
            <a:off x="6213475" y="1177925"/>
            <a:ext cx="1436688" cy="1433513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0" y="206"/>
              </a:cxn>
              <a:cxn ang="0">
                <a:pos x="0" y="371"/>
              </a:cxn>
              <a:cxn ang="0">
                <a:pos x="12" y="382"/>
              </a:cxn>
              <a:cxn ang="0">
                <a:pos x="177" y="382"/>
              </a:cxn>
              <a:cxn ang="0">
                <a:pos x="207" y="382"/>
              </a:cxn>
              <a:cxn ang="0">
                <a:pos x="383" y="206"/>
              </a:cxn>
              <a:cxn ang="0">
                <a:pos x="383" y="176"/>
              </a:cxn>
              <a:cxn ang="0">
                <a:pos x="383" y="11"/>
              </a:cxn>
              <a:cxn ang="0">
                <a:pos x="372" y="0"/>
              </a:cxn>
              <a:cxn ang="0">
                <a:pos x="207" y="0"/>
              </a:cxn>
              <a:cxn ang="0">
                <a:pos x="177" y="0"/>
              </a:cxn>
              <a:cxn ang="0">
                <a:pos x="0" y="176"/>
              </a:cxn>
            </a:cxnLst>
            <a:rect l="0" t="0" r="r" b="b"/>
            <a:pathLst>
              <a:path w="383" h="382">
                <a:moveTo>
                  <a:pt x="0" y="176"/>
                </a:moveTo>
                <a:cubicBezTo>
                  <a:pt x="0" y="206"/>
                  <a:pt x="0" y="206"/>
                  <a:pt x="0" y="206"/>
                </a:cubicBezTo>
                <a:cubicBezTo>
                  <a:pt x="0" y="371"/>
                  <a:pt x="0" y="371"/>
                  <a:pt x="0" y="371"/>
                </a:cubicBezTo>
                <a:cubicBezTo>
                  <a:pt x="0" y="377"/>
                  <a:pt x="6" y="382"/>
                  <a:pt x="12" y="382"/>
                </a:cubicBezTo>
                <a:cubicBezTo>
                  <a:pt x="177" y="382"/>
                  <a:pt x="177" y="382"/>
                  <a:pt x="177" y="382"/>
                </a:cubicBezTo>
                <a:cubicBezTo>
                  <a:pt x="207" y="382"/>
                  <a:pt x="207" y="382"/>
                  <a:pt x="207" y="382"/>
                </a:cubicBezTo>
                <a:cubicBezTo>
                  <a:pt x="304" y="382"/>
                  <a:pt x="383" y="303"/>
                  <a:pt x="383" y="206"/>
                </a:cubicBezTo>
                <a:cubicBezTo>
                  <a:pt x="383" y="176"/>
                  <a:pt x="383" y="176"/>
                  <a:pt x="383" y="176"/>
                </a:cubicBezTo>
                <a:cubicBezTo>
                  <a:pt x="383" y="11"/>
                  <a:pt x="383" y="11"/>
                  <a:pt x="383" y="11"/>
                </a:cubicBezTo>
                <a:cubicBezTo>
                  <a:pt x="383" y="5"/>
                  <a:pt x="378" y="0"/>
                  <a:pt x="372" y="0"/>
                </a:cubicBezTo>
                <a:cubicBezTo>
                  <a:pt x="207" y="0"/>
                  <a:pt x="207" y="0"/>
                  <a:pt x="207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80" y="0"/>
                  <a:pt x="0" y="79"/>
                  <a:pt x="0" y="176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7" name="Freeform 9"/>
          <p:cNvSpPr/>
          <p:nvPr/>
        </p:nvSpPr>
        <p:spPr bwMode="auto">
          <a:xfrm>
            <a:off x="4448175" y="2794000"/>
            <a:ext cx="1577975" cy="1582738"/>
          </a:xfrm>
          <a:custGeom>
            <a:avLst/>
            <a:gdLst/>
            <a:ahLst/>
            <a:cxnLst>
              <a:cxn ang="0">
                <a:pos x="421" y="227"/>
              </a:cxn>
              <a:cxn ang="0">
                <a:pos x="421" y="195"/>
              </a:cxn>
              <a:cxn ang="0">
                <a:pos x="421" y="13"/>
              </a:cxn>
              <a:cxn ang="0">
                <a:pos x="408" y="0"/>
              </a:cxn>
              <a:cxn ang="0">
                <a:pos x="227" y="0"/>
              </a:cxn>
              <a:cxn ang="0">
                <a:pos x="194" y="0"/>
              </a:cxn>
              <a:cxn ang="0">
                <a:pos x="0" y="195"/>
              </a:cxn>
              <a:cxn ang="0">
                <a:pos x="0" y="227"/>
              </a:cxn>
              <a:cxn ang="0">
                <a:pos x="0" y="409"/>
              </a:cxn>
              <a:cxn ang="0">
                <a:pos x="13" y="422"/>
              </a:cxn>
              <a:cxn ang="0">
                <a:pos x="194" y="422"/>
              </a:cxn>
              <a:cxn ang="0">
                <a:pos x="227" y="422"/>
              </a:cxn>
              <a:cxn ang="0">
                <a:pos x="421" y="227"/>
              </a:cxn>
            </a:cxnLst>
            <a:rect l="0" t="0" r="r" b="b"/>
            <a:pathLst>
              <a:path w="421" h="422">
                <a:moveTo>
                  <a:pt x="421" y="227"/>
                </a:moveTo>
                <a:cubicBezTo>
                  <a:pt x="421" y="195"/>
                  <a:pt x="421" y="195"/>
                  <a:pt x="421" y="195"/>
                </a:cubicBezTo>
                <a:cubicBezTo>
                  <a:pt x="421" y="13"/>
                  <a:pt x="421" y="13"/>
                  <a:pt x="421" y="13"/>
                </a:cubicBezTo>
                <a:cubicBezTo>
                  <a:pt x="421" y="6"/>
                  <a:pt x="415" y="0"/>
                  <a:pt x="408" y="0"/>
                </a:cubicBezTo>
                <a:cubicBezTo>
                  <a:pt x="227" y="0"/>
                  <a:pt x="227" y="0"/>
                  <a:pt x="227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87" y="0"/>
                  <a:pt x="0" y="88"/>
                  <a:pt x="0" y="195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409"/>
                  <a:pt x="0" y="409"/>
                  <a:pt x="0" y="409"/>
                </a:cubicBezTo>
                <a:cubicBezTo>
                  <a:pt x="0" y="416"/>
                  <a:pt x="6" y="422"/>
                  <a:pt x="13" y="422"/>
                </a:cubicBezTo>
                <a:cubicBezTo>
                  <a:pt x="194" y="422"/>
                  <a:pt x="194" y="422"/>
                  <a:pt x="194" y="422"/>
                </a:cubicBezTo>
                <a:cubicBezTo>
                  <a:pt x="227" y="422"/>
                  <a:pt x="227" y="422"/>
                  <a:pt x="227" y="422"/>
                </a:cubicBezTo>
                <a:cubicBezTo>
                  <a:pt x="334" y="422"/>
                  <a:pt x="421" y="334"/>
                  <a:pt x="421" y="227"/>
                </a:cubicBezTo>
                <a:close/>
              </a:path>
            </a:pathLst>
          </a:custGeom>
          <a:solidFill>
            <a:srgbClr val="15BEC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8" name="Freeform 10"/>
          <p:cNvSpPr/>
          <p:nvPr/>
        </p:nvSpPr>
        <p:spPr bwMode="auto">
          <a:xfrm>
            <a:off x="4159250" y="723900"/>
            <a:ext cx="1581150" cy="1582738"/>
          </a:xfrm>
          <a:custGeom>
            <a:avLst/>
            <a:gdLst/>
            <a:ahLst/>
            <a:cxnLst>
              <a:cxn ang="0">
                <a:pos x="195" y="422"/>
              </a:cxn>
              <a:cxn ang="0">
                <a:pos x="227" y="422"/>
              </a:cxn>
              <a:cxn ang="0">
                <a:pos x="409" y="422"/>
              </a:cxn>
              <a:cxn ang="0">
                <a:pos x="422" y="409"/>
              </a:cxn>
              <a:cxn ang="0">
                <a:pos x="422" y="227"/>
              </a:cxn>
              <a:cxn ang="0">
                <a:pos x="422" y="194"/>
              </a:cxn>
              <a:cxn ang="0">
                <a:pos x="227" y="0"/>
              </a:cxn>
              <a:cxn ang="0">
                <a:pos x="195" y="0"/>
              </a:cxn>
              <a:cxn ang="0">
                <a:pos x="13" y="0"/>
              </a:cxn>
              <a:cxn ang="0">
                <a:pos x="0" y="13"/>
              </a:cxn>
              <a:cxn ang="0">
                <a:pos x="0" y="194"/>
              </a:cxn>
              <a:cxn ang="0">
                <a:pos x="0" y="227"/>
              </a:cxn>
              <a:cxn ang="0">
                <a:pos x="195" y="422"/>
              </a:cxn>
            </a:cxnLst>
            <a:rect l="0" t="0" r="r" b="b"/>
            <a:pathLst>
              <a:path w="422" h="422">
                <a:moveTo>
                  <a:pt x="195" y="422"/>
                </a:moveTo>
                <a:cubicBezTo>
                  <a:pt x="227" y="422"/>
                  <a:pt x="227" y="422"/>
                  <a:pt x="227" y="422"/>
                </a:cubicBezTo>
                <a:cubicBezTo>
                  <a:pt x="409" y="422"/>
                  <a:pt x="409" y="422"/>
                  <a:pt x="409" y="422"/>
                </a:cubicBezTo>
                <a:cubicBezTo>
                  <a:pt x="416" y="422"/>
                  <a:pt x="422" y="416"/>
                  <a:pt x="422" y="409"/>
                </a:cubicBezTo>
                <a:cubicBezTo>
                  <a:pt x="422" y="227"/>
                  <a:pt x="422" y="227"/>
                  <a:pt x="422" y="227"/>
                </a:cubicBezTo>
                <a:cubicBezTo>
                  <a:pt x="422" y="194"/>
                  <a:pt x="422" y="194"/>
                  <a:pt x="422" y="194"/>
                </a:cubicBezTo>
                <a:cubicBezTo>
                  <a:pt x="422" y="87"/>
                  <a:pt x="334" y="0"/>
                  <a:pt x="22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5"/>
                  <a:pt x="0" y="13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27"/>
                  <a:pt x="0" y="227"/>
                  <a:pt x="0" y="227"/>
                </a:cubicBezTo>
                <a:cubicBezTo>
                  <a:pt x="0" y="334"/>
                  <a:pt x="88" y="422"/>
                  <a:pt x="195" y="422"/>
                </a:cubicBez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9" name="Freeform 11"/>
          <p:cNvSpPr/>
          <p:nvPr/>
        </p:nvSpPr>
        <p:spPr bwMode="auto">
          <a:xfrm>
            <a:off x="6464300" y="3049588"/>
            <a:ext cx="1316038" cy="1316038"/>
          </a:xfrm>
          <a:custGeom>
            <a:avLst/>
            <a:gdLst/>
            <a:ahLst/>
            <a:cxnLst>
              <a:cxn ang="0">
                <a:pos x="189" y="0"/>
              </a:cxn>
              <a:cxn ang="0">
                <a:pos x="162" y="0"/>
              </a:cxn>
              <a:cxn ang="0">
                <a:pos x="11" y="0"/>
              </a:cxn>
              <a:cxn ang="0">
                <a:pos x="0" y="11"/>
              </a:cxn>
              <a:cxn ang="0">
                <a:pos x="0" y="162"/>
              </a:cxn>
              <a:cxn ang="0">
                <a:pos x="0" y="189"/>
              </a:cxn>
              <a:cxn ang="0">
                <a:pos x="162" y="351"/>
              </a:cxn>
              <a:cxn ang="0">
                <a:pos x="189" y="351"/>
              </a:cxn>
              <a:cxn ang="0">
                <a:pos x="340" y="351"/>
              </a:cxn>
              <a:cxn ang="0">
                <a:pos x="351" y="340"/>
              </a:cxn>
              <a:cxn ang="0">
                <a:pos x="351" y="189"/>
              </a:cxn>
              <a:cxn ang="0">
                <a:pos x="351" y="162"/>
              </a:cxn>
              <a:cxn ang="0">
                <a:pos x="189" y="0"/>
              </a:cxn>
            </a:cxnLst>
            <a:rect l="0" t="0" r="r" b="b"/>
            <a:pathLst>
              <a:path w="351" h="351">
                <a:moveTo>
                  <a:pt x="189" y="0"/>
                </a:moveTo>
                <a:cubicBezTo>
                  <a:pt x="162" y="0"/>
                  <a:pt x="162" y="0"/>
                  <a:pt x="16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278"/>
                  <a:pt x="73" y="351"/>
                  <a:pt x="162" y="351"/>
                </a:cubicBezTo>
                <a:cubicBezTo>
                  <a:pt x="189" y="351"/>
                  <a:pt x="189" y="351"/>
                  <a:pt x="189" y="351"/>
                </a:cubicBezTo>
                <a:cubicBezTo>
                  <a:pt x="340" y="351"/>
                  <a:pt x="340" y="351"/>
                  <a:pt x="340" y="351"/>
                </a:cubicBezTo>
                <a:cubicBezTo>
                  <a:pt x="346" y="351"/>
                  <a:pt x="351" y="346"/>
                  <a:pt x="351" y="340"/>
                </a:cubicBezTo>
                <a:cubicBezTo>
                  <a:pt x="351" y="189"/>
                  <a:pt x="351" y="189"/>
                  <a:pt x="351" y="189"/>
                </a:cubicBezTo>
                <a:cubicBezTo>
                  <a:pt x="351" y="162"/>
                  <a:pt x="351" y="162"/>
                  <a:pt x="351" y="162"/>
                </a:cubicBezTo>
                <a:cubicBezTo>
                  <a:pt x="351" y="73"/>
                  <a:pt x="278" y="0"/>
                  <a:pt x="189" y="0"/>
                </a:cubicBez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0" name="Freeform 12"/>
          <p:cNvSpPr/>
          <p:nvPr/>
        </p:nvSpPr>
        <p:spPr bwMode="auto">
          <a:xfrm>
            <a:off x="6416675" y="1376363"/>
            <a:ext cx="1033463" cy="1035050"/>
          </a:xfrm>
          <a:custGeom>
            <a:avLst/>
            <a:gdLst/>
            <a:ahLst/>
            <a:cxnLst>
              <a:cxn ang="0">
                <a:pos x="0" y="127"/>
              </a:cxn>
              <a:cxn ang="0">
                <a:pos x="0" y="149"/>
              </a:cxn>
              <a:cxn ang="0">
                <a:pos x="0" y="268"/>
              </a:cxn>
              <a:cxn ang="0">
                <a:pos x="8" y="276"/>
              </a:cxn>
              <a:cxn ang="0">
                <a:pos x="127" y="276"/>
              </a:cxn>
              <a:cxn ang="0">
                <a:pos x="148" y="276"/>
              </a:cxn>
              <a:cxn ang="0">
                <a:pos x="276" y="149"/>
              </a:cxn>
              <a:cxn ang="0">
                <a:pos x="276" y="127"/>
              </a:cxn>
              <a:cxn ang="0">
                <a:pos x="276" y="8"/>
              </a:cxn>
              <a:cxn ang="0">
                <a:pos x="268" y="0"/>
              </a:cxn>
              <a:cxn ang="0">
                <a:pos x="148" y="0"/>
              </a:cxn>
              <a:cxn ang="0">
                <a:pos x="127" y="0"/>
              </a:cxn>
              <a:cxn ang="0">
                <a:pos x="0" y="127"/>
              </a:cxn>
            </a:cxnLst>
            <a:rect l="0" t="0" r="r" b="b"/>
            <a:pathLst>
              <a:path w="276" h="276">
                <a:moveTo>
                  <a:pt x="0" y="127"/>
                </a:moveTo>
                <a:cubicBezTo>
                  <a:pt x="0" y="149"/>
                  <a:pt x="0" y="149"/>
                  <a:pt x="0" y="149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72"/>
                  <a:pt x="4" y="276"/>
                  <a:pt x="8" y="276"/>
                </a:cubicBezTo>
                <a:cubicBezTo>
                  <a:pt x="127" y="276"/>
                  <a:pt x="127" y="276"/>
                  <a:pt x="127" y="276"/>
                </a:cubicBezTo>
                <a:cubicBezTo>
                  <a:pt x="148" y="276"/>
                  <a:pt x="148" y="276"/>
                  <a:pt x="148" y="276"/>
                </a:cubicBezTo>
                <a:cubicBezTo>
                  <a:pt x="219" y="276"/>
                  <a:pt x="276" y="219"/>
                  <a:pt x="276" y="149"/>
                </a:cubicBezTo>
                <a:cubicBezTo>
                  <a:pt x="276" y="127"/>
                  <a:pt x="276" y="127"/>
                  <a:pt x="276" y="127"/>
                </a:cubicBezTo>
                <a:cubicBezTo>
                  <a:pt x="276" y="8"/>
                  <a:pt x="276" y="8"/>
                  <a:pt x="276" y="8"/>
                </a:cubicBezTo>
                <a:cubicBezTo>
                  <a:pt x="276" y="4"/>
                  <a:pt x="272" y="0"/>
                  <a:pt x="268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57" y="0"/>
                  <a:pt x="0" y="57"/>
                  <a:pt x="0" y="127"/>
                </a:cubicBez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1" name="Freeform 13"/>
          <p:cNvSpPr/>
          <p:nvPr/>
        </p:nvSpPr>
        <p:spPr bwMode="auto">
          <a:xfrm>
            <a:off x="4665663" y="3016250"/>
            <a:ext cx="1143000" cy="1139825"/>
          </a:xfrm>
          <a:custGeom>
            <a:avLst/>
            <a:gdLst/>
            <a:ahLst/>
            <a:cxnLst>
              <a:cxn ang="0">
                <a:pos x="305" y="164"/>
              </a:cxn>
              <a:cxn ang="0">
                <a:pos x="305" y="140"/>
              </a:cxn>
              <a:cxn ang="0">
                <a:pos x="305" y="9"/>
              </a:cxn>
              <a:cxn ang="0">
                <a:pos x="295" y="0"/>
              </a:cxn>
              <a:cxn ang="0">
                <a:pos x="164" y="0"/>
              </a:cxn>
              <a:cxn ang="0">
                <a:pos x="141" y="0"/>
              </a:cxn>
              <a:cxn ang="0">
                <a:pos x="0" y="140"/>
              </a:cxn>
              <a:cxn ang="0">
                <a:pos x="0" y="164"/>
              </a:cxn>
              <a:cxn ang="0">
                <a:pos x="0" y="295"/>
              </a:cxn>
              <a:cxn ang="0">
                <a:pos x="10" y="304"/>
              </a:cxn>
              <a:cxn ang="0">
                <a:pos x="141" y="304"/>
              </a:cxn>
              <a:cxn ang="0">
                <a:pos x="164" y="304"/>
              </a:cxn>
              <a:cxn ang="0">
                <a:pos x="305" y="164"/>
              </a:cxn>
            </a:cxnLst>
            <a:rect l="0" t="0" r="r" b="b"/>
            <a:pathLst>
              <a:path w="305" h="304">
                <a:moveTo>
                  <a:pt x="305" y="164"/>
                </a:moveTo>
                <a:cubicBezTo>
                  <a:pt x="305" y="140"/>
                  <a:pt x="305" y="140"/>
                  <a:pt x="305" y="140"/>
                </a:cubicBezTo>
                <a:cubicBezTo>
                  <a:pt x="305" y="9"/>
                  <a:pt x="305" y="9"/>
                  <a:pt x="305" y="9"/>
                </a:cubicBezTo>
                <a:cubicBezTo>
                  <a:pt x="305" y="4"/>
                  <a:pt x="300" y="0"/>
                  <a:pt x="295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64" y="0"/>
                  <a:pt x="0" y="63"/>
                  <a:pt x="0" y="140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300"/>
                  <a:pt x="5" y="304"/>
                  <a:pt x="10" y="304"/>
                </a:cubicBezTo>
                <a:cubicBezTo>
                  <a:pt x="141" y="304"/>
                  <a:pt x="141" y="304"/>
                  <a:pt x="141" y="304"/>
                </a:cubicBezTo>
                <a:cubicBezTo>
                  <a:pt x="164" y="304"/>
                  <a:pt x="164" y="304"/>
                  <a:pt x="164" y="304"/>
                </a:cubicBezTo>
                <a:cubicBezTo>
                  <a:pt x="241" y="304"/>
                  <a:pt x="305" y="241"/>
                  <a:pt x="305" y="164"/>
                </a:cubicBez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2" name="Freeform 14"/>
          <p:cNvSpPr/>
          <p:nvPr/>
        </p:nvSpPr>
        <p:spPr bwMode="auto">
          <a:xfrm>
            <a:off x="4541838" y="1328738"/>
            <a:ext cx="190500" cy="322263"/>
          </a:xfrm>
          <a:custGeom>
            <a:avLst/>
            <a:gdLst/>
            <a:ahLst/>
            <a:cxnLst>
              <a:cxn ang="0">
                <a:pos x="20" y="73"/>
              </a:cxn>
              <a:cxn ang="0">
                <a:pos x="31" y="69"/>
              </a:cxn>
              <a:cxn ang="0">
                <a:pos x="35" y="59"/>
              </a:cxn>
              <a:cxn ang="0">
                <a:pos x="31" y="49"/>
              </a:cxn>
              <a:cxn ang="0">
                <a:pos x="18" y="46"/>
              </a:cxn>
              <a:cxn ang="0">
                <a:pos x="9" y="46"/>
              </a:cxn>
              <a:cxn ang="0">
                <a:pos x="9" y="38"/>
              </a:cxn>
              <a:cxn ang="0">
                <a:pos x="24" y="18"/>
              </a:cxn>
              <a:cxn ang="0">
                <a:pos x="31" y="12"/>
              </a:cxn>
              <a:cxn ang="0">
                <a:pos x="21" y="13"/>
              </a:cxn>
              <a:cxn ang="0">
                <a:pos x="1" y="13"/>
              </a:cxn>
              <a:cxn ang="0">
                <a:pos x="1" y="0"/>
              </a:cxn>
              <a:cxn ang="0">
                <a:pos x="47" y="0"/>
              </a:cxn>
              <a:cxn ang="0">
                <a:pos x="47" y="9"/>
              </a:cxn>
              <a:cxn ang="0">
                <a:pos x="30" y="31"/>
              </a:cxn>
              <a:cxn ang="0">
                <a:pos x="25" y="35"/>
              </a:cxn>
              <a:cxn ang="0">
                <a:pos x="25" y="35"/>
              </a:cxn>
              <a:cxn ang="0">
                <a:pos x="30" y="35"/>
              </a:cxn>
              <a:cxn ang="0">
                <a:pos x="38" y="36"/>
              </a:cxn>
              <a:cxn ang="0">
                <a:pos x="44" y="41"/>
              </a:cxn>
              <a:cxn ang="0">
                <a:pos x="49" y="48"/>
              </a:cxn>
              <a:cxn ang="0">
                <a:pos x="51" y="58"/>
              </a:cxn>
              <a:cxn ang="0">
                <a:pos x="48" y="70"/>
              </a:cxn>
              <a:cxn ang="0">
                <a:pos x="42" y="79"/>
              </a:cxn>
              <a:cxn ang="0">
                <a:pos x="32" y="84"/>
              </a:cxn>
              <a:cxn ang="0">
                <a:pos x="20" y="86"/>
              </a:cxn>
              <a:cxn ang="0">
                <a:pos x="9" y="85"/>
              </a:cxn>
              <a:cxn ang="0">
                <a:pos x="0" y="82"/>
              </a:cxn>
              <a:cxn ang="0">
                <a:pos x="4" y="69"/>
              </a:cxn>
              <a:cxn ang="0">
                <a:pos x="11" y="72"/>
              </a:cxn>
              <a:cxn ang="0">
                <a:pos x="20" y="73"/>
              </a:cxn>
            </a:cxnLst>
            <a:rect l="0" t="0" r="r" b="b"/>
            <a:pathLst>
              <a:path w="51" h="86">
                <a:moveTo>
                  <a:pt x="20" y="73"/>
                </a:moveTo>
                <a:cubicBezTo>
                  <a:pt x="25" y="73"/>
                  <a:pt x="28" y="71"/>
                  <a:pt x="31" y="69"/>
                </a:cubicBezTo>
                <a:cubicBezTo>
                  <a:pt x="34" y="66"/>
                  <a:pt x="35" y="63"/>
                  <a:pt x="35" y="59"/>
                </a:cubicBezTo>
                <a:cubicBezTo>
                  <a:pt x="35" y="55"/>
                  <a:pt x="34" y="51"/>
                  <a:pt x="31" y="49"/>
                </a:cubicBezTo>
                <a:cubicBezTo>
                  <a:pt x="28" y="47"/>
                  <a:pt x="24" y="46"/>
                  <a:pt x="18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38"/>
                  <a:pt x="9" y="38"/>
                  <a:pt x="9" y="38"/>
                </a:cubicBezTo>
                <a:cubicBezTo>
                  <a:pt x="24" y="18"/>
                  <a:pt x="24" y="18"/>
                  <a:pt x="24" y="18"/>
                </a:cubicBezTo>
                <a:cubicBezTo>
                  <a:pt x="31" y="12"/>
                  <a:pt x="31" y="12"/>
                  <a:pt x="31" y="12"/>
                </a:cubicBezTo>
                <a:cubicBezTo>
                  <a:pt x="21" y="13"/>
                  <a:pt x="21" y="13"/>
                  <a:pt x="2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0"/>
                  <a:pt x="1" y="0"/>
                  <a:pt x="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7" y="9"/>
                  <a:pt x="47" y="9"/>
                  <a:pt x="47" y="9"/>
                </a:cubicBezTo>
                <a:cubicBezTo>
                  <a:pt x="30" y="31"/>
                  <a:pt x="30" y="31"/>
                  <a:pt x="30" y="31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3" y="35"/>
                  <a:pt x="35" y="35"/>
                  <a:pt x="38" y="36"/>
                </a:cubicBezTo>
                <a:cubicBezTo>
                  <a:pt x="40" y="38"/>
                  <a:pt x="42" y="39"/>
                  <a:pt x="44" y="41"/>
                </a:cubicBezTo>
                <a:cubicBezTo>
                  <a:pt x="46" y="43"/>
                  <a:pt x="48" y="45"/>
                  <a:pt x="49" y="48"/>
                </a:cubicBezTo>
                <a:cubicBezTo>
                  <a:pt x="50" y="51"/>
                  <a:pt x="51" y="54"/>
                  <a:pt x="51" y="58"/>
                </a:cubicBezTo>
                <a:cubicBezTo>
                  <a:pt x="51" y="63"/>
                  <a:pt x="50" y="67"/>
                  <a:pt x="48" y="70"/>
                </a:cubicBezTo>
                <a:cubicBezTo>
                  <a:pt x="47" y="74"/>
                  <a:pt x="44" y="77"/>
                  <a:pt x="42" y="79"/>
                </a:cubicBezTo>
                <a:cubicBezTo>
                  <a:pt x="39" y="81"/>
                  <a:pt x="36" y="83"/>
                  <a:pt x="32" y="84"/>
                </a:cubicBezTo>
                <a:cubicBezTo>
                  <a:pt x="28" y="85"/>
                  <a:pt x="24" y="86"/>
                  <a:pt x="20" y="86"/>
                </a:cubicBezTo>
                <a:cubicBezTo>
                  <a:pt x="17" y="86"/>
                  <a:pt x="13" y="86"/>
                  <a:pt x="9" y="85"/>
                </a:cubicBezTo>
                <a:cubicBezTo>
                  <a:pt x="6" y="84"/>
                  <a:pt x="3" y="83"/>
                  <a:pt x="0" y="82"/>
                </a:cubicBezTo>
                <a:cubicBezTo>
                  <a:pt x="4" y="69"/>
                  <a:pt x="4" y="69"/>
                  <a:pt x="4" y="69"/>
                </a:cubicBezTo>
                <a:cubicBezTo>
                  <a:pt x="6" y="70"/>
                  <a:pt x="9" y="71"/>
                  <a:pt x="11" y="72"/>
                </a:cubicBezTo>
                <a:cubicBezTo>
                  <a:pt x="14" y="72"/>
                  <a:pt x="17" y="73"/>
                  <a:pt x="20" y="7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3" name="Freeform 15"/>
          <p:cNvSpPr>
            <a:spLocks noEditPoints="1"/>
          </p:cNvSpPr>
          <p:nvPr/>
        </p:nvSpPr>
        <p:spPr bwMode="auto">
          <a:xfrm>
            <a:off x="4781550" y="1323975"/>
            <a:ext cx="212725" cy="3270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2" y="16"/>
              </a:cxn>
              <a:cxn ang="0">
                <a:pos x="7" y="7"/>
              </a:cxn>
              <a:cxn ang="0">
                <a:pos x="16" y="2"/>
              </a:cxn>
              <a:cxn ang="0">
                <a:pos x="28" y="0"/>
              </a:cxn>
              <a:cxn ang="0">
                <a:pos x="49" y="8"/>
              </a:cxn>
              <a:cxn ang="0">
                <a:pos x="57" y="31"/>
              </a:cxn>
              <a:cxn ang="0">
                <a:pos x="53" y="55"/>
              </a:cxn>
              <a:cxn ang="0">
                <a:pos x="44" y="72"/>
              </a:cxn>
              <a:cxn ang="0">
                <a:pos x="30" y="83"/>
              </a:cxn>
              <a:cxn ang="0">
                <a:pos x="14" y="87"/>
              </a:cxn>
              <a:cxn ang="0">
                <a:pos x="10" y="75"/>
              </a:cxn>
              <a:cxn ang="0">
                <a:pos x="22" y="71"/>
              </a:cxn>
              <a:cxn ang="0">
                <a:pos x="31" y="65"/>
              </a:cxn>
              <a:cxn ang="0">
                <a:pos x="37" y="57"/>
              </a:cxn>
              <a:cxn ang="0">
                <a:pos x="40" y="48"/>
              </a:cxn>
              <a:cxn ang="0">
                <a:pos x="34" y="52"/>
              </a:cxn>
              <a:cxn ang="0">
                <a:pos x="25" y="53"/>
              </a:cxn>
              <a:cxn ang="0">
                <a:pos x="16" y="52"/>
              </a:cxn>
              <a:cxn ang="0">
                <a:pos x="8" y="47"/>
              </a:cxn>
              <a:cxn ang="0">
                <a:pos x="2" y="39"/>
              </a:cxn>
              <a:cxn ang="0">
                <a:pos x="0" y="28"/>
              </a:cxn>
              <a:cxn ang="0">
                <a:pos x="15" y="27"/>
              </a:cxn>
              <a:cxn ang="0">
                <a:pos x="19" y="37"/>
              </a:cxn>
              <a:cxn ang="0">
                <a:pos x="29" y="40"/>
              </a:cxn>
              <a:cxn ang="0">
                <a:pos x="37" y="39"/>
              </a:cxn>
              <a:cxn ang="0">
                <a:pos x="41" y="35"/>
              </a:cxn>
              <a:cxn ang="0">
                <a:pos x="42" y="30"/>
              </a:cxn>
              <a:cxn ang="0">
                <a:pos x="41" y="24"/>
              </a:cxn>
              <a:cxn ang="0">
                <a:pos x="38" y="18"/>
              </a:cxn>
              <a:cxn ang="0">
                <a:pos x="34" y="14"/>
              </a:cxn>
              <a:cxn ang="0">
                <a:pos x="28" y="12"/>
              </a:cxn>
              <a:cxn ang="0">
                <a:pos x="18" y="16"/>
              </a:cxn>
              <a:cxn ang="0">
                <a:pos x="15" y="27"/>
              </a:cxn>
            </a:cxnLst>
            <a:rect l="0" t="0" r="r" b="b"/>
            <a:pathLst>
              <a:path w="57" h="87">
                <a:moveTo>
                  <a:pt x="0" y="28"/>
                </a:moveTo>
                <a:cubicBezTo>
                  <a:pt x="0" y="23"/>
                  <a:pt x="1" y="20"/>
                  <a:pt x="2" y="16"/>
                </a:cubicBezTo>
                <a:cubicBezTo>
                  <a:pt x="3" y="13"/>
                  <a:pt x="5" y="10"/>
                  <a:pt x="7" y="7"/>
                </a:cubicBezTo>
                <a:cubicBezTo>
                  <a:pt x="10" y="5"/>
                  <a:pt x="13" y="3"/>
                  <a:pt x="16" y="2"/>
                </a:cubicBezTo>
                <a:cubicBezTo>
                  <a:pt x="19" y="0"/>
                  <a:pt x="23" y="0"/>
                  <a:pt x="28" y="0"/>
                </a:cubicBezTo>
                <a:cubicBezTo>
                  <a:pt x="37" y="0"/>
                  <a:pt x="44" y="2"/>
                  <a:pt x="49" y="8"/>
                </a:cubicBezTo>
                <a:cubicBezTo>
                  <a:pt x="54" y="13"/>
                  <a:pt x="57" y="21"/>
                  <a:pt x="57" y="31"/>
                </a:cubicBezTo>
                <a:cubicBezTo>
                  <a:pt x="57" y="41"/>
                  <a:pt x="56" y="48"/>
                  <a:pt x="53" y="55"/>
                </a:cubicBezTo>
                <a:cubicBezTo>
                  <a:pt x="51" y="62"/>
                  <a:pt x="48" y="68"/>
                  <a:pt x="44" y="72"/>
                </a:cubicBezTo>
                <a:cubicBezTo>
                  <a:pt x="40" y="77"/>
                  <a:pt x="35" y="80"/>
                  <a:pt x="30" y="83"/>
                </a:cubicBezTo>
                <a:cubicBezTo>
                  <a:pt x="25" y="85"/>
                  <a:pt x="19" y="86"/>
                  <a:pt x="14" y="87"/>
                </a:cubicBezTo>
                <a:cubicBezTo>
                  <a:pt x="10" y="75"/>
                  <a:pt x="10" y="75"/>
                  <a:pt x="10" y="75"/>
                </a:cubicBezTo>
                <a:cubicBezTo>
                  <a:pt x="15" y="74"/>
                  <a:pt x="19" y="73"/>
                  <a:pt x="22" y="71"/>
                </a:cubicBezTo>
                <a:cubicBezTo>
                  <a:pt x="25" y="70"/>
                  <a:pt x="28" y="68"/>
                  <a:pt x="31" y="65"/>
                </a:cubicBezTo>
                <a:cubicBezTo>
                  <a:pt x="33" y="63"/>
                  <a:pt x="35" y="60"/>
                  <a:pt x="37" y="57"/>
                </a:cubicBezTo>
                <a:cubicBezTo>
                  <a:pt x="38" y="54"/>
                  <a:pt x="40" y="51"/>
                  <a:pt x="40" y="48"/>
                </a:cubicBezTo>
                <a:cubicBezTo>
                  <a:pt x="38" y="50"/>
                  <a:pt x="36" y="51"/>
                  <a:pt x="34" y="52"/>
                </a:cubicBezTo>
                <a:cubicBezTo>
                  <a:pt x="32" y="53"/>
                  <a:pt x="29" y="53"/>
                  <a:pt x="25" y="53"/>
                </a:cubicBezTo>
                <a:cubicBezTo>
                  <a:pt x="22" y="53"/>
                  <a:pt x="19" y="53"/>
                  <a:pt x="16" y="52"/>
                </a:cubicBezTo>
                <a:cubicBezTo>
                  <a:pt x="13" y="51"/>
                  <a:pt x="10" y="49"/>
                  <a:pt x="8" y="47"/>
                </a:cubicBezTo>
                <a:cubicBezTo>
                  <a:pt x="6" y="45"/>
                  <a:pt x="4" y="42"/>
                  <a:pt x="2" y="39"/>
                </a:cubicBezTo>
                <a:cubicBezTo>
                  <a:pt x="1" y="36"/>
                  <a:pt x="0" y="32"/>
                  <a:pt x="0" y="28"/>
                </a:cubicBezTo>
                <a:close/>
                <a:moveTo>
                  <a:pt x="15" y="27"/>
                </a:moveTo>
                <a:cubicBezTo>
                  <a:pt x="15" y="31"/>
                  <a:pt x="17" y="35"/>
                  <a:pt x="19" y="37"/>
                </a:cubicBezTo>
                <a:cubicBezTo>
                  <a:pt x="22" y="39"/>
                  <a:pt x="25" y="40"/>
                  <a:pt x="29" y="40"/>
                </a:cubicBezTo>
                <a:cubicBezTo>
                  <a:pt x="32" y="40"/>
                  <a:pt x="35" y="40"/>
                  <a:pt x="37" y="39"/>
                </a:cubicBezTo>
                <a:cubicBezTo>
                  <a:pt x="39" y="38"/>
                  <a:pt x="40" y="37"/>
                  <a:pt x="41" y="35"/>
                </a:cubicBezTo>
                <a:cubicBezTo>
                  <a:pt x="42" y="33"/>
                  <a:pt x="42" y="32"/>
                  <a:pt x="42" y="30"/>
                </a:cubicBezTo>
                <a:cubicBezTo>
                  <a:pt x="42" y="28"/>
                  <a:pt x="42" y="26"/>
                  <a:pt x="41" y="24"/>
                </a:cubicBezTo>
                <a:cubicBezTo>
                  <a:pt x="40" y="22"/>
                  <a:pt x="40" y="20"/>
                  <a:pt x="38" y="18"/>
                </a:cubicBezTo>
                <a:cubicBezTo>
                  <a:pt x="37" y="16"/>
                  <a:pt x="36" y="15"/>
                  <a:pt x="34" y="14"/>
                </a:cubicBezTo>
                <a:cubicBezTo>
                  <a:pt x="32" y="13"/>
                  <a:pt x="30" y="12"/>
                  <a:pt x="28" y="12"/>
                </a:cubicBezTo>
                <a:cubicBezTo>
                  <a:pt x="24" y="12"/>
                  <a:pt x="21" y="14"/>
                  <a:pt x="18" y="16"/>
                </a:cubicBezTo>
                <a:cubicBezTo>
                  <a:pt x="16" y="19"/>
                  <a:pt x="15" y="22"/>
                  <a:pt x="15" y="2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5040313" y="1323975"/>
            <a:ext cx="336550" cy="327025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1" y="11"/>
              </a:cxn>
              <a:cxn ang="0">
                <a:pos x="6" y="5"/>
              </a:cxn>
              <a:cxn ang="0">
                <a:pos x="12" y="1"/>
              </a:cxn>
              <a:cxn ang="0">
                <a:pos x="21" y="0"/>
              </a:cxn>
              <a:cxn ang="0">
                <a:pos x="29" y="1"/>
              </a:cxn>
              <a:cxn ang="0">
                <a:pos x="36" y="4"/>
              </a:cxn>
              <a:cxn ang="0">
                <a:pos x="40" y="11"/>
              </a:cxn>
              <a:cxn ang="0">
                <a:pos x="42" y="20"/>
              </a:cxn>
              <a:cxn ang="0">
                <a:pos x="40" y="30"/>
              </a:cxn>
              <a:cxn ang="0">
                <a:pos x="36" y="36"/>
              </a:cxn>
              <a:cxn ang="0">
                <a:pos x="29" y="40"/>
              </a:cxn>
              <a:cxn ang="0">
                <a:pos x="21" y="41"/>
              </a:cxn>
              <a:cxn ang="0">
                <a:pos x="12" y="40"/>
              </a:cxn>
              <a:cxn ang="0">
                <a:pos x="6" y="36"/>
              </a:cxn>
              <a:cxn ang="0">
                <a:pos x="1" y="30"/>
              </a:cxn>
              <a:cxn ang="0">
                <a:pos x="0" y="20"/>
              </a:cxn>
              <a:cxn ang="0">
                <a:pos x="75" y="0"/>
              </a:cxn>
              <a:cxn ang="0">
                <a:pos x="84" y="8"/>
              </a:cxn>
              <a:cxn ang="0">
                <a:pos x="15" y="87"/>
              </a:cxn>
              <a:cxn ang="0">
                <a:pos x="6" y="79"/>
              </a:cxn>
              <a:cxn ang="0">
                <a:pos x="75" y="0"/>
              </a:cxn>
              <a:cxn ang="0">
                <a:pos x="14" y="20"/>
              </a:cxn>
              <a:cxn ang="0">
                <a:pos x="21" y="31"/>
              </a:cxn>
              <a:cxn ang="0">
                <a:pos x="26" y="28"/>
              </a:cxn>
              <a:cxn ang="0">
                <a:pos x="28" y="20"/>
              </a:cxn>
              <a:cxn ang="0">
                <a:pos x="26" y="12"/>
              </a:cxn>
              <a:cxn ang="0">
                <a:pos x="21" y="10"/>
              </a:cxn>
              <a:cxn ang="0">
                <a:pos x="15" y="12"/>
              </a:cxn>
              <a:cxn ang="0">
                <a:pos x="14" y="20"/>
              </a:cxn>
              <a:cxn ang="0">
                <a:pos x="48" y="65"/>
              </a:cxn>
              <a:cxn ang="0">
                <a:pos x="50" y="55"/>
              </a:cxn>
              <a:cxn ang="0">
                <a:pos x="54" y="49"/>
              </a:cxn>
              <a:cxn ang="0">
                <a:pos x="61" y="45"/>
              </a:cxn>
              <a:cxn ang="0">
                <a:pos x="69" y="44"/>
              </a:cxn>
              <a:cxn ang="0">
                <a:pos x="78" y="45"/>
              </a:cxn>
              <a:cxn ang="0">
                <a:pos x="84" y="49"/>
              </a:cxn>
              <a:cxn ang="0">
                <a:pos x="89" y="55"/>
              </a:cxn>
              <a:cxn ang="0">
                <a:pos x="90" y="65"/>
              </a:cxn>
              <a:cxn ang="0">
                <a:pos x="89" y="74"/>
              </a:cxn>
              <a:cxn ang="0">
                <a:pos x="84" y="80"/>
              </a:cxn>
              <a:cxn ang="0">
                <a:pos x="78" y="84"/>
              </a:cxn>
              <a:cxn ang="0">
                <a:pos x="69" y="85"/>
              </a:cxn>
              <a:cxn ang="0">
                <a:pos x="61" y="84"/>
              </a:cxn>
              <a:cxn ang="0">
                <a:pos x="54" y="80"/>
              </a:cxn>
              <a:cxn ang="0">
                <a:pos x="50" y="74"/>
              </a:cxn>
              <a:cxn ang="0">
                <a:pos x="48" y="65"/>
              </a:cxn>
              <a:cxn ang="0">
                <a:pos x="62" y="65"/>
              </a:cxn>
              <a:cxn ang="0">
                <a:pos x="69" y="75"/>
              </a:cxn>
              <a:cxn ang="0">
                <a:pos x="75" y="73"/>
              </a:cxn>
              <a:cxn ang="0">
                <a:pos x="76" y="65"/>
              </a:cxn>
              <a:cxn ang="0">
                <a:pos x="75" y="57"/>
              </a:cxn>
              <a:cxn ang="0">
                <a:pos x="69" y="54"/>
              </a:cxn>
              <a:cxn ang="0">
                <a:pos x="64" y="57"/>
              </a:cxn>
              <a:cxn ang="0">
                <a:pos x="62" y="65"/>
              </a:cxn>
            </a:cxnLst>
            <a:rect l="0" t="0" r="r" b="b"/>
            <a:pathLst>
              <a:path w="90" h="87">
                <a:moveTo>
                  <a:pt x="0" y="20"/>
                </a:moveTo>
                <a:cubicBezTo>
                  <a:pt x="0" y="17"/>
                  <a:pt x="0" y="14"/>
                  <a:pt x="1" y="11"/>
                </a:cubicBezTo>
                <a:cubicBezTo>
                  <a:pt x="2" y="8"/>
                  <a:pt x="4" y="6"/>
                  <a:pt x="6" y="5"/>
                </a:cubicBezTo>
                <a:cubicBezTo>
                  <a:pt x="7" y="3"/>
                  <a:pt x="10" y="2"/>
                  <a:pt x="12" y="1"/>
                </a:cubicBezTo>
                <a:cubicBezTo>
                  <a:pt x="15" y="0"/>
                  <a:pt x="18" y="0"/>
                  <a:pt x="21" y="0"/>
                </a:cubicBezTo>
                <a:cubicBezTo>
                  <a:pt x="24" y="0"/>
                  <a:pt x="27" y="0"/>
                  <a:pt x="29" y="1"/>
                </a:cubicBezTo>
                <a:cubicBezTo>
                  <a:pt x="32" y="2"/>
                  <a:pt x="34" y="3"/>
                  <a:pt x="36" y="4"/>
                </a:cubicBezTo>
                <a:cubicBezTo>
                  <a:pt x="38" y="6"/>
                  <a:pt x="39" y="8"/>
                  <a:pt x="40" y="11"/>
                </a:cubicBezTo>
                <a:cubicBezTo>
                  <a:pt x="41" y="13"/>
                  <a:pt x="42" y="16"/>
                  <a:pt x="42" y="20"/>
                </a:cubicBezTo>
                <a:cubicBezTo>
                  <a:pt x="42" y="24"/>
                  <a:pt x="41" y="27"/>
                  <a:pt x="40" y="30"/>
                </a:cubicBezTo>
                <a:cubicBezTo>
                  <a:pt x="39" y="32"/>
                  <a:pt x="38" y="34"/>
                  <a:pt x="36" y="36"/>
                </a:cubicBezTo>
                <a:cubicBezTo>
                  <a:pt x="34" y="38"/>
                  <a:pt x="32" y="39"/>
                  <a:pt x="29" y="40"/>
                </a:cubicBezTo>
                <a:cubicBezTo>
                  <a:pt x="27" y="40"/>
                  <a:pt x="24" y="41"/>
                  <a:pt x="21" y="41"/>
                </a:cubicBezTo>
                <a:cubicBezTo>
                  <a:pt x="18" y="41"/>
                  <a:pt x="15" y="40"/>
                  <a:pt x="12" y="40"/>
                </a:cubicBezTo>
                <a:cubicBezTo>
                  <a:pt x="10" y="39"/>
                  <a:pt x="7" y="38"/>
                  <a:pt x="6" y="36"/>
                </a:cubicBezTo>
                <a:cubicBezTo>
                  <a:pt x="4" y="34"/>
                  <a:pt x="2" y="32"/>
                  <a:pt x="1" y="30"/>
                </a:cubicBezTo>
                <a:cubicBezTo>
                  <a:pt x="0" y="27"/>
                  <a:pt x="0" y="24"/>
                  <a:pt x="0" y="20"/>
                </a:cubicBezTo>
                <a:close/>
                <a:moveTo>
                  <a:pt x="75" y="0"/>
                </a:moveTo>
                <a:cubicBezTo>
                  <a:pt x="84" y="8"/>
                  <a:pt x="84" y="8"/>
                  <a:pt x="84" y="8"/>
                </a:cubicBezTo>
                <a:cubicBezTo>
                  <a:pt x="15" y="87"/>
                  <a:pt x="15" y="87"/>
                  <a:pt x="15" y="87"/>
                </a:cubicBezTo>
                <a:cubicBezTo>
                  <a:pt x="6" y="79"/>
                  <a:pt x="6" y="79"/>
                  <a:pt x="6" y="79"/>
                </a:cubicBezTo>
                <a:lnTo>
                  <a:pt x="75" y="0"/>
                </a:lnTo>
                <a:close/>
                <a:moveTo>
                  <a:pt x="14" y="20"/>
                </a:moveTo>
                <a:cubicBezTo>
                  <a:pt x="14" y="27"/>
                  <a:pt x="16" y="31"/>
                  <a:pt x="21" y="31"/>
                </a:cubicBezTo>
                <a:cubicBezTo>
                  <a:pt x="23" y="31"/>
                  <a:pt x="25" y="30"/>
                  <a:pt x="26" y="28"/>
                </a:cubicBezTo>
                <a:cubicBezTo>
                  <a:pt x="27" y="27"/>
                  <a:pt x="28" y="24"/>
                  <a:pt x="28" y="20"/>
                </a:cubicBezTo>
                <a:cubicBezTo>
                  <a:pt x="28" y="16"/>
                  <a:pt x="27" y="14"/>
                  <a:pt x="26" y="12"/>
                </a:cubicBezTo>
                <a:cubicBezTo>
                  <a:pt x="25" y="11"/>
                  <a:pt x="23" y="10"/>
                  <a:pt x="21" y="10"/>
                </a:cubicBezTo>
                <a:cubicBezTo>
                  <a:pt x="18" y="10"/>
                  <a:pt x="16" y="11"/>
                  <a:pt x="15" y="12"/>
                </a:cubicBezTo>
                <a:cubicBezTo>
                  <a:pt x="14" y="14"/>
                  <a:pt x="14" y="16"/>
                  <a:pt x="14" y="20"/>
                </a:cubicBezTo>
                <a:close/>
                <a:moveTo>
                  <a:pt x="48" y="65"/>
                </a:moveTo>
                <a:cubicBezTo>
                  <a:pt x="48" y="61"/>
                  <a:pt x="49" y="58"/>
                  <a:pt x="50" y="55"/>
                </a:cubicBezTo>
                <a:cubicBezTo>
                  <a:pt x="51" y="53"/>
                  <a:pt x="52" y="51"/>
                  <a:pt x="54" y="49"/>
                </a:cubicBezTo>
                <a:cubicBezTo>
                  <a:pt x="56" y="47"/>
                  <a:pt x="58" y="46"/>
                  <a:pt x="61" y="45"/>
                </a:cubicBezTo>
                <a:cubicBezTo>
                  <a:pt x="64" y="45"/>
                  <a:pt x="66" y="44"/>
                  <a:pt x="69" y="44"/>
                </a:cubicBezTo>
                <a:cubicBezTo>
                  <a:pt x="72" y="44"/>
                  <a:pt x="75" y="45"/>
                  <a:pt x="78" y="45"/>
                </a:cubicBezTo>
                <a:cubicBezTo>
                  <a:pt x="80" y="46"/>
                  <a:pt x="83" y="47"/>
                  <a:pt x="84" y="49"/>
                </a:cubicBezTo>
                <a:cubicBezTo>
                  <a:pt x="86" y="50"/>
                  <a:pt x="88" y="53"/>
                  <a:pt x="89" y="55"/>
                </a:cubicBezTo>
                <a:cubicBezTo>
                  <a:pt x="90" y="58"/>
                  <a:pt x="90" y="61"/>
                  <a:pt x="90" y="65"/>
                </a:cubicBezTo>
                <a:cubicBezTo>
                  <a:pt x="90" y="68"/>
                  <a:pt x="90" y="72"/>
                  <a:pt x="89" y="74"/>
                </a:cubicBezTo>
                <a:cubicBezTo>
                  <a:pt x="88" y="77"/>
                  <a:pt x="86" y="79"/>
                  <a:pt x="84" y="80"/>
                </a:cubicBezTo>
                <a:cubicBezTo>
                  <a:pt x="83" y="82"/>
                  <a:pt x="80" y="83"/>
                  <a:pt x="78" y="84"/>
                </a:cubicBezTo>
                <a:cubicBezTo>
                  <a:pt x="75" y="85"/>
                  <a:pt x="72" y="85"/>
                  <a:pt x="69" y="85"/>
                </a:cubicBezTo>
                <a:cubicBezTo>
                  <a:pt x="66" y="85"/>
                  <a:pt x="64" y="85"/>
                  <a:pt x="61" y="84"/>
                </a:cubicBezTo>
                <a:cubicBezTo>
                  <a:pt x="58" y="83"/>
                  <a:pt x="56" y="82"/>
                  <a:pt x="54" y="80"/>
                </a:cubicBezTo>
                <a:cubicBezTo>
                  <a:pt x="52" y="79"/>
                  <a:pt x="51" y="77"/>
                  <a:pt x="50" y="74"/>
                </a:cubicBezTo>
                <a:cubicBezTo>
                  <a:pt x="49" y="72"/>
                  <a:pt x="48" y="68"/>
                  <a:pt x="48" y="65"/>
                </a:cubicBezTo>
                <a:close/>
                <a:moveTo>
                  <a:pt x="62" y="65"/>
                </a:moveTo>
                <a:cubicBezTo>
                  <a:pt x="62" y="72"/>
                  <a:pt x="65" y="75"/>
                  <a:pt x="69" y="75"/>
                </a:cubicBezTo>
                <a:cubicBezTo>
                  <a:pt x="72" y="75"/>
                  <a:pt x="74" y="74"/>
                  <a:pt x="75" y="73"/>
                </a:cubicBezTo>
                <a:cubicBezTo>
                  <a:pt x="76" y="71"/>
                  <a:pt x="76" y="69"/>
                  <a:pt x="76" y="65"/>
                </a:cubicBezTo>
                <a:cubicBezTo>
                  <a:pt x="76" y="61"/>
                  <a:pt x="76" y="58"/>
                  <a:pt x="75" y="57"/>
                </a:cubicBezTo>
                <a:cubicBezTo>
                  <a:pt x="74" y="55"/>
                  <a:pt x="72" y="54"/>
                  <a:pt x="69" y="54"/>
                </a:cubicBezTo>
                <a:cubicBezTo>
                  <a:pt x="67" y="54"/>
                  <a:pt x="65" y="55"/>
                  <a:pt x="64" y="57"/>
                </a:cubicBezTo>
                <a:cubicBezTo>
                  <a:pt x="63" y="58"/>
                  <a:pt x="62" y="61"/>
                  <a:pt x="62" y="6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5" name="Freeform 17"/>
          <p:cNvSpPr/>
          <p:nvPr/>
        </p:nvSpPr>
        <p:spPr bwMode="auto">
          <a:xfrm>
            <a:off x="6516688" y="1752600"/>
            <a:ext cx="200025" cy="317500"/>
          </a:xfrm>
          <a:custGeom>
            <a:avLst/>
            <a:gdLst/>
            <a:ahLst/>
            <a:cxnLst>
              <a:cxn ang="0">
                <a:pos x="12" y="170"/>
              </a:cxn>
              <a:cxn ang="0">
                <a:pos x="50" y="170"/>
              </a:cxn>
              <a:cxn ang="0">
                <a:pos x="50" y="56"/>
              </a:cxn>
              <a:cxn ang="0">
                <a:pos x="55" y="37"/>
              </a:cxn>
              <a:cxn ang="0">
                <a:pos x="40" y="54"/>
              </a:cxn>
              <a:cxn ang="0">
                <a:pos x="17" y="73"/>
              </a:cxn>
              <a:cxn ang="0">
                <a:pos x="0" y="52"/>
              </a:cxn>
              <a:cxn ang="0">
                <a:pos x="64" y="0"/>
              </a:cxn>
              <a:cxn ang="0">
                <a:pos x="85" y="0"/>
              </a:cxn>
              <a:cxn ang="0">
                <a:pos x="85" y="170"/>
              </a:cxn>
              <a:cxn ang="0">
                <a:pos x="126" y="170"/>
              </a:cxn>
              <a:cxn ang="0">
                <a:pos x="126" y="200"/>
              </a:cxn>
              <a:cxn ang="0">
                <a:pos x="12" y="200"/>
              </a:cxn>
              <a:cxn ang="0">
                <a:pos x="12" y="170"/>
              </a:cxn>
            </a:cxnLst>
            <a:rect l="0" t="0" r="r" b="b"/>
            <a:pathLst>
              <a:path w="126" h="200">
                <a:moveTo>
                  <a:pt x="12" y="170"/>
                </a:moveTo>
                <a:lnTo>
                  <a:pt x="50" y="170"/>
                </a:lnTo>
                <a:lnTo>
                  <a:pt x="50" y="56"/>
                </a:lnTo>
                <a:lnTo>
                  <a:pt x="55" y="37"/>
                </a:lnTo>
                <a:lnTo>
                  <a:pt x="40" y="54"/>
                </a:lnTo>
                <a:lnTo>
                  <a:pt x="17" y="73"/>
                </a:lnTo>
                <a:lnTo>
                  <a:pt x="0" y="52"/>
                </a:lnTo>
                <a:lnTo>
                  <a:pt x="64" y="0"/>
                </a:lnTo>
                <a:lnTo>
                  <a:pt x="85" y="0"/>
                </a:lnTo>
                <a:lnTo>
                  <a:pt x="85" y="170"/>
                </a:lnTo>
                <a:lnTo>
                  <a:pt x="126" y="170"/>
                </a:lnTo>
                <a:lnTo>
                  <a:pt x="126" y="200"/>
                </a:lnTo>
                <a:lnTo>
                  <a:pt x="12" y="200"/>
                </a:lnTo>
                <a:lnTo>
                  <a:pt x="12" y="17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6" name="Freeform 18"/>
          <p:cNvSpPr/>
          <p:nvPr/>
        </p:nvSpPr>
        <p:spPr bwMode="auto">
          <a:xfrm>
            <a:off x="6775450" y="1755775"/>
            <a:ext cx="187325" cy="322263"/>
          </a:xfrm>
          <a:custGeom>
            <a:avLst/>
            <a:gdLst/>
            <a:ahLst/>
            <a:cxnLst>
              <a:cxn ang="0">
                <a:pos x="18" y="72"/>
              </a:cxn>
              <a:cxn ang="0">
                <a:pos x="30" y="68"/>
              </a:cxn>
              <a:cxn ang="0">
                <a:pos x="34" y="57"/>
              </a:cxn>
              <a:cxn ang="0">
                <a:pos x="29" y="47"/>
              </a:cxn>
              <a:cxn ang="0">
                <a:pos x="15" y="43"/>
              </a:cxn>
              <a:cxn ang="0">
                <a:pos x="6" y="44"/>
              </a:cxn>
              <a:cxn ang="0">
                <a:pos x="6" y="0"/>
              </a:cxn>
              <a:cxn ang="0">
                <a:pos x="47" y="0"/>
              </a:cxn>
              <a:cxn ang="0">
                <a:pos x="47" y="15"/>
              </a:cxn>
              <a:cxn ang="0">
                <a:pos x="19" y="15"/>
              </a:cxn>
              <a:cxn ang="0">
                <a:pos x="19" y="31"/>
              </a:cxn>
              <a:cxn ang="0">
                <a:pos x="24" y="30"/>
              </a:cxn>
              <a:cxn ang="0">
                <a:pos x="35" y="32"/>
              </a:cxn>
              <a:cxn ang="0">
                <a:pos x="43" y="38"/>
              </a:cxn>
              <a:cxn ang="0">
                <a:pos x="48" y="46"/>
              </a:cxn>
              <a:cxn ang="0">
                <a:pos x="50" y="57"/>
              </a:cxn>
              <a:cxn ang="0">
                <a:pos x="47" y="69"/>
              </a:cxn>
              <a:cxn ang="0">
                <a:pos x="41" y="78"/>
              </a:cxn>
              <a:cxn ang="0">
                <a:pos x="31" y="84"/>
              </a:cxn>
              <a:cxn ang="0">
                <a:pos x="18" y="86"/>
              </a:cxn>
              <a:cxn ang="0">
                <a:pos x="8" y="85"/>
              </a:cxn>
              <a:cxn ang="0">
                <a:pos x="0" y="82"/>
              </a:cxn>
              <a:cxn ang="0">
                <a:pos x="4" y="69"/>
              </a:cxn>
              <a:cxn ang="0">
                <a:pos x="10" y="71"/>
              </a:cxn>
              <a:cxn ang="0">
                <a:pos x="18" y="72"/>
              </a:cxn>
            </a:cxnLst>
            <a:rect l="0" t="0" r="r" b="b"/>
            <a:pathLst>
              <a:path w="50" h="86">
                <a:moveTo>
                  <a:pt x="18" y="72"/>
                </a:moveTo>
                <a:cubicBezTo>
                  <a:pt x="23" y="72"/>
                  <a:pt x="27" y="70"/>
                  <a:pt x="30" y="68"/>
                </a:cubicBezTo>
                <a:cubicBezTo>
                  <a:pt x="33" y="65"/>
                  <a:pt x="34" y="62"/>
                  <a:pt x="34" y="57"/>
                </a:cubicBezTo>
                <a:cubicBezTo>
                  <a:pt x="34" y="53"/>
                  <a:pt x="33" y="49"/>
                  <a:pt x="29" y="47"/>
                </a:cubicBezTo>
                <a:cubicBezTo>
                  <a:pt x="26" y="45"/>
                  <a:pt x="21" y="43"/>
                  <a:pt x="15" y="43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0"/>
                  <a:pt x="6" y="0"/>
                  <a:pt x="6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7" y="15"/>
                  <a:pt x="47" y="15"/>
                  <a:pt x="47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31"/>
                  <a:pt x="19" y="31"/>
                  <a:pt x="19" y="31"/>
                </a:cubicBezTo>
                <a:cubicBezTo>
                  <a:pt x="24" y="30"/>
                  <a:pt x="24" y="30"/>
                  <a:pt x="24" y="30"/>
                </a:cubicBezTo>
                <a:cubicBezTo>
                  <a:pt x="28" y="30"/>
                  <a:pt x="32" y="31"/>
                  <a:pt x="35" y="32"/>
                </a:cubicBezTo>
                <a:cubicBezTo>
                  <a:pt x="38" y="34"/>
                  <a:pt x="41" y="35"/>
                  <a:pt x="43" y="38"/>
                </a:cubicBezTo>
                <a:cubicBezTo>
                  <a:pt x="45" y="40"/>
                  <a:pt x="47" y="43"/>
                  <a:pt x="48" y="46"/>
                </a:cubicBezTo>
                <a:cubicBezTo>
                  <a:pt x="49" y="49"/>
                  <a:pt x="50" y="53"/>
                  <a:pt x="50" y="57"/>
                </a:cubicBezTo>
                <a:cubicBezTo>
                  <a:pt x="50" y="62"/>
                  <a:pt x="49" y="66"/>
                  <a:pt x="47" y="69"/>
                </a:cubicBezTo>
                <a:cubicBezTo>
                  <a:pt x="46" y="73"/>
                  <a:pt x="44" y="76"/>
                  <a:pt x="41" y="78"/>
                </a:cubicBezTo>
                <a:cubicBezTo>
                  <a:pt x="38" y="81"/>
                  <a:pt x="35" y="83"/>
                  <a:pt x="31" y="84"/>
                </a:cubicBezTo>
                <a:cubicBezTo>
                  <a:pt x="27" y="85"/>
                  <a:pt x="23" y="86"/>
                  <a:pt x="18" y="86"/>
                </a:cubicBezTo>
                <a:cubicBezTo>
                  <a:pt x="15" y="86"/>
                  <a:pt x="11" y="85"/>
                  <a:pt x="8" y="85"/>
                </a:cubicBezTo>
                <a:cubicBezTo>
                  <a:pt x="5" y="84"/>
                  <a:pt x="2" y="83"/>
                  <a:pt x="0" y="82"/>
                </a:cubicBezTo>
                <a:cubicBezTo>
                  <a:pt x="4" y="69"/>
                  <a:pt x="4" y="69"/>
                  <a:pt x="4" y="69"/>
                </a:cubicBezTo>
                <a:cubicBezTo>
                  <a:pt x="6" y="70"/>
                  <a:pt x="8" y="71"/>
                  <a:pt x="10" y="71"/>
                </a:cubicBezTo>
                <a:cubicBezTo>
                  <a:pt x="12" y="72"/>
                  <a:pt x="15" y="72"/>
                  <a:pt x="18" y="7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7" name="Freeform 19"/>
          <p:cNvSpPr>
            <a:spLocks noEditPoints="1"/>
          </p:cNvSpPr>
          <p:nvPr/>
        </p:nvSpPr>
        <p:spPr bwMode="auto">
          <a:xfrm>
            <a:off x="7023100" y="1747838"/>
            <a:ext cx="338138" cy="330200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1" y="12"/>
              </a:cxn>
              <a:cxn ang="0">
                <a:pos x="5" y="5"/>
              </a:cxn>
              <a:cxn ang="0">
                <a:pos x="12" y="2"/>
              </a:cxn>
              <a:cxn ang="0">
                <a:pos x="21" y="1"/>
              </a:cxn>
              <a:cxn ang="0">
                <a:pos x="29" y="2"/>
              </a:cxn>
              <a:cxn ang="0">
                <a:pos x="36" y="5"/>
              </a:cxn>
              <a:cxn ang="0">
                <a:pos x="40" y="11"/>
              </a:cxn>
              <a:cxn ang="0">
                <a:pos x="42" y="21"/>
              </a:cxn>
              <a:cxn ang="0">
                <a:pos x="40" y="30"/>
              </a:cxn>
              <a:cxn ang="0">
                <a:pos x="36" y="37"/>
              </a:cxn>
              <a:cxn ang="0">
                <a:pos x="29" y="40"/>
              </a:cxn>
              <a:cxn ang="0">
                <a:pos x="21" y="41"/>
              </a:cxn>
              <a:cxn ang="0">
                <a:pos x="12" y="40"/>
              </a:cxn>
              <a:cxn ang="0">
                <a:pos x="5" y="37"/>
              </a:cxn>
              <a:cxn ang="0">
                <a:pos x="1" y="30"/>
              </a:cxn>
              <a:cxn ang="0">
                <a:pos x="0" y="21"/>
              </a:cxn>
              <a:cxn ang="0">
                <a:pos x="75" y="0"/>
              </a:cxn>
              <a:cxn ang="0">
                <a:pos x="83" y="8"/>
              </a:cxn>
              <a:cxn ang="0">
                <a:pos x="14" y="88"/>
              </a:cxn>
              <a:cxn ang="0">
                <a:pos x="6" y="79"/>
              </a:cxn>
              <a:cxn ang="0">
                <a:pos x="75" y="0"/>
              </a:cxn>
              <a:cxn ang="0">
                <a:pos x="13" y="21"/>
              </a:cxn>
              <a:cxn ang="0">
                <a:pos x="21" y="31"/>
              </a:cxn>
              <a:cxn ang="0">
                <a:pos x="26" y="29"/>
              </a:cxn>
              <a:cxn ang="0">
                <a:pos x="28" y="21"/>
              </a:cxn>
              <a:cxn ang="0">
                <a:pos x="26" y="13"/>
              </a:cxn>
              <a:cxn ang="0">
                <a:pos x="21" y="11"/>
              </a:cxn>
              <a:cxn ang="0">
                <a:pos x="15" y="13"/>
              </a:cxn>
              <a:cxn ang="0">
                <a:pos x="13" y="21"/>
              </a:cxn>
              <a:cxn ang="0">
                <a:pos x="48" y="65"/>
              </a:cxn>
              <a:cxn ang="0">
                <a:pos x="50" y="56"/>
              </a:cxn>
              <a:cxn ang="0">
                <a:pos x="54" y="50"/>
              </a:cxn>
              <a:cxn ang="0">
                <a:pos x="61" y="46"/>
              </a:cxn>
              <a:cxn ang="0">
                <a:pos x="69" y="45"/>
              </a:cxn>
              <a:cxn ang="0">
                <a:pos x="78" y="46"/>
              </a:cxn>
              <a:cxn ang="0">
                <a:pos x="84" y="50"/>
              </a:cxn>
              <a:cxn ang="0">
                <a:pos x="89" y="56"/>
              </a:cxn>
              <a:cxn ang="0">
                <a:pos x="90" y="65"/>
              </a:cxn>
              <a:cxn ang="0">
                <a:pos x="89" y="75"/>
              </a:cxn>
              <a:cxn ang="0">
                <a:pos x="84" y="81"/>
              </a:cxn>
              <a:cxn ang="0">
                <a:pos x="78" y="85"/>
              </a:cxn>
              <a:cxn ang="0">
                <a:pos x="69" y="86"/>
              </a:cxn>
              <a:cxn ang="0">
                <a:pos x="61" y="85"/>
              </a:cxn>
              <a:cxn ang="0">
                <a:pos x="54" y="81"/>
              </a:cxn>
              <a:cxn ang="0">
                <a:pos x="50" y="75"/>
              </a:cxn>
              <a:cxn ang="0">
                <a:pos x="48" y="65"/>
              </a:cxn>
              <a:cxn ang="0">
                <a:pos x="62" y="65"/>
              </a:cxn>
              <a:cxn ang="0">
                <a:pos x="69" y="76"/>
              </a:cxn>
              <a:cxn ang="0">
                <a:pos x="74" y="73"/>
              </a:cxn>
              <a:cxn ang="0">
                <a:pos x="76" y="65"/>
              </a:cxn>
              <a:cxn ang="0">
                <a:pos x="74" y="57"/>
              </a:cxn>
              <a:cxn ang="0">
                <a:pos x="69" y="55"/>
              </a:cxn>
              <a:cxn ang="0">
                <a:pos x="64" y="57"/>
              </a:cxn>
              <a:cxn ang="0">
                <a:pos x="62" y="65"/>
              </a:cxn>
            </a:cxnLst>
            <a:rect l="0" t="0" r="r" b="b"/>
            <a:pathLst>
              <a:path w="90" h="88">
                <a:moveTo>
                  <a:pt x="0" y="21"/>
                </a:moveTo>
                <a:cubicBezTo>
                  <a:pt x="0" y="17"/>
                  <a:pt x="0" y="14"/>
                  <a:pt x="1" y="12"/>
                </a:cubicBezTo>
                <a:cubicBezTo>
                  <a:pt x="2" y="9"/>
                  <a:pt x="4" y="7"/>
                  <a:pt x="5" y="5"/>
                </a:cubicBezTo>
                <a:cubicBezTo>
                  <a:pt x="7" y="4"/>
                  <a:pt x="10" y="2"/>
                  <a:pt x="12" y="2"/>
                </a:cubicBezTo>
                <a:cubicBezTo>
                  <a:pt x="15" y="1"/>
                  <a:pt x="18" y="1"/>
                  <a:pt x="21" y="1"/>
                </a:cubicBezTo>
                <a:cubicBezTo>
                  <a:pt x="24" y="1"/>
                  <a:pt x="26" y="1"/>
                  <a:pt x="29" y="2"/>
                </a:cubicBezTo>
                <a:cubicBezTo>
                  <a:pt x="31" y="2"/>
                  <a:pt x="34" y="4"/>
                  <a:pt x="36" y="5"/>
                </a:cubicBezTo>
                <a:cubicBezTo>
                  <a:pt x="37" y="7"/>
                  <a:pt x="39" y="9"/>
                  <a:pt x="40" y="11"/>
                </a:cubicBezTo>
                <a:cubicBezTo>
                  <a:pt x="41" y="14"/>
                  <a:pt x="42" y="17"/>
                  <a:pt x="42" y="21"/>
                </a:cubicBezTo>
                <a:cubicBezTo>
                  <a:pt x="42" y="25"/>
                  <a:pt x="41" y="28"/>
                  <a:pt x="40" y="30"/>
                </a:cubicBezTo>
                <a:cubicBezTo>
                  <a:pt x="39" y="33"/>
                  <a:pt x="37" y="35"/>
                  <a:pt x="36" y="37"/>
                </a:cubicBezTo>
                <a:cubicBezTo>
                  <a:pt x="34" y="38"/>
                  <a:pt x="31" y="40"/>
                  <a:pt x="29" y="40"/>
                </a:cubicBezTo>
                <a:cubicBezTo>
                  <a:pt x="26" y="41"/>
                  <a:pt x="24" y="41"/>
                  <a:pt x="21" y="41"/>
                </a:cubicBezTo>
                <a:cubicBezTo>
                  <a:pt x="18" y="41"/>
                  <a:pt x="15" y="41"/>
                  <a:pt x="12" y="40"/>
                </a:cubicBezTo>
                <a:cubicBezTo>
                  <a:pt x="10" y="40"/>
                  <a:pt x="7" y="38"/>
                  <a:pt x="5" y="37"/>
                </a:cubicBezTo>
                <a:cubicBezTo>
                  <a:pt x="4" y="35"/>
                  <a:pt x="2" y="33"/>
                  <a:pt x="1" y="30"/>
                </a:cubicBezTo>
                <a:cubicBezTo>
                  <a:pt x="0" y="28"/>
                  <a:pt x="0" y="25"/>
                  <a:pt x="0" y="21"/>
                </a:cubicBezTo>
                <a:close/>
                <a:moveTo>
                  <a:pt x="75" y="0"/>
                </a:moveTo>
                <a:cubicBezTo>
                  <a:pt x="83" y="8"/>
                  <a:pt x="83" y="8"/>
                  <a:pt x="83" y="8"/>
                </a:cubicBezTo>
                <a:cubicBezTo>
                  <a:pt x="14" y="88"/>
                  <a:pt x="14" y="88"/>
                  <a:pt x="14" y="88"/>
                </a:cubicBezTo>
                <a:cubicBezTo>
                  <a:pt x="6" y="79"/>
                  <a:pt x="6" y="79"/>
                  <a:pt x="6" y="79"/>
                </a:cubicBezTo>
                <a:lnTo>
                  <a:pt x="75" y="0"/>
                </a:lnTo>
                <a:close/>
                <a:moveTo>
                  <a:pt x="13" y="21"/>
                </a:moveTo>
                <a:cubicBezTo>
                  <a:pt x="13" y="28"/>
                  <a:pt x="16" y="31"/>
                  <a:pt x="21" y="31"/>
                </a:cubicBezTo>
                <a:cubicBezTo>
                  <a:pt x="23" y="31"/>
                  <a:pt x="25" y="30"/>
                  <a:pt x="26" y="29"/>
                </a:cubicBezTo>
                <a:cubicBezTo>
                  <a:pt x="27" y="28"/>
                  <a:pt x="28" y="25"/>
                  <a:pt x="28" y="21"/>
                </a:cubicBezTo>
                <a:cubicBezTo>
                  <a:pt x="28" y="17"/>
                  <a:pt x="27" y="14"/>
                  <a:pt x="26" y="13"/>
                </a:cubicBezTo>
                <a:cubicBezTo>
                  <a:pt x="25" y="11"/>
                  <a:pt x="23" y="11"/>
                  <a:pt x="21" y="11"/>
                </a:cubicBezTo>
                <a:cubicBezTo>
                  <a:pt x="18" y="11"/>
                  <a:pt x="16" y="11"/>
                  <a:pt x="15" y="13"/>
                </a:cubicBezTo>
                <a:cubicBezTo>
                  <a:pt x="14" y="14"/>
                  <a:pt x="13" y="17"/>
                  <a:pt x="13" y="21"/>
                </a:cubicBezTo>
                <a:close/>
                <a:moveTo>
                  <a:pt x="48" y="65"/>
                </a:moveTo>
                <a:cubicBezTo>
                  <a:pt x="48" y="62"/>
                  <a:pt x="49" y="59"/>
                  <a:pt x="50" y="56"/>
                </a:cubicBezTo>
                <a:cubicBezTo>
                  <a:pt x="51" y="54"/>
                  <a:pt x="52" y="51"/>
                  <a:pt x="54" y="50"/>
                </a:cubicBezTo>
                <a:cubicBezTo>
                  <a:pt x="56" y="48"/>
                  <a:pt x="58" y="47"/>
                  <a:pt x="61" y="46"/>
                </a:cubicBezTo>
                <a:cubicBezTo>
                  <a:pt x="63" y="45"/>
                  <a:pt x="66" y="45"/>
                  <a:pt x="69" y="45"/>
                </a:cubicBezTo>
                <a:cubicBezTo>
                  <a:pt x="72" y="45"/>
                  <a:pt x="75" y="45"/>
                  <a:pt x="78" y="46"/>
                </a:cubicBezTo>
                <a:cubicBezTo>
                  <a:pt x="80" y="47"/>
                  <a:pt x="82" y="48"/>
                  <a:pt x="84" y="50"/>
                </a:cubicBezTo>
                <a:cubicBezTo>
                  <a:pt x="86" y="51"/>
                  <a:pt x="88" y="53"/>
                  <a:pt x="89" y="56"/>
                </a:cubicBezTo>
                <a:cubicBezTo>
                  <a:pt x="90" y="58"/>
                  <a:pt x="90" y="62"/>
                  <a:pt x="90" y="65"/>
                </a:cubicBezTo>
                <a:cubicBezTo>
                  <a:pt x="90" y="69"/>
                  <a:pt x="90" y="72"/>
                  <a:pt x="89" y="75"/>
                </a:cubicBezTo>
                <a:cubicBezTo>
                  <a:pt x="88" y="78"/>
                  <a:pt x="86" y="80"/>
                  <a:pt x="84" y="81"/>
                </a:cubicBezTo>
                <a:cubicBezTo>
                  <a:pt x="82" y="83"/>
                  <a:pt x="80" y="84"/>
                  <a:pt x="78" y="85"/>
                </a:cubicBezTo>
                <a:cubicBezTo>
                  <a:pt x="75" y="85"/>
                  <a:pt x="72" y="86"/>
                  <a:pt x="69" y="86"/>
                </a:cubicBezTo>
                <a:cubicBezTo>
                  <a:pt x="66" y="86"/>
                  <a:pt x="63" y="85"/>
                  <a:pt x="61" y="85"/>
                </a:cubicBezTo>
                <a:cubicBezTo>
                  <a:pt x="58" y="84"/>
                  <a:pt x="56" y="83"/>
                  <a:pt x="54" y="81"/>
                </a:cubicBezTo>
                <a:cubicBezTo>
                  <a:pt x="52" y="80"/>
                  <a:pt x="51" y="78"/>
                  <a:pt x="50" y="75"/>
                </a:cubicBezTo>
                <a:cubicBezTo>
                  <a:pt x="49" y="72"/>
                  <a:pt x="48" y="69"/>
                  <a:pt x="48" y="65"/>
                </a:cubicBezTo>
                <a:close/>
                <a:moveTo>
                  <a:pt x="62" y="65"/>
                </a:moveTo>
                <a:cubicBezTo>
                  <a:pt x="62" y="72"/>
                  <a:pt x="64" y="76"/>
                  <a:pt x="69" y="76"/>
                </a:cubicBezTo>
                <a:cubicBezTo>
                  <a:pt x="72" y="76"/>
                  <a:pt x="73" y="75"/>
                  <a:pt x="74" y="73"/>
                </a:cubicBezTo>
                <a:cubicBezTo>
                  <a:pt x="76" y="72"/>
                  <a:pt x="76" y="69"/>
                  <a:pt x="76" y="65"/>
                </a:cubicBezTo>
                <a:cubicBezTo>
                  <a:pt x="76" y="62"/>
                  <a:pt x="76" y="59"/>
                  <a:pt x="74" y="57"/>
                </a:cubicBezTo>
                <a:cubicBezTo>
                  <a:pt x="73" y="56"/>
                  <a:pt x="72" y="55"/>
                  <a:pt x="69" y="55"/>
                </a:cubicBezTo>
                <a:cubicBezTo>
                  <a:pt x="67" y="55"/>
                  <a:pt x="65" y="56"/>
                  <a:pt x="64" y="57"/>
                </a:cubicBezTo>
                <a:cubicBezTo>
                  <a:pt x="63" y="59"/>
                  <a:pt x="62" y="62"/>
                  <a:pt x="62" y="6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8" name="Freeform 20"/>
          <p:cNvSpPr/>
          <p:nvPr/>
        </p:nvSpPr>
        <p:spPr bwMode="auto">
          <a:xfrm>
            <a:off x="4822825" y="3394075"/>
            <a:ext cx="195263" cy="323850"/>
          </a:xfrm>
          <a:custGeom>
            <a:avLst/>
            <a:gdLst/>
            <a:ahLst/>
            <a:cxnLst>
              <a:cxn ang="0">
                <a:pos x="9" y="173"/>
              </a:cxn>
              <a:cxn ang="0">
                <a:pos x="49" y="173"/>
              </a:cxn>
              <a:cxn ang="0">
                <a:pos x="49" y="59"/>
              </a:cxn>
              <a:cxn ang="0">
                <a:pos x="54" y="41"/>
              </a:cxn>
              <a:cxn ang="0">
                <a:pos x="40" y="57"/>
              </a:cxn>
              <a:cxn ang="0">
                <a:pos x="16" y="74"/>
              </a:cxn>
              <a:cxn ang="0">
                <a:pos x="0" y="52"/>
              </a:cxn>
              <a:cxn ang="0">
                <a:pos x="63" y="0"/>
              </a:cxn>
              <a:cxn ang="0">
                <a:pos x="85" y="0"/>
              </a:cxn>
              <a:cxn ang="0">
                <a:pos x="85" y="173"/>
              </a:cxn>
              <a:cxn ang="0">
                <a:pos x="123" y="173"/>
              </a:cxn>
              <a:cxn ang="0">
                <a:pos x="123" y="204"/>
              </a:cxn>
              <a:cxn ang="0">
                <a:pos x="9" y="204"/>
              </a:cxn>
              <a:cxn ang="0">
                <a:pos x="9" y="173"/>
              </a:cxn>
            </a:cxnLst>
            <a:rect l="0" t="0" r="r" b="b"/>
            <a:pathLst>
              <a:path w="123" h="204">
                <a:moveTo>
                  <a:pt x="9" y="173"/>
                </a:moveTo>
                <a:lnTo>
                  <a:pt x="49" y="173"/>
                </a:lnTo>
                <a:lnTo>
                  <a:pt x="49" y="59"/>
                </a:lnTo>
                <a:lnTo>
                  <a:pt x="54" y="41"/>
                </a:lnTo>
                <a:lnTo>
                  <a:pt x="40" y="57"/>
                </a:lnTo>
                <a:lnTo>
                  <a:pt x="16" y="74"/>
                </a:lnTo>
                <a:lnTo>
                  <a:pt x="0" y="52"/>
                </a:lnTo>
                <a:lnTo>
                  <a:pt x="63" y="0"/>
                </a:lnTo>
                <a:lnTo>
                  <a:pt x="85" y="0"/>
                </a:lnTo>
                <a:lnTo>
                  <a:pt x="85" y="173"/>
                </a:lnTo>
                <a:lnTo>
                  <a:pt x="123" y="173"/>
                </a:lnTo>
                <a:lnTo>
                  <a:pt x="123" y="204"/>
                </a:lnTo>
                <a:lnTo>
                  <a:pt x="9" y="204"/>
                </a:lnTo>
                <a:lnTo>
                  <a:pt x="9" y="17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9" name="Freeform 21"/>
          <p:cNvSpPr>
            <a:spLocks noEditPoints="1"/>
          </p:cNvSpPr>
          <p:nvPr/>
        </p:nvSpPr>
        <p:spPr bwMode="auto">
          <a:xfrm>
            <a:off x="5076825" y="3394075"/>
            <a:ext cx="200025" cy="327025"/>
          </a:xfrm>
          <a:custGeom>
            <a:avLst/>
            <a:gdLst/>
            <a:ahLst/>
            <a:cxnLst>
              <a:cxn ang="0">
                <a:pos x="0" y="65"/>
              </a:cxn>
              <a:cxn ang="0">
                <a:pos x="1" y="58"/>
              </a:cxn>
              <a:cxn ang="0">
                <a:pos x="4" y="52"/>
              </a:cxn>
              <a:cxn ang="0">
                <a:pos x="8" y="47"/>
              </a:cxn>
              <a:cxn ang="0">
                <a:pos x="14" y="43"/>
              </a:cxn>
              <a:cxn ang="0">
                <a:pos x="5" y="34"/>
              </a:cxn>
              <a:cxn ang="0">
                <a:pos x="2" y="22"/>
              </a:cxn>
              <a:cxn ang="0">
                <a:pos x="3" y="14"/>
              </a:cxn>
              <a:cxn ang="0">
                <a:pos x="8" y="7"/>
              </a:cxn>
              <a:cxn ang="0">
                <a:pos x="16" y="2"/>
              </a:cxn>
              <a:cxn ang="0">
                <a:pos x="27" y="0"/>
              </a:cxn>
              <a:cxn ang="0">
                <a:pos x="37" y="2"/>
              </a:cxn>
              <a:cxn ang="0">
                <a:pos x="44" y="6"/>
              </a:cxn>
              <a:cxn ang="0">
                <a:pos x="49" y="12"/>
              </a:cxn>
              <a:cxn ang="0">
                <a:pos x="51" y="20"/>
              </a:cxn>
              <a:cxn ang="0">
                <a:pos x="48" y="32"/>
              </a:cxn>
              <a:cxn ang="0">
                <a:pos x="39" y="41"/>
              </a:cxn>
              <a:cxn ang="0">
                <a:pos x="49" y="51"/>
              </a:cxn>
              <a:cxn ang="0">
                <a:pos x="53" y="64"/>
              </a:cxn>
              <a:cxn ang="0">
                <a:pos x="51" y="73"/>
              </a:cxn>
              <a:cxn ang="0">
                <a:pos x="45" y="81"/>
              </a:cxn>
              <a:cxn ang="0">
                <a:pos x="37" y="86"/>
              </a:cxn>
              <a:cxn ang="0">
                <a:pos x="26" y="87"/>
              </a:cxn>
              <a:cxn ang="0">
                <a:pos x="15" y="86"/>
              </a:cxn>
              <a:cxn ang="0">
                <a:pos x="7" y="81"/>
              </a:cxn>
              <a:cxn ang="0">
                <a:pos x="1" y="74"/>
              </a:cxn>
              <a:cxn ang="0">
                <a:pos x="0" y="65"/>
              </a:cxn>
              <a:cxn ang="0">
                <a:pos x="38" y="64"/>
              </a:cxn>
              <a:cxn ang="0">
                <a:pos x="37" y="59"/>
              </a:cxn>
              <a:cxn ang="0">
                <a:pos x="33" y="54"/>
              </a:cxn>
              <a:cxn ang="0">
                <a:pos x="29" y="51"/>
              </a:cxn>
              <a:cxn ang="0">
                <a:pos x="24" y="48"/>
              </a:cxn>
              <a:cxn ang="0">
                <a:pos x="16" y="55"/>
              </a:cxn>
              <a:cxn ang="0">
                <a:pos x="14" y="63"/>
              </a:cxn>
              <a:cxn ang="0">
                <a:pos x="17" y="71"/>
              </a:cxn>
              <a:cxn ang="0">
                <a:pos x="26" y="74"/>
              </a:cxn>
              <a:cxn ang="0">
                <a:pos x="35" y="72"/>
              </a:cxn>
              <a:cxn ang="0">
                <a:pos x="38" y="64"/>
              </a:cxn>
              <a:cxn ang="0">
                <a:pos x="16" y="23"/>
              </a:cxn>
              <a:cxn ang="0">
                <a:pos x="18" y="28"/>
              </a:cxn>
              <a:cxn ang="0">
                <a:pos x="20" y="31"/>
              </a:cxn>
              <a:cxn ang="0">
                <a:pos x="25" y="34"/>
              </a:cxn>
              <a:cxn ang="0">
                <a:pos x="30" y="37"/>
              </a:cxn>
              <a:cxn ang="0">
                <a:pos x="37" y="24"/>
              </a:cxn>
              <a:cxn ang="0">
                <a:pos x="34" y="16"/>
              </a:cxn>
              <a:cxn ang="0">
                <a:pos x="27" y="13"/>
              </a:cxn>
              <a:cxn ang="0">
                <a:pos x="19" y="16"/>
              </a:cxn>
              <a:cxn ang="0">
                <a:pos x="16" y="23"/>
              </a:cxn>
            </a:cxnLst>
            <a:rect l="0" t="0" r="r" b="b"/>
            <a:pathLst>
              <a:path w="53" h="87">
                <a:moveTo>
                  <a:pt x="0" y="65"/>
                </a:moveTo>
                <a:cubicBezTo>
                  <a:pt x="0" y="62"/>
                  <a:pt x="0" y="60"/>
                  <a:pt x="1" y="58"/>
                </a:cubicBezTo>
                <a:cubicBezTo>
                  <a:pt x="1" y="56"/>
                  <a:pt x="2" y="54"/>
                  <a:pt x="4" y="52"/>
                </a:cubicBezTo>
                <a:cubicBezTo>
                  <a:pt x="5" y="50"/>
                  <a:pt x="7" y="48"/>
                  <a:pt x="8" y="47"/>
                </a:cubicBezTo>
                <a:cubicBezTo>
                  <a:pt x="10" y="45"/>
                  <a:pt x="12" y="44"/>
                  <a:pt x="14" y="43"/>
                </a:cubicBezTo>
                <a:cubicBezTo>
                  <a:pt x="10" y="40"/>
                  <a:pt x="7" y="38"/>
                  <a:pt x="5" y="34"/>
                </a:cubicBezTo>
                <a:cubicBezTo>
                  <a:pt x="3" y="31"/>
                  <a:pt x="2" y="27"/>
                  <a:pt x="2" y="22"/>
                </a:cubicBezTo>
                <a:cubicBezTo>
                  <a:pt x="2" y="19"/>
                  <a:pt x="2" y="16"/>
                  <a:pt x="3" y="14"/>
                </a:cubicBezTo>
                <a:cubicBezTo>
                  <a:pt x="5" y="11"/>
                  <a:pt x="6" y="9"/>
                  <a:pt x="8" y="7"/>
                </a:cubicBezTo>
                <a:cubicBezTo>
                  <a:pt x="11" y="5"/>
                  <a:pt x="13" y="3"/>
                  <a:pt x="16" y="2"/>
                </a:cubicBezTo>
                <a:cubicBezTo>
                  <a:pt x="19" y="1"/>
                  <a:pt x="23" y="0"/>
                  <a:pt x="27" y="0"/>
                </a:cubicBezTo>
                <a:cubicBezTo>
                  <a:pt x="30" y="0"/>
                  <a:pt x="34" y="1"/>
                  <a:pt x="37" y="2"/>
                </a:cubicBezTo>
                <a:cubicBezTo>
                  <a:pt x="40" y="3"/>
                  <a:pt x="42" y="4"/>
                  <a:pt x="44" y="6"/>
                </a:cubicBezTo>
                <a:cubicBezTo>
                  <a:pt x="46" y="7"/>
                  <a:pt x="48" y="10"/>
                  <a:pt x="49" y="12"/>
                </a:cubicBezTo>
                <a:cubicBezTo>
                  <a:pt x="50" y="15"/>
                  <a:pt x="51" y="17"/>
                  <a:pt x="51" y="20"/>
                </a:cubicBezTo>
                <a:cubicBezTo>
                  <a:pt x="51" y="25"/>
                  <a:pt x="50" y="29"/>
                  <a:pt x="48" y="32"/>
                </a:cubicBezTo>
                <a:cubicBezTo>
                  <a:pt x="46" y="36"/>
                  <a:pt x="43" y="39"/>
                  <a:pt x="39" y="41"/>
                </a:cubicBezTo>
                <a:cubicBezTo>
                  <a:pt x="43" y="44"/>
                  <a:pt x="47" y="47"/>
                  <a:pt x="49" y="51"/>
                </a:cubicBezTo>
                <a:cubicBezTo>
                  <a:pt x="52" y="54"/>
                  <a:pt x="53" y="58"/>
                  <a:pt x="53" y="64"/>
                </a:cubicBezTo>
                <a:cubicBezTo>
                  <a:pt x="53" y="67"/>
                  <a:pt x="52" y="70"/>
                  <a:pt x="51" y="73"/>
                </a:cubicBezTo>
                <a:cubicBezTo>
                  <a:pt x="50" y="76"/>
                  <a:pt x="48" y="79"/>
                  <a:pt x="45" y="81"/>
                </a:cubicBezTo>
                <a:cubicBezTo>
                  <a:pt x="43" y="83"/>
                  <a:pt x="40" y="85"/>
                  <a:pt x="37" y="86"/>
                </a:cubicBezTo>
                <a:cubicBezTo>
                  <a:pt x="34" y="87"/>
                  <a:pt x="30" y="87"/>
                  <a:pt x="26" y="87"/>
                </a:cubicBezTo>
                <a:cubicBezTo>
                  <a:pt x="22" y="87"/>
                  <a:pt x="18" y="87"/>
                  <a:pt x="15" y="86"/>
                </a:cubicBezTo>
                <a:cubicBezTo>
                  <a:pt x="12" y="85"/>
                  <a:pt x="9" y="83"/>
                  <a:pt x="7" y="81"/>
                </a:cubicBezTo>
                <a:cubicBezTo>
                  <a:pt x="4" y="79"/>
                  <a:pt x="3" y="77"/>
                  <a:pt x="1" y="74"/>
                </a:cubicBezTo>
                <a:cubicBezTo>
                  <a:pt x="0" y="72"/>
                  <a:pt x="0" y="69"/>
                  <a:pt x="0" y="65"/>
                </a:cubicBezTo>
                <a:close/>
                <a:moveTo>
                  <a:pt x="38" y="64"/>
                </a:moveTo>
                <a:cubicBezTo>
                  <a:pt x="38" y="62"/>
                  <a:pt x="38" y="60"/>
                  <a:pt x="37" y="59"/>
                </a:cubicBezTo>
                <a:cubicBezTo>
                  <a:pt x="36" y="57"/>
                  <a:pt x="35" y="56"/>
                  <a:pt x="33" y="54"/>
                </a:cubicBezTo>
                <a:cubicBezTo>
                  <a:pt x="32" y="53"/>
                  <a:pt x="30" y="52"/>
                  <a:pt x="29" y="51"/>
                </a:cubicBezTo>
                <a:cubicBezTo>
                  <a:pt x="27" y="50"/>
                  <a:pt x="25" y="49"/>
                  <a:pt x="24" y="48"/>
                </a:cubicBezTo>
                <a:cubicBezTo>
                  <a:pt x="20" y="50"/>
                  <a:pt x="17" y="53"/>
                  <a:pt x="16" y="55"/>
                </a:cubicBezTo>
                <a:cubicBezTo>
                  <a:pt x="14" y="58"/>
                  <a:pt x="14" y="60"/>
                  <a:pt x="14" y="63"/>
                </a:cubicBezTo>
                <a:cubicBezTo>
                  <a:pt x="14" y="66"/>
                  <a:pt x="15" y="69"/>
                  <a:pt x="17" y="71"/>
                </a:cubicBezTo>
                <a:cubicBezTo>
                  <a:pt x="19" y="73"/>
                  <a:pt x="22" y="74"/>
                  <a:pt x="26" y="74"/>
                </a:cubicBezTo>
                <a:cubicBezTo>
                  <a:pt x="30" y="74"/>
                  <a:pt x="33" y="73"/>
                  <a:pt x="35" y="72"/>
                </a:cubicBezTo>
                <a:cubicBezTo>
                  <a:pt x="37" y="70"/>
                  <a:pt x="38" y="67"/>
                  <a:pt x="38" y="64"/>
                </a:cubicBezTo>
                <a:close/>
                <a:moveTo>
                  <a:pt x="16" y="23"/>
                </a:moveTo>
                <a:cubicBezTo>
                  <a:pt x="16" y="25"/>
                  <a:pt x="17" y="26"/>
                  <a:pt x="18" y="28"/>
                </a:cubicBezTo>
                <a:cubicBezTo>
                  <a:pt x="18" y="29"/>
                  <a:pt x="19" y="30"/>
                  <a:pt x="20" y="31"/>
                </a:cubicBezTo>
                <a:cubicBezTo>
                  <a:pt x="22" y="32"/>
                  <a:pt x="23" y="33"/>
                  <a:pt x="25" y="34"/>
                </a:cubicBezTo>
                <a:cubicBezTo>
                  <a:pt x="26" y="35"/>
                  <a:pt x="28" y="36"/>
                  <a:pt x="30" y="37"/>
                </a:cubicBezTo>
                <a:cubicBezTo>
                  <a:pt x="34" y="33"/>
                  <a:pt x="37" y="28"/>
                  <a:pt x="37" y="24"/>
                </a:cubicBezTo>
                <a:cubicBezTo>
                  <a:pt x="37" y="20"/>
                  <a:pt x="36" y="18"/>
                  <a:pt x="34" y="16"/>
                </a:cubicBezTo>
                <a:cubicBezTo>
                  <a:pt x="32" y="14"/>
                  <a:pt x="29" y="13"/>
                  <a:pt x="27" y="13"/>
                </a:cubicBezTo>
                <a:cubicBezTo>
                  <a:pt x="23" y="13"/>
                  <a:pt x="21" y="14"/>
                  <a:pt x="19" y="16"/>
                </a:cubicBezTo>
                <a:cubicBezTo>
                  <a:pt x="17" y="18"/>
                  <a:pt x="16" y="20"/>
                  <a:pt x="16" y="2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0" name="Freeform 22"/>
          <p:cNvSpPr>
            <a:spLocks noEditPoints="1"/>
          </p:cNvSpPr>
          <p:nvPr/>
        </p:nvSpPr>
        <p:spPr bwMode="auto">
          <a:xfrm>
            <a:off x="5324475" y="3394075"/>
            <a:ext cx="341313" cy="327025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2" y="12"/>
              </a:cxn>
              <a:cxn ang="0">
                <a:pos x="6" y="5"/>
              </a:cxn>
              <a:cxn ang="0">
                <a:pos x="13" y="2"/>
              </a:cxn>
              <a:cxn ang="0">
                <a:pos x="21" y="0"/>
              </a:cxn>
              <a:cxn ang="0">
                <a:pos x="30" y="1"/>
              </a:cxn>
              <a:cxn ang="0">
                <a:pos x="36" y="5"/>
              </a:cxn>
              <a:cxn ang="0">
                <a:pos x="41" y="11"/>
              </a:cxn>
              <a:cxn ang="0">
                <a:pos x="42" y="21"/>
              </a:cxn>
              <a:cxn ang="0">
                <a:pos x="41" y="30"/>
              </a:cxn>
              <a:cxn ang="0">
                <a:pos x="36" y="37"/>
              </a:cxn>
              <a:cxn ang="0">
                <a:pos x="30" y="40"/>
              </a:cxn>
              <a:cxn ang="0">
                <a:pos x="21" y="41"/>
              </a:cxn>
              <a:cxn ang="0">
                <a:pos x="13" y="40"/>
              </a:cxn>
              <a:cxn ang="0">
                <a:pos x="6" y="37"/>
              </a:cxn>
              <a:cxn ang="0">
                <a:pos x="2" y="30"/>
              </a:cxn>
              <a:cxn ang="0">
                <a:pos x="0" y="21"/>
              </a:cxn>
              <a:cxn ang="0">
                <a:pos x="75" y="0"/>
              </a:cxn>
              <a:cxn ang="0">
                <a:pos x="84" y="8"/>
              </a:cxn>
              <a:cxn ang="0">
                <a:pos x="15" y="87"/>
              </a:cxn>
              <a:cxn ang="0">
                <a:pos x="6" y="79"/>
              </a:cxn>
              <a:cxn ang="0">
                <a:pos x="75" y="0"/>
              </a:cxn>
              <a:cxn ang="0">
                <a:pos x="14" y="21"/>
              </a:cxn>
              <a:cxn ang="0">
                <a:pos x="21" y="31"/>
              </a:cxn>
              <a:cxn ang="0">
                <a:pos x="27" y="29"/>
              </a:cxn>
              <a:cxn ang="0">
                <a:pos x="28" y="21"/>
              </a:cxn>
              <a:cxn ang="0">
                <a:pos x="27" y="13"/>
              </a:cxn>
              <a:cxn ang="0">
                <a:pos x="21" y="10"/>
              </a:cxn>
              <a:cxn ang="0">
                <a:pos x="16" y="13"/>
              </a:cxn>
              <a:cxn ang="0">
                <a:pos x="14" y="21"/>
              </a:cxn>
              <a:cxn ang="0">
                <a:pos x="49" y="65"/>
              </a:cxn>
              <a:cxn ang="0">
                <a:pos x="50" y="56"/>
              </a:cxn>
              <a:cxn ang="0">
                <a:pos x="55" y="50"/>
              </a:cxn>
              <a:cxn ang="0">
                <a:pos x="61" y="46"/>
              </a:cxn>
              <a:cxn ang="0">
                <a:pos x="70" y="45"/>
              </a:cxn>
              <a:cxn ang="0">
                <a:pos x="78" y="46"/>
              </a:cxn>
              <a:cxn ang="0">
                <a:pos x="85" y="49"/>
              </a:cxn>
              <a:cxn ang="0">
                <a:pos x="89" y="56"/>
              </a:cxn>
              <a:cxn ang="0">
                <a:pos x="91" y="65"/>
              </a:cxn>
              <a:cxn ang="0">
                <a:pos x="89" y="75"/>
              </a:cxn>
              <a:cxn ang="0">
                <a:pos x="85" y="81"/>
              </a:cxn>
              <a:cxn ang="0">
                <a:pos x="78" y="85"/>
              </a:cxn>
              <a:cxn ang="0">
                <a:pos x="70" y="86"/>
              </a:cxn>
              <a:cxn ang="0">
                <a:pos x="61" y="85"/>
              </a:cxn>
              <a:cxn ang="0">
                <a:pos x="55" y="81"/>
              </a:cxn>
              <a:cxn ang="0">
                <a:pos x="50" y="75"/>
              </a:cxn>
              <a:cxn ang="0">
                <a:pos x="49" y="65"/>
              </a:cxn>
              <a:cxn ang="0">
                <a:pos x="63" y="65"/>
              </a:cxn>
              <a:cxn ang="0">
                <a:pos x="70" y="76"/>
              </a:cxn>
              <a:cxn ang="0">
                <a:pos x="75" y="73"/>
              </a:cxn>
              <a:cxn ang="0">
                <a:pos x="77" y="65"/>
              </a:cxn>
              <a:cxn ang="0">
                <a:pos x="75" y="57"/>
              </a:cxn>
              <a:cxn ang="0">
                <a:pos x="70" y="55"/>
              </a:cxn>
              <a:cxn ang="0">
                <a:pos x="65" y="57"/>
              </a:cxn>
              <a:cxn ang="0">
                <a:pos x="63" y="65"/>
              </a:cxn>
            </a:cxnLst>
            <a:rect l="0" t="0" r="r" b="b"/>
            <a:pathLst>
              <a:path w="91" h="87">
                <a:moveTo>
                  <a:pt x="0" y="21"/>
                </a:moveTo>
                <a:cubicBezTo>
                  <a:pt x="0" y="17"/>
                  <a:pt x="1" y="14"/>
                  <a:pt x="2" y="12"/>
                </a:cubicBezTo>
                <a:cubicBezTo>
                  <a:pt x="3" y="9"/>
                  <a:pt x="4" y="7"/>
                  <a:pt x="6" y="5"/>
                </a:cubicBezTo>
                <a:cubicBezTo>
                  <a:pt x="8" y="4"/>
                  <a:pt x="10" y="2"/>
                  <a:pt x="13" y="2"/>
                </a:cubicBezTo>
                <a:cubicBezTo>
                  <a:pt x="15" y="1"/>
                  <a:pt x="18" y="0"/>
                  <a:pt x="21" y="0"/>
                </a:cubicBezTo>
                <a:cubicBezTo>
                  <a:pt x="24" y="0"/>
                  <a:pt x="27" y="1"/>
                  <a:pt x="30" y="1"/>
                </a:cubicBezTo>
                <a:cubicBezTo>
                  <a:pt x="32" y="2"/>
                  <a:pt x="34" y="3"/>
                  <a:pt x="36" y="5"/>
                </a:cubicBezTo>
                <a:cubicBezTo>
                  <a:pt x="38" y="7"/>
                  <a:pt x="40" y="9"/>
                  <a:pt x="41" y="11"/>
                </a:cubicBezTo>
                <a:cubicBezTo>
                  <a:pt x="42" y="14"/>
                  <a:pt x="42" y="17"/>
                  <a:pt x="42" y="21"/>
                </a:cubicBezTo>
                <a:cubicBezTo>
                  <a:pt x="42" y="25"/>
                  <a:pt x="42" y="28"/>
                  <a:pt x="41" y="30"/>
                </a:cubicBezTo>
                <a:cubicBezTo>
                  <a:pt x="40" y="33"/>
                  <a:pt x="38" y="35"/>
                  <a:pt x="36" y="37"/>
                </a:cubicBezTo>
                <a:cubicBezTo>
                  <a:pt x="34" y="38"/>
                  <a:pt x="32" y="39"/>
                  <a:pt x="30" y="40"/>
                </a:cubicBezTo>
                <a:cubicBezTo>
                  <a:pt x="27" y="41"/>
                  <a:pt x="24" y="41"/>
                  <a:pt x="21" y="41"/>
                </a:cubicBezTo>
                <a:cubicBezTo>
                  <a:pt x="18" y="41"/>
                  <a:pt x="15" y="41"/>
                  <a:pt x="13" y="40"/>
                </a:cubicBezTo>
                <a:cubicBezTo>
                  <a:pt x="10" y="39"/>
                  <a:pt x="8" y="38"/>
                  <a:pt x="6" y="37"/>
                </a:cubicBezTo>
                <a:cubicBezTo>
                  <a:pt x="4" y="35"/>
                  <a:pt x="3" y="33"/>
                  <a:pt x="2" y="30"/>
                </a:cubicBezTo>
                <a:cubicBezTo>
                  <a:pt x="1" y="28"/>
                  <a:pt x="0" y="25"/>
                  <a:pt x="0" y="21"/>
                </a:cubicBezTo>
                <a:close/>
                <a:moveTo>
                  <a:pt x="75" y="0"/>
                </a:moveTo>
                <a:cubicBezTo>
                  <a:pt x="84" y="8"/>
                  <a:pt x="84" y="8"/>
                  <a:pt x="84" y="8"/>
                </a:cubicBezTo>
                <a:cubicBezTo>
                  <a:pt x="15" y="87"/>
                  <a:pt x="15" y="87"/>
                  <a:pt x="15" y="87"/>
                </a:cubicBezTo>
                <a:cubicBezTo>
                  <a:pt x="6" y="79"/>
                  <a:pt x="6" y="79"/>
                  <a:pt x="6" y="79"/>
                </a:cubicBezTo>
                <a:lnTo>
                  <a:pt x="75" y="0"/>
                </a:lnTo>
                <a:close/>
                <a:moveTo>
                  <a:pt x="14" y="21"/>
                </a:moveTo>
                <a:cubicBezTo>
                  <a:pt x="14" y="28"/>
                  <a:pt x="17" y="31"/>
                  <a:pt x="21" y="31"/>
                </a:cubicBezTo>
                <a:cubicBezTo>
                  <a:pt x="24" y="31"/>
                  <a:pt x="26" y="30"/>
                  <a:pt x="27" y="29"/>
                </a:cubicBezTo>
                <a:cubicBezTo>
                  <a:pt x="28" y="27"/>
                  <a:pt x="28" y="25"/>
                  <a:pt x="28" y="21"/>
                </a:cubicBezTo>
                <a:cubicBezTo>
                  <a:pt x="28" y="17"/>
                  <a:pt x="28" y="14"/>
                  <a:pt x="27" y="13"/>
                </a:cubicBezTo>
                <a:cubicBezTo>
                  <a:pt x="26" y="11"/>
                  <a:pt x="24" y="10"/>
                  <a:pt x="21" y="10"/>
                </a:cubicBezTo>
                <a:cubicBezTo>
                  <a:pt x="19" y="10"/>
                  <a:pt x="17" y="11"/>
                  <a:pt x="16" y="13"/>
                </a:cubicBezTo>
                <a:cubicBezTo>
                  <a:pt x="15" y="14"/>
                  <a:pt x="14" y="17"/>
                  <a:pt x="14" y="21"/>
                </a:cubicBezTo>
                <a:close/>
                <a:moveTo>
                  <a:pt x="49" y="65"/>
                </a:moveTo>
                <a:cubicBezTo>
                  <a:pt x="49" y="62"/>
                  <a:pt x="49" y="59"/>
                  <a:pt x="50" y="56"/>
                </a:cubicBezTo>
                <a:cubicBezTo>
                  <a:pt x="52" y="53"/>
                  <a:pt x="53" y="51"/>
                  <a:pt x="55" y="50"/>
                </a:cubicBezTo>
                <a:cubicBezTo>
                  <a:pt x="57" y="48"/>
                  <a:pt x="59" y="47"/>
                  <a:pt x="61" y="46"/>
                </a:cubicBezTo>
                <a:cubicBezTo>
                  <a:pt x="64" y="45"/>
                  <a:pt x="67" y="45"/>
                  <a:pt x="70" y="45"/>
                </a:cubicBezTo>
                <a:cubicBezTo>
                  <a:pt x="73" y="45"/>
                  <a:pt x="76" y="45"/>
                  <a:pt x="78" y="46"/>
                </a:cubicBezTo>
                <a:cubicBezTo>
                  <a:pt x="81" y="47"/>
                  <a:pt x="83" y="48"/>
                  <a:pt x="85" y="49"/>
                </a:cubicBezTo>
                <a:cubicBezTo>
                  <a:pt x="87" y="51"/>
                  <a:pt x="88" y="53"/>
                  <a:pt x="89" y="56"/>
                </a:cubicBezTo>
                <a:cubicBezTo>
                  <a:pt x="90" y="58"/>
                  <a:pt x="91" y="61"/>
                  <a:pt x="91" y="65"/>
                </a:cubicBezTo>
                <a:cubicBezTo>
                  <a:pt x="91" y="69"/>
                  <a:pt x="90" y="72"/>
                  <a:pt x="89" y="75"/>
                </a:cubicBezTo>
                <a:cubicBezTo>
                  <a:pt x="88" y="77"/>
                  <a:pt x="87" y="79"/>
                  <a:pt x="85" y="81"/>
                </a:cubicBezTo>
                <a:cubicBezTo>
                  <a:pt x="83" y="83"/>
                  <a:pt x="81" y="84"/>
                  <a:pt x="78" y="85"/>
                </a:cubicBezTo>
                <a:cubicBezTo>
                  <a:pt x="76" y="85"/>
                  <a:pt x="73" y="86"/>
                  <a:pt x="70" y="86"/>
                </a:cubicBezTo>
                <a:cubicBezTo>
                  <a:pt x="67" y="86"/>
                  <a:pt x="64" y="85"/>
                  <a:pt x="61" y="85"/>
                </a:cubicBezTo>
                <a:cubicBezTo>
                  <a:pt x="59" y="84"/>
                  <a:pt x="57" y="83"/>
                  <a:pt x="55" y="81"/>
                </a:cubicBezTo>
                <a:cubicBezTo>
                  <a:pt x="53" y="79"/>
                  <a:pt x="52" y="77"/>
                  <a:pt x="50" y="75"/>
                </a:cubicBezTo>
                <a:cubicBezTo>
                  <a:pt x="49" y="72"/>
                  <a:pt x="49" y="69"/>
                  <a:pt x="49" y="65"/>
                </a:cubicBezTo>
                <a:close/>
                <a:moveTo>
                  <a:pt x="63" y="65"/>
                </a:moveTo>
                <a:cubicBezTo>
                  <a:pt x="63" y="72"/>
                  <a:pt x="65" y="76"/>
                  <a:pt x="70" y="76"/>
                </a:cubicBezTo>
                <a:cubicBezTo>
                  <a:pt x="72" y="76"/>
                  <a:pt x="74" y="75"/>
                  <a:pt x="75" y="73"/>
                </a:cubicBezTo>
                <a:cubicBezTo>
                  <a:pt x="76" y="72"/>
                  <a:pt x="77" y="69"/>
                  <a:pt x="77" y="65"/>
                </a:cubicBezTo>
                <a:cubicBezTo>
                  <a:pt x="77" y="61"/>
                  <a:pt x="76" y="59"/>
                  <a:pt x="75" y="57"/>
                </a:cubicBezTo>
                <a:cubicBezTo>
                  <a:pt x="74" y="56"/>
                  <a:pt x="72" y="55"/>
                  <a:pt x="70" y="55"/>
                </a:cubicBezTo>
                <a:cubicBezTo>
                  <a:pt x="67" y="55"/>
                  <a:pt x="66" y="56"/>
                  <a:pt x="65" y="57"/>
                </a:cubicBezTo>
                <a:cubicBezTo>
                  <a:pt x="63" y="59"/>
                  <a:pt x="63" y="61"/>
                  <a:pt x="63" y="6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1" name="Freeform 23"/>
          <p:cNvSpPr/>
          <p:nvPr/>
        </p:nvSpPr>
        <p:spPr bwMode="auto">
          <a:xfrm>
            <a:off x="6711950" y="3517900"/>
            <a:ext cx="187325" cy="319088"/>
          </a:xfrm>
          <a:custGeom>
            <a:avLst/>
            <a:gdLst/>
            <a:ahLst/>
            <a:cxnLst>
              <a:cxn ang="0">
                <a:pos x="48" y="22"/>
              </a:cxn>
              <a:cxn ang="0">
                <a:pos x="46" y="34"/>
              </a:cxn>
              <a:cxn ang="0">
                <a:pos x="40" y="46"/>
              </a:cxn>
              <a:cxn ang="0">
                <a:pos x="33" y="58"/>
              </a:cxn>
              <a:cxn ang="0">
                <a:pos x="25" y="68"/>
              </a:cxn>
              <a:cxn ang="0">
                <a:pos x="18" y="73"/>
              </a:cxn>
              <a:cxn ang="0">
                <a:pos x="18" y="74"/>
              </a:cxn>
              <a:cxn ang="0">
                <a:pos x="27" y="72"/>
              </a:cxn>
              <a:cxn ang="0">
                <a:pos x="50" y="72"/>
              </a:cxn>
              <a:cxn ang="0">
                <a:pos x="50" y="85"/>
              </a:cxn>
              <a:cxn ang="0">
                <a:pos x="0" y="85"/>
              </a:cxn>
              <a:cxn ang="0">
                <a:pos x="0" y="77"/>
              </a:cxn>
              <a:cxn ang="0">
                <a:pos x="6" y="70"/>
              </a:cxn>
              <a:cxn ang="0">
                <a:pos x="13" y="62"/>
              </a:cxn>
              <a:cxn ang="0">
                <a:pos x="20" y="52"/>
              </a:cxn>
              <a:cxn ang="0">
                <a:pos x="27" y="43"/>
              </a:cxn>
              <a:cxn ang="0">
                <a:pos x="31" y="33"/>
              </a:cxn>
              <a:cxn ang="0">
                <a:pos x="33" y="25"/>
              </a:cxn>
              <a:cxn ang="0">
                <a:pos x="30" y="17"/>
              </a:cxn>
              <a:cxn ang="0">
                <a:pos x="21" y="13"/>
              </a:cxn>
              <a:cxn ang="0">
                <a:pos x="13" y="15"/>
              </a:cxn>
              <a:cxn ang="0">
                <a:pos x="6" y="19"/>
              </a:cxn>
              <a:cxn ang="0">
                <a:pos x="0" y="8"/>
              </a:cxn>
              <a:cxn ang="0">
                <a:pos x="11" y="2"/>
              </a:cxn>
              <a:cxn ang="0">
                <a:pos x="25" y="0"/>
              </a:cxn>
              <a:cxn ang="0">
                <a:pos x="34" y="1"/>
              </a:cxn>
              <a:cxn ang="0">
                <a:pos x="41" y="5"/>
              </a:cxn>
              <a:cxn ang="0">
                <a:pos x="46" y="12"/>
              </a:cxn>
              <a:cxn ang="0">
                <a:pos x="48" y="22"/>
              </a:cxn>
            </a:cxnLst>
            <a:rect l="0" t="0" r="r" b="b"/>
            <a:pathLst>
              <a:path w="50" h="85">
                <a:moveTo>
                  <a:pt x="48" y="22"/>
                </a:moveTo>
                <a:cubicBezTo>
                  <a:pt x="48" y="26"/>
                  <a:pt x="47" y="30"/>
                  <a:pt x="46" y="34"/>
                </a:cubicBezTo>
                <a:cubicBezTo>
                  <a:pt x="45" y="38"/>
                  <a:pt x="43" y="42"/>
                  <a:pt x="40" y="46"/>
                </a:cubicBezTo>
                <a:cubicBezTo>
                  <a:pt x="38" y="50"/>
                  <a:pt x="36" y="54"/>
                  <a:pt x="33" y="58"/>
                </a:cubicBezTo>
                <a:cubicBezTo>
                  <a:pt x="30" y="62"/>
                  <a:pt x="27" y="65"/>
                  <a:pt x="25" y="68"/>
                </a:cubicBezTo>
                <a:cubicBezTo>
                  <a:pt x="18" y="73"/>
                  <a:pt x="18" y="73"/>
                  <a:pt x="18" y="73"/>
                </a:cubicBezTo>
                <a:cubicBezTo>
                  <a:pt x="18" y="74"/>
                  <a:pt x="18" y="74"/>
                  <a:pt x="18" y="74"/>
                </a:cubicBezTo>
                <a:cubicBezTo>
                  <a:pt x="27" y="72"/>
                  <a:pt x="27" y="72"/>
                  <a:pt x="27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50" y="85"/>
                  <a:pt x="50" y="85"/>
                  <a:pt x="50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7"/>
                  <a:pt x="0" y="77"/>
                  <a:pt x="0" y="77"/>
                </a:cubicBezTo>
                <a:cubicBezTo>
                  <a:pt x="1" y="75"/>
                  <a:pt x="4" y="73"/>
                  <a:pt x="6" y="70"/>
                </a:cubicBezTo>
                <a:cubicBezTo>
                  <a:pt x="8" y="68"/>
                  <a:pt x="11" y="65"/>
                  <a:pt x="13" y="62"/>
                </a:cubicBezTo>
                <a:cubicBezTo>
                  <a:pt x="16" y="59"/>
                  <a:pt x="18" y="56"/>
                  <a:pt x="20" y="52"/>
                </a:cubicBezTo>
                <a:cubicBezTo>
                  <a:pt x="23" y="49"/>
                  <a:pt x="25" y="46"/>
                  <a:pt x="27" y="43"/>
                </a:cubicBezTo>
                <a:cubicBezTo>
                  <a:pt x="28" y="40"/>
                  <a:pt x="30" y="36"/>
                  <a:pt x="31" y="33"/>
                </a:cubicBezTo>
                <a:cubicBezTo>
                  <a:pt x="32" y="30"/>
                  <a:pt x="33" y="27"/>
                  <a:pt x="33" y="25"/>
                </a:cubicBezTo>
                <a:cubicBezTo>
                  <a:pt x="33" y="21"/>
                  <a:pt x="32" y="19"/>
                  <a:pt x="30" y="17"/>
                </a:cubicBezTo>
                <a:cubicBezTo>
                  <a:pt x="28" y="15"/>
                  <a:pt x="25" y="13"/>
                  <a:pt x="21" y="13"/>
                </a:cubicBezTo>
                <a:cubicBezTo>
                  <a:pt x="18" y="13"/>
                  <a:pt x="16" y="14"/>
                  <a:pt x="13" y="15"/>
                </a:cubicBezTo>
                <a:cubicBezTo>
                  <a:pt x="10" y="16"/>
                  <a:pt x="8" y="18"/>
                  <a:pt x="6" y="19"/>
                </a:cubicBezTo>
                <a:cubicBezTo>
                  <a:pt x="0" y="8"/>
                  <a:pt x="0" y="8"/>
                  <a:pt x="0" y="8"/>
                </a:cubicBezTo>
                <a:cubicBezTo>
                  <a:pt x="3" y="6"/>
                  <a:pt x="7" y="4"/>
                  <a:pt x="11" y="2"/>
                </a:cubicBezTo>
                <a:cubicBezTo>
                  <a:pt x="15" y="0"/>
                  <a:pt x="19" y="0"/>
                  <a:pt x="25" y="0"/>
                </a:cubicBezTo>
                <a:cubicBezTo>
                  <a:pt x="28" y="0"/>
                  <a:pt x="31" y="0"/>
                  <a:pt x="34" y="1"/>
                </a:cubicBezTo>
                <a:cubicBezTo>
                  <a:pt x="37" y="2"/>
                  <a:pt x="39" y="4"/>
                  <a:pt x="41" y="5"/>
                </a:cubicBezTo>
                <a:cubicBezTo>
                  <a:pt x="44" y="7"/>
                  <a:pt x="45" y="9"/>
                  <a:pt x="46" y="12"/>
                </a:cubicBezTo>
                <a:cubicBezTo>
                  <a:pt x="48" y="15"/>
                  <a:pt x="48" y="18"/>
                  <a:pt x="48" y="2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2" name="Freeform 24"/>
          <p:cNvSpPr>
            <a:spLocks noEditPoints="1"/>
          </p:cNvSpPr>
          <p:nvPr/>
        </p:nvSpPr>
        <p:spPr bwMode="auto">
          <a:xfrm>
            <a:off x="6962775" y="3517900"/>
            <a:ext cx="200025" cy="327025"/>
          </a:xfrm>
          <a:custGeom>
            <a:avLst/>
            <a:gdLst/>
            <a:ahLst/>
            <a:cxnLst>
              <a:cxn ang="0">
                <a:pos x="0" y="65"/>
              </a:cxn>
              <a:cxn ang="0">
                <a:pos x="1" y="57"/>
              </a:cxn>
              <a:cxn ang="0">
                <a:pos x="4" y="51"/>
              </a:cxn>
              <a:cxn ang="0">
                <a:pos x="8" y="46"/>
              </a:cxn>
              <a:cxn ang="0">
                <a:pos x="14" y="42"/>
              </a:cxn>
              <a:cxn ang="0">
                <a:pos x="5" y="34"/>
              </a:cxn>
              <a:cxn ang="0">
                <a:pos x="2" y="22"/>
              </a:cxn>
              <a:cxn ang="0">
                <a:pos x="3" y="13"/>
              </a:cxn>
              <a:cxn ang="0">
                <a:pos x="8" y="6"/>
              </a:cxn>
              <a:cxn ang="0">
                <a:pos x="16" y="1"/>
              </a:cxn>
              <a:cxn ang="0">
                <a:pos x="27" y="0"/>
              </a:cxn>
              <a:cxn ang="0">
                <a:pos x="37" y="1"/>
              </a:cxn>
              <a:cxn ang="0">
                <a:pos x="44" y="5"/>
              </a:cxn>
              <a:cxn ang="0">
                <a:pos x="49" y="12"/>
              </a:cxn>
              <a:cxn ang="0">
                <a:pos x="51" y="20"/>
              </a:cxn>
              <a:cxn ang="0">
                <a:pos x="48" y="32"/>
              </a:cxn>
              <a:cxn ang="0">
                <a:pos x="38" y="41"/>
              </a:cxn>
              <a:cxn ang="0">
                <a:pos x="49" y="50"/>
              </a:cxn>
              <a:cxn ang="0">
                <a:pos x="53" y="63"/>
              </a:cxn>
              <a:cxn ang="0">
                <a:pos x="51" y="73"/>
              </a:cxn>
              <a:cxn ang="0">
                <a:pos x="45" y="80"/>
              </a:cxn>
              <a:cxn ang="0">
                <a:pos x="37" y="85"/>
              </a:cxn>
              <a:cxn ang="0">
                <a:pos x="26" y="87"/>
              </a:cxn>
              <a:cxn ang="0">
                <a:pos x="15" y="85"/>
              </a:cxn>
              <a:cxn ang="0">
                <a:pos x="7" y="81"/>
              </a:cxn>
              <a:cxn ang="0">
                <a:pos x="1" y="74"/>
              </a:cxn>
              <a:cxn ang="0">
                <a:pos x="0" y="65"/>
              </a:cxn>
              <a:cxn ang="0">
                <a:pos x="38" y="63"/>
              </a:cxn>
              <a:cxn ang="0">
                <a:pos x="37" y="58"/>
              </a:cxn>
              <a:cxn ang="0">
                <a:pos x="33" y="54"/>
              </a:cxn>
              <a:cxn ang="0">
                <a:pos x="29" y="51"/>
              </a:cxn>
              <a:cxn ang="0">
                <a:pos x="23" y="48"/>
              </a:cxn>
              <a:cxn ang="0">
                <a:pos x="16" y="55"/>
              </a:cxn>
              <a:cxn ang="0">
                <a:pos x="14" y="62"/>
              </a:cxn>
              <a:cxn ang="0">
                <a:pos x="17" y="70"/>
              </a:cxn>
              <a:cxn ang="0">
                <a:pos x="26" y="74"/>
              </a:cxn>
              <a:cxn ang="0">
                <a:pos x="35" y="71"/>
              </a:cxn>
              <a:cxn ang="0">
                <a:pos x="38" y="63"/>
              </a:cxn>
              <a:cxn ang="0">
                <a:pos x="16" y="22"/>
              </a:cxn>
              <a:cxn ang="0">
                <a:pos x="17" y="27"/>
              </a:cxn>
              <a:cxn ang="0">
                <a:pos x="20" y="31"/>
              </a:cxn>
              <a:cxn ang="0">
                <a:pos x="25" y="34"/>
              </a:cxn>
              <a:cxn ang="0">
                <a:pos x="29" y="36"/>
              </a:cxn>
              <a:cxn ang="0">
                <a:pos x="37" y="23"/>
              </a:cxn>
              <a:cxn ang="0">
                <a:pos x="34" y="15"/>
              </a:cxn>
              <a:cxn ang="0">
                <a:pos x="27" y="13"/>
              </a:cxn>
              <a:cxn ang="0">
                <a:pos x="19" y="16"/>
              </a:cxn>
              <a:cxn ang="0">
                <a:pos x="16" y="22"/>
              </a:cxn>
            </a:cxnLst>
            <a:rect l="0" t="0" r="r" b="b"/>
            <a:pathLst>
              <a:path w="53" h="87">
                <a:moveTo>
                  <a:pt x="0" y="65"/>
                </a:moveTo>
                <a:cubicBezTo>
                  <a:pt x="0" y="62"/>
                  <a:pt x="0" y="59"/>
                  <a:pt x="1" y="57"/>
                </a:cubicBezTo>
                <a:cubicBezTo>
                  <a:pt x="1" y="55"/>
                  <a:pt x="2" y="53"/>
                  <a:pt x="4" y="51"/>
                </a:cubicBezTo>
                <a:cubicBezTo>
                  <a:pt x="5" y="49"/>
                  <a:pt x="7" y="48"/>
                  <a:pt x="8" y="46"/>
                </a:cubicBezTo>
                <a:cubicBezTo>
                  <a:pt x="10" y="45"/>
                  <a:pt x="12" y="44"/>
                  <a:pt x="14" y="42"/>
                </a:cubicBezTo>
                <a:cubicBezTo>
                  <a:pt x="10" y="40"/>
                  <a:pt x="7" y="37"/>
                  <a:pt x="5" y="34"/>
                </a:cubicBezTo>
                <a:cubicBezTo>
                  <a:pt x="3" y="31"/>
                  <a:pt x="2" y="27"/>
                  <a:pt x="2" y="22"/>
                </a:cubicBezTo>
                <a:cubicBezTo>
                  <a:pt x="2" y="19"/>
                  <a:pt x="2" y="16"/>
                  <a:pt x="3" y="13"/>
                </a:cubicBezTo>
                <a:cubicBezTo>
                  <a:pt x="4" y="10"/>
                  <a:pt x="6" y="8"/>
                  <a:pt x="8" y="6"/>
                </a:cubicBezTo>
                <a:cubicBezTo>
                  <a:pt x="11" y="4"/>
                  <a:pt x="13" y="2"/>
                  <a:pt x="16" y="1"/>
                </a:cubicBezTo>
                <a:cubicBezTo>
                  <a:pt x="19" y="0"/>
                  <a:pt x="23" y="0"/>
                  <a:pt x="27" y="0"/>
                </a:cubicBezTo>
                <a:cubicBezTo>
                  <a:pt x="30" y="0"/>
                  <a:pt x="34" y="0"/>
                  <a:pt x="37" y="1"/>
                </a:cubicBezTo>
                <a:cubicBezTo>
                  <a:pt x="40" y="2"/>
                  <a:pt x="42" y="3"/>
                  <a:pt x="44" y="5"/>
                </a:cubicBezTo>
                <a:cubicBezTo>
                  <a:pt x="46" y="7"/>
                  <a:pt x="48" y="9"/>
                  <a:pt x="49" y="12"/>
                </a:cubicBezTo>
                <a:cubicBezTo>
                  <a:pt x="50" y="14"/>
                  <a:pt x="51" y="17"/>
                  <a:pt x="51" y="20"/>
                </a:cubicBezTo>
                <a:cubicBezTo>
                  <a:pt x="51" y="25"/>
                  <a:pt x="50" y="29"/>
                  <a:pt x="48" y="32"/>
                </a:cubicBezTo>
                <a:cubicBezTo>
                  <a:pt x="46" y="35"/>
                  <a:pt x="43" y="38"/>
                  <a:pt x="38" y="41"/>
                </a:cubicBezTo>
                <a:cubicBezTo>
                  <a:pt x="43" y="44"/>
                  <a:pt x="47" y="47"/>
                  <a:pt x="49" y="50"/>
                </a:cubicBezTo>
                <a:cubicBezTo>
                  <a:pt x="52" y="53"/>
                  <a:pt x="53" y="58"/>
                  <a:pt x="53" y="63"/>
                </a:cubicBezTo>
                <a:cubicBezTo>
                  <a:pt x="53" y="67"/>
                  <a:pt x="52" y="70"/>
                  <a:pt x="51" y="73"/>
                </a:cubicBezTo>
                <a:cubicBezTo>
                  <a:pt x="50" y="76"/>
                  <a:pt x="48" y="78"/>
                  <a:pt x="45" y="80"/>
                </a:cubicBezTo>
                <a:cubicBezTo>
                  <a:pt x="43" y="82"/>
                  <a:pt x="40" y="84"/>
                  <a:pt x="37" y="85"/>
                </a:cubicBezTo>
                <a:cubicBezTo>
                  <a:pt x="33" y="86"/>
                  <a:pt x="30" y="87"/>
                  <a:pt x="26" y="87"/>
                </a:cubicBezTo>
                <a:cubicBezTo>
                  <a:pt x="22" y="87"/>
                  <a:pt x="18" y="86"/>
                  <a:pt x="15" y="85"/>
                </a:cubicBezTo>
                <a:cubicBezTo>
                  <a:pt x="12" y="84"/>
                  <a:pt x="9" y="83"/>
                  <a:pt x="7" y="81"/>
                </a:cubicBezTo>
                <a:cubicBezTo>
                  <a:pt x="4" y="79"/>
                  <a:pt x="3" y="77"/>
                  <a:pt x="1" y="74"/>
                </a:cubicBezTo>
                <a:cubicBezTo>
                  <a:pt x="0" y="71"/>
                  <a:pt x="0" y="68"/>
                  <a:pt x="0" y="65"/>
                </a:cubicBezTo>
                <a:close/>
                <a:moveTo>
                  <a:pt x="38" y="63"/>
                </a:moveTo>
                <a:cubicBezTo>
                  <a:pt x="38" y="61"/>
                  <a:pt x="38" y="60"/>
                  <a:pt x="37" y="58"/>
                </a:cubicBezTo>
                <a:cubicBezTo>
                  <a:pt x="36" y="57"/>
                  <a:pt x="35" y="55"/>
                  <a:pt x="33" y="54"/>
                </a:cubicBezTo>
                <a:cubicBezTo>
                  <a:pt x="32" y="53"/>
                  <a:pt x="30" y="52"/>
                  <a:pt x="29" y="51"/>
                </a:cubicBezTo>
                <a:cubicBezTo>
                  <a:pt x="27" y="50"/>
                  <a:pt x="25" y="49"/>
                  <a:pt x="23" y="48"/>
                </a:cubicBezTo>
                <a:cubicBezTo>
                  <a:pt x="20" y="50"/>
                  <a:pt x="17" y="52"/>
                  <a:pt x="16" y="55"/>
                </a:cubicBezTo>
                <a:cubicBezTo>
                  <a:pt x="14" y="57"/>
                  <a:pt x="14" y="60"/>
                  <a:pt x="14" y="62"/>
                </a:cubicBezTo>
                <a:cubicBezTo>
                  <a:pt x="14" y="65"/>
                  <a:pt x="15" y="68"/>
                  <a:pt x="17" y="70"/>
                </a:cubicBezTo>
                <a:cubicBezTo>
                  <a:pt x="19" y="73"/>
                  <a:pt x="22" y="74"/>
                  <a:pt x="26" y="74"/>
                </a:cubicBezTo>
                <a:cubicBezTo>
                  <a:pt x="30" y="74"/>
                  <a:pt x="33" y="73"/>
                  <a:pt x="35" y="71"/>
                </a:cubicBezTo>
                <a:cubicBezTo>
                  <a:pt x="37" y="69"/>
                  <a:pt x="38" y="67"/>
                  <a:pt x="38" y="63"/>
                </a:cubicBezTo>
                <a:close/>
                <a:moveTo>
                  <a:pt x="16" y="22"/>
                </a:moveTo>
                <a:cubicBezTo>
                  <a:pt x="16" y="24"/>
                  <a:pt x="17" y="26"/>
                  <a:pt x="17" y="27"/>
                </a:cubicBezTo>
                <a:cubicBezTo>
                  <a:pt x="18" y="29"/>
                  <a:pt x="19" y="30"/>
                  <a:pt x="20" y="31"/>
                </a:cubicBezTo>
                <a:cubicBezTo>
                  <a:pt x="22" y="32"/>
                  <a:pt x="23" y="33"/>
                  <a:pt x="25" y="34"/>
                </a:cubicBezTo>
                <a:cubicBezTo>
                  <a:pt x="26" y="35"/>
                  <a:pt x="28" y="36"/>
                  <a:pt x="29" y="36"/>
                </a:cubicBezTo>
                <a:cubicBezTo>
                  <a:pt x="34" y="32"/>
                  <a:pt x="37" y="28"/>
                  <a:pt x="37" y="23"/>
                </a:cubicBezTo>
                <a:cubicBezTo>
                  <a:pt x="37" y="20"/>
                  <a:pt x="36" y="17"/>
                  <a:pt x="34" y="15"/>
                </a:cubicBezTo>
                <a:cubicBezTo>
                  <a:pt x="32" y="14"/>
                  <a:pt x="29" y="13"/>
                  <a:pt x="27" y="13"/>
                </a:cubicBezTo>
                <a:cubicBezTo>
                  <a:pt x="23" y="13"/>
                  <a:pt x="21" y="14"/>
                  <a:pt x="19" y="16"/>
                </a:cubicBezTo>
                <a:cubicBezTo>
                  <a:pt x="17" y="17"/>
                  <a:pt x="16" y="20"/>
                  <a:pt x="16" y="2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3" name="Freeform 25"/>
          <p:cNvSpPr>
            <a:spLocks noEditPoints="1"/>
          </p:cNvSpPr>
          <p:nvPr/>
        </p:nvSpPr>
        <p:spPr bwMode="auto">
          <a:xfrm>
            <a:off x="7210425" y="3517900"/>
            <a:ext cx="341313" cy="327025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2" y="11"/>
              </a:cxn>
              <a:cxn ang="0">
                <a:pos x="6" y="5"/>
              </a:cxn>
              <a:cxn ang="0">
                <a:pos x="13" y="1"/>
              </a:cxn>
              <a:cxn ang="0">
                <a:pos x="21" y="0"/>
              </a:cxn>
              <a:cxn ang="0">
                <a:pos x="30" y="1"/>
              </a:cxn>
              <a:cxn ang="0">
                <a:pos x="36" y="4"/>
              </a:cxn>
              <a:cxn ang="0">
                <a:pos x="41" y="11"/>
              </a:cxn>
              <a:cxn ang="0">
                <a:pos x="42" y="20"/>
              </a:cxn>
              <a:cxn ang="0">
                <a:pos x="41" y="30"/>
              </a:cxn>
              <a:cxn ang="0">
                <a:pos x="36" y="36"/>
              </a:cxn>
              <a:cxn ang="0">
                <a:pos x="30" y="40"/>
              </a:cxn>
              <a:cxn ang="0">
                <a:pos x="21" y="41"/>
              </a:cxn>
              <a:cxn ang="0">
                <a:pos x="13" y="40"/>
              </a:cxn>
              <a:cxn ang="0">
                <a:pos x="6" y="36"/>
              </a:cxn>
              <a:cxn ang="0">
                <a:pos x="2" y="30"/>
              </a:cxn>
              <a:cxn ang="0">
                <a:pos x="0" y="20"/>
              </a:cxn>
              <a:cxn ang="0">
                <a:pos x="75" y="0"/>
              </a:cxn>
              <a:cxn ang="0">
                <a:pos x="84" y="8"/>
              </a:cxn>
              <a:cxn ang="0">
                <a:pos x="15" y="87"/>
              </a:cxn>
              <a:cxn ang="0">
                <a:pos x="6" y="79"/>
              </a:cxn>
              <a:cxn ang="0">
                <a:pos x="75" y="0"/>
              </a:cxn>
              <a:cxn ang="0">
                <a:pos x="14" y="20"/>
              </a:cxn>
              <a:cxn ang="0">
                <a:pos x="21" y="31"/>
              </a:cxn>
              <a:cxn ang="0">
                <a:pos x="27" y="28"/>
              </a:cxn>
              <a:cxn ang="0">
                <a:pos x="28" y="20"/>
              </a:cxn>
              <a:cxn ang="0">
                <a:pos x="27" y="12"/>
              </a:cxn>
              <a:cxn ang="0">
                <a:pos x="21" y="10"/>
              </a:cxn>
              <a:cxn ang="0">
                <a:pos x="16" y="12"/>
              </a:cxn>
              <a:cxn ang="0">
                <a:pos x="14" y="20"/>
              </a:cxn>
              <a:cxn ang="0">
                <a:pos x="49" y="65"/>
              </a:cxn>
              <a:cxn ang="0">
                <a:pos x="50" y="56"/>
              </a:cxn>
              <a:cxn ang="0">
                <a:pos x="55" y="49"/>
              </a:cxn>
              <a:cxn ang="0">
                <a:pos x="61" y="45"/>
              </a:cxn>
              <a:cxn ang="0">
                <a:pos x="70" y="44"/>
              </a:cxn>
              <a:cxn ang="0">
                <a:pos x="78" y="45"/>
              </a:cxn>
              <a:cxn ang="0">
                <a:pos x="85" y="49"/>
              </a:cxn>
              <a:cxn ang="0">
                <a:pos x="89" y="55"/>
              </a:cxn>
              <a:cxn ang="0">
                <a:pos x="91" y="65"/>
              </a:cxn>
              <a:cxn ang="0">
                <a:pos x="89" y="74"/>
              </a:cxn>
              <a:cxn ang="0">
                <a:pos x="85" y="81"/>
              </a:cxn>
              <a:cxn ang="0">
                <a:pos x="78" y="84"/>
              </a:cxn>
              <a:cxn ang="0">
                <a:pos x="70" y="85"/>
              </a:cxn>
              <a:cxn ang="0">
                <a:pos x="61" y="84"/>
              </a:cxn>
              <a:cxn ang="0">
                <a:pos x="55" y="81"/>
              </a:cxn>
              <a:cxn ang="0">
                <a:pos x="50" y="74"/>
              </a:cxn>
              <a:cxn ang="0">
                <a:pos x="49" y="65"/>
              </a:cxn>
              <a:cxn ang="0">
                <a:pos x="63" y="65"/>
              </a:cxn>
              <a:cxn ang="0">
                <a:pos x="70" y="75"/>
              </a:cxn>
              <a:cxn ang="0">
                <a:pos x="75" y="73"/>
              </a:cxn>
              <a:cxn ang="0">
                <a:pos x="77" y="65"/>
              </a:cxn>
              <a:cxn ang="0">
                <a:pos x="75" y="57"/>
              </a:cxn>
              <a:cxn ang="0">
                <a:pos x="70" y="54"/>
              </a:cxn>
              <a:cxn ang="0">
                <a:pos x="64" y="57"/>
              </a:cxn>
              <a:cxn ang="0">
                <a:pos x="63" y="65"/>
              </a:cxn>
            </a:cxnLst>
            <a:rect l="0" t="0" r="r" b="b"/>
            <a:pathLst>
              <a:path w="91" h="87">
                <a:moveTo>
                  <a:pt x="0" y="20"/>
                </a:moveTo>
                <a:cubicBezTo>
                  <a:pt x="0" y="17"/>
                  <a:pt x="1" y="14"/>
                  <a:pt x="2" y="11"/>
                </a:cubicBezTo>
                <a:cubicBezTo>
                  <a:pt x="3" y="9"/>
                  <a:pt x="4" y="6"/>
                  <a:pt x="6" y="5"/>
                </a:cubicBezTo>
                <a:cubicBezTo>
                  <a:pt x="8" y="3"/>
                  <a:pt x="10" y="2"/>
                  <a:pt x="13" y="1"/>
                </a:cubicBezTo>
                <a:cubicBezTo>
                  <a:pt x="15" y="0"/>
                  <a:pt x="18" y="0"/>
                  <a:pt x="21" y="0"/>
                </a:cubicBezTo>
                <a:cubicBezTo>
                  <a:pt x="24" y="0"/>
                  <a:pt x="27" y="0"/>
                  <a:pt x="30" y="1"/>
                </a:cubicBezTo>
                <a:cubicBezTo>
                  <a:pt x="32" y="2"/>
                  <a:pt x="34" y="3"/>
                  <a:pt x="36" y="4"/>
                </a:cubicBezTo>
                <a:cubicBezTo>
                  <a:pt x="38" y="6"/>
                  <a:pt x="40" y="8"/>
                  <a:pt x="41" y="11"/>
                </a:cubicBezTo>
                <a:cubicBezTo>
                  <a:pt x="42" y="13"/>
                  <a:pt x="42" y="17"/>
                  <a:pt x="42" y="20"/>
                </a:cubicBezTo>
                <a:cubicBezTo>
                  <a:pt x="42" y="24"/>
                  <a:pt x="42" y="27"/>
                  <a:pt x="41" y="30"/>
                </a:cubicBezTo>
                <a:cubicBezTo>
                  <a:pt x="40" y="32"/>
                  <a:pt x="38" y="35"/>
                  <a:pt x="36" y="36"/>
                </a:cubicBezTo>
                <a:cubicBezTo>
                  <a:pt x="34" y="38"/>
                  <a:pt x="32" y="39"/>
                  <a:pt x="30" y="40"/>
                </a:cubicBezTo>
                <a:cubicBezTo>
                  <a:pt x="27" y="40"/>
                  <a:pt x="24" y="41"/>
                  <a:pt x="21" y="41"/>
                </a:cubicBezTo>
                <a:cubicBezTo>
                  <a:pt x="18" y="41"/>
                  <a:pt x="15" y="40"/>
                  <a:pt x="13" y="40"/>
                </a:cubicBezTo>
                <a:cubicBezTo>
                  <a:pt x="10" y="39"/>
                  <a:pt x="8" y="38"/>
                  <a:pt x="6" y="36"/>
                </a:cubicBezTo>
                <a:cubicBezTo>
                  <a:pt x="4" y="35"/>
                  <a:pt x="3" y="32"/>
                  <a:pt x="2" y="30"/>
                </a:cubicBezTo>
                <a:cubicBezTo>
                  <a:pt x="1" y="27"/>
                  <a:pt x="0" y="24"/>
                  <a:pt x="0" y="20"/>
                </a:cubicBezTo>
                <a:close/>
                <a:moveTo>
                  <a:pt x="75" y="0"/>
                </a:moveTo>
                <a:cubicBezTo>
                  <a:pt x="84" y="8"/>
                  <a:pt x="84" y="8"/>
                  <a:pt x="84" y="8"/>
                </a:cubicBezTo>
                <a:cubicBezTo>
                  <a:pt x="15" y="87"/>
                  <a:pt x="15" y="87"/>
                  <a:pt x="15" y="87"/>
                </a:cubicBezTo>
                <a:cubicBezTo>
                  <a:pt x="6" y="79"/>
                  <a:pt x="6" y="79"/>
                  <a:pt x="6" y="79"/>
                </a:cubicBezTo>
                <a:lnTo>
                  <a:pt x="75" y="0"/>
                </a:lnTo>
                <a:close/>
                <a:moveTo>
                  <a:pt x="14" y="20"/>
                </a:moveTo>
                <a:cubicBezTo>
                  <a:pt x="14" y="27"/>
                  <a:pt x="16" y="31"/>
                  <a:pt x="21" y="31"/>
                </a:cubicBezTo>
                <a:cubicBezTo>
                  <a:pt x="24" y="31"/>
                  <a:pt x="25" y="30"/>
                  <a:pt x="27" y="28"/>
                </a:cubicBezTo>
                <a:cubicBezTo>
                  <a:pt x="28" y="27"/>
                  <a:pt x="28" y="24"/>
                  <a:pt x="28" y="20"/>
                </a:cubicBezTo>
                <a:cubicBezTo>
                  <a:pt x="28" y="16"/>
                  <a:pt x="28" y="14"/>
                  <a:pt x="27" y="12"/>
                </a:cubicBezTo>
                <a:cubicBezTo>
                  <a:pt x="25" y="11"/>
                  <a:pt x="24" y="10"/>
                  <a:pt x="21" y="10"/>
                </a:cubicBezTo>
                <a:cubicBezTo>
                  <a:pt x="19" y="10"/>
                  <a:pt x="17" y="11"/>
                  <a:pt x="16" y="12"/>
                </a:cubicBezTo>
                <a:cubicBezTo>
                  <a:pt x="15" y="14"/>
                  <a:pt x="14" y="16"/>
                  <a:pt x="14" y="20"/>
                </a:cubicBezTo>
                <a:close/>
                <a:moveTo>
                  <a:pt x="49" y="65"/>
                </a:moveTo>
                <a:cubicBezTo>
                  <a:pt x="49" y="61"/>
                  <a:pt x="49" y="58"/>
                  <a:pt x="50" y="56"/>
                </a:cubicBezTo>
                <a:cubicBezTo>
                  <a:pt x="51" y="53"/>
                  <a:pt x="53" y="51"/>
                  <a:pt x="55" y="49"/>
                </a:cubicBezTo>
                <a:cubicBezTo>
                  <a:pt x="57" y="48"/>
                  <a:pt x="59" y="46"/>
                  <a:pt x="61" y="45"/>
                </a:cubicBezTo>
                <a:cubicBezTo>
                  <a:pt x="64" y="45"/>
                  <a:pt x="67" y="44"/>
                  <a:pt x="70" y="44"/>
                </a:cubicBezTo>
                <a:cubicBezTo>
                  <a:pt x="73" y="44"/>
                  <a:pt x="76" y="45"/>
                  <a:pt x="78" y="45"/>
                </a:cubicBezTo>
                <a:cubicBezTo>
                  <a:pt x="81" y="46"/>
                  <a:pt x="83" y="47"/>
                  <a:pt x="85" y="49"/>
                </a:cubicBezTo>
                <a:cubicBezTo>
                  <a:pt x="87" y="51"/>
                  <a:pt x="88" y="53"/>
                  <a:pt x="89" y="55"/>
                </a:cubicBezTo>
                <a:cubicBezTo>
                  <a:pt x="90" y="58"/>
                  <a:pt x="91" y="61"/>
                  <a:pt x="91" y="65"/>
                </a:cubicBezTo>
                <a:cubicBezTo>
                  <a:pt x="91" y="68"/>
                  <a:pt x="90" y="72"/>
                  <a:pt x="89" y="74"/>
                </a:cubicBezTo>
                <a:cubicBezTo>
                  <a:pt x="88" y="77"/>
                  <a:pt x="87" y="79"/>
                  <a:pt x="85" y="81"/>
                </a:cubicBezTo>
                <a:cubicBezTo>
                  <a:pt x="83" y="82"/>
                  <a:pt x="81" y="83"/>
                  <a:pt x="78" y="84"/>
                </a:cubicBezTo>
                <a:cubicBezTo>
                  <a:pt x="76" y="85"/>
                  <a:pt x="73" y="85"/>
                  <a:pt x="70" y="85"/>
                </a:cubicBezTo>
                <a:cubicBezTo>
                  <a:pt x="67" y="85"/>
                  <a:pt x="64" y="85"/>
                  <a:pt x="61" y="84"/>
                </a:cubicBezTo>
                <a:cubicBezTo>
                  <a:pt x="59" y="83"/>
                  <a:pt x="57" y="82"/>
                  <a:pt x="55" y="81"/>
                </a:cubicBezTo>
                <a:cubicBezTo>
                  <a:pt x="53" y="79"/>
                  <a:pt x="51" y="77"/>
                  <a:pt x="50" y="74"/>
                </a:cubicBezTo>
                <a:cubicBezTo>
                  <a:pt x="49" y="72"/>
                  <a:pt x="49" y="68"/>
                  <a:pt x="49" y="65"/>
                </a:cubicBezTo>
                <a:close/>
                <a:moveTo>
                  <a:pt x="63" y="65"/>
                </a:moveTo>
                <a:cubicBezTo>
                  <a:pt x="63" y="72"/>
                  <a:pt x="65" y="75"/>
                  <a:pt x="70" y="75"/>
                </a:cubicBezTo>
                <a:cubicBezTo>
                  <a:pt x="72" y="75"/>
                  <a:pt x="74" y="74"/>
                  <a:pt x="75" y="73"/>
                </a:cubicBezTo>
                <a:cubicBezTo>
                  <a:pt x="76" y="71"/>
                  <a:pt x="77" y="69"/>
                  <a:pt x="77" y="65"/>
                </a:cubicBezTo>
                <a:cubicBezTo>
                  <a:pt x="77" y="61"/>
                  <a:pt x="76" y="58"/>
                  <a:pt x="75" y="57"/>
                </a:cubicBezTo>
                <a:cubicBezTo>
                  <a:pt x="74" y="55"/>
                  <a:pt x="72" y="54"/>
                  <a:pt x="70" y="54"/>
                </a:cubicBezTo>
                <a:cubicBezTo>
                  <a:pt x="67" y="54"/>
                  <a:pt x="66" y="55"/>
                  <a:pt x="64" y="57"/>
                </a:cubicBezTo>
                <a:cubicBezTo>
                  <a:pt x="63" y="58"/>
                  <a:pt x="63" y="61"/>
                  <a:pt x="63" y="6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g5qpbod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6327</Words>
  <Application>WPS 演示</Application>
  <PresentationFormat>宽屏</PresentationFormat>
  <Paragraphs>1208</Paragraphs>
  <Slides>32</Slides>
  <Notes>28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4" baseType="lpstr">
      <vt:lpstr>Arial</vt:lpstr>
      <vt:lpstr>宋体</vt:lpstr>
      <vt:lpstr>Wingdings</vt:lpstr>
      <vt:lpstr>Century Gothic</vt:lpstr>
      <vt:lpstr>微软雅黑</vt:lpstr>
      <vt:lpstr>Arial Unicode MS</vt:lpstr>
      <vt:lpstr>等线</vt:lpstr>
      <vt:lpstr>Myriad Pro</vt:lpstr>
      <vt:lpstr>Segoe Print</vt:lpstr>
      <vt:lpstr>Adobe 宋体 Std 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subject>PPT图表模板</dc:subject>
  <dc:creator>小Q</dc:creator>
  <dcterms:created xsi:type="dcterms:W3CDTF">2020-10-18T13:57:00Z</dcterms:created>
  <dcterms:modified xsi:type="dcterms:W3CDTF">2021-09-07T10:24:52Z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