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7" r:id="rId3"/>
    <p:sldId id="278" r:id="rId5"/>
    <p:sldId id="262" r:id="rId6"/>
    <p:sldId id="279" r:id="rId7"/>
    <p:sldId id="272" r:id="rId8"/>
    <p:sldId id="258" r:id="rId9"/>
    <p:sldId id="260" r:id="rId10"/>
    <p:sldId id="267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290" r:id="rId19"/>
    <p:sldId id="291" r:id="rId20"/>
    <p:sldId id="292" r:id="rId21"/>
    <p:sldId id="293" r:id="rId22"/>
    <p:sldId id="296" r:id="rId23"/>
    <p:sldId id="297" r:id="rId24"/>
    <p:sldId id="298" r:id="rId25"/>
    <p:sldId id="301" r:id="rId26"/>
    <p:sldId id="287" r:id="rId27"/>
    <p:sldId id="259" r:id="rId28"/>
    <p:sldId id="263" r:id="rId29"/>
    <p:sldId id="261" r:id="rId30"/>
    <p:sldId id="264" r:id="rId31"/>
    <p:sldId id="265" r:id="rId32"/>
    <p:sldId id="266" r:id="rId33"/>
    <p:sldId id="268" r:id="rId34"/>
    <p:sldId id="269" r:id="rId35"/>
    <p:sldId id="270" r:id="rId36"/>
    <p:sldId id="280" r:id="rId37"/>
    <p:sldId id="271" r:id="rId38"/>
    <p:sldId id="273" r:id="rId39"/>
    <p:sldId id="274" r:id="rId40"/>
    <p:sldId id="275" r:id="rId41"/>
    <p:sldId id="276" r:id="rId42"/>
    <p:sldId id="277" r:id="rId43"/>
    <p:sldId id="348" r:id="rId44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6A1"/>
    <a:srgbClr val="E6E6E6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>
        <p:scale>
          <a:sx n="50" d="100"/>
          <a:sy n="50" d="100"/>
        </p:scale>
        <p:origin x="501" y="7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9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905f2b190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905f2b190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905f2b190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905f2b190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905f2b190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905f2b190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905f2b190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905f2b190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905f2b190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905f2b190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3a9511af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63a9511af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5601e6ec5_0_3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5601e6ec5_0_3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63a9511af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63a9511af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5601e6ec5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5601e6ec5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5601e6ec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5601e6ec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05f2b190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05f2b190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963a9511af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963a9511af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963a9511af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963a9511af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963a9511af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963a9511af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963a9511af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963a9511af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05f2b190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05f2b190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d25397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ed25397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ed25397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ed25397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ed253975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ed253975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05f2b190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05f2b190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05f2b190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05f2b190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ed25397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ed25397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905f2b190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905f2b190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05f2b190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905f2b190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05f2b190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05f2b190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905f2b190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905f2b190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903c2774b3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903c2774b3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05f2b190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05f2b190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905f2b190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905f2b190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05f2b190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905f2b190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05f2b190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05f2b190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905f2b190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905f2b190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905f2b190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905f2b190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905f2b190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905f2b190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05f2b190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05f2b190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ed25397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ed25397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ed25397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ed25397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05f2b190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05f2b190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905f2b190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905f2b190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5">
                <a:solidFill>
                  <a:schemeClr val="dk2"/>
                </a:solidFill>
              </a:defRPr>
            </a:lvl1pPr>
            <a:lvl2pPr lvl="1" algn="r">
              <a:buNone/>
              <a:defRPr sz="1335">
                <a:solidFill>
                  <a:schemeClr val="dk2"/>
                </a:solidFill>
              </a:defRPr>
            </a:lvl2pPr>
            <a:lvl3pPr lvl="2" algn="r">
              <a:buNone/>
              <a:defRPr sz="1335">
                <a:solidFill>
                  <a:schemeClr val="dk2"/>
                </a:solidFill>
              </a:defRPr>
            </a:lvl3pPr>
            <a:lvl4pPr lvl="3" algn="r">
              <a:buNone/>
              <a:defRPr sz="1335">
                <a:solidFill>
                  <a:schemeClr val="dk2"/>
                </a:solidFill>
              </a:defRPr>
            </a:lvl4pPr>
            <a:lvl5pPr lvl="4" algn="r">
              <a:buNone/>
              <a:defRPr sz="1335">
                <a:solidFill>
                  <a:schemeClr val="dk2"/>
                </a:solidFill>
              </a:defRPr>
            </a:lvl5pPr>
            <a:lvl6pPr lvl="5" algn="r">
              <a:buNone/>
              <a:defRPr sz="1335">
                <a:solidFill>
                  <a:schemeClr val="dk2"/>
                </a:solidFill>
              </a:defRPr>
            </a:lvl6pPr>
            <a:lvl7pPr lvl="6" algn="r">
              <a:buNone/>
              <a:defRPr sz="1335">
                <a:solidFill>
                  <a:schemeClr val="dk2"/>
                </a:solidFill>
              </a:defRPr>
            </a:lvl7pPr>
            <a:lvl8pPr lvl="7" algn="r">
              <a:buNone/>
              <a:defRPr sz="1335">
                <a:solidFill>
                  <a:schemeClr val="dk2"/>
                </a:solidFill>
              </a:defRPr>
            </a:lvl8pPr>
            <a:lvl9pPr lvl="8" algn="r">
              <a:buNone/>
              <a:defRPr sz="133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4" y="1094315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89744" y="1539155"/>
              <a:ext cx="21723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chemeClr val="accent5"/>
                  </a:solidFill>
                  <a:cs typeface="+mn-ea"/>
                  <a:sym typeface="+mn-lt"/>
                </a:rPr>
                <a:t>40</a:t>
              </a:r>
              <a:r>
                <a:rPr lang="zh-CN" altLang="en-US" sz="4800" b="1" dirty="0">
                  <a:solidFill>
                    <a:schemeClr val="accent5"/>
                  </a:solidFill>
                  <a:cs typeface="+mn-ea"/>
                  <a:sym typeface="+mn-lt"/>
                </a:rPr>
                <a:t>页</a:t>
              </a:r>
              <a:endParaRPr lang="zh-CN" altLang="en-US" sz="48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621032" y="3192207"/>
              <a:ext cx="26564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200" b="1" dirty="0">
                  <a:cs typeface="+mn-ea"/>
                  <a:sym typeface="+mn-lt"/>
                </a:rPr>
                <a:t>创意流程</a:t>
              </a:r>
              <a:endParaRPr lang="en-US" altLang="zh-CN" sz="32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200" b="1" dirty="0">
                  <a:cs typeface="+mn-ea"/>
                  <a:sym typeface="+mn-lt"/>
                </a:rPr>
                <a:t>可视化图表集</a:t>
              </a:r>
              <a:endParaRPr lang="en-US" altLang="zh-CN" sz="32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chemeClr val="accent5"/>
                  </a:solidFill>
                  <a:cs typeface="+mn-ea"/>
                  <a:sym typeface="+mn-lt"/>
                </a:rPr>
                <a:t>（</a:t>
              </a:r>
              <a:r>
                <a:rPr lang="en-US" altLang="zh-CN" sz="3200" b="1" dirty="0">
                  <a:solidFill>
                    <a:schemeClr val="accent5"/>
                  </a:solidFill>
                  <a:cs typeface="+mn-ea"/>
                  <a:sym typeface="+mn-lt"/>
                </a:rPr>
                <a:t>NO.83</a:t>
              </a:r>
              <a:r>
                <a:rPr lang="zh-CN" altLang="en-US" sz="3200" b="1" dirty="0">
                  <a:solidFill>
                    <a:schemeClr val="accent5"/>
                  </a:solidFill>
                  <a:cs typeface="+mn-ea"/>
                  <a:sym typeface="+mn-lt"/>
                </a:rPr>
                <a:t>）</a:t>
              </a:r>
              <a:endParaRPr lang="zh-CN" altLang="en-US" sz="32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4" name="42F888piCKdZ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6720" y="6248400"/>
            <a:ext cx="609600" cy="609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571196" y="1246529"/>
            <a:ext cx="1969966" cy="2580735"/>
            <a:chOff x="4553926" y="2004676"/>
            <a:chExt cx="3150553" cy="4127352"/>
          </a:xfrm>
        </p:grpSpPr>
        <p:sp>
          <p:nvSpPr>
            <p:cNvPr id="68" name="Google Shape;417;p22"/>
            <p:cNvSpPr/>
            <p:nvPr/>
          </p:nvSpPr>
          <p:spPr>
            <a:xfrm>
              <a:off x="4553926" y="2004676"/>
              <a:ext cx="3150553" cy="4127352"/>
            </a:xfrm>
            <a:custGeom>
              <a:avLst/>
              <a:gdLst/>
              <a:ahLst/>
              <a:cxnLst/>
              <a:rect l="l" t="t" r="r" b="b"/>
              <a:pathLst>
                <a:path w="170423" h="223261" extrusionOk="0">
                  <a:moveTo>
                    <a:pt x="85228" y="1"/>
                  </a:moveTo>
                  <a:cubicBezTo>
                    <a:pt x="38162" y="1"/>
                    <a:pt x="1" y="38162"/>
                    <a:pt x="1" y="85229"/>
                  </a:cubicBezTo>
                  <a:cubicBezTo>
                    <a:pt x="1" y="119019"/>
                    <a:pt x="19682" y="148207"/>
                    <a:pt x="48235" y="161984"/>
                  </a:cubicBezTo>
                  <a:lnTo>
                    <a:pt x="48235" y="183265"/>
                  </a:lnTo>
                  <a:cubicBezTo>
                    <a:pt x="48235" y="189303"/>
                    <a:pt x="52672" y="194340"/>
                    <a:pt x="58443" y="195274"/>
                  </a:cubicBezTo>
                  <a:lnTo>
                    <a:pt x="58443" y="196308"/>
                  </a:lnTo>
                  <a:cubicBezTo>
                    <a:pt x="58443" y="211185"/>
                    <a:pt x="70551" y="223261"/>
                    <a:pt x="85395" y="223261"/>
                  </a:cubicBezTo>
                  <a:cubicBezTo>
                    <a:pt x="100239" y="223261"/>
                    <a:pt x="112348" y="211185"/>
                    <a:pt x="112348" y="196308"/>
                  </a:cubicBezTo>
                  <a:lnTo>
                    <a:pt x="112348" y="195274"/>
                  </a:lnTo>
                  <a:cubicBezTo>
                    <a:pt x="118152" y="194340"/>
                    <a:pt x="122555" y="189303"/>
                    <a:pt x="122555" y="183265"/>
                  </a:cubicBezTo>
                  <a:lnTo>
                    <a:pt x="122555" y="161817"/>
                  </a:lnTo>
                  <a:cubicBezTo>
                    <a:pt x="150909" y="147973"/>
                    <a:pt x="170423" y="118886"/>
                    <a:pt x="170423" y="85229"/>
                  </a:cubicBezTo>
                  <a:cubicBezTo>
                    <a:pt x="170423" y="38162"/>
                    <a:pt x="132295" y="1"/>
                    <a:pt x="852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Google Shape;418;p22"/>
            <p:cNvSpPr/>
            <p:nvPr/>
          </p:nvSpPr>
          <p:spPr>
            <a:xfrm>
              <a:off x="4730303" y="2950617"/>
              <a:ext cx="1414637" cy="1175383"/>
            </a:xfrm>
            <a:custGeom>
              <a:avLst/>
              <a:gdLst/>
              <a:ahLst/>
              <a:cxnLst/>
              <a:rect l="l" t="t" r="r" b="b"/>
              <a:pathLst>
                <a:path w="76522" h="63580" extrusionOk="0">
                  <a:moveTo>
                    <a:pt x="76521" y="1"/>
                  </a:moveTo>
                  <a:lnTo>
                    <a:pt x="3302" y="11876"/>
                  </a:lnTo>
                  <a:cubicBezTo>
                    <a:pt x="1134" y="18881"/>
                    <a:pt x="0" y="26320"/>
                    <a:pt x="0" y="34059"/>
                  </a:cubicBezTo>
                  <a:cubicBezTo>
                    <a:pt x="0" y="42731"/>
                    <a:pt x="1468" y="51104"/>
                    <a:pt x="4170" y="58876"/>
                  </a:cubicBezTo>
                  <a:lnTo>
                    <a:pt x="50770" y="63580"/>
                  </a:lnTo>
                  <a:lnTo>
                    <a:pt x="76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Google Shape;419;p22"/>
            <p:cNvSpPr/>
            <p:nvPr/>
          </p:nvSpPr>
          <p:spPr>
            <a:xfrm>
              <a:off x="5774278" y="2768102"/>
              <a:ext cx="1754421" cy="1526869"/>
            </a:xfrm>
            <a:custGeom>
              <a:avLst/>
              <a:gdLst/>
              <a:ahLst/>
              <a:cxnLst/>
              <a:rect l="l" t="t" r="r" b="b"/>
              <a:pathLst>
                <a:path w="94902" h="82593" extrusionOk="0">
                  <a:moveTo>
                    <a:pt x="80859" y="0"/>
                  </a:moveTo>
                  <a:lnTo>
                    <a:pt x="26420" y="8840"/>
                  </a:lnTo>
                  <a:lnTo>
                    <a:pt x="1" y="74053"/>
                  </a:lnTo>
                  <a:lnTo>
                    <a:pt x="84261" y="82593"/>
                  </a:lnTo>
                  <a:cubicBezTo>
                    <a:pt x="91032" y="71251"/>
                    <a:pt x="94902" y="58042"/>
                    <a:pt x="94902" y="43932"/>
                  </a:cubicBezTo>
                  <a:cubicBezTo>
                    <a:pt x="94902" y="27553"/>
                    <a:pt x="89698" y="12409"/>
                    <a:pt x="80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Google Shape;420;p22"/>
            <p:cNvSpPr/>
            <p:nvPr/>
          </p:nvSpPr>
          <p:spPr>
            <a:xfrm>
              <a:off x="6027723" y="2180424"/>
              <a:ext cx="1169208" cy="646293"/>
            </a:xfrm>
            <a:custGeom>
              <a:avLst/>
              <a:gdLst/>
              <a:ahLst/>
              <a:cxnLst/>
              <a:rect l="l" t="t" r="r" b="b"/>
              <a:pathLst>
                <a:path w="63246" h="34960" extrusionOk="0">
                  <a:moveTo>
                    <a:pt x="5504" y="1"/>
                  </a:moveTo>
                  <a:cubicBezTo>
                    <a:pt x="3670" y="1"/>
                    <a:pt x="1835" y="67"/>
                    <a:pt x="1" y="201"/>
                  </a:cubicBezTo>
                  <a:lnTo>
                    <a:pt x="13143" y="34959"/>
                  </a:lnTo>
                  <a:lnTo>
                    <a:pt x="63246" y="26820"/>
                  </a:lnTo>
                  <a:cubicBezTo>
                    <a:pt x="49369" y="10441"/>
                    <a:pt x="28621" y="1"/>
                    <a:pt x="5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Google Shape;421;p22"/>
            <p:cNvSpPr/>
            <p:nvPr/>
          </p:nvSpPr>
          <p:spPr>
            <a:xfrm>
              <a:off x="5796479" y="4241879"/>
              <a:ext cx="1472611" cy="717819"/>
            </a:xfrm>
            <a:custGeom>
              <a:avLst/>
              <a:gdLst/>
              <a:ahLst/>
              <a:cxnLst/>
              <a:rect l="l" t="t" r="r" b="b"/>
              <a:pathLst>
                <a:path w="79658" h="38829" extrusionOk="0">
                  <a:moveTo>
                    <a:pt x="1" y="1"/>
                  </a:moveTo>
                  <a:lnTo>
                    <a:pt x="30723" y="38829"/>
                  </a:lnTo>
                  <a:cubicBezTo>
                    <a:pt x="50837" y="35393"/>
                    <a:pt x="68283" y="24018"/>
                    <a:pt x="79658" y="80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Google Shape;422;p22"/>
            <p:cNvSpPr/>
            <p:nvPr/>
          </p:nvSpPr>
          <p:spPr>
            <a:xfrm>
              <a:off x="4849929" y="4145695"/>
              <a:ext cx="1396132" cy="833748"/>
            </a:xfrm>
            <a:custGeom>
              <a:avLst/>
              <a:gdLst/>
              <a:ahLst/>
              <a:cxnLst/>
              <a:rect l="l" t="t" r="r" b="b"/>
              <a:pathLst>
                <a:path w="75521" h="45100" extrusionOk="0">
                  <a:moveTo>
                    <a:pt x="0" y="0"/>
                  </a:moveTo>
                  <a:lnTo>
                    <a:pt x="0" y="0"/>
                  </a:lnTo>
                  <a:cubicBezTo>
                    <a:pt x="11775" y="26552"/>
                    <a:pt x="38361" y="45099"/>
                    <a:pt x="69216" y="45099"/>
                  </a:cubicBezTo>
                  <a:cubicBezTo>
                    <a:pt x="71351" y="45099"/>
                    <a:pt x="73453" y="44999"/>
                    <a:pt x="75521" y="44832"/>
                  </a:cubicBezTo>
                  <a:lnTo>
                    <a:pt x="43565" y="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Google Shape;423;p22"/>
            <p:cNvSpPr/>
            <p:nvPr/>
          </p:nvSpPr>
          <p:spPr>
            <a:xfrm>
              <a:off x="4830184" y="2195841"/>
              <a:ext cx="1338176" cy="864584"/>
            </a:xfrm>
            <a:custGeom>
              <a:avLst/>
              <a:gdLst/>
              <a:ahLst/>
              <a:cxnLst/>
              <a:rect l="l" t="t" r="r" b="b"/>
              <a:pathLst>
                <a:path w="72386" h="46768" extrusionOk="0">
                  <a:moveTo>
                    <a:pt x="59110" y="1"/>
                  </a:moveTo>
                  <a:cubicBezTo>
                    <a:pt x="32191" y="4003"/>
                    <a:pt x="9841" y="22217"/>
                    <a:pt x="1" y="46767"/>
                  </a:cubicBezTo>
                  <a:lnTo>
                    <a:pt x="72386" y="35026"/>
                  </a:lnTo>
                  <a:lnTo>
                    <a:pt x="59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424;p22"/>
            <p:cNvSpPr/>
            <p:nvPr/>
          </p:nvSpPr>
          <p:spPr>
            <a:xfrm>
              <a:off x="4896181" y="2238398"/>
              <a:ext cx="1177841" cy="765292"/>
            </a:xfrm>
            <a:custGeom>
              <a:avLst/>
              <a:gdLst/>
              <a:ahLst/>
              <a:cxnLst/>
              <a:rect l="l" t="t" r="r" b="b"/>
              <a:pathLst>
                <a:path w="63713" h="41397" extrusionOk="0">
                  <a:moveTo>
                    <a:pt x="54206" y="0"/>
                  </a:moveTo>
                  <a:cubicBezTo>
                    <a:pt x="30555" y="4070"/>
                    <a:pt x="10207" y="19681"/>
                    <a:pt x="0" y="41397"/>
                  </a:cubicBezTo>
                  <a:lnTo>
                    <a:pt x="63712" y="25118"/>
                  </a:lnTo>
                  <a:lnTo>
                    <a:pt x="54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425;p22"/>
            <p:cNvSpPr/>
            <p:nvPr/>
          </p:nvSpPr>
          <p:spPr>
            <a:xfrm>
              <a:off x="5569561" y="5091635"/>
              <a:ext cx="1119257" cy="398997"/>
            </a:xfrm>
            <a:custGeom>
              <a:avLst/>
              <a:gdLst/>
              <a:ahLst/>
              <a:cxnLst/>
              <a:rect l="l" t="t" r="r" b="b"/>
              <a:pathLst>
                <a:path w="60544" h="21583" extrusionOk="0">
                  <a:moveTo>
                    <a:pt x="0" y="0"/>
                  </a:moveTo>
                  <a:lnTo>
                    <a:pt x="0" y="18847"/>
                  </a:lnTo>
                  <a:cubicBezTo>
                    <a:pt x="0" y="20348"/>
                    <a:pt x="1234" y="21582"/>
                    <a:pt x="2735" y="21582"/>
                  </a:cubicBezTo>
                  <a:lnTo>
                    <a:pt x="57842" y="21582"/>
                  </a:lnTo>
                  <a:cubicBezTo>
                    <a:pt x="59343" y="21582"/>
                    <a:pt x="60543" y="20348"/>
                    <a:pt x="60543" y="18847"/>
                  </a:cubicBezTo>
                  <a:lnTo>
                    <a:pt x="60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426;p22"/>
            <p:cNvSpPr/>
            <p:nvPr/>
          </p:nvSpPr>
          <p:spPr>
            <a:xfrm>
              <a:off x="5687336" y="5185360"/>
              <a:ext cx="884309" cy="58603"/>
            </a:xfrm>
            <a:custGeom>
              <a:avLst/>
              <a:gdLst/>
              <a:ahLst/>
              <a:cxnLst/>
              <a:rect l="l" t="t" r="r" b="b"/>
              <a:pathLst>
                <a:path w="47835" h="3170" extrusionOk="0">
                  <a:moveTo>
                    <a:pt x="1568" y="0"/>
                  </a:moveTo>
                  <a:cubicBezTo>
                    <a:pt x="701" y="0"/>
                    <a:pt x="0" y="701"/>
                    <a:pt x="0" y="1568"/>
                  </a:cubicBezTo>
                  <a:cubicBezTo>
                    <a:pt x="0" y="2435"/>
                    <a:pt x="701" y="3169"/>
                    <a:pt x="1568" y="3169"/>
                  </a:cubicBezTo>
                  <a:lnTo>
                    <a:pt x="46233" y="3169"/>
                  </a:lnTo>
                  <a:cubicBezTo>
                    <a:pt x="47134" y="3169"/>
                    <a:pt x="47835" y="2435"/>
                    <a:pt x="47835" y="1568"/>
                  </a:cubicBezTo>
                  <a:cubicBezTo>
                    <a:pt x="47835" y="701"/>
                    <a:pt x="47134" y="0"/>
                    <a:pt x="462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427;p22"/>
            <p:cNvSpPr/>
            <p:nvPr/>
          </p:nvSpPr>
          <p:spPr>
            <a:xfrm>
              <a:off x="5687336" y="5331513"/>
              <a:ext cx="884309" cy="57975"/>
            </a:xfrm>
            <a:custGeom>
              <a:avLst/>
              <a:gdLst/>
              <a:ahLst/>
              <a:cxnLst/>
              <a:rect l="l" t="t" r="r" b="b"/>
              <a:pathLst>
                <a:path w="47835" h="3136" extrusionOk="0">
                  <a:moveTo>
                    <a:pt x="1568" y="0"/>
                  </a:moveTo>
                  <a:cubicBezTo>
                    <a:pt x="701" y="0"/>
                    <a:pt x="0" y="701"/>
                    <a:pt x="0" y="1568"/>
                  </a:cubicBezTo>
                  <a:cubicBezTo>
                    <a:pt x="0" y="2435"/>
                    <a:pt x="701" y="3136"/>
                    <a:pt x="1568" y="3136"/>
                  </a:cubicBezTo>
                  <a:lnTo>
                    <a:pt x="46233" y="3136"/>
                  </a:lnTo>
                  <a:cubicBezTo>
                    <a:pt x="47134" y="3136"/>
                    <a:pt x="47835" y="2435"/>
                    <a:pt x="47835" y="1568"/>
                  </a:cubicBezTo>
                  <a:cubicBezTo>
                    <a:pt x="47835" y="701"/>
                    <a:pt x="47134" y="0"/>
                    <a:pt x="462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4" name="Google Shape;994;p40"/>
          <p:cNvSpPr/>
          <p:nvPr/>
        </p:nvSpPr>
        <p:spPr>
          <a:xfrm>
            <a:off x="5797459" y="2788852"/>
            <a:ext cx="141" cy="353"/>
          </a:xfrm>
          <a:custGeom>
            <a:avLst/>
            <a:gdLst/>
            <a:ahLst/>
            <a:cxnLst/>
            <a:rect l="l" t="t" r="r" b="b"/>
            <a:pathLst>
              <a:path w="2" h="5" extrusionOk="0">
                <a:moveTo>
                  <a:pt x="0" y="1"/>
                </a:moveTo>
                <a:lnTo>
                  <a:pt x="0" y="5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95" name="Google Shape;995;p40"/>
          <p:cNvSpPr/>
          <p:nvPr/>
        </p:nvSpPr>
        <p:spPr>
          <a:xfrm>
            <a:off x="5801408" y="2413765"/>
            <a:ext cx="1805995" cy="742856"/>
          </a:xfrm>
          <a:custGeom>
            <a:avLst/>
            <a:gdLst/>
            <a:ahLst/>
            <a:cxnLst/>
            <a:rect l="l" t="t" r="r" b="b"/>
            <a:pathLst>
              <a:path w="25600" h="10530" extrusionOk="0">
                <a:moveTo>
                  <a:pt x="21419" y="5318"/>
                </a:moveTo>
                <a:lnTo>
                  <a:pt x="21420" y="5320"/>
                </a:lnTo>
                <a:lnTo>
                  <a:pt x="21419" y="5322"/>
                </a:lnTo>
                <a:lnTo>
                  <a:pt x="21419" y="5318"/>
                </a:lnTo>
                <a:close/>
                <a:moveTo>
                  <a:pt x="4125" y="0"/>
                </a:moveTo>
                <a:lnTo>
                  <a:pt x="0" y="5278"/>
                </a:lnTo>
                <a:lnTo>
                  <a:pt x="4103" y="10530"/>
                </a:lnTo>
                <a:lnTo>
                  <a:pt x="25577" y="10530"/>
                </a:lnTo>
                <a:lnTo>
                  <a:pt x="21475" y="5278"/>
                </a:lnTo>
                <a:lnTo>
                  <a:pt x="25600" y="0"/>
                </a:lnTo>
                <a:close/>
              </a:path>
            </a:pathLst>
          </a:custGeom>
          <a:solidFill>
            <a:srgbClr val="0F576B">
              <a:alpha val="7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96" name="Google Shape;996;p40"/>
          <p:cNvSpPr/>
          <p:nvPr/>
        </p:nvSpPr>
        <p:spPr>
          <a:xfrm>
            <a:off x="5801339" y="2787722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97" name="Google Shape;997;p40"/>
          <p:cNvSpPr/>
          <p:nvPr/>
        </p:nvSpPr>
        <p:spPr>
          <a:xfrm>
            <a:off x="5801339" y="2787722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98" name="Google Shape;998;p40"/>
          <p:cNvSpPr/>
          <p:nvPr/>
        </p:nvSpPr>
        <p:spPr>
          <a:xfrm>
            <a:off x="7312336" y="2788852"/>
            <a:ext cx="141" cy="353"/>
          </a:xfrm>
          <a:custGeom>
            <a:avLst/>
            <a:gdLst/>
            <a:ahLst/>
            <a:cxnLst/>
            <a:rect l="l" t="t" r="r" b="b"/>
            <a:pathLst>
              <a:path w="2" h="5" extrusionOk="0">
                <a:moveTo>
                  <a:pt x="1" y="1"/>
                </a:moveTo>
                <a:lnTo>
                  <a:pt x="1" y="5"/>
                </a:lnTo>
                <a:lnTo>
                  <a:pt x="2" y="3"/>
                </a:lnTo>
                <a:lnTo>
                  <a:pt x="1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99" name="Google Shape;999;p40"/>
          <p:cNvSpPr/>
          <p:nvPr/>
        </p:nvSpPr>
        <p:spPr>
          <a:xfrm>
            <a:off x="7312336" y="2788852"/>
            <a:ext cx="141" cy="353"/>
          </a:xfrm>
          <a:custGeom>
            <a:avLst/>
            <a:gdLst/>
            <a:ahLst/>
            <a:cxnLst/>
            <a:rect l="l" t="t" r="r" b="b"/>
            <a:pathLst>
              <a:path w="2" h="5" extrusionOk="0">
                <a:moveTo>
                  <a:pt x="1" y="1"/>
                </a:moveTo>
                <a:lnTo>
                  <a:pt x="1" y="5"/>
                </a:lnTo>
                <a:lnTo>
                  <a:pt x="2" y="3"/>
                </a:lnTo>
                <a:lnTo>
                  <a:pt x="1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0" name="Google Shape;1000;p40"/>
          <p:cNvSpPr/>
          <p:nvPr/>
        </p:nvSpPr>
        <p:spPr>
          <a:xfrm>
            <a:off x="7316287" y="2787722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1" name="Google Shape;1001;p40"/>
          <p:cNvSpPr/>
          <p:nvPr/>
        </p:nvSpPr>
        <p:spPr>
          <a:xfrm>
            <a:off x="7316287" y="2787722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2" name="Google Shape;1002;p40"/>
          <p:cNvSpPr/>
          <p:nvPr/>
        </p:nvSpPr>
        <p:spPr>
          <a:xfrm>
            <a:off x="7316287" y="2787722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3" name="Google Shape;1003;p40"/>
          <p:cNvSpPr/>
          <p:nvPr/>
        </p:nvSpPr>
        <p:spPr>
          <a:xfrm>
            <a:off x="5801339" y="2413201"/>
            <a:ext cx="1077741" cy="1008747"/>
          </a:xfrm>
          <a:custGeom>
            <a:avLst/>
            <a:gdLst/>
            <a:ahLst/>
            <a:cxnLst/>
            <a:rect l="l" t="t" r="r" b="b"/>
            <a:pathLst>
              <a:path w="15277" h="14299" extrusionOk="0">
                <a:moveTo>
                  <a:pt x="0" y="5287"/>
                </a:moveTo>
                <a:lnTo>
                  <a:pt x="1" y="5299"/>
                </a:lnTo>
                <a:lnTo>
                  <a:pt x="6" y="5294"/>
                </a:lnTo>
                <a:lnTo>
                  <a:pt x="0" y="5287"/>
                </a:lnTo>
                <a:close/>
                <a:moveTo>
                  <a:pt x="4126" y="1"/>
                </a:moveTo>
                <a:lnTo>
                  <a:pt x="6" y="5294"/>
                </a:lnTo>
                <a:lnTo>
                  <a:pt x="7028" y="14299"/>
                </a:lnTo>
                <a:lnTo>
                  <a:pt x="15277" y="14299"/>
                </a:lnTo>
                <a:lnTo>
                  <a:pt x="10646" y="8282"/>
                </a:lnTo>
                <a:lnTo>
                  <a:pt x="10647" y="8282"/>
                </a:lnTo>
                <a:lnTo>
                  <a:pt x="8250" y="5253"/>
                </a:lnTo>
                <a:lnTo>
                  <a:pt x="41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4" name="Google Shape;1004;p40"/>
          <p:cNvSpPr/>
          <p:nvPr/>
        </p:nvSpPr>
        <p:spPr>
          <a:xfrm>
            <a:off x="5797459" y="2148448"/>
            <a:ext cx="1077741" cy="1014179"/>
          </a:xfrm>
          <a:custGeom>
            <a:avLst/>
            <a:gdLst/>
            <a:ahLst/>
            <a:cxnLst/>
            <a:rect l="l" t="t" r="r" b="b"/>
            <a:pathLst>
              <a:path w="15277" h="14376" extrusionOk="0">
                <a:moveTo>
                  <a:pt x="7026" y="1"/>
                </a:moveTo>
                <a:lnTo>
                  <a:pt x="0" y="9056"/>
                </a:lnTo>
                <a:lnTo>
                  <a:pt x="0" y="9066"/>
                </a:lnTo>
                <a:lnTo>
                  <a:pt x="4126" y="14376"/>
                </a:lnTo>
                <a:lnTo>
                  <a:pt x="8250" y="9032"/>
                </a:lnTo>
                <a:lnTo>
                  <a:pt x="10646" y="5910"/>
                </a:lnTo>
                <a:lnTo>
                  <a:pt x="10645" y="5910"/>
                </a:lnTo>
                <a:lnTo>
                  <a:pt x="15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5" name="Google Shape;1005;p40"/>
          <p:cNvSpPr/>
          <p:nvPr/>
        </p:nvSpPr>
        <p:spPr>
          <a:xfrm>
            <a:off x="6315046" y="1951348"/>
            <a:ext cx="711745" cy="166913"/>
          </a:xfrm>
          <a:custGeom>
            <a:avLst/>
            <a:gdLst/>
            <a:ahLst/>
            <a:cxnLst/>
            <a:rect l="l" t="t" r="r" b="b"/>
            <a:pathLst>
              <a:path w="10089" h="2366" extrusionOk="0">
                <a:moveTo>
                  <a:pt x="1839" y="1"/>
                </a:moveTo>
                <a:lnTo>
                  <a:pt x="0" y="2365"/>
                </a:lnTo>
                <a:lnTo>
                  <a:pt x="8237" y="2365"/>
                </a:lnTo>
                <a:lnTo>
                  <a:pt x="10088" y="1"/>
                </a:lnTo>
                <a:close/>
              </a:path>
            </a:pathLst>
          </a:custGeom>
          <a:solidFill>
            <a:srgbClr val="0F576B">
              <a:alpha val="647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6" name="Google Shape;1006;p40"/>
          <p:cNvSpPr/>
          <p:nvPr/>
        </p:nvSpPr>
        <p:spPr>
          <a:xfrm>
            <a:off x="6459028" y="1754317"/>
            <a:ext cx="711745" cy="166772"/>
          </a:xfrm>
          <a:custGeom>
            <a:avLst/>
            <a:gdLst/>
            <a:ahLst/>
            <a:cxnLst/>
            <a:rect l="l" t="t" r="r" b="b"/>
            <a:pathLst>
              <a:path w="10089" h="2364" extrusionOk="0">
                <a:moveTo>
                  <a:pt x="1839" y="0"/>
                </a:moveTo>
                <a:lnTo>
                  <a:pt x="1" y="2364"/>
                </a:lnTo>
                <a:lnTo>
                  <a:pt x="8237" y="2364"/>
                </a:lnTo>
                <a:lnTo>
                  <a:pt x="10088" y="0"/>
                </a:lnTo>
                <a:close/>
              </a:path>
            </a:pathLst>
          </a:custGeom>
          <a:solidFill>
            <a:srgbClr val="0F576B">
              <a:alpha val="45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7" name="Google Shape;1007;p40"/>
          <p:cNvSpPr/>
          <p:nvPr/>
        </p:nvSpPr>
        <p:spPr>
          <a:xfrm>
            <a:off x="6603080" y="1564834"/>
            <a:ext cx="711745" cy="166772"/>
          </a:xfrm>
          <a:custGeom>
            <a:avLst/>
            <a:gdLst/>
            <a:ahLst/>
            <a:cxnLst/>
            <a:rect l="l" t="t" r="r" b="b"/>
            <a:pathLst>
              <a:path w="10089" h="2364" extrusionOk="0">
                <a:moveTo>
                  <a:pt x="1839" y="0"/>
                </a:moveTo>
                <a:lnTo>
                  <a:pt x="1" y="2364"/>
                </a:lnTo>
                <a:lnTo>
                  <a:pt x="8237" y="2364"/>
                </a:lnTo>
                <a:lnTo>
                  <a:pt x="10089" y="0"/>
                </a:ln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8" name="Google Shape;1008;p40"/>
          <p:cNvSpPr/>
          <p:nvPr/>
        </p:nvSpPr>
        <p:spPr>
          <a:xfrm>
            <a:off x="6940354" y="168214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0" y="0"/>
                </a:moveTo>
                <a:lnTo>
                  <a:pt x="0" y="3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9" name="Google Shape;1009;p40"/>
          <p:cNvSpPr/>
          <p:nvPr/>
        </p:nvSpPr>
        <p:spPr>
          <a:xfrm>
            <a:off x="6016727" y="1564600"/>
            <a:ext cx="184" cy="245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0" y="1"/>
                </a:moveTo>
                <a:lnTo>
                  <a:pt x="0" y="4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0" name="Google Shape;1010;p40"/>
          <p:cNvSpPr/>
          <p:nvPr/>
        </p:nvSpPr>
        <p:spPr>
          <a:xfrm>
            <a:off x="6016727" y="1564600"/>
            <a:ext cx="184" cy="245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0" y="1"/>
                </a:moveTo>
                <a:lnTo>
                  <a:pt x="0" y="4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1" name="Google Shape;1011;p40"/>
          <p:cNvSpPr/>
          <p:nvPr/>
        </p:nvSpPr>
        <p:spPr>
          <a:xfrm>
            <a:off x="6261219" y="345006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0" y="1"/>
                </a:lnTo>
                <a:lnTo>
                  <a:pt x="1" y="3"/>
                </a:lnTo>
                <a:lnTo>
                  <a:pt x="1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2" name="Google Shape;1012;p40"/>
          <p:cNvSpPr/>
          <p:nvPr/>
        </p:nvSpPr>
        <p:spPr>
          <a:xfrm>
            <a:off x="4630861" y="3073144"/>
            <a:ext cx="1626524" cy="750616"/>
          </a:xfrm>
          <a:custGeom>
            <a:avLst/>
            <a:gdLst/>
            <a:ahLst/>
            <a:cxnLst/>
            <a:rect l="l" t="t" r="r" b="b"/>
            <a:pathLst>
              <a:path w="23056" h="10640" extrusionOk="0">
                <a:moveTo>
                  <a:pt x="4182" y="5343"/>
                </a:moveTo>
                <a:lnTo>
                  <a:pt x="4181" y="5346"/>
                </a:lnTo>
                <a:lnTo>
                  <a:pt x="4180" y="5344"/>
                </a:lnTo>
                <a:lnTo>
                  <a:pt x="4182" y="5343"/>
                </a:lnTo>
                <a:close/>
                <a:moveTo>
                  <a:pt x="23" y="1"/>
                </a:moveTo>
                <a:lnTo>
                  <a:pt x="4126" y="5307"/>
                </a:lnTo>
                <a:lnTo>
                  <a:pt x="0" y="10639"/>
                </a:lnTo>
                <a:lnTo>
                  <a:pt x="18931" y="10639"/>
                </a:lnTo>
                <a:lnTo>
                  <a:pt x="23056" y="5307"/>
                </a:lnTo>
                <a:lnTo>
                  <a:pt x="18953" y="1"/>
                </a:lnTo>
                <a:close/>
              </a:path>
            </a:pathLst>
          </a:custGeom>
          <a:solidFill>
            <a:srgbClr val="00A8C3">
              <a:alpha val="69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3" name="Google Shape;1013;p40"/>
          <p:cNvSpPr/>
          <p:nvPr/>
        </p:nvSpPr>
        <p:spPr>
          <a:xfrm>
            <a:off x="6257270" y="345133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lnTo>
                  <a:pt x="1" y="0"/>
                </a:lnTo>
                <a:lnTo>
                  <a:pt x="2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4" name="Google Shape;1014;p40"/>
          <p:cNvSpPr/>
          <p:nvPr/>
        </p:nvSpPr>
        <p:spPr>
          <a:xfrm>
            <a:off x="6257270" y="345133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lnTo>
                  <a:pt x="1" y="0"/>
                </a:lnTo>
                <a:lnTo>
                  <a:pt x="2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5" name="Google Shape;1015;p40"/>
          <p:cNvSpPr/>
          <p:nvPr/>
        </p:nvSpPr>
        <p:spPr>
          <a:xfrm>
            <a:off x="4925737" y="345006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0" y="1"/>
                </a:lnTo>
                <a:lnTo>
                  <a:pt x="1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6" name="Google Shape;1016;p40"/>
          <p:cNvSpPr/>
          <p:nvPr/>
        </p:nvSpPr>
        <p:spPr>
          <a:xfrm>
            <a:off x="4925737" y="345006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0" y="1"/>
                </a:lnTo>
                <a:lnTo>
                  <a:pt x="1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7" name="Google Shape;1017;p40"/>
          <p:cNvSpPr/>
          <p:nvPr/>
        </p:nvSpPr>
        <p:spPr>
          <a:xfrm>
            <a:off x="4921857" y="345133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8" name="Google Shape;1018;p40"/>
          <p:cNvSpPr/>
          <p:nvPr/>
        </p:nvSpPr>
        <p:spPr>
          <a:xfrm>
            <a:off x="4921857" y="345133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9" name="Google Shape;1019;p40"/>
          <p:cNvSpPr/>
          <p:nvPr/>
        </p:nvSpPr>
        <p:spPr>
          <a:xfrm>
            <a:off x="4921857" y="345133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0" name="Google Shape;1020;p40"/>
          <p:cNvSpPr/>
          <p:nvPr/>
        </p:nvSpPr>
        <p:spPr>
          <a:xfrm>
            <a:off x="5179698" y="2807897"/>
            <a:ext cx="1077741" cy="1016931"/>
          </a:xfrm>
          <a:custGeom>
            <a:avLst/>
            <a:gdLst/>
            <a:ahLst/>
            <a:cxnLst/>
            <a:rect l="l" t="t" r="r" b="b"/>
            <a:pathLst>
              <a:path w="15277" h="14415" extrusionOk="0">
                <a:moveTo>
                  <a:pt x="1" y="1"/>
                </a:moveTo>
                <a:lnTo>
                  <a:pt x="4632" y="5911"/>
                </a:lnTo>
                <a:lnTo>
                  <a:pt x="4631" y="5911"/>
                </a:lnTo>
                <a:lnTo>
                  <a:pt x="7027" y="9051"/>
                </a:lnTo>
                <a:lnTo>
                  <a:pt x="11151" y="14414"/>
                </a:lnTo>
                <a:lnTo>
                  <a:pt x="15276" y="9100"/>
                </a:lnTo>
                <a:lnTo>
                  <a:pt x="15277" y="9078"/>
                </a:lnTo>
                <a:lnTo>
                  <a:pt x="82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1" name="Google Shape;1021;p40"/>
          <p:cNvSpPr/>
          <p:nvPr/>
        </p:nvSpPr>
        <p:spPr>
          <a:xfrm>
            <a:off x="5183578" y="3075402"/>
            <a:ext cx="1077812" cy="1005996"/>
          </a:xfrm>
          <a:custGeom>
            <a:avLst/>
            <a:gdLst/>
            <a:ahLst/>
            <a:cxnLst/>
            <a:rect l="l" t="t" r="r" b="b"/>
            <a:pathLst>
              <a:path w="15278" h="14260" extrusionOk="0">
                <a:moveTo>
                  <a:pt x="15277" y="5270"/>
                </a:moveTo>
                <a:lnTo>
                  <a:pt x="15268" y="5282"/>
                </a:lnTo>
                <a:lnTo>
                  <a:pt x="15277" y="5294"/>
                </a:lnTo>
                <a:lnTo>
                  <a:pt x="15277" y="5270"/>
                </a:lnTo>
                <a:close/>
                <a:moveTo>
                  <a:pt x="11152" y="1"/>
                </a:moveTo>
                <a:lnTo>
                  <a:pt x="7027" y="5286"/>
                </a:lnTo>
                <a:lnTo>
                  <a:pt x="4631" y="8350"/>
                </a:lnTo>
                <a:lnTo>
                  <a:pt x="4632" y="8350"/>
                </a:lnTo>
                <a:lnTo>
                  <a:pt x="1" y="14260"/>
                </a:lnTo>
                <a:lnTo>
                  <a:pt x="8251" y="14260"/>
                </a:lnTo>
                <a:lnTo>
                  <a:pt x="15268" y="5282"/>
                </a:lnTo>
                <a:lnTo>
                  <a:pt x="1115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2" name="Google Shape;1022;p40"/>
          <p:cNvSpPr/>
          <p:nvPr/>
        </p:nvSpPr>
        <p:spPr>
          <a:xfrm>
            <a:off x="5797459" y="4093781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0" y="1"/>
                </a:moveTo>
                <a:lnTo>
                  <a:pt x="0" y="4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3" name="Google Shape;1023;p40"/>
          <p:cNvSpPr/>
          <p:nvPr/>
        </p:nvSpPr>
        <p:spPr>
          <a:xfrm>
            <a:off x="5801408" y="3717497"/>
            <a:ext cx="1805995" cy="735379"/>
          </a:xfrm>
          <a:custGeom>
            <a:avLst/>
            <a:gdLst/>
            <a:ahLst/>
            <a:cxnLst/>
            <a:rect l="l" t="t" r="r" b="b"/>
            <a:pathLst>
              <a:path w="25600" h="10424" extrusionOk="0">
                <a:moveTo>
                  <a:pt x="21419" y="5335"/>
                </a:moveTo>
                <a:lnTo>
                  <a:pt x="21420" y="5336"/>
                </a:lnTo>
                <a:lnTo>
                  <a:pt x="21419" y="5338"/>
                </a:lnTo>
                <a:lnTo>
                  <a:pt x="21419" y="5335"/>
                </a:lnTo>
                <a:close/>
                <a:moveTo>
                  <a:pt x="4125" y="1"/>
                </a:moveTo>
                <a:lnTo>
                  <a:pt x="0" y="5224"/>
                </a:lnTo>
                <a:lnTo>
                  <a:pt x="4103" y="10423"/>
                </a:lnTo>
                <a:lnTo>
                  <a:pt x="25577" y="10423"/>
                </a:lnTo>
                <a:lnTo>
                  <a:pt x="21475" y="5224"/>
                </a:lnTo>
                <a:lnTo>
                  <a:pt x="25600" y="1"/>
                </a:lnTo>
                <a:close/>
              </a:path>
            </a:pathLst>
          </a:custGeom>
          <a:solidFill>
            <a:srgbClr val="00B38E">
              <a:alpha val="59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4" name="Google Shape;1024;p40"/>
          <p:cNvSpPr/>
          <p:nvPr/>
        </p:nvSpPr>
        <p:spPr>
          <a:xfrm>
            <a:off x="5801339" y="409265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5" name="Google Shape;1025;p40"/>
          <p:cNvSpPr/>
          <p:nvPr/>
        </p:nvSpPr>
        <p:spPr>
          <a:xfrm>
            <a:off x="5801339" y="409265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6" name="Google Shape;1026;p40"/>
          <p:cNvSpPr/>
          <p:nvPr/>
        </p:nvSpPr>
        <p:spPr>
          <a:xfrm>
            <a:off x="7312336" y="4093781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lnTo>
                  <a:pt x="1" y="4"/>
                </a:ln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7" name="Google Shape;1027;p40"/>
          <p:cNvSpPr/>
          <p:nvPr/>
        </p:nvSpPr>
        <p:spPr>
          <a:xfrm>
            <a:off x="7312336" y="4093781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lnTo>
                  <a:pt x="1" y="4"/>
                </a:ln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8" name="Google Shape;1028;p40"/>
          <p:cNvSpPr/>
          <p:nvPr/>
        </p:nvSpPr>
        <p:spPr>
          <a:xfrm>
            <a:off x="7316287" y="409265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9" name="Google Shape;1029;p40"/>
          <p:cNvSpPr/>
          <p:nvPr/>
        </p:nvSpPr>
        <p:spPr>
          <a:xfrm>
            <a:off x="7316287" y="409265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0" name="Google Shape;1030;p40"/>
          <p:cNvSpPr/>
          <p:nvPr/>
        </p:nvSpPr>
        <p:spPr>
          <a:xfrm>
            <a:off x="7316287" y="409265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1" name="Google Shape;1031;p40"/>
          <p:cNvSpPr/>
          <p:nvPr/>
        </p:nvSpPr>
        <p:spPr>
          <a:xfrm>
            <a:off x="5801339" y="3717992"/>
            <a:ext cx="1077741" cy="1007688"/>
          </a:xfrm>
          <a:custGeom>
            <a:avLst/>
            <a:gdLst/>
            <a:ahLst/>
            <a:cxnLst/>
            <a:rect l="l" t="t" r="r" b="b"/>
            <a:pathLst>
              <a:path w="15277" h="14284" extrusionOk="0">
                <a:moveTo>
                  <a:pt x="0" y="5281"/>
                </a:moveTo>
                <a:lnTo>
                  <a:pt x="1" y="5297"/>
                </a:lnTo>
                <a:lnTo>
                  <a:pt x="7" y="5290"/>
                </a:lnTo>
                <a:lnTo>
                  <a:pt x="0" y="5281"/>
                </a:lnTo>
                <a:close/>
                <a:moveTo>
                  <a:pt x="4126" y="0"/>
                </a:moveTo>
                <a:lnTo>
                  <a:pt x="7" y="5290"/>
                </a:lnTo>
                <a:lnTo>
                  <a:pt x="7028" y="14284"/>
                </a:lnTo>
                <a:lnTo>
                  <a:pt x="15277" y="14284"/>
                </a:lnTo>
                <a:lnTo>
                  <a:pt x="10646" y="8375"/>
                </a:lnTo>
                <a:lnTo>
                  <a:pt x="10647" y="8375"/>
                </a:lnTo>
                <a:lnTo>
                  <a:pt x="8250" y="5299"/>
                </a:lnTo>
                <a:lnTo>
                  <a:pt x="41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2" name="Google Shape;1032;p40"/>
          <p:cNvSpPr/>
          <p:nvPr/>
        </p:nvSpPr>
        <p:spPr>
          <a:xfrm>
            <a:off x="5797459" y="3452180"/>
            <a:ext cx="1077741" cy="1015237"/>
          </a:xfrm>
          <a:custGeom>
            <a:avLst/>
            <a:gdLst/>
            <a:ahLst/>
            <a:cxnLst/>
            <a:rect l="l" t="t" r="r" b="b"/>
            <a:pathLst>
              <a:path w="15277" h="14391" extrusionOk="0">
                <a:moveTo>
                  <a:pt x="7026" y="1"/>
                </a:moveTo>
                <a:lnTo>
                  <a:pt x="0" y="9065"/>
                </a:lnTo>
                <a:lnTo>
                  <a:pt x="0" y="9078"/>
                </a:lnTo>
                <a:lnTo>
                  <a:pt x="4126" y="14391"/>
                </a:lnTo>
                <a:lnTo>
                  <a:pt x="8250" y="9093"/>
                </a:lnTo>
                <a:lnTo>
                  <a:pt x="10646" y="6018"/>
                </a:lnTo>
                <a:lnTo>
                  <a:pt x="10645" y="6018"/>
                </a:lnTo>
                <a:lnTo>
                  <a:pt x="15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3" name="Google Shape;1033;p40"/>
          <p:cNvSpPr/>
          <p:nvPr/>
        </p:nvSpPr>
        <p:spPr>
          <a:xfrm>
            <a:off x="6261219" y="475492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0" y="2"/>
                </a:lnTo>
                <a:lnTo>
                  <a:pt x="1" y="3"/>
                </a:lnTo>
                <a:lnTo>
                  <a:pt x="1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4" name="Google Shape;1034;p40"/>
          <p:cNvSpPr/>
          <p:nvPr/>
        </p:nvSpPr>
        <p:spPr>
          <a:xfrm>
            <a:off x="4630861" y="4384566"/>
            <a:ext cx="1626524" cy="735308"/>
          </a:xfrm>
          <a:custGeom>
            <a:avLst/>
            <a:gdLst/>
            <a:ahLst/>
            <a:cxnLst/>
            <a:rect l="l" t="t" r="r" b="b"/>
            <a:pathLst>
              <a:path w="23056" h="10423" extrusionOk="0">
                <a:moveTo>
                  <a:pt x="4182" y="5250"/>
                </a:moveTo>
                <a:lnTo>
                  <a:pt x="4181" y="5253"/>
                </a:lnTo>
                <a:lnTo>
                  <a:pt x="4180" y="5252"/>
                </a:lnTo>
                <a:lnTo>
                  <a:pt x="4182" y="5250"/>
                </a:lnTo>
                <a:close/>
                <a:moveTo>
                  <a:pt x="23" y="0"/>
                </a:moveTo>
                <a:lnTo>
                  <a:pt x="4126" y="5198"/>
                </a:lnTo>
                <a:lnTo>
                  <a:pt x="0" y="10422"/>
                </a:lnTo>
                <a:lnTo>
                  <a:pt x="18931" y="10422"/>
                </a:lnTo>
                <a:lnTo>
                  <a:pt x="23056" y="5198"/>
                </a:lnTo>
                <a:lnTo>
                  <a:pt x="18953" y="0"/>
                </a:lnTo>
                <a:close/>
              </a:path>
            </a:pathLst>
          </a:custGeom>
          <a:solidFill>
            <a:srgbClr val="BBD651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5" name="Google Shape;1035;p40"/>
          <p:cNvSpPr/>
          <p:nvPr/>
        </p:nvSpPr>
        <p:spPr>
          <a:xfrm>
            <a:off x="6257270" y="4756266"/>
            <a:ext cx="141" cy="71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lnTo>
                  <a:pt x="1" y="1"/>
                </a:lnTo>
                <a:lnTo>
                  <a:pt x="2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6" name="Google Shape;1036;p40"/>
          <p:cNvSpPr/>
          <p:nvPr/>
        </p:nvSpPr>
        <p:spPr>
          <a:xfrm>
            <a:off x="6257270" y="4756266"/>
            <a:ext cx="141" cy="71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lnTo>
                  <a:pt x="1" y="1"/>
                </a:lnTo>
                <a:lnTo>
                  <a:pt x="2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7" name="Google Shape;1037;p40"/>
          <p:cNvSpPr/>
          <p:nvPr/>
        </p:nvSpPr>
        <p:spPr>
          <a:xfrm>
            <a:off x="4925737" y="475492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0" y="2"/>
                </a:lnTo>
                <a:lnTo>
                  <a:pt x="1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8" name="Google Shape;1038;p40"/>
          <p:cNvSpPr/>
          <p:nvPr/>
        </p:nvSpPr>
        <p:spPr>
          <a:xfrm>
            <a:off x="4925737" y="475492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0" y="2"/>
                </a:lnTo>
                <a:lnTo>
                  <a:pt x="1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9" name="Google Shape;1039;p40"/>
          <p:cNvSpPr/>
          <p:nvPr/>
        </p:nvSpPr>
        <p:spPr>
          <a:xfrm>
            <a:off x="4921857" y="4756266"/>
            <a:ext cx="71" cy="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0" name="Google Shape;1040;p40"/>
          <p:cNvSpPr/>
          <p:nvPr/>
        </p:nvSpPr>
        <p:spPr>
          <a:xfrm>
            <a:off x="4921857" y="4756266"/>
            <a:ext cx="71" cy="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1" name="Google Shape;1041;p40"/>
          <p:cNvSpPr/>
          <p:nvPr/>
        </p:nvSpPr>
        <p:spPr>
          <a:xfrm>
            <a:off x="4921857" y="4756266"/>
            <a:ext cx="71" cy="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2" name="Google Shape;1042;p40"/>
          <p:cNvSpPr/>
          <p:nvPr/>
        </p:nvSpPr>
        <p:spPr>
          <a:xfrm>
            <a:off x="5179698" y="4111630"/>
            <a:ext cx="1077741" cy="1017988"/>
          </a:xfrm>
          <a:custGeom>
            <a:avLst/>
            <a:gdLst/>
            <a:ahLst/>
            <a:cxnLst/>
            <a:rect l="l" t="t" r="r" b="b"/>
            <a:pathLst>
              <a:path w="15277" h="14430" extrusionOk="0">
                <a:moveTo>
                  <a:pt x="1" y="1"/>
                </a:moveTo>
                <a:lnTo>
                  <a:pt x="4632" y="6018"/>
                </a:lnTo>
                <a:lnTo>
                  <a:pt x="4631" y="6018"/>
                </a:lnTo>
                <a:lnTo>
                  <a:pt x="7027" y="9112"/>
                </a:lnTo>
                <a:lnTo>
                  <a:pt x="11151" y="14430"/>
                </a:lnTo>
                <a:lnTo>
                  <a:pt x="15276" y="9112"/>
                </a:lnTo>
                <a:lnTo>
                  <a:pt x="15277" y="9087"/>
                </a:lnTo>
                <a:lnTo>
                  <a:pt x="8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3" name="Google Shape;1043;p40"/>
          <p:cNvSpPr/>
          <p:nvPr/>
        </p:nvSpPr>
        <p:spPr>
          <a:xfrm>
            <a:off x="5183578" y="4381110"/>
            <a:ext cx="1077812" cy="1011639"/>
          </a:xfrm>
          <a:custGeom>
            <a:avLst/>
            <a:gdLst/>
            <a:ahLst/>
            <a:cxnLst/>
            <a:rect l="l" t="t" r="r" b="b"/>
            <a:pathLst>
              <a:path w="15278" h="14340" extrusionOk="0">
                <a:moveTo>
                  <a:pt x="15277" y="5304"/>
                </a:moveTo>
                <a:lnTo>
                  <a:pt x="15277" y="5305"/>
                </a:lnTo>
                <a:lnTo>
                  <a:pt x="15277" y="5305"/>
                </a:lnTo>
                <a:lnTo>
                  <a:pt x="15277" y="5305"/>
                </a:lnTo>
                <a:lnTo>
                  <a:pt x="15277" y="5304"/>
                </a:lnTo>
                <a:close/>
                <a:moveTo>
                  <a:pt x="11152" y="0"/>
                </a:moveTo>
                <a:lnTo>
                  <a:pt x="7027" y="5273"/>
                </a:lnTo>
                <a:lnTo>
                  <a:pt x="4631" y="8323"/>
                </a:lnTo>
                <a:lnTo>
                  <a:pt x="4632" y="8323"/>
                </a:lnTo>
                <a:lnTo>
                  <a:pt x="1" y="14339"/>
                </a:lnTo>
                <a:lnTo>
                  <a:pt x="8251" y="14339"/>
                </a:lnTo>
                <a:lnTo>
                  <a:pt x="15277" y="5305"/>
                </a:lnTo>
                <a:lnTo>
                  <a:pt x="15277" y="5305"/>
                </a:lnTo>
                <a:lnTo>
                  <a:pt x="111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4" name="Google Shape;1044;p40"/>
          <p:cNvSpPr/>
          <p:nvPr/>
        </p:nvSpPr>
        <p:spPr>
          <a:xfrm>
            <a:off x="5797459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0" y="0"/>
                </a:moveTo>
                <a:lnTo>
                  <a:pt x="0" y="3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5" name="Google Shape;1045;p40"/>
          <p:cNvSpPr/>
          <p:nvPr/>
        </p:nvSpPr>
        <p:spPr>
          <a:xfrm>
            <a:off x="5801408" y="5013681"/>
            <a:ext cx="1805995" cy="758024"/>
          </a:xfrm>
          <a:custGeom>
            <a:avLst/>
            <a:gdLst/>
            <a:ahLst/>
            <a:cxnLst/>
            <a:rect l="l" t="t" r="r" b="b"/>
            <a:pathLst>
              <a:path w="25600" h="10745" extrusionOk="0">
                <a:moveTo>
                  <a:pt x="21419" y="5459"/>
                </a:moveTo>
                <a:lnTo>
                  <a:pt x="21420" y="5460"/>
                </a:lnTo>
                <a:lnTo>
                  <a:pt x="21419" y="5462"/>
                </a:lnTo>
                <a:lnTo>
                  <a:pt x="21419" y="5459"/>
                </a:lnTo>
                <a:close/>
                <a:moveTo>
                  <a:pt x="4125" y="0"/>
                </a:moveTo>
                <a:lnTo>
                  <a:pt x="0" y="5385"/>
                </a:lnTo>
                <a:lnTo>
                  <a:pt x="4103" y="10745"/>
                </a:lnTo>
                <a:lnTo>
                  <a:pt x="25577" y="10745"/>
                </a:lnTo>
                <a:lnTo>
                  <a:pt x="21475" y="5385"/>
                </a:lnTo>
                <a:lnTo>
                  <a:pt x="25600" y="0"/>
                </a:lnTo>
                <a:close/>
              </a:path>
            </a:pathLst>
          </a:custGeom>
          <a:solidFill>
            <a:srgbClr val="FFD150">
              <a:alpha val="77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6" name="Google Shape;1046;p40"/>
          <p:cNvSpPr/>
          <p:nvPr/>
        </p:nvSpPr>
        <p:spPr>
          <a:xfrm>
            <a:off x="5801339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7" name="Google Shape;1047;p40"/>
          <p:cNvSpPr/>
          <p:nvPr/>
        </p:nvSpPr>
        <p:spPr>
          <a:xfrm>
            <a:off x="5801339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8" name="Google Shape;1048;p40"/>
          <p:cNvSpPr/>
          <p:nvPr/>
        </p:nvSpPr>
        <p:spPr>
          <a:xfrm>
            <a:off x="7312336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1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9" name="Google Shape;1049;p40"/>
          <p:cNvSpPr/>
          <p:nvPr/>
        </p:nvSpPr>
        <p:spPr>
          <a:xfrm>
            <a:off x="7312336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1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0" name="Google Shape;1050;p40"/>
          <p:cNvSpPr/>
          <p:nvPr/>
        </p:nvSpPr>
        <p:spPr>
          <a:xfrm>
            <a:off x="7316287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1" name="Google Shape;1051;p40"/>
          <p:cNvSpPr/>
          <p:nvPr/>
        </p:nvSpPr>
        <p:spPr>
          <a:xfrm>
            <a:off x="7316287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2" name="Google Shape;1052;p40"/>
          <p:cNvSpPr/>
          <p:nvPr/>
        </p:nvSpPr>
        <p:spPr>
          <a:xfrm>
            <a:off x="7316287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3" name="Google Shape;1053;p40"/>
          <p:cNvSpPr/>
          <p:nvPr/>
        </p:nvSpPr>
        <p:spPr>
          <a:xfrm>
            <a:off x="7419564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0" y="0"/>
                </a:moveTo>
                <a:lnTo>
                  <a:pt x="0" y="3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4" name="Google Shape;1054;p40"/>
          <p:cNvSpPr/>
          <p:nvPr/>
        </p:nvSpPr>
        <p:spPr>
          <a:xfrm>
            <a:off x="7423515" y="5013681"/>
            <a:ext cx="661375" cy="758024"/>
          </a:xfrm>
          <a:custGeom>
            <a:avLst/>
            <a:gdLst/>
            <a:ahLst/>
            <a:cxnLst/>
            <a:rect l="l" t="t" r="r" b="b"/>
            <a:pathLst>
              <a:path w="9375" h="10745" extrusionOk="0">
                <a:moveTo>
                  <a:pt x="5194" y="5459"/>
                </a:moveTo>
                <a:lnTo>
                  <a:pt x="5195" y="5460"/>
                </a:lnTo>
                <a:lnTo>
                  <a:pt x="5193" y="5462"/>
                </a:lnTo>
                <a:lnTo>
                  <a:pt x="5194" y="5459"/>
                </a:lnTo>
                <a:close/>
                <a:moveTo>
                  <a:pt x="4125" y="0"/>
                </a:moveTo>
                <a:lnTo>
                  <a:pt x="1" y="5385"/>
                </a:lnTo>
                <a:lnTo>
                  <a:pt x="4104" y="10745"/>
                </a:lnTo>
                <a:lnTo>
                  <a:pt x="9352" y="10745"/>
                </a:lnTo>
                <a:lnTo>
                  <a:pt x="5249" y="5385"/>
                </a:lnTo>
                <a:lnTo>
                  <a:pt x="9375" y="0"/>
                </a:lnTo>
                <a:close/>
              </a:path>
            </a:pathLst>
          </a:custGeom>
          <a:solidFill>
            <a:srgbClr val="FFD150">
              <a:alpha val="63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5" name="Google Shape;1055;p40"/>
          <p:cNvSpPr/>
          <p:nvPr/>
        </p:nvSpPr>
        <p:spPr>
          <a:xfrm>
            <a:off x="7423444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6" name="Google Shape;1056;p40"/>
          <p:cNvSpPr/>
          <p:nvPr/>
        </p:nvSpPr>
        <p:spPr>
          <a:xfrm>
            <a:off x="7423444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7" name="Google Shape;1057;p40"/>
          <p:cNvSpPr/>
          <p:nvPr/>
        </p:nvSpPr>
        <p:spPr>
          <a:xfrm>
            <a:off x="7789854" y="539878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1" y="0"/>
                </a:moveTo>
                <a:lnTo>
                  <a:pt x="0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8" name="Google Shape;1058;p40"/>
          <p:cNvSpPr/>
          <p:nvPr/>
        </p:nvSpPr>
        <p:spPr>
          <a:xfrm>
            <a:off x="7789854" y="539878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1" y="0"/>
                </a:moveTo>
                <a:lnTo>
                  <a:pt x="0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9" name="Google Shape;1059;p40"/>
          <p:cNvSpPr/>
          <p:nvPr/>
        </p:nvSpPr>
        <p:spPr>
          <a:xfrm>
            <a:off x="7793805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0" name="Google Shape;1060;p40"/>
          <p:cNvSpPr/>
          <p:nvPr/>
        </p:nvSpPr>
        <p:spPr>
          <a:xfrm>
            <a:off x="7793805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1" name="Google Shape;1061;p40"/>
          <p:cNvSpPr/>
          <p:nvPr/>
        </p:nvSpPr>
        <p:spPr>
          <a:xfrm>
            <a:off x="7793805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2" name="Google Shape;1062;p40"/>
          <p:cNvSpPr/>
          <p:nvPr/>
        </p:nvSpPr>
        <p:spPr>
          <a:xfrm>
            <a:off x="7950131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1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3" name="Google Shape;1063;p40"/>
          <p:cNvSpPr/>
          <p:nvPr/>
        </p:nvSpPr>
        <p:spPr>
          <a:xfrm>
            <a:off x="7954011" y="5013681"/>
            <a:ext cx="502292" cy="758024"/>
          </a:xfrm>
          <a:custGeom>
            <a:avLst/>
            <a:gdLst/>
            <a:ahLst/>
            <a:cxnLst/>
            <a:rect l="l" t="t" r="r" b="b"/>
            <a:pathLst>
              <a:path w="7120" h="10745" extrusionOk="0">
                <a:moveTo>
                  <a:pt x="2940" y="5459"/>
                </a:moveTo>
                <a:lnTo>
                  <a:pt x="2941" y="5460"/>
                </a:lnTo>
                <a:lnTo>
                  <a:pt x="2939" y="5462"/>
                </a:lnTo>
                <a:lnTo>
                  <a:pt x="2940" y="5459"/>
                </a:lnTo>
                <a:close/>
                <a:moveTo>
                  <a:pt x="4126" y="0"/>
                </a:moveTo>
                <a:lnTo>
                  <a:pt x="1" y="5385"/>
                </a:lnTo>
                <a:lnTo>
                  <a:pt x="4104" y="10745"/>
                </a:lnTo>
                <a:lnTo>
                  <a:pt x="7098" y="10745"/>
                </a:lnTo>
                <a:lnTo>
                  <a:pt x="2995" y="5385"/>
                </a:lnTo>
                <a:lnTo>
                  <a:pt x="7119" y="0"/>
                </a:lnTo>
                <a:close/>
              </a:path>
            </a:pathLst>
          </a:custGeom>
          <a:solidFill>
            <a:srgbClr val="FFD150">
              <a:alpha val="45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4" name="Google Shape;1064;p40"/>
          <p:cNvSpPr/>
          <p:nvPr/>
        </p:nvSpPr>
        <p:spPr>
          <a:xfrm>
            <a:off x="7954011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5" name="Google Shape;1065;p40"/>
          <p:cNvSpPr/>
          <p:nvPr/>
        </p:nvSpPr>
        <p:spPr>
          <a:xfrm>
            <a:off x="7954011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6" name="Google Shape;1066;p40"/>
          <p:cNvSpPr/>
          <p:nvPr/>
        </p:nvSpPr>
        <p:spPr>
          <a:xfrm>
            <a:off x="8161273" y="539878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1" y="3"/>
                </a:lnTo>
                <a:lnTo>
                  <a:pt x="3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7" name="Google Shape;1067;p40"/>
          <p:cNvSpPr/>
          <p:nvPr/>
        </p:nvSpPr>
        <p:spPr>
          <a:xfrm>
            <a:off x="8161273" y="539878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1" y="3"/>
                </a:lnTo>
                <a:lnTo>
                  <a:pt x="3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8" name="Google Shape;1068;p40"/>
          <p:cNvSpPr/>
          <p:nvPr/>
        </p:nvSpPr>
        <p:spPr>
          <a:xfrm>
            <a:off x="8165223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lnTo>
                  <a:pt x="1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9" name="Google Shape;1069;p40"/>
          <p:cNvSpPr/>
          <p:nvPr/>
        </p:nvSpPr>
        <p:spPr>
          <a:xfrm>
            <a:off x="8165223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lnTo>
                  <a:pt x="1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0" name="Google Shape;1070;p40"/>
          <p:cNvSpPr/>
          <p:nvPr/>
        </p:nvSpPr>
        <p:spPr>
          <a:xfrm>
            <a:off x="8165223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lnTo>
                  <a:pt x="1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1" name="Google Shape;1071;p40"/>
          <p:cNvSpPr/>
          <p:nvPr/>
        </p:nvSpPr>
        <p:spPr>
          <a:xfrm>
            <a:off x="8298763" y="5398784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0"/>
                </a:moveTo>
                <a:lnTo>
                  <a:pt x="1" y="3"/>
                </a:lnTo>
                <a:lnTo>
                  <a:pt x="3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2" name="Google Shape;1072;p40"/>
          <p:cNvSpPr/>
          <p:nvPr/>
        </p:nvSpPr>
        <p:spPr>
          <a:xfrm>
            <a:off x="8302714" y="5013681"/>
            <a:ext cx="502292" cy="758024"/>
          </a:xfrm>
          <a:custGeom>
            <a:avLst/>
            <a:gdLst/>
            <a:ahLst/>
            <a:cxnLst/>
            <a:rect l="l" t="t" r="r" b="b"/>
            <a:pathLst>
              <a:path w="7120" h="10745" extrusionOk="0">
                <a:moveTo>
                  <a:pt x="2939" y="5459"/>
                </a:moveTo>
                <a:lnTo>
                  <a:pt x="2940" y="5460"/>
                </a:lnTo>
                <a:lnTo>
                  <a:pt x="2939" y="5462"/>
                </a:lnTo>
                <a:lnTo>
                  <a:pt x="2939" y="5459"/>
                </a:lnTo>
                <a:close/>
                <a:moveTo>
                  <a:pt x="4126" y="0"/>
                </a:moveTo>
                <a:lnTo>
                  <a:pt x="1" y="5385"/>
                </a:lnTo>
                <a:lnTo>
                  <a:pt x="4104" y="10745"/>
                </a:lnTo>
                <a:lnTo>
                  <a:pt x="7098" y="10745"/>
                </a:lnTo>
                <a:lnTo>
                  <a:pt x="2995" y="5385"/>
                </a:lnTo>
                <a:lnTo>
                  <a:pt x="7119" y="0"/>
                </a:lnTo>
                <a:close/>
              </a:path>
            </a:pathLst>
          </a:custGeom>
          <a:solidFill>
            <a:srgbClr val="FFD150">
              <a:alpha val="20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3" name="Google Shape;1073;p40"/>
          <p:cNvSpPr/>
          <p:nvPr/>
        </p:nvSpPr>
        <p:spPr>
          <a:xfrm>
            <a:off x="8302714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lnTo>
                  <a:pt x="1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4" name="Google Shape;1074;p40"/>
          <p:cNvSpPr/>
          <p:nvPr/>
        </p:nvSpPr>
        <p:spPr>
          <a:xfrm>
            <a:off x="8302714" y="5397514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lnTo>
                  <a:pt x="1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5" name="Google Shape;1075;p40"/>
          <p:cNvSpPr/>
          <p:nvPr/>
        </p:nvSpPr>
        <p:spPr>
          <a:xfrm>
            <a:off x="8509975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1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6" name="Google Shape;1076;p40"/>
          <p:cNvSpPr/>
          <p:nvPr/>
        </p:nvSpPr>
        <p:spPr>
          <a:xfrm>
            <a:off x="8509975" y="5398784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1" y="3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7" name="Google Shape;1077;p40"/>
          <p:cNvSpPr/>
          <p:nvPr/>
        </p:nvSpPr>
        <p:spPr>
          <a:xfrm>
            <a:off x="8513855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8" name="Google Shape;1078;p40"/>
          <p:cNvSpPr/>
          <p:nvPr/>
        </p:nvSpPr>
        <p:spPr>
          <a:xfrm>
            <a:off x="8513855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9" name="Google Shape;1079;p40"/>
          <p:cNvSpPr/>
          <p:nvPr/>
        </p:nvSpPr>
        <p:spPr>
          <a:xfrm>
            <a:off x="8513855" y="5397514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0" name="Google Shape;1080;p40"/>
          <p:cNvSpPr/>
          <p:nvPr/>
        </p:nvSpPr>
        <p:spPr>
          <a:xfrm>
            <a:off x="4787470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1"/>
                </a:moveTo>
                <a:lnTo>
                  <a:pt x="1" y="3"/>
                </a:lnTo>
                <a:lnTo>
                  <a:pt x="2" y="4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1" name="Google Shape;1081;p40"/>
          <p:cNvSpPr/>
          <p:nvPr/>
        </p:nvSpPr>
        <p:spPr>
          <a:xfrm>
            <a:off x="4122303" y="3065596"/>
            <a:ext cx="661375" cy="758165"/>
          </a:xfrm>
          <a:custGeom>
            <a:avLst/>
            <a:gdLst/>
            <a:ahLst/>
            <a:cxnLst/>
            <a:rect l="l" t="t" r="r" b="b"/>
            <a:pathLst>
              <a:path w="9375" h="10747" extrusionOk="0">
                <a:moveTo>
                  <a:pt x="4181" y="5388"/>
                </a:moveTo>
                <a:lnTo>
                  <a:pt x="4181" y="5392"/>
                </a:lnTo>
                <a:lnTo>
                  <a:pt x="4180" y="5390"/>
                </a:lnTo>
                <a:lnTo>
                  <a:pt x="4181" y="5388"/>
                </a:lnTo>
                <a:close/>
                <a:moveTo>
                  <a:pt x="22" y="1"/>
                </a:moveTo>
                <a:lnTo>
                  <a:pt x="4124" y="5361"/>
                </a:lnTo>
                <a:lnTo>
                  <a:pt x="0" y="10746"/>
                </a:lnTo>
                <a:lnTo>
                  <a:pt x="5249" y="10746"/>
                </a:lnTo>
                <a:lnTo>
                  <a:pt x="9374" y="5361"/>
                </a:lnTo>
                <a:lnTo>
                  <a:pt x="5271" y="1"/>
                </a:lnTo>
                <a:close/>
              </a:path>
            </a:pathLst>
          </a:custGeom>
          <a:solidFill>
            <a:srgbClr val="00A8C3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2" name="Google Shape;1082;p40"/>
          <p:cNvSpPr/>
          <p:nvPr/>
        </p:nvSpPr>
        <p:spPr>
          <a:xfrm>
            <a:off x="4783590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3" name="Google Shape;1083;p40"/>
          <p:cNvSpPr/>
          <p:nvPr/>
        </p:nvSpPr>
        <p:spPr>
          <a:xfrm>
            <a:off x="4783590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4" name="Google Shape;1084;p40"/>
          <p:cNvSpPr/>
          <p:nvPr/>
        </p:nvSpPr>
        <p:spPr>
          <a:xfrm>
            <a:off x="4417110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1"/>
                </a:moveTo>
                <a:lnTo>
                  <a:pt x="1" y="3"/>
                </a:lnTo>
                <a:lnTo>
                  <a:pt x="2" y="4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5" name="Google Shape;1085;p40"/>
          <p:cNvSpPr/>
          <p:nvPr/>
        </p:nvSpPr>
        <p:spPr>
          <a:xfrm>
            <a:off x="4417110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1"/>
                </a:moveTo>
                <a:lnTo>
                  <a:pt x="1" y="3"/>
                </a:lnTo>
                <a:lnTo>
                  <a:pt x="2" y="4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6" name="Google Shape;1086;p40"/>
          <p:cNvSpPr/>
          <p:nvPr/>
        </p:nvSpPr>
        <p:spPr>
          <a:xfrm>
            <a:off x="4413230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7" name="Google Shape;1087;p40"/>
          <p:cNvSpPr/>
          <p:nvPr/>
        </p:nvSpPr>
        <p:spPr>
          <a:xfrm>
            <a:off x="4413230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8" name="Google Shape;1088;p40"/>
          <p:cNvSpPr/>
          <p:nvPr/>
        </p:nvSpPr>
        <p:spPr>
          <a:xfrm>
            <a:off x="4413230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9" name="Google Shape;1089;p40"/>
          <p:cNvSpPr/>
          <p:nvPr/>
        </p:nvSpPr>
        <p:spPr>
          <a:xfrm>
            <a:off x="4256902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lnTo>
                  <a:pt x="0" y="3"/>
                </a:lnTo>
                <a:lnTo>
                  <a:pt x="1" y="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0" name="Google Shape;1090;p40"/>
          <p:cNvSpPr/>
          <p:nvPr/>
        </p:nvSpPr>
        <p:spPr>
          <a:xfrm>
            <a:off x="3750814" y="3065596"/>
            <a:ext cx="502292" cy="758165"/>
          </a:xfrm>
          <a:custGeom>
            <a:avLst/>
            <a:gdLst/>
            <a:ahLst/>
            <a:cxnLst/>
            <a:rect l="l" t="t" r="r" b="b"/>
            <a:pathLst>
              <a:path w="7120" h="10747" extrusionOk="0">
                <a:moveTo>
                  <a:pt x="4181" y="5388"/>
                </a:moveTo>
                <a:lnTo>
                  <a:pt x="4181" y="5392"/>
                </a:lnTo>
                <a:lnTo>
                  <a:pt x="4180" y="5390"/>
                </a:lnTo>
                <a:lnTo>
                  <a:pt x="4181" y="5388"/>
                </a:lnTo>
                <a:close/>
                <a:moveTo>
                  <a:pt x="23" y="1"/>
                </a:moveTo>
                <a:lnTo>
                  <a:pt x="4126" y="5361"/>
                </a:lnTo>
                <a:lnTo>
                  <a:pt x="1" y="10746"/>
                </a:lnTo>
                <a:lnTo>
                  <a:pt x="2995" y="10746"/>
                </a:lnTo>
                <a:lnTo>
                  <a:pt x="7119" y="5361"/>
                </a:lnTo>
                <a:lnTo>
                  <a:pt x="3016" y="1"/>
                </a:lnTo>
                <a:close/>
              </a:path>
            </a:pathLst>
          </a:custGeom>
          <a:solidFill>
            <a:srgbClr val="00A8C3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1" name="Google Shape;1091;p40"/>
          <p:cNvSpPr/>
          <p:nvPr/>
        </p:nvSpPr>
        <p:spPr>
          <a:xfrm>
            <a:off x="4253022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2" name="Google Shape;1092;p40"/>
          <p:cNvSpPr/>
          <p:nvPr/>
        </p:nvSpPr>
        <p:spPr>
          <a:xfrm>
            <a:off x="4253022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3" name="Google Shape;1093;p40"/>
          <p:cNvSpPr/>
          <p:nvPr/>
        </p:nvSpPr>
        <p:spPr>
          <a:xfrm>
            <a:off x="4045691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lnTo>
                  <a:pt x="0" y="3"/>
                </a:lnTo>
                <a:lnTo>
                  <a:pt x="1" y="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4" name="Google Shape;1094;p40"/>
          <p:cNvSpPr/>
          <p:nvPr/>
        </p:nvSpPr>
        <p:spPr>
          <a:xfrm>
            <a:off x="4045691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lnTo>
                  <a:pt x="0" y="3"/>
                </a:lnTo>
                <a:lnTo>
                  <a:pt x="1" y="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5" name="Google Shape;1095;p40"/>
          <p:cNvSpPr/>
          <p:nvPr/>
        </p:nvSpPr>
        <p:spPr>
          <a:xfrm>
            <a:off x="4041882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6" name="Google Shape;1096;p40"/>
          <p:cNvSpPr/>
          <p:nvPr/>
        </p:nvSpPr>
        <p:spPr>
          <a:xfrm>
            <a:off x="4041882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7" name="Google Shape;1097;p40"/>
          <p:cNvSpPr/>
          <p:nvPr/>
        </p:nvSpPr>
        <p:spPr>
          <a:xfrm>
            <a:off x="4041882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8" name="Google Shape;1098;p40"/>
          <p:cNvSpPr/>
          <p:nvPr/>
        </p:nvSpPr>
        <p:spPr>
          <a:xfrm>
            <a:off x="3900580" y="3445619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1"/>
                </a:moveTo>
                <a:lnTo>
                  <a:pt x="1" y="3"/>
                </a:lnTo>
                <a:lnTo>
                  <a:pt x="2" y="4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9" name="Google Shape;1099;p40"/>
          <p:cNvSpPr/>
          <p:nvPr/>
        </p:nvSpPr>
        <p:spPr>
          <a:xfrm>
            <a:off x="3394634" y="3065596"/>
            <a:ext cx="502151" cy="758165"/>
          </a:xfrm>
          <a:custGeom>
            <a:avLst/>
            <a:gdLst/>
            <a:ahLst/>
            <a:cxnLst/>
            <a:rect l="l" t="t" r="r" b="b"/>
            <a:pathLst>
              <a:path w="7118" h="10747" extrusionOk="0">
                <a:moveTo>
                  <a:pt x="4181" y="5388"/>
                </a:moveTo>
                <a:lnTo>
                  <a:pt x="4180" y="5392"/>
                </a:lnTo>
                <a:lnTo>
                  <a:pt x="4179" y="5390"/>
                </a:lnTo>
                <a:lnTo>
                  <a:pt x="4181" y="5388"/>
                </a:lnTo>
                <a:close/>
                <a:moveTo>
                  <a:pt x="22" y="1"/>
                </a:moveTo>
                <a:lnTo>
                  <a:pt x="4125" y="5361"/>
                </a:lnTo>
                <a:lnTo>
                  <a:pt x="0" y="10746"/>
                </a:lnTo>
                <a:lnTo>
                  <a:pt x="2993" y="10746"/>
                </a:lnTo>
                <a:lnTo>
                  <a:pt x="7118" y="5361"/>
                </a:lnTo>
                <a:lnTo>
                  <a:pt x="3015" y="1"/>
                </a:lnTo>
                <a:close/>
              </a:path>
            </a:pathLst>
          </a:custGeom>
          <a:solidFill>
            <a:srgbClr val="00A8C3">
              <a:alpha val="18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0" name="Google Shape;1100;p40"/>
          <p:cNvSpPr/>
          <p:nvPr/>
        </p:nvSpPr>
        <p:spPr>
          <a:xfrm>
            <a:off x="3896700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lnTo>
                  <a:pt x="1" y="0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1" name="Google Shape;1101;p40"/>
          <p:cNvSpPr/>
          <p:nvPr/>
        </p:nvSpPr>
        <p:spPr>
          <a:xfrm>
            <a:off x="3896700" y="3447031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lnTo>
                  <a:pt x="1" y="0"/>
                </a:lnTo>
                <a:lnTo>
                  <a:pt x="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2" name="Google Shape;1102;p40"/>
          <p:cNvSpPr/>
          <p:nvPr/>
        </p:nvSpPr>
        <p:spPr>
          <a:xfrm>
            <a:off x="3689369" y="3445619"/>
            <a:ext cx="283" cy="28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1"/>
                </a:moveTo>
                <a:lnTo>
                  <a:pt x="1" y="3"/>
                </a:lnTo>
                <a:lnTo>
                  <a:pt x="2" y="4"/>
                </a:lnTo>
                <a:lnTo>
                  <a:pt x="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3" name="Google Shape;1103;p40"/>
          <p:cNvSpPr/>
          <p:nvPr/>
        </p:nvSpPr>
        <p:spPr>
          <a:xfrm>
            <a:off x="3689369" y="3445619"/>
            <a:ext cx="283" cy="28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1"/>
                </a:moveTo>
                <a:lnTo>
                  <a:pt x="1" y="3"/>
                </a:lnTo>
                <a:lnTo>
                  <a:pt x="2" y="4"/>
                </a:lnTo>
                <a:lnTo>
                  <a:pt x="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4" name="Google Shape;1104;p40"/>
          <p:cNvSpPr/>
          <p:nvPr/>
        </p:nvSpPr>
        <p:spPr>
          <a:xfrm>
            <a:off x="3685561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5" name="Google Shape;1105;p40"/>
          <p:cNvSpPr/>
          <p:nvPr/>
        </p:nvSpPr>
        <p:spPr>
          <a:xfrm>
            <a:off x="3685561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6" name="Google Shape;1106;p40"/>
          <p:cNvSpPr/>
          <p:nvPr/>
        </p:nvSpPr>
        <p:spPr>
          <a:xfrm>
            <a:off x="3685561" y="3447031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7" name="Google Shape;1107;p40"/>
          <p:cNvSpPr/>
          <p:nvPr/>
        </p:nvSpPr>
        <p:spPr>
          <a:xfrm>
            <a:off x="5801339" y="5022782"/>
            <a:ext cx="1077741" cy="1006701"/>
          </a:xfrm>
          <a:custGeom>
            <a:avLst/>
            <a:gdLst/>
            <a:ahLst/>
            <a:cxnLst/>
            <a:rect l="l" t="t" r="r" b="b"/>
            <a:pathLst>
              <a:path w="15277" h="14270" extrusionOk="0">
                <a:moveTo>
                  <a:pt x="0" y="5274"/>
                </a:moveTo>
                <a:lnTo>
                  <a:pt x="1" y="5294"/>
                </a:lnTo>
                <a:lnTo>
                  <a:pt x="9" y="5285"/>
                </a:lnTo>
                <a:lnTo>
                  <a:pt x="0" y="5274"/>
                </a:lnTo>
                <a:close/>
                <a:moveTo>
                  <a:pt x="4126" y="0"/>
                </a:moveTo>
                <a:lnTo>
                  <a:pt x="9" y="5285"/>
                </a:lnTo>
                <a:lnTo>
                  <a:pt x="7028" y="14270"/>
                </a:lnTo>
                <a:lnTo>
                  <a:pt x="15277" y="14270"/>
                </a:lnTo>
                <a:lnTo>
                  <a:pt x="10646" y="8360"/>
                </a:lnTo>
                <a:lnTo>
                  <a:pt x="10647" y="8360"/>
                </a:lnTo>
                <a:lnTo>
                  <a:pt x="8250" y="5291"/>
                </a:lnTo>
                <a:lnTo>
                  <a:pt x="41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8" name="Google Shape;1108;p40"/>
          <p:cNvSpPr/>
          <p:nvPr/>
        </p:nvSpPr>
        <p:spPr>
          <a:xfrm>
            <a:off x="5797459" y="4763460"/>
            <a:ext cx="1077741" cy="1009664"/>
          </a:xfrm>
          <a:custGeom>
            <a:avLst/>
            <a:gdLst/>
            <a:ahLst/>
            <a:cxnLst/>
            <a:rect l="l" t="t" r="r" b="b"/>
            <a:pathLst>
              <a:path w="15277" h="14312" extrusionOk="0">
                <a:moveTo>
                  <a:pt x="0" y="9011"/>
                </a:moveTo>
                <a:lnTo>
                  <a:pt x="0" y="9020"/>
                </a:lnTo>
                <a:lnTo>
                  <a:pt x="4" y="9016"/>
                </a:lnTo>
                <a:lnTo>
                  <a:pt x="0" y="9011"/>
                </a:lnTo>
                <a:close/>
                <a:moveTo>
                  <a:pt x="7026" y="1"/>
                </a:moveTo>
                <a:lnTo>
                  <a:pt x="4" y="9016"/>
                </a:lnTo>
                <a:lnTo>
                  <a:pt x="4126" y="14311"/>
                </a:lnTo>
                <a:lnTo>
                  <a:pt x="8250" y="9000"/>
                </a:lnTo>
                <a:lnTo>
                  <a:pt x="10646" y="5911"/>
                </a:lnTo>
                <a:lnTo>
                  <a:pt x="10645" y="5911"/>
                </a:lnTo>
                <a:lnTo>
                  <a:pt x="1527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9" name="Google Shape;1109;p40"/>
          <p:cNvSpPr/>
          <p:nvPr/>
        </p:nvSpPr>
        <p:spPr>
          <a:xfrm>
            <a:off x="6261219" y="6059856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0"/>
                </a:moveTo>
                <a:lnTo>
                  <a:pt x="0" y="1"/>
                </a:lnTo>
                <a:lnTo>
                  <a:pt x="1" y="4"/>
                </a:lnTo>
                <a:lnTo>
                  <a:pt x="1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0" name="Google Shape;1110;p40"/>
          <p:cNvSpPr/>
          <p:nvPr/>
        </p:nvSpPr>
        <p:spPr>
          <a:xfrm>
            <a:off x="6257270" y="6061126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2" y="2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1" name="Google Shape;1111;p40"/>
          <p:cNvSpPr/>
          <p:nvPr/>
        </p:nvSpPr>
        <p:spPr>
          <a:xfrm>
            <a:off x="6257270" y="6061126"/>
            <a:ext cx="141" cy="141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lnTo>
                  <a:pt x="1" y="1"/>
                </a:lnTo>
                <a:lnTo>
                  <a:pt x="2" y="2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2" name="Google Shape;1112;p40"/>
          <p:cNvSpPr/>
          <p:nvPr/>
        </p:nvSpPr>
        <p:spPr>
          <a:xfrm>
            <a:off x="4818650" y="4771008"/>
            <a:ext cx="141" cy="283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0"/>
                </a:moveTo>
                <a:lnTo>
                  <a:pt x="1" y="2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3" name="Google Shape;1113;p40"/>
          <p:cNvSpPr/>
          <p:nvPr/>
        </p:nvSpPr>
        <p:spPr>
          <a:xfrm>
            <a:off x="4814841" y="4772350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4" name="Google Shape;1114;p40"/>
          <p:cNvSpPr/>
          <p:nvPr/>
        </p:nvSpPr>
        <p:spPr>
          <a:xfrm>
            <a:off x="4814841" y="4772350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5" name="Google Shape;1115;p40"/>
          <p:cNvSpPr/>
          <p:nvPr/>
        </p:nvSpPr>
        <p:spPr>
          <a:xfrm>
            <a:off x="4448290" y="4771008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0"/>
                </a:moveTo>
                <a:lnTo>
                  <a:pt x="1" y="2"/>
                </a:lnTo>
                <a:lnTo>
                  <a:pt x="2" y="3"/>
                </a:lnTo>
                <a:lnTo>
                  <a:pt x="3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6" name="Google Shape;1116;p40"/>
          <p:cNvSpPr/>
          <p:nvPr/>
        </p:nvSpPr>
        <p:spPr>
          <a:xfrm>
            <a:off x="4448290" y="4771008"/>
            <a:ext cx="212" cy="28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0"/>
                </a:moveTo>
                <a:lnTo>
                  <a:pt x="1" y="2"/>
                </a:lnTo>
                <a:lnTo>
                  <a:pt x="2" y="3"/>
                </a:lnTo>
                <a:lnTo>
                  <a:pt x="3" y="0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7" name="Google Shape;1117;p40"/>
          <p:cNvSpPr/>
          <p:nvPr/>
        </p:nvSpPr>
        <p:spPr>
          <a:xfrm>
            <a:off x="4444481" y="4772350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8" name="Google Shape;1118;p40"/>
          <p:cNvSpPr/>
          <p:nvPr/>
        </p:nvSpPr>
        <p:spPr>
          <a:xfrm>
            <a:off x="4444481" y="4772350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9" name="Google Shape;1119;p40"/>
          <p:cNvSpPr/>
          <p:nvPr/>
        </p:nvSpPr>
        <p:spPr>
          <a:xfrm>
            <a:off x="4444481" y="4772350"/>
            <a:ext cx="71" cy="14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close/>
              </a:path>
            </a:pathLst>
          </a:custGeom>
          <a:solidFill>
            <a:srgbClr val="ED1E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20" name="Google Shape;1120;p40"/>
          <p:cNvSpPr txBox="1"/>
          <p:nvPr/>
        </p:nvSpPr>
        <p:spPr>
          <a:xfrm>
            <a:off x="762624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121" name="Google Shape;1121;p40"/>
          <p:cNvSpPr txBox="1"/>
          <p:nvPr/>
        </p:nvSpPr>
        <p:spPr>
          <a:xfrm>
            <a:off x="762624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22" name="Google Shape;1122;p40"/>
          <p:cNvSpPr txBox="1"/>
          <p:nvPr/>
        </p:nvSpPr>
        <p:spPr>
          <a:xfrm>
            <a:off x="762624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23" name="Google Shape;1123;p40"/>
          <p:cNvSpPr txBox="1"/>
          <p:nvPr/>
        </p:nvSpPr>
        <p:spPr>
          <a:xfrm>
            <a:off x="762624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124" name="Google Shape;1124;p40"/>
          <p:cNvSpPr txBox="1"/>
          <p:nvPr/>
        </p:nvSpPr>
        <p:spPr>
          <a:xfrm>
            <a:off x="762624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D150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1125" name="Google Shape;1125;p40"/>
          <p:cNvSpPr txBox="1"/>
          <p:nvPr/>
        </p:nvSpPr>
        <p:spPr>
          <a:xfrm>
            <a:off x="762624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126" name="Google Shape;1126;p40"/>
          <p:cNvSpPr txBox="1"/>
          <p:nvPr/>
        </p:nvSpPr>
        <p:spPr>
          <a:xfrm>
            <a:off x="8853476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27" name="Google Shape;1127;p40"/>
          <p:cNvSpPr txBox="1"/>
          <p:nvPr/>
        </p:nvSpPr>
        <p:spPr>
          <a:xfrm>
            <a:off x="9677076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128" name="Google Shape;1128;p40"/>
          <p:cNvSpPr txBox="1">
            <a:spLocks noGrp="1"/>
          </p:cNvSpPr>
          <p:nvPr>
            <p:ph type="body" idx="4294967295"/>
          </p:nvPr>
        </p:nvSpPr>
        <p:spPr>
          <a:xfrm>
            <a:off x="9677076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9" name="Google Shape;1129;p40"/>
          <p:cNvSpPr txBox="1">
            <a:spLocks noGrp="1"/>
          </p:cNvSpPr>
          <p:nvPr>
            <p:ph type="body" idx="4294967295"/>
          </p:nvPr>
        </p:nvSpPr>
        <p:spPr>
          <a:xfrm>
            <a:off x="8772276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1"/>
          <p:cNvSpPr/>
          <p:nvPr/>
        </p:nvSpPr>
        <p:spPr>
          <a:xfrm>
            <a:off x="1370017" y="1564601"/>
            <a:ext cx="1075032" cy="1142265"/>
          </a:xfrm>
          <a:custGeom>
            <a:avLst/>
            <a:gdLst/>
            <a:ahLst/>
            <a:cxnLst/>
            <a:rect l="l" t="t" r="r" b="b"/>
            <a:pathLst>
              <a:path w="12280" h="13048" extrusionOk="0">
                <a:moveTo>
                  <a:pt x="12280" y="1"/>
                </a:moveTo>
                <a:lnTo>
                  <a:pt x="1" y="6822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5" name="Google Shape;1135;p41"/>
          <p:cNvSpPr/>
          <p:nvPr/>
        </p:nvSpPr>
        <p:spPr>
          <a:xfrm>
            <a:off x="1370017" y="2377092"/>
            <a:ext cx="1075032" cy="1142177"/>
          </a:xfrm>
          <a:custGeom>
            <a:avLst/>
            <a:gdLst/>
            <a:ahLst/>
            <a:cxnLst/>
            <a:rect l="l" t="t" r="r" b="b"/>
            <a:pathLst>
              <a:path w="12280" h="13047" extrusionOk="0">
                <a:moveTo>
                  <a:pt x="12280" y="0"/>
                </a:moveTo>
                <a:lnTo>
                  <a:pt x="1" y="6823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6" name="Google Shape;1136;p41"/>
          <p:cNvSpPr/>
          <p:nvPr/>
        </p:nvSpPr>
        <p:spPr>
          <a:xfrm>
            <a:off x="1370017" y="3189581"/>
            <a:ext cx="1075032" cy="1142265"/>
          </a:xfrm>
          <a:custGeom>
            <a:avLst/>
            <a:gdLst/>
            <a:ahLst/>
            <a:cxnLst/>
            <a:rect l="l" t="t" r="r" b="b"/>
            <a:pathLst>
              <a:path w="12280" h="13048" extrusionOk="0">
                <a:moveTo>
                  <a:pt x="12280" y="0"/>
                </a:moveTo>
                <a:lnTo>
                  <a:pt x="1" y="6823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7" name="Google Shape;1137;p41"/>
          <p:cNvSpPr/>
          <p:nvPr/>
        </p:nvSpPr>
        <p:spPr>
          <a:xfrm>
            <a:off x="1370017" y="4002072"/>
            <a:ext cx="1075032" cy="1142265"/>
          </a:xfrm>
          <a:custGeom>
            <a:avLst/>
            <a:gdLst/>
            <a:ahLst/>
            <a:cxnLst/>
            <a:rect l="l" t="t" r="r" b="b"/>
            <a:pathLst>
              <a:path w="12280" h="13048" extrusionOk="0">
                <a:moveTo>
                  <a:pt x="12280" y="1"/>
                </a:moveTo>
                <a:lnTo>
                  <a:pt x="1" y="6822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8" name="Google Shape;1138;p41"/>
          <p:cNvSpPr/>
          <p:nvPr/>
        </p:nvSpPr>
        <p:spPr>
          <a:xfrm>
            <a:off x="1370017" y="4814649"/>
            <a:ext cx="1075032" cy="1142177"/>
          </a:xfrm>
          <a:custGeom>
            <a:avLst/>
            <a:gdLst/>
            <a:ahLst/>
            <a:cxnLst/>
            <a:rect l="l" t="t" r="r" b="b"/>
            <a:pathLst>
              <a:path w="12280" h="13047" extrusionOk="0">
                <a:moveTo>
                  <a:pt x="12280" y="0"/>
                </a:moveTo>
                <a:lnTo>
                  <a:pt x="1" y="6822"/>
                </a:lnTo>
                <a:lnTo>
                  <a:pt x="1" y="13047"/>
                </a:lnTo>
                <a:lnTo>
                  <a:pt x="12280" y="6224"/>
                </a:lnTo>
                <a:lnTo>
                  <a:pt x="122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9" name="Google Shape;1139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0" name="Google Shape;1140;p41"/>
          <p:cNvSpPr/>
          <p:nvPr/>
        </p:nvSpPr>
        <p:spPr>
          <a:xfrm>
            <a:off x="1370017" y="1564601"/>
            <a:ext cx="1075032" cy="1142265"/>
          </a:xfrm>
          <a:custGeom>
            <a:avLst/>
            <a:gdLst/>
            <a:ahLst/>
            <a:cxnLst/>
            <a:rect l="l" t="t" r="r" b="b"/>
            <a:pathLst>
              <a:path w="12280" h="13048" extrusionOk="0">
                <a:moveTo>
                  <a:pt x="12280" y="1"/>
                </a:moveTo>
                <a:lnTo>
                  <a:pt x="1" y="6822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1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1" name="Google Shape;1141;p41"/>
          <p:cNvSpPr/>
          <p:nvPr/>
        </p:nvSpPr>
        <p:spPr>
          <a:xfrm>
            <a:off x="772800" y="1564600"/>
            <a:ext cx="1672253" cy="544957"/>
          </a:xfrm>
          <a:custGeom>
            <a:avLst/>
            <a:gdLst/>
            <a:ahLst/>
            <a:cxnLst/>
            <a:rect l="l" t="t" r="r" b="b"/>
            <a:pathLst>
              <a:path w="19102" h="6225" extrusionOk="0">
                <a:moveTo>
                  <a:pt x="0" y="1"/>
                </a:moveTo>
                <a:lnTo>
                  <a:pt x="19102" y="1"/>
                </a:lnTo>
                <a:lnTo>
                  <a:pt x="19102" y="6225"/>
                </a:lnTo>
                <a:lnTo>
                  <a:pt x="0" y="62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2" name="Google Shape;1142;p41"/>
          <p:cNvSpPr/>
          <p:nvPr/>
        </p:nvSpPr>
        <p:spPr>
          <a:xfrm>
            <a:off x="1370018" y="2057295"/>
            <a:ext cx="5049937" cy="754011"/>
          </a:xfrm>
          <a:custGeom>
            <a:avLst/>
            <a:gdLst/>
            <a:ahLst/>
            <a:cxnLst/>
            <a:rect l="l" t="t" r="r" b="b"/>
            <a:pathLst>
              <a:path w="57685" h="8613" extrusionOk="0">
                <a:moveTo>
                  <a:pt x="57685" y="4307"/>
                </a:moveTo>
                <a:lnTo>
                  <a:pt x="50226" y="0"/>
                </a:lnTo>
                <a:lnTo>
                  <a:pt x="50226" y="1194"/>
                </a:lnTo>
                <a:lnTo>
                  <a:pt x="1" y="1194"/>
                </a:lnTo>
                <a:lnTo>
                  <a:pt x="1" y="7419"/>
                </a:lnTo>
                <a:lnTo>
                  <a:pt x="50226" y="7419"/>
                </a:lnTo>
                <a:lnTo>
                  <a:pt x="50226" y="8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3" name="Google Shape;1143;p41"/>
          <p:cNvSpPr/>
          <p:nvPr/>
        </p:nvSpPr>
        <p:spPr>
          <a:xfrm>
            <a:off x="1370017" y="2377092"/>
            <a:ext cx="1075032" cy="1142177"/>
          </a:xfrm>
          <a:custGeom>
            <a:avLst/>
            <a:gdLst/>
            <a:ahLst/>
            <a:cxnLst/>
            <a:rect l="l" t="t" r="r" b="b"/>
            <a:pathLst>
              <a:path w="12280" h="13047" extrusionOk="0">
                <a:moveTo>
                  <a:pt x="12280" y="0"/>
                </a:moveTo>
                <a:lnTo>
                  <a:pt x="1" y="6823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0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4" name="Google Shape;1144;p41"/>
          <p:cNvSpPr/>
          <p:nvPr/>
        </p:nvSpPr>
        <p:spPr>
          <a:xfrm>
            <a:off x="772800" y="2377091"/>
            <a:ext cx="1672253" cy="545045"/>
          </a:xfrm>
          <a:custGeom>
            <a:avLst/>
            <a:gdLst/>
            <a:ahLst/>
            <a:cxnLst/>
            <a:rect l="l" t="t" r="r" b="b"/>
            <a:pathLst>
              <a:path w="19102" h="6226" extrusionOk="0">
                <a:moveTo>
                  <a:pt x="0" y="0"/>
                </a:moveTo>
                <a:lnTo>
                  <a:pt x="19102" y="0"/>
                </a:lnTo>
                <a:lnTo>
                  <a:pt x="19102" y="6225"/>
                </a:lnTo>
                <a:lnTo>
                  <a:pt x="0" y="62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5" name="Google Shape;1145;p41"/>
          <p:cNvSpPr/>
          <p:nvPr/>
        </p:nvSpPr>
        <p:spPr>
          <a:xfrm>
            <a:off x="1370018" y="2869784"/>
            <a:ext cx="5049937" cy="754011"/>
          </a:xfrm>
          <a:custGeom>
            <a:avLst/>
            <a:gdLst/>
            <a:ahLst/>
            <a:cxnLst/>
            <a:rect l="l" t="t" r="r" b="b"/>
            <a:pathLst>
              <a:path w="57685" h="8613" extrusionOk="0">
                <a:moveTo>
                  <a:pt x="57685" y="4307"/>
                </a:moveTo>
                <a:lnTo>
                  <a:pt x="50226" y="1"/>
                </a:lnTo>
                <a:lnTo>
                  <a:pt x="50226" y="1195"/>
                </a:lnTo>
                <a:lnTo>
                  <a:pt x="1" y="1195"/>
                </a:lnTo>
                <a:lnTo>
                  <a:pt x="1" y="7419"/>
                </a:lnTo>
                <a:lnTo>
                  <a:pt x="50226" y="7419"/>
                </a:lnTo>
                <a:lnTo>
                  <a:pt x="50226" y="86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6" name="Google Shape;1146;p41"/>
          <p:cNvSpPr/>
          <p:nvPr/>
        </p:nvSpPr>
        <p:spPr>
          <a:xfrm>
            <a:off x="1370017" y="3189581"/>
            <a:ext cx="1075032" cy="1142265"/>
          </a:xfrm>
          <a:custGeom>
            <a:avLst/>
            <a:gdLst/>
            <a:ahLst/>
            <a:cxnLst/>
            <a:rect l="l" t="t" r="r" b="b"/>
            <a:pathLst>
              <a:path w="12280" h="13048" extrusionOk="0">
                <a:moveTo>
                  <a:pt x="12280" y="0"/>
                </a:moveTo>
                <a:lnTo>
                  <a:pt x="1" y="6823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0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7" name="Google Shape;1147;p41"/>
          <p:cNvSpPr/>
          <p:nvPr/>
        </p:nvSpPr>
        <p:spPr>
          <a:xfrm>
            <a:off x="772800" y="3189580"/>
            <a:ext cx="1672253" cy="545045"/>
          </a:xfrm>
          <a:custGeom>
            <a:avLst/>
            <a:gdLst/>
            <a:ahLst/>
            <a:cxnLst/>
            <a:rect l="l" t="t" r="r" b="b"/>
            <a:pathLst>
              <a:path w="19102" h="6226" extrusionOk="0">
                <a:moveTo>
                  <a:pt x="0" y="0"/>
                </a:moveTo>
                <a:lnTo>
                  <a:pt x="19102" y="0"/>
                </a:lnTo>
                <a:lnTo>
                  <a:pt x="19102" y="6225"/>
                </a:lnTo>
                <a:lnTo>
                  <a:pt x="0" y="62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8" name="Google Shape;1148;p41"/>
          <p:cNvSpPr/>
          <p:nvPr/>
        </p:nvSpPr>
        <p:spPr>
          <a:xfrm>
            <a:off x="1370018" y="3682188"/>
            <a:ext cx="5049937" cy="754185"/>
          </a:xfrm>
          <a:custGeom>
            <a:avLst/>
            <a:gdLst/>
            <a:ahLst/>
            <a:cxnLst/>
            <a:rect l="l" t="t" r="r" b="b"/>
            <a:pathLst>
              <a:path w="57685" h="8615" extrusionOk="0">
                <a:moveTo>
                  <a:pt x="57685" y="4308"/>
                </a:moveTo>
                <a:lnTo>
                  <a:pt x="50226" y="1"/>
                </a:lnTo>
                <a:lnTo>
                  <a:pt x="50226" y="1196"/>
                </a:lnTo>
                <a:lnTo>
                  <a:pt x="1" y="1196"/>
                </a:lnTo>
                <a:lnTo>
                  <a:pt x="1" y="7420"/>
                </a:lnTo>
                <a:lnTo>
                  <a:pt x="50226" y="7420"/>
                </a:lnTo>
                <a:lnTo>
                  <a:pt x="50226" y="86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9" name="Google Shape;1149;p41"/>
          <p:cNvSpPr/>
          <p:nvPr/>
        </p:nvSpPr>
        <p:spPr>
          <a:xfrm>
            <a:off x="1370017" y="4002072"/>
            <a:ext cx="1075032" cy="1142265"/>
          </a:xfrm>
          <a:custGeom>
            <a:avLst/>
            <a:gdLst/>
            <a:ahLst/>
            <a:cxnLst/>
            <a:rect l="l" t="t" r="r" b="b"/>
            <a:pathLst>
              <a:path w="12280" h="13048" extrusionOk="0">
                <a:moveTo>
                  <a:pt x="12280" y="1"/>
                </a:moveTo>
                <a:lnTo>
                  <a:pt x="1" y="6822"/>
                </a:lnTo>
                <a:lnTo>
                  <a:pt x="1" y="13047"/>
                </a:lnTo>
                <a:lnTo>
                  <a:pt x="12280" y="6225"/>
                </a:lnTo>
                <a:lnTo>
                  <a:pt x="12280" y="1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0" name="Google Shape;1150;p41"/>
          <p:cNvSpPr/>
          <p:nvPr/>
        </p:nvSpPr>
        <p:spPr>
          <a:xfrm>
            <a:off x="772800" y="4002071"/>
            <a:ext cx="1672253" cy="544957"/>
          </a:xfrm>
          <a:custGeom>
            <a:avLst/>
            <a:gdLst/>
            <a:ahLst/>
            <a:cxnLst/>
            <a:rect l="l" t="t" r="r" b="b"/>
            <a:pathLst>
              <a:path w="19102" h="6225" extrusionOk="0">
                <a:moveTo>
                  <a:pt x="0" y="1"/>
                </a:moveTo>
                <a:lnTo>
                  <a:pt x="19102" y="1"/>
                </a:lnTo>
                <a:lnTo>
                  <a:pt x="19102" y="6225"/>
                </a:lnTo>
                <a:lnTo>
                  <a:pt x="0" y="6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1" name="Google Shape;1151;p41"/>
          <p:cNvSpPr/>
          <p:nvPr/>
        </p:nvSpPr>
        <p:spPr>
          <a:xfrm>
            <a:off x="1370018" y="4494765"/>
            <a:ext cx="5049937" cy="754011"/>
          </a:xfrm>
          <a:custGeom>
            <a:avLst/>
            <a:gdLst/>
            <a:ahLst/>
            <a:cxnLst/>
            <a:rect l="l" t="t" r="r" b="b"/>
            <a:pathLst>
              <a:path w="57685" h="8613" extrusionOk="0">
                <a:moveTo>
                  <a:pt x="57685" y="4307"/>
                </a:moveTo>
                <a:lnTo>
                  <a:pt x="50226" y="0"/>
                </a:lnTo>
                <a:lnTo>
                  <a:pt x="50226" y="1194"/>
                </a:lnTo>
                <a:lnTo>
                  <a:pt x="1" y="1194"/>
                </a:lnTo>
                <a:lnTo>
                  <a:pt x="1" y="7419"/>
                </a:lnTo>
                <a:lnTo>
                  <a:pt x="50226" y="7419"/>
                </a:lnTo>
                <a:lnTo>
                  <a:pt x="50226" y="86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2" name="Google Shape;1152;p41"/>
          <p:cNvSpPr/>
          <p:nvPr/>
        </p:nvSpPr>
        <p:spPr>
          <a:xfrm>
            <a:off x="1370017" y="4814649"/>
            <a:ext cx="1075032" cy="1142177"/>
          </a:xfrm>
          <a:custGeom>
            <a:avLst/>
            <a:gdLst/>
            <a:ahLst/>
            <a:cxnLst/>
            <a:rect l="l" t="t" r="r" b="b"/>
            <a:pathLst>
              <a:path w="12280" h="13047" extrusionOk="0">
                <a:moveTo>
                  <a:pt x="12280" y="0"/>
                </a:moveTo>
                <a:lnTo>
                  <a:pt x="1" y="6822"/>
                </a:lnTo>
                <a:lnTo>
                  <a:pt x="1" y="13047"/>
                </a:lnTo>
                <a:lnTo>
                  <a:pt x="12280" y="6224"/>
                </a:lnTo>
                <a:lnTo>
                  <a:pt x="12280" y="0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3" name="Google Shape;1153;p41"/>
          <p:cNvSpPr/>
          <p:nvPr/>
        </p:nvSpPr>
        <p:spPr>
          <a:xfrm>
            <a:off x="772800" y="4814648"/>
            <a:ext cx="1672253" cy="544957"/>
          </a:xfrm>
          <a:custGeom>
            <a:avLst/>
            <a:gdLst/>
            <a:ahLst/>
            <a:cxnLst/>
            <a:rect l="l" t="t" r="r" b="b"/>
            <a:pathLst>
              <a:path w="19102" h="6225" extrusionOk="0">
                <a:moveTo>
                  <a:pt x="0" y="0"/>
                </a:moveTo>
                <a:lnTo>
                  <a:pt x="19102" y="0"/>
                </a:lnTo>
                <a:lnTo>
                  <a:pt x="19102" y="6224"/>
                </a:lnTo>
                <a:lnTo>
                  <a:pt x="0" y="62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4" name="Google Shape;1154;p41"/>
          <p:cNvSpPr/>
          <p:nvPr/>
        </p:nvSpPr>
        <p:spPr>
          <a:xfrm>
            <a:off x="1370018" y="5307255"/>
            <a:ext cx="5049937" cy="754011"/>
          </a:xfrm>
          <a:custGeom>
            <a:avLst/>
            <a:gdLst/>
            <a:ahLst/>
            <a:cxnLst/>
            <a:rect l="l" t="t" r="r" b="b"/>
            <a:pathLst>
              <a:path w="57685" h="8613" extrusionOk="0">
                <a:moveTo>
                  <a:pt x="57685" y="4307"/>
                </a:moveTo>
                <a:lnTo>
                  <a:pt x="50226" y="1"/>
                </a:lnTo>
                <a:lnTo>
                  <a:pt x="50226" y="1195"/>
                </a:lnTo>
                <a:lnTo>
                  <a:pt x="1" y="1195"/>
                </a:lnTo>
                <a:lnTo>
                  <a:pt x="1" y="7420"/>
                </a:lnTo>
                <a:lnTo>
                  <a:pt x="50226" y="7420"/>
                </a:lnTo>
                <a:lnTo>
                  <a:pt x="50226" y="86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5" name="Google Shape;1155;p41"/>
          <p:cNvSpPr txBox="1"/>
          <p:nvPr/>
        </p:nvSpPr>
        <p:spPr>
          <a:xfrm>
            <a:off x="7812804" y="2881343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156" name="Google Shape;1156;p41"/>
          <p:cNvSpPr txBox="1"/>
          <p:nvPr/>
        </p:nvSpPr>
        <p:spPr>
          <a:xfrm>
            <a:off x="7812804" y="3682399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7" name="Google Shape;1157;p41"/>
          <p:cNvSpPr txBox="1"/>
          <p:nvPr/>
        </p:nvSpPr>
        <p:spPr>
          <a:xfrm>
            <a:off x="7812804" y="2047200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8" name="Google Shape;1158;p41"/>
          <p:cNvSpPr txBox="1"/>
          <p:nvPr/>
        </p:nvSpPr>
        <p:spPr>
          <a:xfrm>
            <a:off x="7812804" y="450851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9" name="Google Shape;1159;p41"/>
          <p:cNvSpPr txBox="1">
            <a:spLocks noGrp="1"/>
          </p:cNvSpPr>
          <p:nvPr>
            <p:ph type="body" idx="4294967295"/>
          </p:nvPr>
        </p:nvSpPr>
        <p:spPr>
          <a:xfrm>
            <a:off x="7812804" y="5334667"/>
            <a:ext cx="34268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0" name="Google Shape;1160;p41"/>
          <p:cNvSpPr txBox="1"/>
          <p:nvPr/>
        </p:nvSpPr>
        <p:spPr>
          <a:xfrm>
            <a:off x="6662208" y="533865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D150"/>
                </a:solidFill>
                <a:cs typeface="+mn-ea"/>
                <a:sym typeface="+mn-lt"/>
              </a:rPr>
              <a:t>05</a:t>
            </a:r>
            <a:endParaRPr sz="3200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1161" name="Google Shape;1161;p41"/>
          <p:cNvSpPr txBox="1"/>
          <p:nvPr/>
        </p:nvSpPr>
        <p:spPr>
          <a:xfrm>
            <a:off x="6662208" y="3671593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0B38E"/>
                </a:solidFill>
                <a:cs typeface="+mn-ea"/>
                <a:sym typeface="+mn-lt"/>
              </a:rPr>
              <a:t>03</a:t>
            </a:r>
            <a:endParaRPr sz="32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162" name="Google Shape;1162;p41"/>
          <p:cNvSpPr txBox="1"/>
          <p:nvPr/>
        </p:nvSpPr>
        <p:spPr>
          <a:xfrm>
            <a:off x="6662208" y="284196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0A8C3"/>
                </a:solidFill>
                <a:cs typeface="+mn-ea"/>
                <a:sym typeface="+mn-lt"/>
              </a:rPr>
              <a:t>02</a:t>
            </a:r>
            <a:endParaRPr sz="32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163" name="Google Shape;1163;p41"/>
          <p:cNvSpPr txBox="1"/>
          <p:nvPr/>
        </p:nvSpPr>
        <p:spPr>
          <a:xfrm>
            <a:off x="6662208" y="447491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BBD651"/>
                </a:solidFill>
                <a:cs typeface="+mn-ea"/>
                <a:sym typeface="+mn-lt"/>
              </a:rPr>
              <a:t>04</a:t>
            </a:r>
            <a:endParaRPr sz="32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1164" name="Google Shape;1164;p41"/>
          <p:cNvSpPr txBox="1"/>
          <p:nvPr/>
        </p:nvSpPr>
        <p:spPr>
          <a:xfrm>
            <a:off x="6662208" y="2017692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F576B"/>
                </a:solidFill>
                <a:cs typeface="+mn-ea"/>
                <a:sym typeface="+mn-lt"/>
              </a:rPr>
              <a:t>01</a:t>
            </a:r>
            <a:endParaRPr sz="32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grpSp>
        <p:nvGrpSpPr>
          <p:cNvPr id="1165" name="Google Shape;1165;p41"/>
          <p:cNvGrpSpPr/>
          <p:nvPr/>
        </p:nvGrpSpPr>
        <p:grpSpPr>
          <a:xfrm>
            <a:off x="1727495" y="1637627"/>
            <a:ext cx="386624" cy="386581"/>
            <a:chOff x="-65145700" y="3727425"/>
            <a:chExt cx="317425" cy="317425"/>
          </a:xfrm>
        </p:grpSpPr>
        <p:sp>
          <p:nvSpPr>
            <p:cNvPr id="1166" name="Google Shape;116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8" name="Google Shape;1168;p41"/>
          <p:cNvGrpSpPr/>
          <p:nvPr/>
        </p:nvGrpSpPr>
        <p:grpSpPr>
          <a:xfrm>
            <a:off x="1725713" y="4899915"/>
            <a:ext cx="390187" cy="387404"/>
            <a:chOff x="-63250675" y="3744075"/>
            <a:chExt cx="320350" cy="318100"/>
          </a:xfrm>
        </p:grpSpPr>
        <p:sp>
          <p:nvSpPr>
            <p:cNvPr id="1169" name="Google Shape;1169;p41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72" name="Google Shape;1172;p41"/>
          <p:cNvSpPr/>
          <p:nvPr/>
        </p:nvSpPr>
        <p:spPr>
          <a:xfrm>
            <a:off x="1727495" y="2482649"/>
            <a:ext cx="386624" cy="384663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3" name="Google Shape;1173;p41"/>
          <p:cNvSpPr/>
          <p:nvPr/>
        </p:nvSpPr>
        <p:spPr>
          <a:xfrm>
            <a:off x="1756270" y="3294204"/>
            <a:ext cx="329073" cy="38658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74" name="Google Shape;1174;p41"/>
          <p:cNvGrpSpPr/>
          <p:nvPr/>
        </p:nvGrpSpPr>
        <p:grpSpPr>
          <a:xfrm>
            <a:off x="1727967" y="4081337"/>
            <a:ext cx="385680" cy="386612"/>
            <a:chOff x="-61783350" y="3743950"/>
            <a:chExt cx="316650" cy="317450"/>
          </a:xfrm>
        </p:grpSpPr>
        <p:sp>
          <p:nvSpPr>
            <p:cNvPr id="1175" name="Google Shape;1175;p41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2" name="Google Shape;1182;p42"/>
          <p:cNvSpPr/>
          <p:nvPr/>
        </p:nvSpPr>
        <p:spPr>
          <a:xfrm>
            <a:off x="4813584" y="1499734"/>
            <a:ext cx="1219937" cy="3909028"/>
          </a:xfrm>
          <a:custGeom>
            <a:avLst/>
            <a:gdLst/>
            <a:ahLst/>
            <a:cxnLst/>
            <a:rect l="l" t="t" r="r" b="b"/>
            <a:pathLst>
              <a:path w="23560" h="75493" extrusionOk="0">
                <a:moveTo>
                  <a:pt x="11491" y="0"/>
                </a:moveTo>
                <a:cubicBezTo>
                  <a:pt x="7363" y="5776"/>
                  <a:pt x="3343" y="11749"/>
                  <a:pt x="422" y="17992"/>
                </a:cubicBezTo>
                <a:cubicBezTo>
                  <a:pt x="207" y="18449"/>
                  <a:pt x="0" y="18976"/>
                  <a:pt x="281" y="19410"/>
                </a:cubicBezTo>
                <a:cubicBezTo>
                  <a:pt x="541" y="19810"/>
                  <a:pt x="1124" y="19980"/>
                  <a:pt x="1658" y="20105"/>
                </a:cubicBezTo>
                <a:cubicBezTo>
                  <a:pt x="2451" y="20290"/>
                  <a:pt x="3254" y="20447"/>
                  <a:pt x="4063" y="20579"/>
                </a:cubicBezTo>
                <a:cubicBezTo>
                  <a:pt x="3838" y="29414"/>
                  <a:pt x="3614" y="63786"/>
                  <a:pt x="3389" y="72620"/>
                </a:cubicBezTo>
                <a:cubicBezTo>
                  <a:pt x="3368" y="73458"/>
                  <a:pt x="3399" y="74418"/>
                  <a:pt x="4042" y="74955"/>
                </a:cubicBezTo>
                <a:cubicBezTo>
                  <a:pt x="4497" y="75334"/>
                  <a:pt x="5134" y="75385"/>
                  <a:pt x="5725" y="75412"/>
                </a:cubicBezTo>
                <a:cubicBezTo>
                  <a:pt x="6876" y="75466"/>
                  <a:pt x="8029" y="75492"/>
                  <a:pt x="9181" y="75492"/>
                </a:cubicBezTo>
                <a:cubicBezTo>
                  <a:pt x="10047" y="75492"/>
                  <a:pt x="10914" y="75477"/>
                  <a:pt x="11779" y="75447"/>
                </a:cubicBezTo>
                <a:cubicBezTo>
                  <a:pt x="12645" y="75477"/>
                  <a:pt x="13512" y="75492"/>
                  <a:pt x="14379" y="75492"/>
                </a:cubicBezTo>
                <a:cubicBezTo>
                  <a:pt x="15531" y="75492"/>
                  <a:pt x="16683" y="75466"/>
                  <a:pt x="17834" y="75412"/>
                </a:cubicBezTo>
                <a:cubicBezTo>
                  <a:pt x="18426" y="75385"/>
                  <a:pt x="19062" y="75334"/>
                  <a:pt x="19518" y="74955"/>
                </a:cubicBezTo>
                <a:cubicBezTo>
                  <a:pt x="20160" y="74418"/>
                  <a:pt x="20192" y="73458"/>
                  <a:pt x="20170" y="72620"/>
                </a:cubicBezTo>
                <a:cubicBezTo>
                  <a:pt x="19945" y="63786"/>
                  <a:pt x="19721" y="29414"/>
                  <a:pt x="19496" y="20579"/>
                </a:cubicBezTo>
                <a:cubicBezTo>
                  <a:pt x="20305" y="20447"/>
                  <a:pt x="21109" y="20290"/>
                  <a:pt x="21902" y="20105"/>
                </a:cubicBezTo>
                <a:cubicBezTo>
                  <a:pt x="22436" y="19980"/>
                  <a:pt x="23019" y="19809"/>
                  <a:pt x="23279" y="19410"/>
                </a:cubicBezTo>
                <a:cubicBezTo>
                  <a:pt x="23559" y="18976"/>
                  <a:pt x="23353" y="18449"/>
                  <a:pt x="23138" y="17992"/>
                </a:cubicBezTo>
                <a:cubicBezTo>
                  <a:pt x="20216" y="11749"/>
                  <a:pt x="16102" y="5776"/>
                  <a:pt x="1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3" name="Google Shape;1183;p42"/>
          <p:cNvSpPr/>
          <p:nvPr/>
        </p:nvSpPr>
        <p:spPr>
          <a:xfrm>
            <a:off x="6221158" y="2032189"/>
            <a:ext cx="1219937" cy="3376523"/>
          </a:xfrm>
          <a:custGeom>
            <a:avLst/>
            <a:gdLst/>
            <a:ahLst/>
            <a:cxnLst/>
            <a:rect l="l" t="t" r="r" b="b"/>
            <a:pathLst>
              <a:path w="23560" h="65209" extrusionOk="0">
                <a:moveTo>
                  <a:pt x="11733" y="0"/>
                </a:moveTo>
                <a:cubicBezTo>
                  <a:pt x="11581" y="0"/>
                  <a:pt x="11439" y="73"/>
                  <a:pt x="11351" y="197"/>
                </a:cubicBezTo>
                <a:cubicBezTo>
                  <a:pt x="7272" y="5911"/>
                  <a:pt x="3310" y="11819"/>
                  <a:pt x="422" y="17992"/>
                </a:cubicBezTo>
                <a:cubicBezTo>
                  <a:pt x="208" y="18450"/>
                  <a:pt x="0" y="18976"/>
                  <a:pt x="282" y="19409"/>
                </a:cubicBezTo>
                <a:cubicBezTo>
                  <a:pt x="541" y="19809"/>
                  <a:pt x="1124" y="19980"/>
                  <a:pt x="1658" y="20105"/>
                </a:cubicBezTo>
                <a:cubicBezTo>
                  <a:pt x="2321" y="20260"/>
                  <a:pt x="2991" y="20395"/>
                  <a:pt x="3665" y="20511"/>
                </a:cubicBezTo>
                <a:cubicBezTo>
                  <a:pt x="3894" y="20551"/>
                  <a:pt x="4059" y="20749"/>
                  <a:pt x="4054" y="20981"/>
                </a:cubicBezTo>
                <a:cubicBezTo>
                  <a:pt x="3832" y="30409"/>
                  <a:pt x="3611" y="53631"/>
                  <a:pt x="3389" y="62336"/>
                </a:cubicBezTo>
                <a:cubicBezTo>
                  <a:pt x="3369" y="63174"/>
                  <a:pt x="3399" y="64134"/>
                  <a:pt x="4043" y="64671"/>
                </a:cubicBezTo>
                <a:cubicBezTo>
                  <a:pt x="4497" y="65050"/>
                  <a:pt x="5134" y="65101"/>
                  <a:pt x="5725" y="65128"/>
                </a:cubicBezTo>
                <a:cubicBezTo>
                  <a:pt x="6876" y="65182"/>
                  <a:pt x="8029" y="65208"/>
                  <a:pt x="9181" y="65208"/>
                </a:cubicBezTo>
                <a:cubicBezTo>
                  <a:pt x="10048" y="65208"/>
                  <a:pt x="10914" y="65193"/>
                  <a:pt x="11780" y="65163"/>
                </a:cubicBezTo>
                <a:cubicBezTo>
                  <a:pt x="12646" y="65193"/>
                  <a:pt x="13513" y="65208"/>
                  <a:pt x="14379" y="65208"/>
                </a:cubicBezTo>
                <a:cubicBezTo>
                  <a:pt x="15531" y="65208"/>
                  <a:pt x="16683" y="65182"/>
                  <a:pt x="17835" y="65128"/>
                </a:cubicBezTo>
                <a:cubicBezTo>
                  <a:pt x="18426" y="65101"/>
                  <a:pt x="19062" y="65050"/>
                  <a:pt x="19518" y="64671"/>
                </a:cubicBezTo>
                <a:cubicBezTo>
                  <a:pt x="20161" y="64134"/>
                  <a:pt x="20192" y="63174"/>
                  <a:pt x="20171" y="62336"/>
                </a:cubicBezTo>
                <a:cubicBezTo>
                  <a:pt x="19950" y="53631"/>
                  <a:pt x="19727" y="30409"/>
                  <a:pt x="19506" y="20981"/>
                </a:cubicBezTo>
                <a:cubicBezTo>
                  <a:pt x="19500" y="20749"/>
                  <a:pt x="19666" y="20551"/>
                  <a:pt x="19895" y="20511"/>
                </a:cubicBezTo>
                <a:cubicBezTo>
                  <a:pt x="20570" y="20395"/>
                  <a:pt x="21239" y="20260"/>
                  <a:pt x="21902" y="20105"/>
                </a:cubicBezTo>
                <a:cubicBezTo>
                  <a:pt x="22436" y="19980"/>
                  <a:pt x="23019" y="19809"/>
                  <a:pt x="23279" y="19409"/>
                </a:cubicBezTo>
                <a:cubicBezTo>
                  <a:pt x="23559" y="18976"/>
                  <a:pt x="23353" y="18450"/>
                  <a:pt x="23139" y="17992"/>
                </a:cubicBezTo>
                <a:cubicBezTo>
                  <a:pt x="20249" y="11819"/>
                  <a:pt x="16195" y="5911"/>
                  <a:pt x="12115" y="197"/>
                </a:cubicBezTo>
                <a:cubicBezTo>
                  <a:pt x="12027" y="73"/>
                  <a:pt x="11885" y="0"/>
                  <a:pt x="117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4" name="Google Shape;1184;p42"/>
          <p:cNvSpPr/>
          <p:nvPr/>
        </p:nvSpPr>
        <p:spPr>
          <a:xfrm>
            <a:off x="4008368" y="2822020"/>
            <a:ext cx="1219937" cy="2586619"/>
          </a:xfrm>
          <a:custGeom>
            <a:avLst/>
            <a:gdLst/>
            <a:ahLst/>
            <a:cxnLst/>
            <a:rect l="l" t="t" r="r" b="b"/>
            <a:pathLst>
              <a:path w="23560" h="49954" extrusionOk="0">
                <a:moveTo>
                  <a:pt x="11491" y="0"/>
                </a:moveTo>
                <a:cubicBezTo>
                  <a:pt x="7364" y="5776"/>
                  <a:pt x="3344" y="11748"/>
                  <a:pt x="421" y="17992"/>
                </a:cubicBezTo>
                <a:cubicBezTo>
                  <a:pt x="208" y="18449"/>
                  <a:pt x="1" y="18976"/>
                  <a:pt x="281" y="19409"/>
                </a:cubicBezTo>
                <a:cubicBezTo>
                  <a:pt x="541" y="19809"/>
                  <a:pt x="1123" y="19980"/>
                  <a:pt x="1658" y="20105"/>
                </a:cubicBezTo>
                <a:cubicBezTo>
                  <a:pt x="2451" y="20290"/>
                  <a:pt x="3255" y="20446"/>
                  <a:pt x="4064" y="20578"/>
                </a:cubicBezTo>
                <a:cubicBezTo>
                  <a:pt x="3839" y="29413"/>
                  <a:pt x="3615" y="38247"/>
                  <a:pt x="3390" y="47081"/>
                </a:cubicBezTo>
                <a:cubicBezTo>
                  <a:pt x="3368" y="47919"/>
                  <a:pt x="3399" y="48879"/>
                  <a:pt x="4042" y="49416"/>
                </a:cubicBezTo>
                <a:cubicBezTo>
                  <a:pt x="4498" y="49795"/>
                  <a:pt x="5134" y="49846"/>
                  <a:pt x="5726" y="49873"/>
                </a:cubicBezTo>
                <a:cubicBezTo>
                  <a:pt x="6877" y="49927"/>
                  <a:pt x="8029" y="49953"/>
                  <a:pt x="9181" y="49953"/>
                </a:cubicBezTo>
                <a:cubicBezTo>
                  <a:pt x="10047" y="49953"/>
                  <a:pt x="10914" y="49938"/>
                  <a:pt x="11780" y="49908"/>
                </a:cubicBezTo>
                <a:cubicBezTo>
                  <a:pt x="12646" y="49938"/>
                  <a:pt x="13512" y="49953"/>
                  <a:pt x="14379" y="49953"/>
                </a:cubicBezTo>
                <a:cubicBezTo>
                  <a:pt x="15532" y="49953"/>
                  <a:pt x="16684" y="49927"/>
                  <a:pt x="17835" y="49873"/>
                </a:cubicBezTo>
                <a:cubicBezTo>
                  <a:pt x="18426" y="49846"/>
                  <a:pt x="19063" y="49795"/>
                  <a:pt x="19517" y="49416"/>
                </a:cubicBezTo>
                <a:cubicBezTo>
                  <a:pt x="20161" y="48879"/>
                  <a:pt x="20191" y="47919"/>
                  <a:pt x="20171" y="47081"/>
                </a:cubicBezTo>
                <a:cubicBezTo>
                  <a:pt x="19946" y="38247"/>
                  <a:pt x="19721" y="29413"/>
                  <a:pt x="19497" y="20578"/>
                </a:cubicBezTo>
                <a:cubicBezTo>
                  <a:pt x="20305" y="20446"/>
                  <a:pt x="21108" y="20290"/>
                  <a:pt x="21902" y="20105"/>
                </a:cubicBezTo>
                <a:cubicBezTo>
                  <a:pt x="22436" y="19980"/>
                  <a:pt x="23020" y="19809"/>
                  <a:pt x="23278" y="19409"/>
                </a:cubicBezTo>
                <a:cubicBezTo>
                  <a:pt x="23560" y="18976"/>
                  <a:pt x="23352" y="18449"/>
                  <a:pt x="23138" y="17992"/>
                </a:cubicBezTo>
                <a:cubicBezTo>
                  <a:pt x="20216" y="11748"/>
                  <a:pt x="16103" y="5776"/>
                  <a:pt x="119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5" name="Google Shape;1185;p42"/>
          <p:cNvSpPr/>
          <p:nvPr/>
        </p:nvSpPr>
        <p:spPr>
          <a:xfrm>
            <a:off x="5618748" y="3364212"/>
            <a:ext cx="1219937" cy="2044377"/>
          </a:xfrm>
          <a:custGeom>
            <a:avLst/>
            <a:gdLst/>
            <a:ahLst/>
            <a:cxnLst/>
            <a:rect l="l" t="t" r="r" b="b"/>
            <a:pathLst>
              <a:path w="23560" h="39482" extrusionOk="0">
                <a:moveTo>
                  <a:pt x="11734" y="0"/>
                </a:moveTo>
                <a:cubicBezTo>
                  <a:pt x="11581" y="0"/>
                  <a:pt x="11439" y="73"/>
                  <a:pt x="11351" y="197"/>
                </a:cubicBezTo>
                <a:cubicBezTo>
                  <a:pt x="7273" y="5911"/>
                  <a:pt x="3311" y="11819"/>
                  <a:pt x="422" y="17992"/>
                </a:cubicBezTo>
                <a:cubicBezTo>
                  <a:pt x="208" y="18450"/>
                  <a:pt x="1" y="18977"/>
                  <a:pt x="282" y="19409"/>
                </a:cubicBezTo>
                <a:cubicBezTo>
                  <a:pt x="541" y="19809"/>
                  <a:pt x="1124" y="19980"/>
                  <a:pt x="1658" y="20105"/>
                </a:cubicBezTo>
                <a:cubicBezTo>
                  <a:pt x="2321" y="20260"/>
                  <a:pt x="2991" y="20395"/>
                  <a:pt x="3665" y="20511"/>
                </a:cubicBezTo>
                <a:cubicBezTo>
                  <a:pt x="3894" y="20551"/>
                  <a:pt x="4060" y="20752"/>
                  <a:pt x="4054" y="20984"/>
                </a:cubicBezTo>
                <a:cubicBezTo>
                  <a:pt x="3833" y="29683"/>
                  <a:pt x="3612" y="27910"/>
                  <a:pt x="3390" y="36609"/>
                </a:cubicBezTo>
                <a:cubicBezTo>
                  <a:pt x="3369" y="37447"/>
                  <a:pt x="3400" y="38407"/>
                  <a:pt x="4043" y="38944"/>
                </a:cubicBezTo>
                <a:cubicBezTo>
                  <a:pt x="4498" y="39323"/>
                  <a:pt x="5134" y="39374"/>
                  <a:pt x="5725" y="39401"/>
                </a:cubicBezTo>
                <a:cubicBezTo>
                  <a:pt x="6877" y="39455"/>
                  <a:pt x="8029" y="39481"/>
                  <a:pt x="9181" y="39481"/>
                </a:cubicBezTo>
                <a:cubicBezTo>
                  <a:pt x="10048" y="39481"/>
                  <a:pt x="10915" y="39466"/>
                  <a:pt x="11781" y="39436"/>
                </a:cubicBezTo>
                <a:cubicBezTo>
                  <a:pt x="12647" y="39466"/>
                  <a:pt x="13513" y="39481"/>
                  <a:pt x="14380" y="39481"/>
                </a:cubicBezTo>
                <a:cubicBezTo>
                  <a:pt x="15532" y="39481"/>
                  <a:pt x="16684" y="39455"/>
                  <a:pt x="17835" y="39401"/>
                </a:cubicBezTo>
                <a:cubicBezTo>
                  <a:pt x="18426" y="39374"/>
                  <a:pt x="19063" y="39323"/>
                  <a:pt x="19518" y="38944"/>
                </a:cubicBezTo>
                <a:cubicBezTo>
                  <a:pt x="20162" y="38407"/>
                  <a:pt x="20192" y="37447"/>
                  <a:pt x="20171" y="36609"/>
                </a:cubicBezTo>
                <a:cubicBezTo>
                  <a:pt x="19950" y="27910"/>
                  <a:pt x="19729" y="29683"/>
                  <a:pt x="19507" y="20984"/>
                </a:cubicBezTo>
                <a:cubicBezTo>
                  <a:pt x="19502" y="20752"/>
                  <a:pt x="19667" y="20551"/>
                  <a:pt x="19896" y="20511"/>
                </a:cubicBezTo>
                <a:cubicBezTo>
                  <a:pt x="20570" y="20395"/>
                  <a:pt x="21239" y="20260"/>
                  <a:pt x="21902" y="20105"/>
                </a:cubicBezTo>
                <a:cubicBezTo>
                  <a:pt x="22437" y="19980"/>
                  <a:pt x="23019" y="19809"/>
                  <a:pt x="23279" y="19409"/>
                </a:cubicBezTo>
                <a:cubicBezTo>
                  <a:pt x="23560" y="18977"/>
                  <a:pt x="23353" y="18450"/>
                  <a:pt x="23139" y="17992"/>
                </a:cubicBezTo>
                <a:cubicBezTo>
                  <a:pt x="20250" y="11819"/>
                  <a:pt x="16196" y="5911"/>
                  <a:pt x="12115" y="197"/>
                </a:cubicBezTo>
                <a:cubicBezTo>
                  <a:pt x="12027" y="73"/>
                  <a:pt x="11885" y="0"/>
                  <a:pt x="117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6" name="Google Shape;1186;p42"/>
          <p:cNvSpPr/>
          <p:nvPr/>
        </p:nvSpPr>
        <p:spPr>
          <a:xfrm>
            <a:off x="6978120" y="2821968"/>
            <a:ext cx="1219937" cy="2586619"/>
          </a:xfrm>
          <a:custGeom>
            <a:avLst/>
            <a:gdLst/>
            <a:ahLst/>
            <a:cxnLst/>
            <a:rect l="l" t="t" r="r" b="b"/>
            <a:pathLst>
              <a:path w="23560" h="49954" extrusionOk="0">
                <a:moveTo>
                  <a:pt x="11491" y="0"/>
                </a:moveTo>
                <a:cubicBezTo>
                  <a:pt x="7364" y="5776"/>
                  <a:pt x="3344" y="11749"/>
                  <a:pt x="422" y="17992"/>
                </a:cubicBezTo>
                <a:cubicBezTo>
                  <a:pt x="208" y="18449"/>
                  <a:pt x="1" y="18976"/>
                  <a:pt x="281" y="19410"/>
                </a:cubicBezTo>
                <a:cubicBezTo>
                  <a:pt x="541" y="19810"/>
                  <a:pt x="1124" y="19980"/>
                  <a:pt x="1658" y="20105"/>
                </a:cubicBezTo>
                <a:cubicBezTo>
                  <a:pt x="2451" y="20290"/>
                  <a:pt x="3255" y="20446"/>
                  <a:pt x="4064" y="20578"/>
                </a:cubicBezTo>
                <a:cubicBezTo>
                  <a:pt x="3839" y="29414"/>
                  <a:pt x="3615" y="38248"/>
                  <a:pt x="3390" y="47082"/>
                </a:cubicBezTo>
                <a:cubicBezTo>
                  <a:pt x="3368" y="47919"/>
                  <a:pt x="3400" y="48880"/>
                  <a:pt x="4042" y="49416"/>
                </a:cubicBezTo>
                <a:cubicBezTo>
                  <a:pt x="4498" y="49796"/>
                  <a:pt x="5134" y="49847"/>
                  <a:pt x="5726" y="49873"/>
                </a:cubicBezTo>
                <a:cubicBezTo>
                  <a:pt x="6879" y="49927"/>
                  <a:pt x="8033" y="49953"/>
                  <a:pt x="9187" y="49953"/>
                </a:cubicBezTo>
                <a:cubicBezTo>
                  <a:pt x="10051" y="49953"/>
                  <a:pt x="10916" y="49938"/>
                  <a:pt x="11780" y="49908"/>
                </a:cubicBezTo>
                <a:cubicBezTo>
                  <a:pt x="12644" y="49938"/>
                  <a:pt x="13508" y="49953"/>
                  <a:pt x="14373" y="49953"/>
                </a:cubicBezTo>
                <a:cubicBezTo>
                  <a:pt x="15527" y="49953"/>
                  <a:pt x="16682" y="49927"/>
                  <a:pt x="17835" y="49873"/>
                </a:cubicBezTo>
                <a:cubicBezTo>
                  <a:pt x="18426" y="49847"/>
                  <a:pt x="19063" y="49796"/>
                  <a:pt x="19517" y="49416"/>
                </a:cubicBezTo>
                <a:cubicBezTo>
                  <a:pt x="20161" y="48879"/>
                  <a:pt x="20192" y="47919"/>
                  <a:pt x="20171" y="47082"/>
                </a:cubicBezTo>
                <a:cubicBezTo>
                  <a:pt x="19946" y="38248"/>
                  <a:pt x="19722" y="29414"/>
                  <a:pt x="19497" y="20578"/>
                </a:cubicBezTo>
                <a:cubicBezTo>
                  <a:pt x="20306" y="20446"/>
                  <a:pt x="21109" y="20290"/>
                  <a:pt x="21902" y="20105"/>
                </a:cubicBezTo>
                <a:cubicBezTo>
                  <a:pt x="22436" y="19980"/>
                  <a:pt x="23019" y="19809"/>
                  <a:pt x="23279" y="19410"/>
                </a:cubicBezTo>
                <a:cubicBezTo>
                  <a:pt x="23560" y="18976"/>
                  <a:pt x="23353" y="18449"/>
                  <a:pt x="23138" y="17992"/>
                </a:cubicBezTo>
                <a:cubicBezTo>
                  <a:pt x="20217" y="11748"/>
                  <a:pt x="16103" y="5776"/>
                  <a:pt x="119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7" name="Google Shape;1187;p42"/>
          <p:cNvSpPr txBox="1"/>
          <p:nvPr/>
        </p:nvSpPr>
        <p:spPr>
          <a:xfrm>
            <a:off x="6474680" y="5511689"/>
            <a:ext cx="7128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935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29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1188" name="Google Shape;1188;p42"/>
          <p:cNvSpPr txBox="1"/>
          <p:nvPr/>
        </p:nvSpPr>
        <p:spPr>
          <a:xfrm>
            <a:off x="4261961" y="5511689"/>
            <a:ext cx="7128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935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29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189" name="Google Shape;1189;p42"/>
          <p:cNvSpPr txBox="1"/>
          <p:nvPr/>
        </p:nvSpPr>
        <p:spPr>
          <a:xfrm>
            <a:off x="5067105" y="5511689"/>
            <a:ext cx="7128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935" b="1" kern="0">
                <a:solidFill>
                  <a:srgbClr val="00A8C3"/>
                </a:solidFill>
                <a:cs typeface="+mn-ea"/>
                <a:sym typeface="+mn-lt"/>
              </a:rPr>
              <a:t>B</a:t>
            </a:r>
            <a:endParaRPr sz="29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190" name="Google Shape;1190;p42"/>
          <p:cNvSpPr txBox="1"/>
          <p:nvPr/>
        </p:nvSpPr>
        <p:spPr>
          <a:xfrm>
            <a:off x="5819635" y="5511689"/>
            <a:ext cx="7128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935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29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191" name="Google Shape;1191;p42"/>
          <p:cNvSpPr txBox="1"/>
          <p:nvPr/>
        </p:nvSpPr>
        <p:spPr>
          <a:xfrm>
            <a:off x="7231641" y="5511689"/>
            <a:ext cx="7128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935" b="1" kern="0">
                <a:solidFill>
                  <a:srgbClr val="FFD150"/>
                </a:solidFill>
                <a:cs typeface="+mn-ea"/>
                <a:sym typeface="+mn-lt"/>
              </a:rPr>
              <a:t>E</a:t>
            </a:r>
            <a:endParaRPr sz="2935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1192" name="Google Shape;1192;p42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193" name="Google Shape;1193;p42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94" name="Google Shape;1194;p42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95" name="Google Shape;1195;p42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196" name="Google Shape;1196;p42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197" name="Google Shape;1197;p42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198" name="Google Shape;1198;p42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99" name="Google Shape;1199;p42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BBD651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1200" name="Google Shape;1200;p42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1" name="Google Shape;1201;p42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7" name="Google Shape;1207;p43"/>
          <p:cNvSpPr/>
          <p:nvPr/>
        </p:nvSpPr>
        <p:spPr>
          <a:xfrm>
            <a:off x="2029018" y="1955907"/>
            <a:ext cx="3702956" cy="1020837"/>
          </a:xfrm>
          <a:custGeom>
            <a:avLst/>
            <a:gdLst/>
            <a:ahLst/>
            <a:cxnLst/>
            <a:rect l="l" t="t" r="r" b="b"/>
            <a:pathLst>
              <a:path w="48955" h="13496" extrusionOk="0">
                <a:moveTo>
                  <a:pt x="48955" y="6748"/>
                </a:moveTo>
                <a:lnTo>
                  <a:pt x="37269" y="1"/>
                </a:lnTo>
                <a:lnTo>
                  <a:pt x="37269" y="2121"/>
                </a:lnTo>
                <a:lnTo>
                  <a:pt x="0" y="2121"/>
                </a:lnTo>
                <a:lnTo>
                  <a:pt x="0" y="11375"/>
                </a:lnTo>
                <a:lnTo>
                  <a:pt x="37269" y="11375"/>
                </a:lnTo>
                <a:lnTo>
                  <a:pt x="37269" y="134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08" name="Google Shape;1208;p43"/>
          <p:cNvSpPr/>
          <p:nvPr/>
        </p:nvSpPr>
        <p:spPr>
          <a:xfrm>
            <a:off x="1550301" y="1498600"/>
            <a:ext cx="1335500" cy="1317800"/>
          </a:xfrm>
          <a:custGeom>
            <a:avLst/>
            <a:gdLst/>
            <a:ahLst/>
            <a:cxnLst/>
            <a:rect l="l" t="t" r="r" b="b"/>
            <a:pathLst>
              <a:path w="17656" h="17422" extrusionOk="0">
                <a:moveTo>
                  <a:pt x="11286" y="1"/>
                </a:moveTo>
                <a:cubicBezTo>
                  <a:pt x="6250" y="2227"/>
                  <a:pt x="5036" y="8482"/>
                  <a:pt x="1" y="10707"/>
                </a:cubicBezTo>
                <a:cubicBezTo>
                  <a:pt x="2124" y="12946"/>
                  <a:pt x="4247" y="15184"/>
                  <a:pt x="6370" y="17421"/>
                </a:cubicBezTo>
                <a:cubicBezTo>
                  <a:pt x="11406" y="15196"/>
                  <a:pt x="12620" y="8941"/>
                  <a:pt x="17656" y="6715"/>
                </a:cubicBezTo>
                <a:cubicBezTo>
                  <a:pt x="15533" y="4477"/>
                  <a:pt x="13409" y="2238"/>
                  <a:pt x="112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09" name="Google Shape;1209;p43"/>
          <p:cNvSpPr/>
          <p:nvPr/>
        </p:nvSpPr>
        <p:spPr>
          <a:xfrm>
            <a:off x="1550301" y="1498600"/>
            <a:ext cx="1335500" cy="1317800"/>
          </a:xfrm>
          <a:custGeom>
            <a:avLst/>
            <a:gdLst/>
            <a:ahLst/>
            <a:cxnLst/>
            <a:rect l="l" t="t" r="r" b="b"/>
            <a:pathLst>
              <a:path w="17656" h="17422" extrusionOk="0">
                <a:moveTo>
                  <a:pt x="17656" y="6715"/>
                </a:moveTo>
                <a:cubicBezTo>
                  <a:pt x="12620" y="8941"/>
                  <a:pt x="11406" y="15196"/>
                  <a:pt x="6370" y="17421"/>
                </a:cubicBezTo>
                <a:cubicBezTo>
                  <a:pt x="4247" y="15184"/>
                  <a:pt x="2124" y="12946"/>
                  <a:pt x="1" y="10707"/>
                </a:cubicBezTo>
                <a:cubicBezTo>
                  <a:pt x="5036" y="8482"/>
                  <a:pt x="6250" y="2227"/>
                  <a:pt x="11286" y="1"/>
                </a:cubicBezTo>
                <a:cubicBezTo>
                  <a:pt x="13409" y="2238"/>
                  <a:pt x="15533" y="4477"/>
                  <a:pt x="17656" y="6715"/>
                </a:cubicBez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0" name="Google Shape;1210;p43"/>
          <p:cNvSpPr/>
          <p:nvPr/>
        </p:nvSpPr>
        <p:spPr>
          <a:xfrm>
            <a:off x="2029018" y="2984130"/>
            <a:ext cx="3702956" cy="1020761"/>
          </a:xfrm>
          <a:custGeom>
            <a:avLst/>
            <a:gdLst/>
            <a:ahLst/>
            <a:cxnLst/>
            <a:rect l="l" t="t" r="r" b="b"/>
            <a:pathLst>
              <a:path w="48955" h="13495" extrusionOk="0">
                <a:moveTo>
                  <a:pt x="48955" y="6748"/>
                </a:moveTo>
                <a:lnTo>
                  <a:pt x="37269" y="1"/>
                </a:lnTo>
                <a:lnTo>
                  <a:pt x="37269" y="2121"/>
                </a:lnTo>
                <a:lnTo>
                  <a:pt x="0" y="2121"/>
                </a:lnTo>
                <a:lnTo>
                  <a:pt x="0" y="11375"/>
                </a:lnTo>
                <a:lnTo>
                  <a:pt x="37269" y="11375"/>
                </a:lnTo>
                <a:lnTo>
                  <a:pt x="37269" y="13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1" name="Google Shape;1211;p43"/>
          <p:cNvSpPr/>
          <p:nvPr/>
        </p:nvSpPr>
        <p:spPr>
          <a:xfrm>
            <a:off x="1550301" y="2526747"/>
            <a:ext cx="1335500" cy="1317876"/>
          </a:xfrm>
          <a:custGeom>
            <a:avLst/>
            <a:gdLst/>
            <a:ahLst/>
            <a:cxnLst/>
            <a:rect l="l" t="t" r="r" b="b"/>
            <a:pathLst>
              <a:path w="17656" h="17423" extrusionOk="0">
                <a:moveTo>
                  <a:pt x="17656" y="6715"/>
                </a:moveTo>
                <a:cubicBezTo>
                  <a:pt x="12620" y="8941"/>
                  <a:pt x="11406" y="15196"/>
                  <a:pt x="6370" y="17422"/>
                </a:cubicBezTo>
                <a:cubicBezTo>
                  <a:pt x="4247" y="15184"/>
                  <a:pt x="2124" y="12946"/>
                  <a:pt x="1" y="10708"/>
                </a:cubicBezTo>
                <a:cubicBezTo>
                  <a:pt x="5036" y="8482"/>
                  <a:pt x="6250" y="2227"/>
                  <a:pt x="11286" y="1"/>
                </a:cubicBezTo>
                <a:cubicBezTo>
                  <a:pt x="13409" y="2239"/>
                  <a:pt x="15533" y="4477"/>
                  <a:pt x="17656" y="67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2" name="Google Shape;1212;p43"/>
          <p:cNvSpPr/>
          <p:nvPr/>
        </p:nvSpPr>
        <p:spPr>
          <a:xfrm>
            <a:off x="1550301" y="2526747"/>
            <a:ext cx="1335500" cy="1317876"/>
          </a:xfrm>
          <a:custGeom>
            <a:avLst/>
            <a:gdLst/>
            <a:ahLst/>
            <a:cxnLst/>
            <a:rect l="l" t="t" r="r" b="b"/>
            <a:pathLst>
              <a:path w="17656" h="17423" extrusionOk="0">
                <a:moveTo>
                  <a:pt x="17656" y="6715"/>
                </a:moveTo>
                <a:cubicBezTo>
                  <a:pt x="12620" y="8941"/>
                  <a:pt x="11406" y="15196"/>
                  <a:pt x="6370" y="17422"/>
                </a:cubicBezTo>
                <a:cubicBezTo>
                  <a:pt x="4247" y="15184"/>
                  <a:pt x="2124" y="12946"/>
                  <a:pt x="1" y="10708"/>
                </a:cubicBezTo>
                <a:cubicBezTo>
                  <a:pt x="5036" y="8482"/>
                  <a:pt x="6250" y="2227"/>
                  <a:pt x="11286" y="1"/>
                </a:cubicBezTo>
                <a:cubicBezTo>
                  <a:pt x="13409" y="2239"/>
                  <a:pt x="15533" y="4477"/>
                  <a:pt x="17656" y="6715"/>
                </a:cubicBez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3" name="Google Shape;1213;p43"/>
          <p:cNvSpPr/>
          <p:nvPr/>
        </p:nvSpPr>
        <p:spPr>
          <a:xfrm>
            <a:off x="2029018" y="4012351"/>
            <a:ext cx="3702956" cy="1020687"/>
          </a:xfrm>
          <a:custGeom>
            <a:avLst/>
            <a:gdLst/>
            <a:ahLst/>
            <a:cxnLst/>
            <a:rect l="l" t="t" r="r" b="b"/>
            <a:pathLst>
              <a:path w="48955" h="13494" extrusionOk="0">
                <a:moveTo>
                  <a:pt x="48955" y="6747"/>
                </a:moveTo>
                <a:lnTo>
                  <a:pt x="37269" y="1"/>
                </a:lnTo>
                <a:lnTo>
                  <a:pt x="37269" y="2120"/>
                </a:lnTo>
                <a:lnTo>
                  <a:pt x="0" y="2120"/>
                </a:lnTo>
                <a:lnTo>
                  <a:pt x="0" y="11374"/>
                </a:lnTo>
                <a:lnTo>
                  <a:pt x="37269" y="11374"/>
                </a:lnTo>
                <a:lnTo>
                  <a:pt x="37269" y="134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4" name="Google Shape;1214;p43"/>
          <p:cNvSpPr/>
          <p:nvPr/>
        </p:nvSpPr>
        <p:spPr>
          <a:xfrm>
            <a:off x="1550301" y="3554894"/>
            <a:ext cx="1335500" cy="1317876"/>
          </a:xfrm>
          <a:custGeom>
            <a:avLst/>
            <a:gdLst/>
            <a:ahLst/>
            <a:cxnLst/>
            <a:rect l="l" t="t" r="r" b="b"/>
            <a:pathLst>
              <a:path w="17656" h="17423" extrusionOk="0">
                <a:moveTo>
                  <a:pt x="17656" y="6716"/>
                </a:moveTo>
                <a:cubicBezTo>
                  <a:pt x="12620" y="8942"/>
                  <a:pt x="11406" y="15196"/>
                  <a:pt x="6370" y="17422"/>
                </a:cubicBezTo>
                <a:cubicBezTo>
                  <a:pt x="4247" y="15185"/>
                  <a:pt x="2124" y="12946"/>
                  <a:pt x="1" y="10708"/>
                </a:cubicBezTo>
                <a:cubicBezTo>
                  <a:pt x="5036" y="8482"/>
                  <a:pt x="6250" y="2228"/>
                  <a:pt x="11286" y="1"/>
                </a:cubicBezTo>
                <a:cubicBezTo>
                  <a:pt x="13409" y="2239"/>
                  <a:pt x="15533" y="4477"/>
                  <a:pt x="17656" y="67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5" name="Google Shape;1215;p43"/>
          <p:cNvSpPr/>
          <p:nvPr/>
        </p:nvSpPr>
        <p:spPr>
          <a:xfrm>
            <a:off x="1550301" y="3554894"/>
            <a:ext cx="1335500" cy="1317876"/>
          </a:xfrm>
          <a:custGeom>
            <a:avLst/>
            <a:gdLst/>
            <a:ahLst/>
            <a:cxnLst/>
            <a:rect l="l" t="t" r="r" b="b"/>
            <a:pathLst>
              <a:path w="17656" h="17423" extrusionOk="0">
                <a:moveTo>
                  <a:pt x="17656" y="6716"/>
                </a:moveTo>
                <a:cubicBezTo>
                  <a:pt x="12620" y="8942"/>
                  <a:pt x="11406" y="15196"/>
                  <a:pt x="6370" y="17422"/>
                </a:cubicBezTo>
                <a:cubicBezTo>
                  <a:pt x="4247" y="15185"/>
                  <a:pt x="2124" y="12946"/>
                  <a:pt x="1" y="10708"/>
                </a:cubicBezTo>
                <a:cubicBezTo>
                  <a:pt x="5036" y="8482"/>
                  <a:pt x="6250" y="2228"/>
                  <a:pt x="11286" y="1"/>
                </a:cubicBezTo>
                <a:cubicBezTo>
                  <a:pt x="13409" y="2239"/>
                  <a:pt x="15533" y="4477"/>
                  <a:pt x="17656" y="6716"/>
                </a:cubicBez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6" name="Google Shape;1216;p43"/>
          <p:cNvSpPr/>
          <p:nvPr/>
        </p:nvSpPr>
        <p:spPr>
          <a:xfrm>
            <a:off x="2029018" y="5040498"/>
            <a:ext cx="3702956" cy="1020761"/>
          </a:xfrm>
          <a:custGeom>
            <a:avLst/>
            <a:gdLst/>
            <a:ahLst/>
            <a:cxnLst/>
            <a:rect l="l" t="t" r="r" b="b"/>
            <a:pathLst>
              <a:path w="48955" h="13495" extrusionOk="0">
                <a:moveTo>
                  <a:pt x="48955" y="6748"/>
                </a:moveTo>
                <a:lnTo>
                  <a:pt x="37269" y="1"/>
                </a:lnTo>
                <a:lnTo>
                  <a:pt x="37269" y="2120"/>
                </a:lnTo>
                <a:lnTo>
                  <a:pt x="0" y="2120"/>
                </a:lnTo>
                <a:lnTo>
                  <a:pt x="0" y="11375"/>
                </a:lnTo>
                <a:lnTo>
                  <a:pt x="37269" y="11375"/>
                </a:lnTo>
                <a:lnTo>
                  <a:pt x="37269" y="134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7" name="Google Shape;1217;p43"/>
          <p:cNvSpPr/>
          <p:nvPr/>
        </p:nvSpPr>
        <p:spPr>
          <a:xfrm>
            <a:off x="1550301" y="4583115"/>
            <a:ext cx="1335500" cy="1317800"/>
          </a:xfrm>
          <a:custGeom>
            <a:avLst/>
            <a:gdLst/>
            <a:ahLst/>
            <a:cxnLst/>
            <a:rect l="l" t="t" r="r" b="b"/>
            <a:pathLst>
              <a:path w="17656" h="17422" extrusionOk="0">
                <a:moveTo>
                  <a:pt x="17656" y="6715"/>
                </a:moveTo>
                <a:cubicBezTo>
                  <a:pt x="12620" y="8941"/>
                  <a:pt x="11406" y="15195"/>
                  <a:pt x="6370" y="17422"/>
                </a:cubicBezTo>
                <a:cubicBezTo>
                  <a:pt x="4247" y="15184"/>
                  <a:pt x="2124" y="12946"/>
                  <a:pt x="1" y="10707"/>
                </a:cubicBezTo>
                <a:cubicBezTo>
                  <a:pt x="5036" y="8481"/>
                  <a:pt x="6250" y="2227"/>
                  <a:pt x="11286" y="1"/>
                </a:cubicBezTo>
                <a:cubicBezTo>
                  <a:pt x="13409" y="2238"/>
                  <a:pt x="15533" y="4477"/>
                  <a:pt x="17656" y="67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8" name="Google Shape;1218;p43"/>
          <p:cNvSpPr/>
          <p:nvPr/>
        </p:nvSpPr>
        <p:spPr>
          <a:xfrm>
            <a:off x="1550301" y="4583115"/>
            <a:ext cx="1335500" cy="1317800"/>
          </a:xfrm>
          <a:custGeom>
            <a:avLst/>
            <a:gdLst/>
            <a:ahLst/>
            <a:cxnLst/>
            <a:rect l="l" t="t" r="r" b="b"/>
            <a:pathLst>
              <a:path w="17656" h="17422" extrusionOk="0">
                <a:moveTo>
                  <a:pt x="17656" y="6715"/>
                </a:moveTo>
                <a:cubicBezTo>
                  <a:pt x="12620" y="8941"/>
                  <a:pt x="11406" y="15195"/>
                  <a:pt x="6370" y="17422"/>
                </a:cubicBezTo>
                <a:cubicBezTo>
                  <a:pt x="4247" y="15184"/>
                  <a:pt x="2124" y="12946"/>
                  <a:pt x="1" y="10707"/>
                </a:cubicBezTo>
                <a:cubicBezTo>
                  <a:pt x="5036" y="8481"/>
                  <a:pt x="6250" y="2227"/>
                  <a:pt x="11286" y="1"/>
                </a:cubicBezTo>
                <a:cubicBezTo>
                  <a:pt x="13409" y="2238"/>
                  <a:pt x="15533" y="4477"/>
                  <a:pt x="17656" y="6715"/>
                </a:cubicBez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9" name="Google Shape;1219;p43"/>
          <p:cNvSpPr txBox="1"/>
          <p:nvPr/>
        </p:nvSpPr>
        <p:spPr>
          <a:xfrm>
            <a:off x="7266704" y="2119343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220" name="Google Shape;1220;p43"/>
          <p:cNvSpPr txBox="1"/>
          <p:nvPr/>
        </p:nvSpPr>
        <p:spPr>
          <a:xfrm>
            <a:off x="7266704" y="3123599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1" name="Google Shape;1221;p43"/>
          <p:cNvSpPr txBox="1"/>
          <p:nvPr/>
        </p:nvSpPr>
        <p:spPr>
          <a:xfrm>
            <a:off x="7266704" y="415291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2" name="Google Shape;1222;p43"/>
          <p:cNvSpPr txBox="1">
            <a:spLocks noGrp="1"/>
          </p:cNvSpPr>
          <p:nvPr>
            <p:ph type="body" idx="4294967295"/>
          </p:nvPr>
        </p:nvSpPr>
        <p:spPr>
          <a:xfrm>
            <a:off x="7266704" y="5156867"/>
            <a:ext cx="34268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3" name="Google Shape;1223;p43"/>
          <p:cNvSpPr txBox="1"/>
          <p:nvPr/>
        </p:nvSpPr>
        <p:spPr>
          <a:xfrm>
            <a:off x="6116108" y="514815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D150"/>
                </a:solidFill>
                <a:cs typeface="+mn-ea"/>
                <a:sym typeface="+mn-lt"/>
              </a:rPr>
              <a:t>D</a:t>
            </a:r>
            <a:endParaRPr sz="4000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1224" name="Google Shape;1224;p43"/>
          <p:cNvSpPr txBox="1"/>
          <p:nvPr/>
        </p:nvSpPr>
        <p:spPr>
          <a:xfrm>
            <a:off x="6116108" y="3112793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00B38E"/>
                </a:solidFill>
                <a:cs typeface="+mn-ea"/>
                <a:sym typeface="+mn-lt"/>
              </a:rPr>
              <a:t>B</a:t>
            </a:r>
            <a:endParaRPr sz="40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225" name="Google Shape;1225;p43"/>
          <p:cNvSpPr txBox="1"/>
          <p:nvPr/>
        </p:nvSpPr>
        <p:spPr>
          <a:xfrm>
            <a:off x="6116108" y="207996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00A8C3"/>
                </a:solidFill>
                <a:cs typeface="+mn-ea"/>
                <a:sym typeface="+mn-lt"/>
              </a:rPr>
              <a:t>A</a:t>
            </a:r>
            <a:endParaRPr sz="40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226" name="Google Shape;1226;p43"/>
          <p:cNvSpPr txBox="1"/>
          <p:nvPr/>
        </p:nvSpPr>
        <p:spPr>
          <a:xfrm>
            <a:off x="6116108" y="411931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BBD651"/>
                </a:solidFill>
                <a:cs typeface="+mn-ea"/>
                <a:sym typeface="+mn-lt"/>
              </a:rPr>
              <a:t>C</a:t>
            </a:r>
            <a:endParaRPr sz="40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grpSp>
        <p:nvGrpSpPr>
          <p:cNvPr id="1227" name="Google Shape;1227;p43"/>
          <p:cNvGrpSpPr/>
          <p:nvPr/>
        </p:nvGrpSpPr>
        <p:grpSpPr>
          <a:xfrm>
            <a:off x="3647747" y="3262406"/>
            <a:ext cx="465511" cy="464289"/>
            <a:chOff x="4629125" y="3235150"/>
            <a:chExt cx="295375" cy="294600"/>
          </a:xfrm>
        </p:grpSpPr>
        <p:sp>
          <p:nvSpPr>
            <p:cNvPr id="1228" name="Google Shape;1228;p43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3" name="Google Shape;1233;p43"/>
          <p:cNvGrpSpPr/>
          <p:nvPr/>
        </p:nvGrpSpPr>
        <p:grpSpPr>
          <a:xfrm>
            <a:off x="3647106" y="4288487"/>
            <a:ext cx="466772" cy="468427"/>
            <a:chOff x="4991425" y="3234750"/>
            <a:chExt cx="296175" cy="297225"/>
          </a:xfrm>
        </p:grpSpPr>
        <p:sp>
          <p:nvSpPr>
            <p:cNvPr id="1234" name="Google Shape;1234;p43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0" name="Google Shape;1240;p43"/>
          <p:cNvGrpSpPr/>
          <p:nvPr/>
        </p:nvGrpSpPr>
        <p:grpSpPr>
          <a:xfrm>
            <a:off x="3647106" y="5356805"/>
            <a:ext cx="466772" cy="410903"/>
            <a:chOff x="4991425" y="3617150"/>
            <a:chExt cx="296175" cy="260725"/>
          </a:xfrm>
        </p:grpSpPr>
        <p:sp>
          <p:nvSpPr>
            <p:cNvPr id="1241" name="Google Shape;1241;p43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8" name="Google Shape;1248;p43"/>
          <p:cNvGrpSpPr/>
          <p:nvPr/>
        </p:nvGrpSpPr>
        <p:grpSpPr>
          <a:xfrm>
            <a:off x="3647113" y="2233555"/>
            <a:ext cx="466772" cy="465511"/>
            <a:chOff x="2037825" y="3981825"/>
            <a:chExt cx="296175" cy="295375"/>
          </a:xfrm>
        </p:grpSpPr>
        <p:sp>
          <p:nvSpPr>
            <p:cNvPr id="1249" name="Google Shape;1249;p43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7" name="Google Shape;1257;p44"/>
          <p:cNvSpPr/>
          <p:nvPr/>
        </p:nvSpPr>
        <p:spPr>
          <a:xfrm>
            <a:off x="5661456" y="1498601"/>
            <a:ext cx="880384" cy="4562671"/>
          </a:xfrm>
          <a:custGeom>
            <a:avLst/>
            <a:gdLst/>
            <a:ahLst/>
            <a:cxnLst/>
            <a:rect l="l" t="t" r="r" b="b"/>
            <a:pathLst>
              <a:path w="17065" h="88441" extrusionOk="0">
                <a:moveTo>
                  <a:pt x="441" y="0"/>
                </a:moveTo>
                <a:cubicBezTo>
                  <a:pt x="330" y="0"/>
                  <a:pt x="220" y="47"/>
                  <a:pt x="142" y="137"/>
                </a:cubicBezTo>
                <a:cubicBezTo>
                  <a:pt x="0" y="302"/>
                  <a:pt x="19" y="551"/>
                  <a:pt x="183" y="693"/>
                </a:cubicBezTo>
                <a:lnTo>
                  <a:pt x="15961" y="14312"/>
                </a:lnTo>
                <a:cubicBezTo>
                  <a:pt x="16161" y="14485"/>
                  <a:pt x="16277" y="14737"/>
                  <a:pt x="16277" y="15002"/>
                </a:cubicBezTo>
                <a:cubicBezTo>
                  <a:pt x="16277" y="15267"/>
                  <a:pt x="16161" y="15519"/>
                  <a:pt x="15961" y="15692"/>
                </a:cubicBezTo>
                <a:lnTo>
                  <a:pt x="1328" y="28324"/>
                </a:lnTo>
                <a:cubicBezTo>
                  <a:pt x="954" y="28647"/>
                  <a:pt x="739" y="29116"/>
                  <a:pt x="739" y="29611"/>
                </a:cubicBezTo>
                <a:cubicBezTo>
                  <a:pt x="739" y="30105"/>
                  <a:pt x="954" y="30574"/>
                  <a:pt x="1328" y="30897"/>
                </a:cubicBezTo>
                <a:lnTo>
                  <a:pt x="15961" y="43530"/>
                </a:lnTo>
                <a:cubicBezTo>
                  <a:pt x="16161" y="43703"/>
                  <a:pt x="16277" y="43954"/>
                  <a:pt x="16277" y="44219"/>
                </a:cubicBezTo>
                <a:cubicBezTo>
                  <a:pt x="16277" y="44484"/>
                  <a:pt x="16161" y="44735"/>
                  <a:pt x="15961" y="44909"/>
                </a:cubicBezTo>
                <a:lnTo>
                  <a:pt x="1328" y="57541"/>
                </a:lnTo>
                <a:cubicBezTo>
                  <a:pt x="954" y="57865"/>
                  <a:pt x="739" y="58333"/>
                  <a:pt x="739" y="58827"/>
                </a:cubicBezTo>
                <a:cubicBezTo>
                  <a:pt x="739" y="59322"/>
                  <a:pt x="954" y="59791"/>
                  <a:pt x="1328" y="60115"/>
                </a:cubicBezTo>
                <a:lnTo>
                  <a:pt x="15961" y="72747"/>
                </a:lnTo>
                <a:cubicBezTo>
                  <a:pt x="16161" y="72921"/>
                  <a:pt x="16277" y="73171"/>
                  <a:pt x="16277" y="73437"/>
                </a:cubicBezTo>
                <a:cubicBezTo>
                  <a:pt x="16277" y="73702"/>
                  <a:pt x="16161" y="73953"/>
                  <a:pt x="15961" y="74127"/>
                </a:cubicBezTo>
                <a:lnTo>
                  <a:pt x="183" y="87748"/>
                </a:lnTo>
                <a:cubicBezTo>
                  <a:pt x="19" y="87890"/>
                  <a:pt x="0" y="88139"/>
                  <a:pt x="142" y="88303"/>
                </a:cubicBezTo>
                <a:cubicBezTo>
                  <a:pt x="221" y="88394"/>
                  <a:pt x="331" y="88440"/>
                  <a:pt x="441" y="88440"/>
                </a:cubicBezTo>
                <a:cubicBezTo>
                  <a:pt x="532" y="88440"/>
                  <a:pt x="624" y="88409"/>
                  <a:pt x="699" y="88345"/>
                </a:cubicBezTo>
                <a:lnTo>
                  <a:pt x="16477" y="74724"/>
                </a:lnTo>
                <a:cubicBezTo>
                  <a:pt x="16851" y="74400"/>
                  <a:pt x="17065" y="73932"/>
                  <a:pt x="17065" y="73437"/>
                </a:cubicBezTo>
                <a:cubicBezTo>
                  <a:pt x="17065" y="72942"/>
                  <a:pt x="16851" y="72474"/>
                  <a:pt x="16477" y="72150"/>
                </a:cubicBezTo>
                <a:lnTo>
                  <a:pt x="1843" y="59518"/>
                </a:lnTo>
                <a:cubicBezTo>
                  <a:pt x="1642" y="59344"/>
                  <a:pt x="1528" y="59093"/>
                  <a:pt x="1528" y="58827"/>
                </a:cubicBezTo>
                <a:cubicBezTo>
                  <a:pt x="1528" y="58562"/>
                  <a:pt x="1642" y="58312"/>
                  <a:pt x="1843" y="58138"/>
                </a:cubicBezTo>
                <a:lnTo>
                  <a:pt x="16477" y="45505"/>
                </a:lnTo>
                <a:cubicBezTo>
                  <a:pt x="16851" y="45183"/>
                  <a:pt x="17065" y="44713"/>
                  <a:pt x="17065" y="44219"/>
                </a:cubicBezTo>
                <a:cubicBezTo>
                  <a:pt x="17065" y="43725"/>
                  <a:pt x="16850" y="43255"/>
                  <a:pt x="16477" y="42933"/>
                </a:cubicBezTo>
                <a:lnTo>
                  <a:pt x="1843" y="30301"/>
                </a:lnTo>
                <a:cubicBezTo>
                  <a:pt x="1642" y="30128"/>
                  <a:pt x="1528" y="29876"/>
                  <a:pt x="1528" y="29611"/>
                </a:cubicBezTo>
                <a:cubicBezTo>
                  <a:pt x="1528" y="29346"/>
                  <a:pt x="1642" y="29095"/>
                  <a:pt x="1843" y="28922"/>
                </a:cubicBezTo>
                <a:lnTo>
                  <a:pt x="16477" y="16289"/>
                </a:lnTo>
                <a:cubicBezTo>
                  <a:pt x="16851" y="15966"/>
                  <a:pt x="17065" y="15497"/>
                  <a:pt x="17065" y="15003"/>
                </a:cubicBezTo>
                <a:cubicBezTo>
                  <a:pt x="17065" y="14508"/>
                  <a:pt x="16850" y="14039"/>
                  <a:pt x="16477" y="13716"/>
                </a:cubicBezTo>
                <a:lnTo>
                  <a:pt x="699" y="96"/>
                </a:lnTo>
                <a:cubicBezTo>
                  <a:pt x="624" y="32"/>
                  <a:pt x="532" y="0"/>
                  <a:pt x="44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7000">
                <a:schemeClr val="accent2"/>
              </a:gs>
              <a:gs pos="50000">
                <a:schemeClr val="accent3"/>
              </a:gs>
              <a:gs pos="7400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58" name="Google Shape;1258;p44"/>
          <p:cNvSpPr/>
          <p:nvPr/>
        </p:nvSpPr>
        <p:spPr>
          <a:xfrm>
            <a:off x="6350397" y="2505495"/>
            <a:ext cx="578788" cy="1037372"/>
          </a:xfrm>
          <a:custGeom>
            <a:avLst/>
            <a:gdLst/>
            <a:ahLst/>
            <a:cxnLst/>
            <a:rect l="l" t="t" r="r" b="b"/>
            <a:pathLst>
              <a:path w="11219" h="20108" extrusionOk="0">
                <a:moveTo>
                  <a:pt x="11218" y="0"/>
                </a:moveTo>
                <a:lnTo>
                  <a:pt x="479" y="9272"/>
                </a:lnTo>
                <a:cubicBezTo>
                  <a:pt x="1" y="9684"/>
                  <a:pt x="1" y="10425"/>
                  <a:pt x="479" y="10837"/>
                </a:cubicBezTo>
                <a:lnTo>
                  <a:pt x="11218" y="20107"/>
                </a:lnTo>
                <a:lnTo>
                  <a:pt x="11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59" name="Google Shape;1259;p44"/>
          <p:cNvSpPr/>
          <p:nvPr/>
        </p:nvSpPr>
        <p:spPr>
          <a:xfrm>
            <a:off x="7035210" y="2577928"/>
            <a:ext cx="1281031" cy="892507"/>
          </a:xfrm>
          <a:custGeom>
            <a:avLst/>
            <a:gdLst/>
            <a:ahLst/>
            <a:cxnLst/>
            <a:rect l="l" t="t" r="r" b="b"/>
            <a:pathLst>
              <a:path w="24831" h="17300" extrusionOk="0">
                <a:moveTo>
                  <a:pt x="1" y="0"/>
                </a:moveTo>
                <a:lnTo>
                  <a:pt x="1" y="17299"/>
                </a:lnTo>
                <a:lnTo>
                  <a:pt x="24816" y="17299"/>
                </a:lnTo>
                <a:cubicBezTo>
                  <a:pt x="24824" y="17299"/>
                  <a:pt x="24830" y="17293"/>
                  <a:pt x="24830" y="17286"/>
                </a:cubicBezTo>
                <a:lnTo>
                  <a:pt x="24830" y="15"/>
                </a:lnTo>
                <a:cubicBezTo>
                  <a:pt x="24830" y="6"/>
                  <a:pt x="24824" y="0"/>
                  <a:pt x="248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0" name="Google Shape;1260;p44"/>
          <p:cNvSpPr/>
          <p:nvPr/>
        </p:nvSpPr>
        <p:spPr>
          <a:xfrm>
            <a:off x="6929139" y="2505495"/>
            <a:ext cx="106120" cy="1037372"/>
          </a:xfrm>
          <a:custGeom>
            <a:avLst/>
            <a:gdLst/>
            <a:ahLst/>
            <a:cxnLst/>
            <a:rect l="l" t="t" r="r" b="b"/>
            <a:pathLst>
              <a:path w="2057" h="20108" extrusionOk="0">
                <a:moveTo>
                  <a:pt x="0" y="0"/>
                </a:moveTo>
                <a:lnTo>
                  <a:pt x="0" y="20107"/>
                </a:lnTo>
                <a:lnTo>
                  <a:pt x="2057" y="18703"/>
                </a:lnTo>
                <a:lnTo>
                  <a:pt x="2057" y="1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1" name="Google Shape;1261;p44"/>
          <p:cNvSpPr/>
          <p:nvPr/>
        </p:nvSpPr>
        <p:spPr>
          <a:xfrm>
            <a:off x="6350397" y="4015089"/>
            <a:ext cx="578788" cy="1037423"/>
          </a:xfrm>
          <a:custGeom>
            <a:avLst/>
            <a:gdLst/>
            <a:ahLst/>
            <a:cxnLst/>
            <a:rect l="l" t="t" r="r" b="b"/>
            <a:pathLst>
              <a:path w="11219" h="20109" extrusionOk="0">
                <a:moveTo>
                  <a:pt x="11218" y="1"/>
                </a:moveTo>
                <a:lnTo>
                  <a:pt x="479" y="9272"/>
                </a:lnTo>
                <a:cubicBezTo>
                  <a:pt x="1" y="9684"/>
                  <a:pt x="1" y="10425"/>
                  <a:pt x="479" y="10837"/>
                </a:cubicBezTo>
                <a:lnTo>
                  <a:pt x="11218" y="20108"/>
                </a:lnTo>
                <a:lnTo>
                  <a:pt x="112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2" name="Google Shape;1262;p44"/>
          <p:cNvSpPr/>
          <p:nvPr/>
        </p:nvSpPr>
        <p:spPr>
          <a:xfrm>
            <a:off x="7035210" y="4087521"/>
            <a:ext cx="1281031" cy="892507"/>
          </a:xfrm>
          <a:custGeom>
            <a:avLst/>
            <a:gdLst/>
            <a:ahLst/>
            <a:cxnLst/>
            <a:rect l="l" t="t" r="r" b="b"/>
            <a:pathLst>
              <a:path w="24831" h="17300" extrusionOk="0">
                <a:moveTo>
                  <a:pt x="1" y="0"/>
                </a:moveTo>
                <a:lnTo>
                  <a:pt x="1" y="17299"/>
                </a:lnTo>
                <a:lnTo>
                  <a:pt x="24816" y="17299"/>
                </a:lnTo>
                <a:cubicBezTo>
                  <a:pt x="24824" y="17299"/>
                  <a:pt x="24830" y="17293"/>
                  <a:pt x="24830" y="17286"/>
                </a:cubicBezTo>
                <a:lnTo>
                  <a:pt x="24830" y="15"/>
                </a:lnTo>
                <a:cubicBezTo>
                  <a:pt x="24830" y="7"/>
                  <a:pt x="24824" y="0"/>
                  <a:pt x="248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3" name="Google Shape;1263;p44"/>
          <p:cNvSpPr/>
          <p:nvPr/>
        </p:nvSpPr>
        <p:spPr>
          <a:xfrm>
            <a:off x="6929139" y="4015089"/>
            <a:ext cx="106120" cy="1037423"/>
          </a:xfrm>
          <a:custGeom>
            <a:avLst/>
            <a:gdLst/>
            <a:ahLst/>
            <a:cxnLst/>
            <a:rect l="l" t="t" r="r" b="b"/>
            <a:pathLst>
              <a:path w="2057" h="20109" extrusionOk="0">
                <a:moveTo>
                  <a:pt x="0" y="1"/>
                </a:moveTo>
                <a:lnTo>
                  <a:pt x="0" y="20108"/>
                </a:lnTo>
                <a:lnTo>
                  <a:pt x="2057" y="18703"/>
                </a:lnTo>
                <a:lnTo>
                  <a:pt x="2057" y="140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4" name="Google Shape;1264;p44"/>
          <p:cNvSpPr/>
          <p:nvPr/>
        </p:nvSpPr>
        <p:spPr>
          <a:xfrm>
            <a:off x="5276589" y="3261246"/>
            <a:ext cx="578736" cy="1037423"/>
          </a:xfrm>
          <a:custGeom>
            <a:avLst/>
            <a:gdLst/>
            <a:ahLst/>
            <a:cxnLst/>
            <a:rect l="l" t="t" r="r" b="b"/>
            <a:pathLst>
              <a:path w="11218" h="20109" extrusionOk="0">
                <a:moveTo>
                  <a:pt x="0" y="0"/>
                </a:moveTo>
                <a:lnTo>
                  <a:pt x="0" y="20108"/>
                </a:lnTo>
                <a:lnTo>
                  <a:pt x="10739" y="10837"/>
                </a:lnTo>
                <a:cubicBezTo>
                  <a:pt x="11217" y="10425"/>
                  <a:pt x="11217" y="9684"/>
                  <a:pt x="10739" y="92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5" name="Google Shape;1265;p44"/>
          <p:cNvSpPr/>
          <p:nvPr/>
        </p:nvSpPr>
        <p:spPr>
          <a:xfrm>
            <a:off x="3889474" y="3333679"/>
            <a:ext cx="1281031" cy="892559"/>
          </a:xfrm>
          <a:custGeom>
            <a:avLst/>
            <a:gdLst/>
            <a:ahLst/>
            <a:cxnLst/>
            <a:rect l="l" t="t" r="r" b="b"/>
            <a:pathLst>
              <a:path w="24831" h="17301" extrusionOk="0">
                <a:moveTo>
                  <a:pt x="15" y="0"/>
                </a:moveTo>
                <a:cubicBezTo>
                  <a:pt x="7" y="0"/>
                  <a:pt x="1" y="6"/>
                  <a:pt x="1" y="15"/>
                </a:cubicBezTo>
                <a:lnTo>
                  <a:pt x="1" y="17286"/>
                </a:lnTo>
                <a:cubicBezTo>
                  <a:pt x="1" y="17293"/>
                  <a:pt x="7" y="17300"/>
                  <a:pt x="15" y="17300"/>
                </a:cubicBezTo>
                <a:lnTo>
                  <a:pt x="24831" y="17300"/>
                </a:lnTo>
                <a:lnTo>
                  <a:pt x="248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6" name="Google Shape;1266;p44"/>
          <p:cNvSpPr/>
          <p:nvPr/>
        </p:nvSpPr>
        <p:spPr>
          <a:xfrm>
            <a:off x="5170469" y="3261246"/>
            <a:ext cx="106172" cy="1037423"/>
          </a:xfrm>
          <a:custGeom>
            <a:avLst/>
            <a:gdLst/>
            <a:ahLst/>
            <a:cxnLst/>
            <a:rect l="l" t="t" r="r" b="b"/>
            <a:pathLst>
              <a:path w="2058" h="20109" extrusionOk="0">
                <a:moveTo>
                  <a:pt x="2057" y="0"/>
                </a:moveTo>
                <a:lnTo>
                  <a:pt x="1" y="1404"/>
                </a:lnTo>
                <a:lnTo>
                  <a:pt x="1" y="18704"/>
                </a:lnTo>
                <a:lnTo>
                  <a:pt x="2057" y="20108"/>
                </a:lnTo>
                <a:lnTo>
                  <a:pt x="20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7" name="Google Shape;1267;p44"/>
          <p:cNvSpPr/>
          <p:nvPr/>
        </p:nvSpPr>
        <p:spPr>
          <a:xfrm>
            <a:off x="5276589" y="4769962"/>
            <a:ext cx="578736" cy="1037372"/>
          </a:xfrm>
          <a:custGeom>
            <a:avLst/>
            <a:gdLst/>
            <a:ahLst/>
            <a:cxnLst/>
            <a:rect l="l" t="t" r="r" b="b"/>
            <a:pathLst>
              <a:path w="11218" h="20108" extrusionOk="0">
                <a:moveTo>
                  <a:pt x="0" y="0"/>
                </a:moveTo>
                <a:lnTo>
                  <a:pt x="0" y="20108"/>
                </a:lnTo>
                <a:lnTo>
                  <a:pt x="10739" y="10837"/>
                </a:lnTo>
                <a:cubicBezTo>
                  <a:pt x="11217" y="10424"/>
                  <a:pt x="11217" y="9684"/>
                  <a:pt x="10739" y="92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8" name="Google Shape;1268;p44"/>
          <p:cNvSpPr/>
          <p:nvPr/>
        </p:nvSpPr>
        <p:spPr>
          <a:xfrm>
            <a:off x="3889474" y="4842395"/>
            <a:ext cx="1281031" cy="892559"/>
          </a:xfrm>
          <a:custGeom>
            <a:avLst/>
            <a:gdLst/>
            <a:ahLst/>
            <a:cxnLst/>
            <a:rect l="l" t="t" r="r" b="b"/>
            <a:pathLst>
              <a:path w="24831" h="17301" extrusionOk="0">
                <a:moveTo>
                  <a:pt x="15" y="0"/>
                </a:moveTo>
                <a:cubicBezTo>
                  <a:pt x="7" y="0"/>
                  <a:pt x="1" y="7"/>
                  <a:pt x="1" y="14"/>
                </a:cubicBezTo>
                <a:lnTo>
                  <a:pt x="1" y="17286"/>
                </a:lnTo>
                <a:cubicBezTo>
                  <a:pt x="1" y="17294"/>
                  <a:pt x="7" y="17300"/>
                  <a:pt x="15" y="17300"/>
                </a:cubicBezTo>
                <a:lnTo>
                  <a:pt x="24831" y="17300"/>
                </a:lnTo>
                <a:lnTo>
                  <a:pt x="248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9" name="Google Shape;1269;p44"/>
          <p:cNvSpPr/>
          <p:nvPr/>
        </p:nvSpPr>
        <p:spPr>
          <a:xfrm>
            <a:off x="5170469" y="4769962"/>
            <a:ext cx="106172" cy="1037372"/>
          </a:xfrm>
          <a:custGeom>
            <a:avLst/>
            <a:gdLst/>
            <a:ahLst/>
            <a:cxnLst/>
            <a:rect l="l" t="t" r="r" b="b"/>
            <a:pathLst>
              <a:path w="2058" h="20108" extrusionOk="0">
                <a:moveTo>
                  <a:pt x="2057" y="0"/>
                </a:moveTo>
                <a:lnTo>
                  <a:pt x="1" y="1404"/>
                </a:lnTo>
                <a:lnTo>
                  <a:pt x="1" y="18704"/>
                </a:lnTo>
                <a:lnTo>
                  <a:pt x="2057" y="20108"/>
                </a:lnTo>
                <a:lnTo>
                  <a:pt x="20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0" name="Google Shape;1270;p44"/>
          <p:cNvSpPr/>
          <p:nvPr/>
        </p:nvSpPr>
        <p:spPr>
          <a:xfrm>
            <a:off x="5282420" y="1752530"/>
            <a:ext cx="578736" cy="1037372"/>
          </a:xfrm>
          <a:custGeom>
            <a:avLst/>
            <a:gdLst/>
            <a:ahLst/>
            <a:cxnLst/>
            <a:rect l="l" t="t" r="r" b="b"/>
            <a:pathLst>
              <a:path w="11218" h="20108" extrusionOk="0">
                <a:moveTo>
                  <a:pt x="1" y="1"/>
                </a:moveTo>
                <a:lnTo>
                  <a:pt x="1" y="20107"/>
                </a:lnTo>
                <a:lnTo>
                  <a:pt x="10740" y="10837"/>
                </a:lnTo>
                <a:cubicBezTo>
                  <a:pt x="11218" y="10425"/>
                  <a:pt x="11218" y="9684"/>
                  <a:pt x="10740" y="927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1" name="Google Shape;1271;p44"/>
          <p:cNvSpPr/>
          <p:nvPr/>
        </p:nvSpPr>
        <p:spPr>
          <a:xfrm>
            <a:off x="3895355" y="1824963"/>
            <a:ext cx="1281031" cy="892507"/>
          </a:xfrm>
          <a:custGeom>
            <a:avLst/>
            <a:gdLst/>
            <a:ahLst/>
            <a:cxnLst/>
            <a:rect l="l" t="t" r="r" b="b"/>
            <a:pathLst>
              <a:path w="24831" h="17300" extrusionOk="0">
                <a:moveTo>
                  <a:pt x="15" y="1"/>
                </a:moveTo>
                <a:cubicBezTo>
                  <a:pt x="7" y="1"/>
                  <a:pt x="0" y="7"/>
                  <a:pt x="0" y="15"/>
                </a:cubicBezTo>
                <a:lnTo>
                  <a:pt x="0" y="17286"/>
                </a:lnTo>
                <a:cubicBezTo>
                  <a:pt x="0" y="17293"/>
                  <a:pt x="7" y="17300"/>
                  <a:pt x="15" y="17300"/>
                </a:cubicBezTo>
                <a:lnTo>
                  <a:pt x="24830" y="17300"/>
                </a:lnTo>
                <a:lnTo>
                  <a:pt x="248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2" name="Google Shape;1272;p44"/>
          <p:cNvSpPr/>
          <p:nvPr/>
        </p:nvSpPr>
        <p:spPr>
          <a:xfrm>
            <a:off x="5176349" y="1752530"/>
            <a:ext cx="106120" cy="1037372"/>
          </a:xfrm>
          <a:custGeom>
            <a:avLst/>
            <a:gdLst/>
            <a:ahLst/>
            <a:cxnLst/>
            <a:rect l="l" t="t" r="r" b="b"/>
            <a:pathLst>
              <a:path w="2057" h="20108" extrusionOk="0">
                <a:moveTo>
                  <a:pt x="2057" y="1"/>
                </a:moveTo>
                <a:lnTo>
                  <a:pt x="0" y="1405"/>
                </a:lnTo>
                <a:lnTo>
                  <a:pt x="0" y="18704"/>
                </a:lnTo>
                <a:lnTo>
                  <a:pt x="2057" y="20107"/>
                </a:lnTo>
                <a:lnTo>
                  <a:pt x="20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3" name="Google Shape;1273;p44"/>
          <p:cNvSpPr/>
          <p:nvPr/>
        </p:nvSpPr>
        <p:spPr>
          <a:xfrm>
            <a:off x="6503002" y="2263585"/>
            <a:ext cx="488919" cy="20379"/>
          </a:xfrm>
          <a:custGeom>
            <a:avLst/>
            <a:gdLst/>
            <a:ahLst/>
            <a:cxnLst/>
            <a:rect l="l" t="t" r="r" b="b"/>
            <a:pathLst>
              <a:path w="9477" h="395" extrusionOk="0">
                <a:moveTo>
                  <a:pt x="1" y="0"/>
                </a:moveTo>
                <a:lnTo>
                  <a:pt x="1" y="394"/>
                </a:lnTo>
                <a:lnTo>
                  <a:pt x="9477" y="394"/>
                </a:lnTo>
                <a:lnTo>
                  <a:pt x="9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4" name="Google Shape;1274;p44"/>
          <p:cNvSpPr/>
          <p:nvPr/>
        </p:nvSpPr>
        <p:spPr>
          <a:xfrm>
            <a:off x="6497842" y="2258375"/>
            <a:ext cx="499236" cy="30748"/>
          </a:xfrm>
          <a:custGeom>
            <a:avLst/>
            <a:gdLst/>
            <a:ahLst/>
            <a:cxnLst/>
            <a:rect l="l" t="t" r="r" b="b"/>
            <a:pathLst>
              <a:path w="9677" h="596" extrusionOk="0">
                <a:moveTo>
                  <a:pt x="9476" y="201"/>
                </a:moveTo>
                <a:lnTo>
                  <a:pt x="9476" y="395"/>
                </a:lnTo>
                <a:lnTo>
                  <a:pt x="201" y="395"/>
                </a:lnTo>
                <a:lnTo>
                  <a:pt x="201" y="201"/>
                </a:lnTo>
                <a:close/>
                <a:moveTo>
                  <a:pt x="1" y="1"/>
                </a:moveTo>
                <a:lnTo>
                  <a:pt x="1" y="595"/>
                </a:lnTo>
                <a:lnTo>
                  <a:pt x="9677" y="595"/>
                </a:lnTo>
                <a:lnTo>
                  <a:pt x="96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5" name="Google Shape;1275;p44"/>
          <p:cNvSpPr/>
          <p:nvPr/>
        </p:nvSpPr>
        <p:spPr>
          <a:xfrm>
            <a:off x="6939974" y="2230414"/>
            <a:ext cx="92140" cy="92140"/>
          </a:xfrm>
          <a:custGeom>
            <a:avLst/>
            <a:gdLst/>
            <a:ahLst/>
            <a:cxnLst/>
            <a:rect l="l" t="t" r="r" b="b"/>
            <a:pathLst>
              <a:path w="1786" h="1786" extrusionOk="0">
                <a:moveTo>
                  <a:pt x="893" y="1"/>
                </a:moveTo>
                <a:cubicBezTo>
                  <a:pt x="401" y="1"/>
                  <a:pt x="1" y="401"/>
                  <a:pt x="1" y="893"/>
                </a:cubicBezTo>
                <a:cubicBezTo>
                  <a:pt x="1" y="1386"/>
                  <a:pt x="401" y="1785"/>
                  <a:pt x="893" y="1785"/>
                </a:cubicBezTo>
                <a:cubicBezTo>
                  <a:pt x="1386" y="1785"/>
                  <a:pt x="1785" y="1386"/>
                  <a:pt x="1785" y="893"/>
                </a:cubicBezTo>
                <a:cubicBezTo>
                  <a:pt x="1785" y="401"/>
                  <a:pt x="1386" y="1"/>
                  <a:pt x="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6" name="Google Shape;1276;p44"/>
          <p:cNvSpPr/>
          <p:nvPr/>
        </p:nvSpPr>
        <p:spPr>
          <a:xfrm>
            <a:off x="5213805" y="3020575"/>
            <a:ext cx="488919" cy="20379"/>
          </a:xfrm>
          <a:custGeom>
            <a:avLst/>
            <a:gdLst/>
            <a:ahLst/>
            <a:cxnLst/>
            <a:rect l="l" t="t" r="r" b="b"/>
            <a:pathLst>
              <a:path w="9477" h="395" extrusionOk="0">
                <a:moveTo>
                  <a:pt x="1" y="1"/>
                </a:moveTo>
                <a:lnTo>
                  <a:pt x="1" y="395"/>
                </a:lnTo>
                <a:lnTo>
                  <a:pt x="9476" y="395"/>
                </a:lnTo>
                <a:lnTo>
                  <a:pt x="94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7" name="Google Shape;1277;p44"/>
          <p:cNvSpPr/>
          <p:nvPr/>
        </p:nvSpPr>
        <p:spPr>
          <a:xfrm>
            <a:off x="5208646" y="3015417"/>
            <a:ext cx="499236" cy="30748"/>
          </a:xfrm>
          <a:custGeom>
            <a:avLst/>
            <a:gdLst/>
            <a:ahLst/>
            <a:cxnLst/>
            <a:rect l="l" t="t" r="r" b="b"/>
            <a:pathLst>
              <a:path w="9677" h="596" extrusionOk="0">
                <a:moveTo>
                  <a:pt x="9476" y="201"/>
                </a:moveTo>
                <a:lnTo>
                  <a:pt x="9476" y="395"/>
                </a:lnTo>
                <a:lnTo>
                  <a:pt x="201" y="395"/>
                </a:lnTo>
                <a:lnTo>
                  <a:pt x="201" y="201"/>
                </a:lnTo>
                <a:close/>
                <a:moveTo>
                  <a:pt x="0" y="0"/>
                </a:moveTo>
                <a:lnTo>
                  <a:pt x="0" y="596"/>
                </a:lnTo>
                <a:lnTo>
                  <a:pt x="9677" y="596"/>
                </a:lnTo>
                <a:lnTo>
                  <a:pt x="9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8" name="Google Shape;1278;p44"/>
          <p:cNvSpPr/>
          <p:nvPr/>
        </p:nvSpPr>
        <p:spPr>
          <a:xfrm>
            <a:off x="5173615" y="2987505"/>
            <a:ext cx="92140" cy="92088"/>
          </a:xfrm>
          <a:custGeom>
            <a:avLst/>
            <a:gdLst/>
            <a:ahLst/>
            <a:cxnLst/>
            <a:rect l="l" t="t" r="r" b="b"/>
            <a:pathLst>
              <a:path w="1786" h="1785" extrusionOk="0">
                <a:moveTo>
                  <a:pt x="893" y="0"/>
                </a:moveTo>
                <a:cubicBezTo>
                  <a:pt x="400" y="0"/>
                  <a:pt x="1" y="399"/>
                  <a:pt x="1" y="892"/>
                </a:cubicBezTo>
                <a:cubicBezTo>
                  <a:pt x="1" y="1385"/>
                  <a:pt x="400" y="1785"/>
                  <a:pt x="893" y="1785"/>
                </a:cubicBezTo>
                <a:cubicBezTo>
                  <a:pt x="1385" y="1785"/>
                  <a:pt x="1785" y="1385"/>
                  <a:pt x="1785" y="892"/>
                </a:cubicBezTo>
                <a:cubicBezTo>
                  <a:pt x="1785" y="399"/>
                  <a:pt x="1385" y="0"/>
                  <a:pt x="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9" name="Google Shape;1279;p44"/>
          <p:cNvSpPr/>
          <p:nvPr/>
        </p:nvSpPr>
        <p:spPr>
          <a:xfrm>
            <a:off x="5213805" y="4523721"/>
            <a:ext cx="488919" cy="20327"/>
          </a:xfrm>
          <a:custGeom>
            <a:avLst/>
            <a:gdLst/>
            <a:ahLst/>
            <a:cxnLst/>
            <a:rect l="l" t="t" r="r" b="b"/>
            <a:pathLst>
              <a:path w="9477" h="394" extrusionOk="0">
                <a:moveTo>
                  <a:pt x="1" y="0"/>
                </a:moveTo>
                <a:lnTo>
                  <a:pt x="1" y="394"/>
                </a:lnTo>
                <a:lnTo>
                  <a:pt x="9476" y="394"/>
                </a:lnTo>
                <a:lnTo>
                  <a:pt x="9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0" name="Google Shape;1280;p44"/>
          <p:cNvSpPr/>
          <p:nvPr/>
        </p:nvSpPr>
        <p:spPr>
          <a:xfrm>
            <a:off x="5208646" y="4518510"/>
            <a:ext cx="499236" cy="30748"/>
          </a:xfrm>
          <a:custGeom>
            <a:avLst/>
            <a:gdLst/>
            <a:ahLst/>
            <a:cxnLst/>
            <a:rect l="l" t="t" r="r" b="b"/>
            <a:pathLst>
              <a:path w="9677" h="596" extrusionOk="0">
                <a:moveTo>
                  <a:pt x="9476" y="201"/>
                </a:moveTo>
                <a:lnTo>
                  <a:pt x="9476" y="395"/>
                </a:lnTo>
                <a:lnTo>
                  <a:pt x="201" y="395"/>
                </a:lnTo>
                <a:lnTo>
                  <a:pt x="201" y="201"/>
                </a:lnTo>
                <a:close/>
                <a:moveTo>
                  <a:pt x="0" y="1"/>
                </a:moveTo>
                <a:lnTo>
                  <a:pt x="0" y="595"/>
                </a:lnTo>
                <a:lnTo>
                  <a:pt x="9677" y="595"/>
                </a:lnTo>
                <a:lnTo>
                  <a:pt x="96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1" name="Google Shape;1281;p44"/>
          <p:cNvSpPr/>
          <p:nvPr/>
        </p:nvSpPr>
        <p:spPr>
          <a:xfrm>
            <a:off x="5173615" y="4490547"/>
            <a:ext cx="92140" cy="92088"/>
          </a:xfrm>
          <a:custGeom>
            <a:avLst/>
            <a:gdLst/>
            <a:ahLst/>
            <a:cxnLst/>
            <a:rect l="l" t="t" r="r" b="b"/>
            <a:pathLst>
              <a:path w="1786" h="1785" extrusionOk="0">
                <a:moveTo>
                  <a:pt x="893" y="0"/>
                </a:moveTo>
                <a:cubicBezTo>
                  <a:pt x="400" y="0"/>
                  <a:pt x="1" y="401"/>
                  <a:pt x="1" y="893"/>
                </a:cubicBezTo>
                <a:cubicBezTo>
                  <a:pt x="1" y="1386"/>
                  <a:pt x="400" y="1785"/>
                  <a:pt x="893" y="1785"/>
                </a:cubicBezTo>
                <a:cubicBezTo>
                  <a:pt x="1385" y="1785"/>
                  <a:pt x="1785" y="1386"/>
                  <a:pt x="1785" y="893"/>
                </a:cubicBezTo>
                <a:cubicBezTo>
                  <a:pt x="1785" y="399"/>
                  <a:pt x="1385" y="0"/>
                  <a:pt x="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2" name="Google Shape;1282;p44"/>
          <p:cNvSpPr/>
          <p:nvPr/>
        </p:nvSpPr>
        <p:spPr>
          <a:xfrm>
            <a:off x="6503002" y="3770960"/>
            <a:ext cx="488919" cy="20429"/>
          </a:xfrm>
          <a:custGeom>
            <a:avLst/>
            <a:gdLst/>
            <a:ahLst/>
            <a:cxnLst/>
            <a:rect l="l" t="t" r="r" b="b"/>
            <a:pathLst>
              <a:path w="9477" h="396" extrusionOk="0">
                <a:moveTo>
                  <a:pt x="1" y="0"/>
                </a:moveTo>
                <a:lnTo>
                  <a:pt x="1" y="395"/>
                </a:lnTo>
                <a:lnTo>
                  <a:pt x="9477" y="395"/>
                </a:lnTo>
                <a:lnTo>
                  <a:pt x="94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3" name="Google Shape;1283;p44"/>
          <p:cNvSpPr/>
          <p:nvPr/>
        </p:nvSpPr>
        <p:spPr>
          <a:xfrm>
            <a:off x="6497842" y="3765802"/>
            <a:ext cx="499236" cy="30748"/>
          </a:xfrm>
          <a:custGeom>
            <a:avLst/>
            <a:gdLst/>
            <a:ahLst/>
            <a:cxnLst/>
            <a:rect l="l" t="t" r="r" b="b"/>
            <a:pathLst>
              <a:path w="9677" h="596" extrusionOk="0">
                <a:moveTo>
                  <a:pt x="9476" y="202"/>
                </a:moveTo>
                <a:lnTo>
                  <a:pt x="9476" y="395"/>
                </a:lnTo>
                <a:lnTo>
                  <a:pt x="201" y="395"/>
                </a:lnTo>
                <a:lnTo>
                  <a:pt x="201" y="202"/>
                </a:lnTo>
                <a:close/>
                <a:moveTo>
                  <a:pt x="1" y="0"/>
                </a:moveTo>
                <a:lnTo>
                  <a:pt x="1" y="596"/>
                </a:lnTo>
                <a:lnTo>
                  <a:pt x="9677" y="596"/>
                </a:lnTo>
                <a:lnTo>
                  <a:pt x="96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4" name="Google Shape;1284;p44"/>
          <p:cNvSpPr/>
          <p:nvPr/>
        </p:nvSpPr>
        <p:spPr>
          <a:xfrm>
            <a:off x="6939974" y="3737841"/>
            <a:ext cx="92140" cy="92140"/>
          </a:xfrm>
          <a:custGeom>
            <a:avLst/>
            <a:gdLst/>
            <a:ahLst/>
            <a:cxnLst/>
            <a:rect l="l" t="t" r="r" b="b"/>
            <a:pathLst>
              <a:path w="1786" h="1786" extrusionOk="0">
                <a:moveTo>
                  <a:pt x="893" y="1"/>
                </a:moveTo>
                <a:cubicBezTo>
                  <a:pt x="401" y="1"/>
                  <a:pt x="1" y="400"/>
                  <a:pt x="1" y="893"/>
                </a:cubicBezTo>
                <a:cubicBezTo>
                  <a:pt x="1" y="1386"/>
                  <a:pt x="401" y="1785"/>
                  <a:pt x="893" y="1785"/>
                </a:cubicBezTo>
                <a:cubicBezTo>
                  <a:pt x="1386" y="1785"/>
                  <a:pt x="1785" y="1386"/>
                  <a:pt x="1785" y="893"/>
                </a:cubicBezTo>
                <a:cubicBezTo>
                  <a:pt x="1785" y="400"/>
                  <a:pt x="1386" y="1"/>
                  <a:pt x="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5" name="Google Shape;1285;p44"/>
          <p:cNvSpPr/>
          <p:nvPr/>
        </p:nvSpPr>
        <p:spPr>
          <a:xfrm>
            <a:off x="6503002" y="5277201"/>
            <a:ext cx="488919" cy="20327"/>
          </a:xfrm>
          <a:custGeom>
            <a:avLst/>
            <a:gdLst/>
            <a:ahLst/>
            <a:cxnLst/>
            <a:rect l="l" t="t" r="r" b="b"/>
            <a:pathLst>
              <a:path w="9477" h="394" extrusionOk="0">
                <a:moveTo>
                  <a:pt x="1" y="0"/>
                </a:moveTo>
                <a:lnTo>
                  <a:pt x="1" y="394"/>
                </a:lnTo>
                <a:lnTo>
                  <a:pt x="9477" y="394"/>
                </a:lnTo>
                <a:lnTo>
                  <a:pt x="947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6" name="Google Shape;1286;p44"/>
          <p:cNvSpPr/>
          <p:nvPr/>
        </p:nvSpPr>
        <p:spPr>
          <a:xfrm>
            <a:off x="6497842" y="5271990"/>
            <a:ext cx="499236" cy="30748"/>
          </a:xfrm>
          <a:custGeom>
            <a:avLst/>
            <a:gdLst/>
            <a:ahLst/>
            <a:cxnLst/>
            <a:rect l="l" t="t" r="r" b="b"/>
            <a:pathLst>
              <a:path w="9677" h="596" extrusionOk="0">
                <a:moveTo>
                  <a:pt x="9476" y="201"/>
                </a:moveTo>
                <a:lnTo>
                  <a:pt x="9476" y="395"/>
                </a:lnTo>
                <a:lnTo>
                  <a:pt x="201" y="395"/>
                </a:lnTo>
                <a:lnTo>
                  <a:pt x="201" y="201"/>
                </a:lnTo>
                <a:close/>
                <a:moveTo>
                  <a:pt x="1" y="1"/>
                </a:moveTo>
                <a:lnTo>
                  <a:pt x="1" y="595"/>
                </a:lnTo>
                <a:lnTo>
                  <a:pt x="9677" y="595"/>
                </a:lnTo>
                <a:lnTo>
                  <a:pt x="967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7" name="Google Shape;1287;p44"/>
          <p:cNvSpPr/>
          <p:nvPr/>
        </p:nvSpPr>
        <p:spPr>
          <a:xfrm>
            <a:off x="6939974" y="5244028"/>
            <a:ext cx="92140" cy="92088"/>
          </a:xfrm>
          <a:custGeom>
            <a:avLst/>
            <a:gdLst/>
            <a:ahLst/>
            <a:cxnLst/>
            <a:rect l="l" t="t" r="r" b="b"/>
            <a:pathLst>
              <a:path w="1786" h="1785" extrusionOk="0">
                <a:moveTo>
                  <a:pt x="893" y="0"/>
                </a:moveTo>
                <a:cubicBezTo>
                  <a:pt x="401" y="0"/>
                  <a:pt x="1" y="401"/>
                  <a:pt x="1" y="893"/>
                </a:cubicBezTo>
                <a:cubicBezTo>
                  <a:pt x="1" y="1386"/>
                  <a:pt x="401" y="1785"/>
                  <a:pt x="893" y="1785"/>
                </a:cubicBezTo>
                <a:cubicBezTo>
                  <a:pt x="1386" y="1785"/>
                  <a:pt x="1785" y="1386"/>
                  <a:pt x="1785" y="893"/>
                </a:cubicBezTo>
                <a:cubicBezTo>
                  <a:pt x="1785" y="401"/>
                  <a:pt x="1386" y="0"/>
                  <a:pt x="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8" name="Google Shape;1288;p44"/>
          <p:cNvSpPr/>
          <p:nvPr/>
        </p:nvSpPr>
        <p:spPr>
          <a:xfrm>
            <a:off x="6929139" y="2505495"/>
            <a:ext cx="106120" cy="1037372"/>
          </a:xfrm>
          <a:custGeom>
            <a:avLst/>
            <a:gdLst/>
            <a:ahLst/>
            <a:cxnLst/>
            <a:rect l="l" t="t" r="r" b="b"/>
            <a:pathLst>
              <a:path w="2057" h="20108" extrusionOk="0">
                <a:moveTo>
                  <a:pt x="0" y="0"/>
                </a:moveTo>
                <a:lnTo>
                  <a:pt x="0" y="20107"/>
                </a:lnTo>
                <a:lnTo>
                  <a:pt x="2057" y="18703"/>
                </a:lnTo>
                <a:lnTo>
                  <a:pt x="2057" y="1404"/>
                </a:lnTo>
                <a:lnTo>
                  <a:pt x="0" y="0"/>
                </a:ln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9" name="Google Shape;1289;p44"/>
          <p:cNvSpPr/>
          <p:nvPr/>
        </p:nvSpPr>
        <p:spPr>
          <a:xfrm>
            <a:off x="6929139" y="4015089"/>
            <a:ext cx="106120" cy="1037423"/>
          </a:xfrm>
          <a:custGeom>
            <a:avLst/>
            <a:gdLst/>
            <a:ahLst/>
            <a:cxnLst/>
            <a:rect l="l" t="t" r="r" b="b"/>
            <a:pathLst>
              <a:path w="2057" h="20109" extrusionOk="0">
                <a:moveTo>
                  <a:pt x="0" y="1"/>
                </a:moveTo>
                <a:lnTo>
                  <a:pt x="0" y="20108"/>
                </a:lnTo>
                <a:lnTo>
                  <a:pt x="2057" y="18703"/>
                </a:lnTo>
                <a:lnTo>
                  <a:pt x="2057" y="1404"/>
                </a:lnTo>
                <a:lnTo>
                  <a:pt x="0" y="1"/>
                </a:ln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0" name="Google Shape;1290;p44"/>
          <p:cNvSpPr/>
          <p:nvPr/>
        </p:nvSpPr>
        <p:spPr>
          <a:xfrm>
            <a:off x="5170469" y="3261246"/>
            <a:ext cx="106172" cy="1037423"/>
          </a:xfrm>
          <a:custGeom>
            <a:avLst/>
            <a:gdLst/>
            <a:ahLst/>
            <a:cxnLst/>
            <a:rect l="l" t="t" r="r" b="b"/>
            <a:pathLst>
              <a:path w="2058" h="20109" extrusionOk="0">
                <a:moveTo>
                  <a:pt x="2057" y="0"/>
                </a:moveTo>
                <a:lnTo>
                  <a:pt x="1" y="1404"/>
                </a:lnTo>
                <a:lnTo>
                  <a:pt x="1" y="18704"/>
                </a:lnTo>
                <a:lnTo>
                  <a:pt x="2057" y="20108"/>
                </a:lnTo>
                <a:lnTo>
                  <a:pt x="2057" y="0"/>
                </a:ln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1" name="Google Shape;1291;p44"/>
          <p:cNvSpPr/>
          <p:nvPr/>
        </p:nvSpPr>
        <p:spPr>
          <a:xfrm>
            <a:off x="5170469" y="4769962"/>
            <a:ext cx="106172" cy="1037372"/>
          </a:xfrm>
          <a:custGeom>
            <a:avLst/>
            <a:gdLst/>
            <a:ahLst/>
            <a:cxnLst/>
            <a:rect l="l" t="t" r="r" b="b"/>
            <a:pathLst>
              <a:path w="2058" h="20108" extrusionOk="0">
                <a:moveTo>
                  <a:pt x="2057" y="0"/>
                </a:moveTo>
                <a:lnTo>
                  <a:pt x="1" y="1404"/>
                </a:lnTo>
                <a:lnTo>
                  <a:pt x="1" y="18704"/>
                </a:lnTo>
                <a:lnTo>
                  <a:pt x="2057" y="20108"/>
                </a:lnTo>
                <a:lnTo>
                  <a:pt x="2057" y="0"/>
                </a:ln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2" name="Google Shape;1292;p44"/>
          <p:cNvSpPr/>
          <p:nvPr/>
        </p:nvSpPr>
        <p:spPr>
          <a:xfrm>
            <a:off x="5176349" y="1752530"/>
            <a:ext cx="106120" cy="1037372"/>
          </a:xfrm>
          <a:custGeom>
            <a:avLst/>
            <a:gdLst/>
            <a:ahLst/>
            <a:cxnLst/>
            <a:rect l="l" t="t" r="r" b="b"/>
            <a:pathLst>
              <a:path w="2057" h="20108" extrusionOk="0">
                <a:moveTo>
                  <a:pt x="2057" y="1"/>
                </a:moveTo>
                <a:lnTo>
                  <a:pt x="0" y="1405"/>
                </a:lnTo>
                <a:lnTo>
                  <a:pt x="0" y="18704"/>
                </a:lnTo>
                <a:lnTo>
                  <a:pt x="2057" y="20107"/>
                </a:lnTo>
                <a:lnTo>
                  <a:pt x="2057" y="1"/>
                </a:ln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3" name="Google Shape;1293;p44"/>
          <p:cNvSpPr txBox="1"/>
          <p:nvPr/>
        </p:nvSpPr>
        <p:spPr>
          <a:xfrm>
            <a:off x="7171692" y="415895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4" name="Google Shape;1294;p44"/>
          <p:cNvSpPr txBox="1"/>
          <p:nvPr/>
        </p:nvSpPr>
        <p:spPr>
          <a:xfrm>
            <a:off x="7171692" y="263120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5" name="Google Shape;1295;p44"/>
          <p:cNvSpPr txBox="1"/>
          <p:nvPr/>
        </p:nvSpPr>
        <p:spPr>
          <a:xfrm>
            <a:off x="4063333" y="1826300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6" name="Google Shape;1296;p44"/>
          <p:cNvSpPr txBox="1"/>
          <p:nvPr/>
        </p:nvSpPr>
        <p:spPr>
          <a:xfrm>
            <a:off x="4063333" y="3386101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7" name="Google Shape;1297;p44"/>
          <p:cNvSpPr txBox="1"/>
          <p:nvPr/>
        </p:nvSpPr>
        <p:spPr>
          <a:xfrm>
            <a:off x="4063333" y="4889176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E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8" name="Google Shape;1298;p44"/>
          <p:cNvSpPr txBox="1"/>
          <p:nvPr/>
        </p:nvSpPr>
        <p:spPr>
          <a:xfrm>
            <a:off x="7600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299" name="Google Shape;1299;p44"/>
          <p:cNvSpPr txBox="1"/>
          <p:nvPr/>
        </p:nvSpPr>
        <p:spPr>
          <a:xfrm>
            <a:off x="7600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00" name="Google Shape;1300;p44"/>
          <p:cNvSpPr txBox="1"/>
          <p:nvPr/>
        </p:nvSpPr>
        <p:spPr>
          <a:xfrm>
            <a:off x="7600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01" name="Google Shape;1301;p44"/>
          <p:cNvSpPr txBox="1"/>
          <p:nvPr/>
        </p:nvSpPr>
        <p:spPr>
          <a:xfrm>
            <a:off x="8108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302" name="Google Shape;1302;p44"/>
          <p:cNvSpPr txBox="1"/>
          <p:nvPr/>
        </p:nvSpPr>
        <p:spPr>
          <a:xfrm>
            <a:off x="7600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D150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1303" name="Google Shape;1303;p44"/>
          <p:cNvSpPr txBox="1"/>
          <p:nvPr/>
        </p:nvSpPr>
        <p:spPr>
          <a:xfrm>
            <a:off x="7600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304" name="Google Shape;1304;p44"/>
          <p:cNvSpPr txBox="1"/>
          <p:nvPr/>
        </p:nvSpPr>
        <p:spPr>
          <a:xfrm>
            <a:off x="8871093" y="26449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05" name="Google Shape;1305;p44"/>
          <p:cNvSpPr txBox="1"/>
          <p:nvPr/>
        </p:nvSpPr>
        <p:spPr>
          <a:xfrm>
            <a:off x="9694693" y="22165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306" name="Google Shape;1306;p44"/>
          <p:cNvSpPr txBox="1">
            <a:spLocks noGrp="1"/>
          </p:cNvSpPr>
          <p:nvPr>
            <p:ph type="body" idx="4294967295"/>
          </p:nvPr>
        </p:nvSpPr>
        <p:spPr>
          <a:xfrm>
            <a:off x="9694693" y="4343259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7" name="Google Shape;1307;p44"/>
          <p:cNvSpPr txBox="1">
            <a:spLocks noGrp="1"/>
          </p:cNvSpPr>
          <p:nvPr>
            <p:ph type="body" idx="4294967295"/>
          </p:nvPr>
        </p:nvSpPr>
        <p:spPr>
          <a:xfrm>
            <a:off x="8789893" y="4735773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08" name="Google Shape;1308;p44"/>
          <p:cNvGrpSpPr/>
          <p:nvPr/>
        </p:nvGrpSpPr>
        <p:grpSpPr>
          <a:xfrm>
            <a:off x="4371427" y="2885611"/>
            <a:ext cx="333813" cy="332899"/>
            <a:chOff x="4629125" y="3235150"/>
            <a:chExt cx="295375" cy="294600"/>
          </a:xfrm>
        </p:grpSpPr>
        <p:sp>
          <p:nvSpPr>
            <p:cNvPr id="1309" name="Google Shape;1309;p4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14" name="Google Shape;1314;p44"/>
          <p:cNvGrpSpPr/>
          <p:nvPr/>
        </p:nvGrpSpPr>
        <p:grpSpPr>
          <a:xfrm>
            <a:off x="7473490" y="2081489"/>
            <a:ext cx="346405" cy="346376"/>
            <a:chOff x="4628325" y="3599825"/>
            <a:chExt cx="295400" cy="295375"/>
          </a:xfrm>
        </p:grpSpPr>
        <p:sp>
          <p:nvSpPr>
            <p:cNvPr id="1315" name="Google Shape;1315;p4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6" name="Google Shape;1316;p4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0" name="Google Shape;1320;p4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1" name="Google Shape;1321;p4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6" name="Google Shape;1326;p4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7" name="Google Shape;1327;p44"/>
          <p:cNvGrpSpPr/>
          <p:nvPr/>
        </p:nvGrpSpPr>
        <p:grpSpPr>
          <a:xfrm>
            <a:off x="7484900" y="5119925"/>
            <a:ext cx="323585" cy="368679"/>
            <a:chOff x="4645650" y="3962900"/>
            <a:chExt cx="259950" cy="296175"/>
          </a:xfrm>
        </p:grpSpPr>
        <p:sp>
          <p:nvSpPr>
            <p:cNvPr id="1328" name="Google Shape;1328;p4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9" name="Google Shape;1329;p4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0" name="Google Shape;1330;p4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1" name="Google Shape;1331;p4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2" name="Google Shape;1332;p4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34" name="Google Shape;1334;p44"/>
          <p:cNvGrpSpPr/>
          <p:nvPr/>
        </p:nvGrpSpPr>
        <p:grpSpPr>
          <a:xfrm>
            <a:off x="7474110" y="3619097"/>
            <a:ext cx="345164" cy="320031"/>
            <a:chOff x="6543825" y="3202075"/>
            <a:chExt cx="296975" cy="275350"/>
          </a:xfrm>
        </p:grpSpPr>
        <p:sp>
          <p:nvSpPr>
            <p:cNvPr id="1335" name="Google Shape;1335;p4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6" name="Google Shape;1336;p4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42" name="Google Shape;1342;p44"/>
          <p:cNvGrpSpPr/>
          <p:nvPr/>
        </p:nvGrpSpPr>
        <p:grpSpPr>
          <a:xfrm>
            <a:off x="4384185" y="4355689"/>
            <a:ext cx="308300" cy="307508"/>
            <a:chOff x="6553275" y="3604550"/>
            <a:chExt cx="296975" cy="296175"/>
          </a:xfrm>
        </p:grpSpPr>
        <p:sp>
          <p:nvSpPr>
            <p:cNvPr id="1343" name="Google Shape;1343;p4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6" name="Google Shape;96;p18"/>
          <p:cNvGrpSpPr/>
          <p:nvPr/>
        </p:nvGrpSpPr>
        <p:grpSpPr>
          <a:xfrm>
            <a:off x="3190126" y="2221169"/>
            <a:ext cx="5813521" cy="3625299"/>
            <a:chOff x="2448000" y="1655412"/>
            <a:chExt cx="4249650" cy="2650072"/>
          </a:xfrm>
        </p:grpSpPr>
        <p:grpSp>
          <p:nvGrpSpPr>
            <p:cNvPr id="97" name="Google Shape;97;p18"/>
            <p:cNvGrpSpPr/>
            <p:nvPr/>
          </p:nvGrpSpPr>
          <p:grpSpPr>
            <a:xfrm>
              <a:off x="2448000" y="1655412"/>
              <a:ext cx="1833575" cy="2169059"/>
              <a:chOff x="2448000" y="1884012"/>
              <a:chExt cx="1833575" cy="2169059"/>
            </a:xfrm>
          </p:grpSpPr>
          <p:cxnSp>
            <p:nvCxnSpPr>
              <p:cNvPr id="98" name="Google Shape;98;p18"/>
              <p:cNvCxnSpPr/>
              <p:nvPr/>
            </p:nvCxnSpPr>
            <p:spPr>
              <a:xfrm>
                <a:off x="2450075" y="1884012"/>
                <a:ext cx="1831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18"/>
              <p:cNvCxnSpPr/>
              <p:nvPr/>
            </p:nvCxnSpPr>
            <p:spPr>
              <a:xfrm>
                <a:off x="2448000" y="2606299"/>
                <a:ext cx="1109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18"/>
              <p:cNvCxnSpPr/>
              <p:nvPr/>
            </p:nvCxnSpPr>
            <p:spPr>
              <a:xfrm>
                <a:off x="2448000" y="3305346"/>
                <a:ext cx="70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18"/>
              <p:cNvCxnSpPr/>
              <p:nvPr/>
            </p:nvCxnSpPr>
            <p:spPr>
              <a:xfrm>
                <a:off x="2448000" y="4053071"/>
                <a:ext cx="11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18"/>
            <p:cNvGrpSpPr/>
            <p:nvPr/>
          </p:nvGrpSpPr>
          <p:grpSpPr>
            <a:xfrm flipH="1">
              <a:off x="4834050" y="2136424"/>
              <a:ext cx="1863600" cy="2169059"/>
              <a:chOff x="2448000" y="1907824"/>
              <a:chExt cx="1863600" cy="2169059"/>
            </a:xfrm>
          </p:grpSpPr>
          <p:cxnSp>
            <p:nvCxnSpPr>
              <p:cNvPr id="103" name="Google Shape;103;p18"/>
              <p:cNvCxnSpPr/>
              <p:nvPr/>
            </p:nvCxnSpPr>
            <p:spPr>
              <a:xfrm>
                <a:off x="2450075" y="1907824"/>
                <a:ext cx="1181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18"/>
              <p:cNvCxnSpPr/>
              <p:nvPr/>
            </p:nvCxnSpPr>
            <p:spPr>
              <a:xfrm>
                <a:off x="2448000" y="2630111"/>
                <a:ext cx="746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18"/>
              <p:cNvCxnSpPr/>
              <p:nvPr/>
            </p:nvCxnSpPr>
            <p:spPr>
              <a:xfrm>
                <a:off x="2448000" y="3329159"/>
                <a:ext cx="106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18"/>
              <p:cNvCxnSpPr/>
              <p:nvPr/>
            </p:nvCxnSpPr>
            <p:spPr>
              <a:xfrm>
                <a:off x="2448000" y="4076884"/>
                <a:ext cx="1863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18"/>
          <p:cNvSpPr txBox="1"/>
          <p:nvPr/>
        </p:nvSpPr>
        <p:spPr>
          <a:xfrm>
            <a:off x="745372" y="1807553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smallest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742533" y="2795679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42533" y="3752011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Venus has a very poisonous atmosphere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42533" y="4774936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Earth is the planet where we all live on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002517" y="2491664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12" name="Google Shape;112;p18"/>
          <p:cNvSpPr txBox="1"/>
          <p:nvPr/>
        </p:nvSpPr>
        <p:spPr>
          <a:xfrm>
            <a:off x="8999679" y="3479789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Neptune is the farthest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999679" y="4436121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8999679" y="5459047"/>
            <a:ext cx="2447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Ceres is located in the main asteroid belt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Bef>
                <a:spcPts val="2135"/>
              </a:spcBef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5" name="Google Shape;115;p18"/>
          <p:cNvGrpSpPr/>
          <p:nvPr/>
        </p:nvGrpSpPr>
        <p:grpSpPr>
          <a:xfrm flipH="1">
            <a:off x="3888628" y="1820809"/>
            <a:ext cx="4414353" cy="4338351"/>
            <a:chOff x="2958600" y="5455925"/>
            <a:chExt cx="3226867" cy="3171309"/>
          </a:xfrm>
        </p:grpSpPr>
        <p:sp>
          <p:nvSpPr>
            <p:cNvPr id="116" name="Google Shape;116;p18"/>
            <p:cNvSpPr/>
            <p:nvPr/>
          </p:nvSpPr>
          <p:spPr>
            <a:xfrm>
              <a:off x="4805421" y="7265770"/>
              <a:ext cx="1024298" cy="995398"/>
            </a:xfrm>
            <a:custGeom>
              <a:avLst/>
              <a:gdLst/>
              <a:ahLst/>
              <a:cxnLst/>
              <a:rect l="l" t="t" r="r" b="b"/>
              <a:pathLst>
                <a:path w="83361" h="81009" extrusionOk="0">
                  <a:moveTo>
                    <a:pt x="1" y="1"/>
                  </a:moveTo>
                  <a:lnTo>
                    <a:pt x="1" y="22684"/>
                  </a:lnTo>
                  <a:cubicBezTo>
                    <a:pt x="191" y="22668"/>
                    <a:pt x="382" y="22659"/>
                    <a:pt x="572" y="22659"/>
                  </a:cubicBezTo>
                  <a:cubicBezTo>
                    <a:pt x="2345" y="22659"/>
                    <a:pt x="4076" y="23356"/>
                    <a:pt x="5371" y="24652"/>
                  </a:cubicBezTo>
                  <a:lnTo>
                    <a:pt x="16446" y="35660"/>
                  </a:lnTo>
                  <a:cubicBezTo>
                    <a:pt x="20449" y="39662"/>
                    <a:pt x="22584" y="45200"/>
                    <a:pt x="22317" y="50871"/>
                  </a:cubicBezTo>
                  <a:cubicBezTo>
                    <a:pt x="21983" y="59043"/>
                    <a:pt x="25085" y="67316"/>
                    <a:pt x="31590" y="73353"/>
                  </a:cubicBezTo>
                  <a:cubicBezTo>
                    <a:pt x="37111" y="78457"/>
                    <a:pt x="44199" y="81009"/>
                    <a:pt x="51283" y="81009"/>
                  </a:cubicBezTo>
                  <a:cubicBezTo>
                    <a:pt x="58367" y="81009"/>
                    <a:pt x="65447" y="78457"/>
                    <a:pt x="70951" y="73353"/>
                  </a:cubicBezTo>
                  <a:cubicBezTo>
                    <a:pt x="83093" y="62112"/>
                    <a:pt x="83360" y="43165"/>
                    <a:pt x="71785" y="31590"/>
                  </a:cubicBezTo>
                  <a:cubicBezTo>
                    <a:pt x="66111" y="25916"/>
                    <a:pt x="58681" y="23079"/>
                    <a:pt x="51270" y="23079"/>
                  </a:cubicBezTo>
                  <a:cubicBezTo>
                    <a:pt x="50446" y="23079"/>
                    <a:pt x="49623" y="23114"/>
                    <a:pt x="48802" y="23184"/>
                  </a:cubicBezTo>
                  <a:cubicBezTo>
                    <a:pt x="48234" y="23235"/>
                    <a:pt x="47668" y="23260"/>
                    <a:pt x="47104" y="23260"/>
                  </a:cubicBezTo>
                  <a:cubicBezTo>
                    <a:pt x="41769" y="23260"/>
                    <a:pt x="36659" y="21014"/>
                    <a:pt x="32858" y="17213"/>
                  </a:cubicBezTo>
                  <a:lnTo>
                    <a:pt x="23351" y="7773"/>
                  </a:lnTo>
                  <a:cubicBezTo>
                    <a:pt x="21316" y="5738"/>
                    <a:pt x="20749" y="2669"/>
                    <a:pt x="21950" y="67"/>
                  </a:cubicBezTo>
                  <a:cubicBezTo>
                    <a:pt x="21950" y="67"/>
                    <a:pt x="21950" y="34"/>
                    <a:pt x="219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4805421" y="5823706"/>
              <a:ext cx="1017331" cy="988382"/>
            </a:xfrm>
            <a:custGeom>
              <a:avLst/>
              <a:gdLst/>
              <a:ahLst/>
              <a:cxnLst/>
              <a:rect l="l" t="t" r="r" b="b"/>
              <a:pathLst>
                <a:path w="82794" h="80438" extrusionOk="0">
                  <a:moveTo>
                    <a:pt x="51283" y="0"/>
                  </a:moveTo>
                  <a:cubicBezTo>
                    <a:pt x="43864" y="0"/>
                    <a:pt x="36446" y="2829"/>
                    <a:pt x="30789" y="8486"/>
                  </a:cubicBezTo>
                  <a:cubicBezTo>
                    <a:pt x="24518" y="14757"/>
                    <a:pt x="21716" y="23163"/>
                    <a:pt x="22383" y="31336"/>
                  </a:cubicBezTo>
                  <a:cubicBezTo>
                    <a:pt x="22884" y="37240"/>
                    <a:pt x="20582" y="43011"/>
                    <a:pt x="16412" y="47214"/>
                  </a:cubicBezTo>
                  <a:lnTo>
                    <a:pt x="7072" y="56587"/>
                  </a:lnTo>
                  <a:cubicBezTo>
                    <a:pt x="5757" y="57902"/>
                    <a:pt x="4011" y="58589"/>
                    <a:pt x="2232" y="58589"/>
                  </a:cubicBezTo>
                  <a:cubicBezTo>
                    <a:pt x="1484" y="58589"/>
                    <a:pt x="731" y="58468"/>
                    <a:pt x="1" y="58221"/>
                  </a:cubicBezTo>
                  <a:lnTo>
                    <a:pt x="1" y="80437"/>
                  </a:lnTo>
                  <a:lnTo>
                    <a:pt x="22150" y="80437"/>
                  </a:lnTo>
                  <a:cubicBezTo>
                    <a:pt x="21783" y="78269"/>
                    <a:pt x="22483" y="76034"/>
                    <a:pt x="24051" y="74466"/>
                  </a:cubicBezTo>
                  <a:lnTo>
                    <a:pt x="34625" y="63825"/>
                  </a:lnTo>
                  <a:cubicBezTo>
                    <a:pt x="38433" y="59986"/>
                    <a:pt x="43607" y="57899"/>
                    <a:pt x="48969" y="57899"/>
                  </a:cubicBezTo>
                  <a:cubicBezTo>
                    <a:pt x="49291" y="57899"/>
                    <a:pt x="49613" y="57906"/>
                    <a:pt x="49936" y="57921"/>
                  </a:cubicBezTo>
                  <a:cubicBezTo>
                    <a:pt x="50374" y="57941"/>
                    <a:pt x="50813" y="57951"/>
                    <a:pt x="51251" y="57951"/>
                  </a:cubicBezTo>
                  <a:cubicBezTo>
                    <a:pt x="59023" y="57951"/>
                    <a:pt x="66772" y="54870"/>
                    <a:pt x="72519" y="48681"/>
                  </a:cubicBezTo>
                  <a:cubicBezTo>
                    <a:pt x="82760" y="37673"/>
                    <a:pt x="82793" y="20328"/>
                    <a:pt x="72553" y="9286"/>
                  </a:cubicBezTo>
                  <a:cubicBezTo>
                    <a:pt x="66805" y="3096"/>
                    <a:pt x="59044" y="0"/>
                    <a:pt x="51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5107902" y="6686710"/>
              <a:ext cx="1048886" cy="711889"/>
            </a:xfrm>
            <a:custGeom>
              <a:avLst/>
              <a:gdLst/>
              <a:ahLst/>
              <a:cxnLst/>
              <a:rect l="l" t="t" r="r" b="b"/>
              <a:pathLst>
                <a:path w="85362" h="57936" extrusionOk="0">
                  <a:moveTo>
                    <a:pt x="55684" y="1"/>
                  </a:moveTo>
                  <a:cubicBezTo>
                    <a:pt x="46816" y="1"/>
                    <a:pt x="38878" y="4025"/>
                    <a:pt x="33558" y="10301"/>
                  </a:cubicBezTo>
                  <a:cubicBezTo>
                    <a:pt x="29655" y="14938"/>
                    <a:pt x="24017" y="17740"/>
                    <a:pt x="17946" y="17740"/>
                  </a:cubicBezTo>
                  <a:lnTo>
                    <a:pt x="5004" y="17740"/>
                  </a:lnTo>
                  <a:cubicBezTo>
                    <a:pt x="3069" y="17740"/>
                    <a:pt x="1268" y="16939"/>
                    <a:pt x="0" y="15572"/>
                  </a:cubicBezTo>
                  <a:lnTo>
                    <a:pt x="0" y="43625"/>
                  </a:lnTo>
                  <a:cubicBezTo>
                    <a:pt x="1134" y="42858"/>
                    <a:pt x="2502" y="42391"/>
                    <a:pt x="3936" y="42391"/>
                  </a:cubicBezTo>
                  <a:lnTo>
                    <a:pt x="19614" y="42391"/>
                  </a:lnTo>
                  <a:cubicBezTo>
                    <a:pt x="25252" y="42391"/>
                    <a:pt x="30722" y="44593"/>
                    <a:pt x="34558" y="48729"/>
                  </a:cubicBezTo>
                  <a:cubicBezTo>
                    <a:pt x="39829" y="54400"/>
                    <a:pt x="47367" y="57935"/>
                    <a:pt x="55740" y="57935"/>
                  </a:cubicBezTo>
                  <a:cubicBezTo>
                    <a:pt x="72152" y="57935"/>
                    <a:pt x="85361" y="44326"/>
                    <a:pt x="84694" y="27814"/>
                  </a:cubicBezTo>
                  <a:cubicBezTo>
                    <a:pt x="84127" y="12837"/>
                    <a:pt x="71952" y="628"/>
                    <a:pt x="56941" y="27"/>
                  </a:cubicBezTo>
                  <a:cubicBezTo>
                    <a:pt x="56520" y="9"/>
                    <a:pt x="56101" y="1"/>
                    <a:pt x="55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4216456" y="5466050"/>
              <a:ext cx="714420" cy="1037409"/>
            </a:xfrm>
            <a:custGeom>
              <a:avLst/>
              <a:gdLst/>
              <a:ahLst/>
              <a:cxnLst/>
              <a:rect l="l" t="t" r="r" b="b"/>
              <a:pathLst>
                <a:path w="58142" h="84428" extrusionOk="0">
                  <a:moveTo>
                    <a:pt x="28988" y="0"/>
                  </a:moveTo>
                  <a:cubicBezTo>
                    <a:pt x="12976" y="0"/>
                    <a:pt x="1" y="12976"/>
                    <a:pt x="1" y="28988"/>
                  </a:cubicBezTo>
                  <a:cubicBezTo>
                    <a:pt x="1" y="37661"/>
                    <a:pt x="3803" y="45433"/>
                    <a:pt x="9841" y="50737"/>
                  </a:cubicBezTo>
                  <a:cubicBezTo>
                    <a:pt x="14177" y="54573"/>
                    <a:pt x="16546" y="60177"/>
                    <a:pt x="16546" y="65947"/>
                  </a:cubicBezTo>
                  <a:lnTo>
                    <a:pt x="16546" y="80024"/>
                  </a:lnTo>
                  <a:cubicBezTo>
                    <a:pt x="16546" y="81659"/>
                    <a:pt x="15979" y="83193"/>
                    <a:pt x="14978" y="84427"/>
                  </a:cubicBezTo>
                  <a:lnTo>
                    <a:pt x="42831" y="84427"/>
                  </a:lnTo>
                  <a:cubicBezTo>
                    <a:pt x="41797" y="83193"/>
                    <a:pt x="41197" y="81625"/>
                    <a:pt x="41197" y="79957"/>
                  </a:cubicBezTo>
                  <a:lnTo>
                    <a:pt x="41197" y="65914"/>
                  </a:lnTo>
                  <a:cubicBezTo>
                    <a:pt x="41197" y="60077"/>
                    <a:pt x="43765" y="54573"/>
                    <a:pt x="48168" y="50703"/>
                  </a:cubicBezTo>
                  <a:cubicBezTo>
                    <a:pt x="54306" y="45299"/>
                    <a:pt x="58142" y="37294"/>
                    <a:pt x="57942" y="28421"/>
                  </a:cubicBezTo>
                  <a:cubicBezTo>
                    <a:pt x="57642" y="12543"/>
                    <a:pt x="44866" y="0"/>
                    <a:pt x="28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5398084" y="6675782"/>
              <a:ext cx="787383" cy="732016"/>
            </a:xfrm>
            <a:custGeom>
              <a:avLst/>
              <a:gdLst/>
              <a:ahLst/>
              <a:cxnLst/>
              <a:rect l="l" t="t" r="r" b="b"/>
              <a:pathLst>
                <a:path w="64080" h="59574" extrusionOk="0">
                  <a:moveTo>
                    <a:pt x="32002" y="1"/>
                  </a:moveTo>
                  <a:cubicBezTo>
                    <a:pt x="17693" y="1"/>
                    <a:pt x="5069" y="10372"/>
                    <a:pt x="2669" y="24951"/>
                  </a:cubicBezTo>
                  <a:cubicBezTo>
                    <a:pt x="0" y="41196"/>
                    <a:pt x="10975" y="56507"/>
                    <a:pt x="27220" y="59175"/>
                  </a:cubicBezTo>
                  <a:cubicBezTo>
                    <a:pt x="28852" y="59444"/>
                    <a:pt x="30476" y="59574"/>
                    <a:pt x="32078" y="59574"/>
                  </a:cubicBezTo>
                  <a:cubicBezTo>
                    <a:pt x="46387" y="59574"/>
                    <a:pt x="59011" y="49203"/>
                    <a:pt x="61411" y="34624"/>
                  </a:cubicBezTo>
                  <a:cubicBezTo>
                    <a:pt x="64079" y="18413"/>
                    <a:pt x="53105" y="3068"/>
                    <a:pt x="36860" y="400"/>
                  </a:cubicBezTo>
                  <a:cubicBezTo>
                    <a:pt x="35227" y="131"/>
                    <a:pt x="33604" y="1"/>
                    <a:pt x="32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2988519" y="6686710"/>
              <a:ext cx="1042324" cy="712294"/>
            </a:xfrm>
            <a:custGeom>
              <a:avLst/>
              <a:gdLst/>
              <a:ahLst/>
              <a:cxnLst/>
              <a:rect l="l" t="t" r="r" b="b"/>
              <a:pathLst>
                <a:path w="84828" h="57969" extrusionOk="0">
                  <a:moveTo>
                    <a:pt x="29648" y="1"/>
                  </a:moveTo>
                  <a:cubicBezTo>
                    <a:pt x="29230" y="1"/>
                    <a:pt x="28810" y="9"/>
                    <a:pt x="28387" y="27"/>
                  </a:cubicBezTo>
                  <a:cubicBezTo>
                    <a:pt x="13410" y="628"/>
                    <a:pt x="1235" y="12837"/>
                    <a:pt x="634" y="27814"/>
                  </a:cubicBezTo>
                  <a:cubicBezTo>
                    <a:pt x="0" y="44359"/>
                    <a:pt x="13210" y="57969"/>
                    <a:pt x="29622" y="57969"/>
                  </a:cubicBezTo>
                  <a:cubicBezTo>
                    <a:pt x="37961" y="57935"/>
                    <a:pt x="45500" y="54400"/>
                    <a:pt x="50803" y="48729"/>
                  </a:cubicBezTo>
                  <a:cubicBezTo>
                    <a:pt x="54639" y="44593"/>
                    <a:pt x="60110" y="42391"/>
                    <a:pt x="65747" y="42391"/>
                  </a:cubicBezTo>
                  <a:lnTo>
                    <a:pt x="81425" y="42391"/>
                  </a:lnTo>
                  <a:cubicBezTo>
                    <a:pt x="82660" y="42391"/>
                    <a:pt x="83827" y="42725"/>
                    <a:pt x="84828" y="43325"/>
                  </a:cubicBezTo>
                  <a:lnTo>
                    <a:pt x="84828" y="16072"/>
                  </a:lnTo>
                  <a:cubicBezTo>
                    <a:pt x="83627" y="17140"/>
                    <a:pt x="82026" y="17740"/>
                    <a:pt x="80358" y="17740"/>
                  </a:cubicBezTo>
                  <a:lnTo>
                    <a:pt x="67415" y="17740"/>
                  </a:lnTo>
                  <a:cubicBezTo>
                    <a:pt x="61344" y="17740"/>
                    <a:pt x="55674" y="14938"/>
                    <a:pt x="51771" y="10301"/>
                  </a:cubicBezTo>
                  <a:cubicBezTo>
                    <a:pt x="46482" y="4025"/>
                    <a:pt x="38546" y="1"/>
                    <a:pt x="29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3315586" y="5824111"/>
              <a:ext cx="1011999" cy="987976"/>
            </a:xfrm>
            <a:custGeom>
              <a:avLst/>
              <a:gdLst/>
              <a:ahLst/>
              <a:cxnLst/>
              <a:rect l="l" t="t" r="r" b="b"/>
              <a:pathLst>
                <a:path w="82360" h="80405" extrusionOk="0">
                  <a:moveTo>
                    <a:pt x="32080" y="1"/>
                  </a:moveTo>
                  <a:cubicBezTo>
                    <a:pt x="25003" y="1"/>
                    <a:pt x="17927" y="2553"/>
                    <a:pt x="12409" y="7652"/>
                  </a:cubicBezTo>
                  <a:cubicBezTo>
                    <a:pt x="267" y="18894"/>
                    <a:pt x="0" y="37841"/>
                    <a:pt x="11575" y="49449"/>
                  </a:cubicBezTo>
                  <a:cubicBezTo>
                    <a:pt x="17226" y="55099"/>
                    <a:pt x="24628" y="57910"/>
                    <a:pt x="32029" y="57910"/>
                  </a:cubicBezTo>
                  <a:cubicBezTo>
                    <a:pt x="32405" y="57910"/>
                    <a:pt x="32782" y="57903"/>
                    <a:pt x="33157" y="57888"/>
                  </a:cubicBezTo>
                  <a:cubicBezTo>
                    <a:pt x="33385" y="57880"/>
                    <a:pt x="33611" y="57876"/>
                    <a:pt x="33837" y="57876"/>
                  </a:cubicBezTo>
                  <a:cubicBezTo>
                    <a:pt x="39230" y="57876"/>
                    <a:pt x="44393" y="60150"/>
                    <a:pt x="48235" y="63959"/>
                  </a:cubicBezTo>
                  <a:lnTo>
                    <a:pt x="59109" y="74800"/>
                  </a:lnTo>
                  <a:cubicBezTo>
                    <a:pt x="60610" y="76268"/>
                    <a:pt x="61311" y="78336"/>
                    <a:pt x="61077" y="80404"/>
                  </a:cubicBezTo>
                  <a:lnTo>
                    <a:pt x="82359" y="80404"/>
                  </a:lnTo>
                  <a:lnTo>
                    <a:pt x="82359" y="58555"/>
                  </a:lnTo>
                  <a:cubicBezTo>
                    <a:pt x="81840" y="58676"/>
                    <a:pt x="81313" y="58735"/>
                    <a:pt x="80790" y="58735"/>
                  </a:cubicBezTo>
                  <a:cubicBezTo>
                    <a:pt x="78996" y="58735"/>
                    <a:pt x="77239" y="58038"/>
                    <a:pt x="75921" y="56721"/>
                  </a:cubicBezTo>
                  <a:lnTo>
                    <a:pt x="66782" y="47648"/>
                  </a:lnTo>
                  <a:cubicBezTo>
                    <a:pt x="62478" y="43378"/>
                    <a:pt x="60444" y="37407"/>
                    <a:pt x="60944" y="31369"/>
                  </a:cubicBezTo>
                  <a:cubicBezTo>
                    <a:pt x="61678" y="22763"/>
                    <a:pt x="58576" y="13957"/>
                    <a:pt x="51671" y="7586"/>
                  </a:cubicBezTo>
                  <a:cubicBezTo>
                    <a:pt x="46164" y="2528"/>
                    <a:pt x="39122" y="1"/>
                    <a:pt x="3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3322553" y="7265770"/>
              <a:ext cx="1005031" cy="995877"/>
            </a:xfrm>
            <a:custGeom>
              <a:avLst/>
              <a:gdLst/>
              <a:ahLst/>
              <a:cxnLst/>
              <a:rect l="l" t="t" r="r" b="b"/>
              <a:pathLst>
                <a:path w="81793" h="81048" extrusionOk="0">
                  <a:moveTo>
                    <a:pt x="60811" y="1"/>
                  </a:moveTo>
                  <a:cubicBezTo>
                    <a:pt x="60844" y="67"/>
                    <a:pt x="60877" y="101"/>
                    <a:pt x="60877" y="168"/>
                  </a:cubicBezTo>
                  <a:cubicBezTo>
                    <a:pt x="62078" y="2736"/>
                    <a:pt x="61511" y="5805"/>
                    <a:pt x="59476" y="7840"/>
                  </a:cubicBezTo>
                  <a:lnTo>
                    <a:pt x="50003" y="17347"/>
                  </a:lnTo>
                  <a:cubicBezTo>
                    <a:pt x="46164" y="21216"/>
                    <a:pt x="40928" y="23250"/>
                    <a:pt x="35511" y="23250"/>
                  </a:cubicBezTo>
                  <a:cubicBezTo>
                    <a:pt x="34951" y="23250"/>
                    <a:pt x="34388" y="23228"/>
                    <a:pt x="33825" y="23184"/>
                  </a:cubicBezTo>
                  <a:cubicBezTo>
                    <a:pt x="33041" y="23120"/>
                    <a:pt x="32256" y="23088"/>
                    <a:pt x="31471" y="23088"/>
                  </a:cubicBezTo>
                  <a:cubicBezTo>
                    <a:pt x="23663" y="23088"/>
                    <a:pt x="15866" y="26250"/>
                    <a:pt x="10108" y="32524"/>
                  </a:cubicBezTo>
                  <a:cubicBezTo>
                    <a:pt x="1" y="43532"/>
                    <a:pt x="67" y="60744"/>
                    <a:pt x="10208" y="71719"/>
                  </a:cubicBezTo>
                  <a:cubicBezTo>
                    <a:pt x="15963" y="77935"/>
                    <a:pt x="23746" y="81047"/>
                    <a:pt x="31525" y="81047"/>
                  </a:cubicBezTo>
                  <a:cubicBezTo>
                    <a:pt x="38942" y="81047"/>
                    <a:pt x="46355" y="78218"/>
                    <a:pt x="52004" y="72553"/>
                  </a:cubicBezTo>
                  <a:cubicBezTo>
                    <a:pt x="57975" y="66582"/>
                    <a:pt x="60777" y="58676"/>
                    <a:pt x="60477" y="50871"/>
                  </a:cubicBezTo>
                  <a:cubicBezTo>
                    <a:pt x="60210" y="45200"/>
                    <a:pt x="62512" y="39729"/>
                    <a:pt x="66515" y="35693"/>
                  </a:cubicBezTo>
                  <a:lnTo>
                    <a:pt x="77456" y="24718"/>
                  </a:lnTo>
                  <a:cubicBezTo>
                    <a:pt x="78623" y="23518"/>
                    <a:pt x="80191" y="22850"/>
                    <a:pt x="81792" y="22717"/>
                  </a:cubicBezTo>
                  <a:lnTo>
                    <a:pt x="81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4213999" y="7580556"/>
              <a:ext cx="714838" cy="1038638"/>
            </a:xfrm>
            <a:custGeom>
              <a:avLst/>
              <a:gdLst/>
              <a:ahLst/>
              <a:cxnLst/>
              <a:rect l="l" t="t" r="r" b="b"/>
              <a:pathLst>
                <a:path w="58176" h="84528" extrusionOk="0">
                  <a:moveTo>
                    <a:pt x="15478" y="0"/>
                  </a:moveTo>
                  <a:cubicBezTo>
                    <a:pt x="16279" y="1134"/>
                    <a:pt x="16746" y="2502"/>
                    <a:pt x="16746" y="3970"/>
                  </a:cubicBezTo>
                  <a:lnTo>
                    <a:pt x="16746" y="18780"/>
                  </a:lnTo>
                  <a:cubicBezTo>
                    <a:pt x="16746" y="24584"/>
                    <a:pt x="14211" y="30055"/>
                    <a:pt x="9907" y="33924"/>
                  </a:cubicBezTo>
                  <a:cubicBezTo>
                    <a:pt x="3803" y="39362"/>
                    <a:pt x="0" y="47334"/>
                    <a:pt x="201" y="56207"/>
                  </a:cubicBezTo>
                  <a:cubicBezTo>
                    <a:pt x="567" y="72052"/>
                    <a:pt x="13343" y="84527"/>
                    <a:pt x="29188" y="84527"/>
                  </a:cubicBezTo>
                  <a:cubicBezTo>
                    <a:pt x="45199" y="84527"/>
                    <a:pt x="58175" y="71551"/>
                    <a:pt x="58175" y="55540"/>
                  </a:cubicBezTo>
                  <a:cubicBezTo>
                    <a:pt x="58175" y="46800"/>
                    <a:pt x="54306" y="38995"/>
                    <a:pt x="48201" y="33658"/>
                  </a:cubicBezTo>
                  <a:cubicBezTo>
                    <a:pt x="43798" y="29855"/>
                    <a:pt x="41397" y="24217"/>
                    <a:pt x="41397" y="18413"/>
                  </a:cubicBezTo>
                  <a:lnTo>
                    <a:pt x="41397" y="4070"/>
                  </a:lnTo>
                  <a:cubicBezTo>
                    <a:pt x="41397" y="2569"/>
                    <a:pt x="41897" y="1168"/>
                    <a:pt x="4276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474718" y="6752619"/>
              <a:ext cx="635731" cy="579171"/>
            </a:xfrm>
            <a:custGeom>
              <a:avLst/>
              <a:gdLst/>
              <a:ahLst/>
              <a:cxnLst/>
              <a:rect l="l" t="t" r="r" b="b"/>
              <a:pathLst>
                <a:path w="51738" h="47135" extrusionOk="0">
                  <a:moveTo>
                    <a:pt x="25853" y="1"/>
                  </a:moveTo>
                  <a:cubicBezTo>
                    <a:pt x="19815" y="1"/>
                    <a:pt x="13777" y="2302"/>
                    <a:pt x="9174" y="6905"/>
                  </a:cubicBezTo>
                  <a:cubicBezTo>
                    <a:pt x="1" y="16079"/>
                    <a:pt x="1" y="31023"/>
                    <a:pt x="9174" y="40229"/>
                  </a:cubicBezTo>
                  <a:cubicBezTo>
                    <a:pt x="13777" y="44833"/>
                    <a:pt x="19815" y="47134"/>
                    <a:pt x="25853" y="47134"/>
                  </a:cubicBezTo>
                  <a:cubicBezTo>
                    <a:pt x="31890" y="47134"/>
                    <a:pt x="37928" y="44833"/>
                    <a:pt x="42531" y="40229"/>
                  </a:cubicBezTo>
                  <a:cubicBezTo>
                    <a:pt x="51738" y="31023"/>
                    <a:pt x="51738" y="16079"/>
                    <a:pt x="42531" y="6905"/>
                  </a:cubicBezTo>
                  <a:cubicBezTo>
                    <a:pt x="37928" y="2302"/>
                    <a:pt x="31890" y="1"/>
                    <a:pt x="25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3344276" y="5813618"/>
              <a:ext cx="767293" cy="731635"/>
            </a:xfrm>
            <a:custGeom>
              <a:avLst/>
              <a:gdLst/>
              <a:ahLst/>
              <a:cxnLst/>
              <a:rect l="l" t="t" r="r" b="b"/>
              <a:pathLst>
                <a:path w="62445" h="59543" extrusionOk="0">
                  <a:moveTo>
                    <a:pt x="29788" y="0"/>
                  </a:moveTo>
                  <a:cubicBezTo>
                    <a:pt x="21816" y="0"/>
                    <a:pt x="14344" y="3102"/>
                    <a:pt x="8707" y="8740"/>
                  </a:cubicBezTo>
                  <a:cubicBezTo>
                    <a:pt x="3103" y="14344"/>
                    <a:pt x="0" y="21816"/>
                    <a:pt x="0" y="29788"/>
                  </a:cubicBezTo>
                  <a:cubicBezTo>
                    <a:pt x="0" y="37727"/>
                    <a:pt x="3103" y="45199"/>
                    <a:pt x="8707" y="50837"/>
                  </a:cubicBezTo>
                  <a:cubicBezTo>
                    <a:pt x="14344" y="56474"/>
                    <a:pt x="21816" y="59543"/>
                    <a:pt x="29788" y="59543"/>
                  </a:cubicBezTo>
                  <a:cubicBezTo>
                    <a:pt x="37727" y="59543"/>
                    <a:pt x="45199" y="56474"/>
                    <a:pt x="50837" y="50837"/>
                  </a:cubicBezTo>
                  <a:cubicBezTo>
                    <a:pt x="62445" y="39228"/>
                    <a:pt x="62445" y="20348"/>
                    <a:pt x="50837" y="8740"/>
                  </a:cubicBezTo>
                  <a:cubicBezTo>
                    <a:pt x="45199" y="3102"/>
                    <a:pt x="37727" y="0"/>
                    <a:pt x="29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3420505" y="5889848"/>
              <a:ext cx="579171" cy="579577"/>
            </a:xfrm>
            <a:custGeom>
              <a:avLst/>
              <a:gdLst/>
              <a:ahLst/>
              <a:cxnLst/>
              <a:rect l="l" t="t" r="r" b="b"/>
              <a:pathLst>
                <a:path w="47135" h="47168" extrusionOk="0">
                  <a:moveTo>
                    <a:pt x="23584" y="1"/>
                  </a:moveTo>
                  <a:cubicBezTo>
                    <a:pt x="10542" y="1"/>
                    <a:pt x="1" y="10575"/>
                    <a:pt x="1" y="23584"/>
                  </a:cubicBezTo>
                  <a:cubicBezTo>
                    <a:pt x="1" y="36593"/>
                    <a:pt x="10542" y="47168"/>
                    <a:pt x="23584" y="47168"/>
                  </a:cubicBezTo>
                  <a:cubicBezTo>
                    <a:pt x="36594" y="47168"/>
                    <a:pt x="47135" y="36593"/>
                    <a:pt x="47135" y="23584"/>
                  </a:cubicBezTo>
                  <a:cubicBezTo>
                    <a:pt x="47135" y="10575"/>
                    <a:pt x="36594" y="1"/>
                    <a:pt x="23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5068964" y="5813618"/>
              <a:ext cx="732052" cy="731635"/>
            </a:xfrm>
            <a:custGeom>
              <a:avLst/>
              <a:gdLst/>
              <a:ahLst/>
              <a:cxnLst/>
              <a:rect l="l" t="t" r="r" b="b"/>
              <a:pathLst>
                <a:path w="59577" h="59543" extrusionOk="0">
                  <a:moveTo>
                    <a:pt x="29788" y="0"/>
                  </a:moveTo>
                  <a:cubicBezTo>
                    <a:pt x="21816" y="0"/>
                    <a:pt x="14344" y="3102"/>
                    <a:pt x="8740" y="8706"/>
                  </a:cubicBezTo>
                  <a:cubicBezTo>
                    <a:pt x="3103" y="14344"/>
                    <a:pt x="0" y="21816"/>
                    <a:pt x="0" y="29788"/>
                  </a:cubicBezTo>
                  <a:cubicBezTo>
                    <a:pt x="0" y="37727"/>
                    <a:pt x="3103" y="45199"/>
                    <a:pt x="8740" y="50837"/>
                  </a:cubicBezTo>
                  <a:cubicBezTo>
                    <a:pt x="14344" y="56474"/>
                    <a:pt x="21849" y="59543"/>
                    <a:pt x="29788" y="59543"/>
                  </a:cubicBezTo>
                  <a:cubicBezTo>
                    <a:pt x="37727" y="59543"/>
                    <a:pt x="45233" y="56474"/>
                    <a:pt x="50837" y="50837"/>
                  </a:cubicBezTo>
                  <a:cubicBezTo>
                    <a:pt x="56474" y="45199"/>
                    <a:pt x="59576" y="37727"/>
                    <a:pt x="59576" y="29788"/>
                  </a:cubicBezTo>
                  <a:cubicBezTo>
                    <a:pt x="59576" y="21816"/>
                    <a:pt x="56474" y="14344"/>
                    <a:pt x="50837" y="8706"/>
                  </a:cubicBezTo>
                  <a:cubicBezTo>
                    <a:pt x="45233" y="3102"/>
                    <a:pt x="37727" y="0"/>
                    <a:pt x="29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5145193" y="5889848"/>
              <a:ext cx="579577" cy="579577"/>
            </a:xfrm>
            <a:custGeom>
              <a:avLst/>
              <a:gdLst/>
              <a:ahLst/>
              <a:cxnLst/>
              <a:rect l="l" t="t" r="r" b="b"/>
              <a:pathLst>
                <a:path w="47168" h="47168" extrusionOk="0">
                  <a:moveTo>
                    <a:pt x="23584" y="1"/>
                  </a:moveTo>
                  <a:cubicBezTo>
                    <a:pt x="10575" y="1"/>
                    <a:pt x="1" y="10575"/>
                    <a:pt x="1" y="23584"/>
                  </a:cubicBezTo>
                  <a:cubicBezTo>
                    <a:pt x="1" y="36593"/>
                    <a:pt x="10575" y="47168"/>
                    <a:pt x="23584" y="47168"/>
                  </a:cubicBezTo>
                  <a:cubicBezTo>
                    <a:pt x="36594" y="47168"/>
                    <a:pt x="47168" y="36593"/>
                    <a:pt x="47168" y="23584"/>
                  </a:cubicBezTo>
                  <a:cubicBezTo>
                    <a:pt x="47168" y="10575"/>
                    <a:pt x="36594" y="1"/>
                    <a:pt x="23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179165" y="5455925"/>
              <a:ext cx="787371" cy="731794"/>
            </a:xfrm>
            <a:custGeom>
              <a:avLst/>
              <a:gdLst/>
              <a:ahLst/>
              <a:cxnLst/>
              <a:rect l="l" t="t" r="r" b="b"/>
              <a:pathLst>
                <a:path w="64079" h="59556" extrusionOk="0">
                  <a:moveTo>
                    <a:pt x="32010" y="1"/>
                  </a:moveTo>
                  <a:cubicBezTo>
                    <a:pt x="17656" y="1"/>
                    <a:pt x="5008" y="10382"/>
                    <a:pt x="2635" y="25008"/>
                  </a:cubicBezTo>
                  <a:cubicBezTo>
                    <a:pt x="0" y="41220"/>
                    <a:pt x="11008" y="56531"/>
                    <a:pt x="27253" y="59166"/>
                  </a:cubicBezTo>
                  <a:cubicBezTo>
                    <a:pt x="28871" y="59429"/>
                    <a:pt x="30480" y="59556"/>
                    <a:pt x="32068" y="59556"/>
                  </a:cubicBezTo>
                  <a:cubicBezTo>
                    <a:pt x="46417" y="59556"/>
                    <a:pt x="59038" y="49175"/>
                    <a:pt x="61411" y="34548"/>
                  </a:cubicBezTo>
                  <a:cubicBezTo>
                    <a:pt x="64079" y="18337"/>
                    <a:pt x="53038" y="3026"/>
                    <a:pt x="36826" y="391"/>
                  </a:cubicBezTo>
                  <a:cubicBezTo>
                    <a:pt x="35208" y="128"/>
                    <a:pt x="33598" y="1"/>
                    <a:pt x="32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4257446" y="5533224"/>
              <a:ext cx="632032" cy="579245"/>
            </a:xfrm>
            <a:custGeom>
              <a:avLst/>
              <a:gdLst/>
              <a:ahLst/>
              <a:cxnLst/>
              <a:rect l="l" t="t" r="r" b="b"/>
              <a:pathLst>
                <a:path w="51437" h="47141" extrusionOk="0">
                  <a:moveTo>
                    <a:pt x="25650" y="1"/>
                  </a:moveTo>
                  <a:cubicBezTo>
                    <a:pt x="14726" y="1"/>
                    <a:pt x="4935" y="7665"/>
                    <a:pt x="2635" y="18784"/>
                  </a:cubicBezTo>
                  <a:cubicBezTo>
                    <a:pt x="0" y="31526"/>
                    <a:pt x="8173" y="44002"/>
                    <a:pt x="20915" y="46637"/>
                  </a:cubicBezTo>
                  <a:cubicBezTo>
                    <a:pt x="22543" y="46977"/>
                    <a:pt x="24166" y="47141"/>
                    <a:pt x="25765" y="47141"/>
                  </a:cubicBezTo>
                  <a:cubicBezTo>
                    <a:pt x="36711" y="47141"/>
                    <a:pt x="46502" y="39476"/>
                    <a:pt x="48802" y="28357"/>
                  </a:cubicBezTo>
                  <a:cubicBezTo>
                    <a:pt x="51437" y="15615"/>
                    <a:pt x="43231" y="3139"/>
                    <a:pt x="30489" y="504"/>
                  </a:cubicBezTo>
                  <a:cubicBezTo>
                    <a:pt x="28865" y="164"/>
                    <a:pt x="27245" y="1"/>
                    <a:pt x="25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3344276" y="7538337"/>
              <a:ext cx="731635" cy="732052"/>
            </a:xfrm>
            <a:custGeom>
              <a:avLst/>
              <a:gdLst/>
              <a:ahLst/>
              <a:cxnLst/>
              <a:rect l="l" t="t" r="r" b="b"/>
              <a:pathLst>
                <a:path w="59543" h="59577" extrusionOk="0">
                  <a:moveTo>
                    <a:pt x="29788" y="0"/>
                  </a:moveTo>
                  <a:cubicBezTo>
                    <a:pt x="21816" y="0"/>
                    <a:pt x="14344" y="3103"/>
                    <a:pt x="8707" y="8740"/>
                  </a:cubicBezTo>
                  <a:cubicBezTo>
                    <a:pt x="3103" y="14344"/>
                    <a:pt x="0" y="21849"/>
                    <a:pt x="0" y="29788"/>
                  </a:cubicBezTo>
                  <a:cubicBezTo>
                    <a:pt x="0" y="37761"/>
                    <a:pt x="3103" y="45233"/>
                    <a:pt x="8707" y="50837"/>
                  </a:cubicBezTo>
                  <a:cubicBezTo>
                    <a:pt x="14344" y="56474"/>
                    <a:pt x="21816" y="59576"/>
                    <a:pt x="29788" y="59576"/>
                  </a:cubicBezTo>
                  <a:cubicBezTo>
                    <a:pt x="37727" y="59576"/>
                    <a:pt x="45199" y="56474"/>
                    <a:pt x="50837" y="50837"/>
                  </a:cubicBezTo>
                  <a:cubicBezTo>
                    <a:pt x="56441" y="45233"/>
                    <a:pt x="59543" y="37761"/>
                    <a:pt x="59543" y="29788"/>
                  </a:cubicBezTo>
                  <a:cubicBezTo>
                    <a:pt x="59543" y="21849"/>
                    <a:pt x="56441" y="14344"/>
                    <a:pt x="50837" y="8740"/>
                  </a:cubicBezTo>
                  <a:cubicBezTo>
                    <a:pt x="45199" y="3103"/>
                    <a:pt x="37727" y="0"/>
                    <a:pt x="29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3420505" y="7614984"/>
              <a:ext cx="579171" cy="579159"/>
            </a:xfrm>
            <a:custGeom>
              <a:avLst/>
              <a:gdLst/>
              <a:ahLst/>
              <a:cxnLst/>
              <a:rect l="l" t="t" r="r" b="b"/>
              <a:pathLst>
                <a:path w="47135" h="47134" extrusionOk="0">
                  <a:moveTo>
                    <a:pt x="23584" y="0"/>
                  </a:moveTo>
                  <a:cubicBezTo>
                    <a:pt x="10542" y="0"/>
                    <a:pt x="1" y="10541"/>
                    <a:pt x="1" y="23550"/>
                  </a:cubicBezTo>
                  <a:cubicBezTo>
                    <a:pt x="1" y="36593"/>
                    <a:pt x="10542" y="47134"/>
                    <a:pt x="23584" y="47134"/>
                  </a:cubicBezTo>
                  <a:cubicBezTo>
                    <a:pt x="36594" y="47134"/>
                    <a:pt x="47135" y="36593"/>
                    <a:pt x="47135" y="23550"/>
                  </a:cubicBezTo>
                  <a:cubicBezTo>
                    <a:pt x="47135" y="10541"/>
                    <a:pt x="36594" y="0"/>
                    <a:pt x="23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2958600" y="6677212"/>
              <a:ext cx="787788" cy="731622"/>
            </a:xfrm>
            <a:custGeom>
              <a:avLst/>
              <a:gdLst/>
              <a:ahLst/>
              <a:cxnLst/>
              <a:rect l="l" t="t" r="r" b="b"/>
              <a:pathLst>
                <a:path w="64113" h="59542" extrusionOk="0">
                  <a:moveTo>
                    <a:pt x="32015" y="0"/>
                  </a:moveTo>
                  <a:cubicBezTo>
                    <a:pt x="17687" y="0"/>
                    <a:pt x="5068" y="10346"/>
                    <a:pt x="2669" y="24951"/>
                  </a:cubicBezTo>
                  <a:cubicBezTo>
                    <a:pt x="0" y="41163"/>
                    <a:pt x="11008" y="56474"/>
                    <a:pt x="27220" y="59142"/>
                  </a:cubicBezTo>
                  <a:cubicBezTo>
                    <a:pt x="28859" y="59411"/>
                    <a:pt x="30489" y="59542"/>
                    <a:pt x="32098" y="59542"/>
                  </a:cubicBezTo>
                  <a:cubicBezTo>
                    <a:pt x="46427" y="59542"/>
                    <a:pt x="59045" y="49197"/>
                    <a:pt x="61444" y="34591"/>
                  </a:cubicBezTo>
                  <a:cubicBezTo>
                    <a:pt x="64113" y="18380"/>
                    <a:pt x="53105" y="3069"/>
                    <a:pt x="36893" y="400"/>
                  </a:cubicBezTo>
                  <a:cubicBezTo>
                    <a:pt x="35254" y="131"/>
                    <a:pt x="33624" y="0"/>
                    <a:pt x="32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035246" y="6752521"/>
              <a:ext cx="635731" cy="579270"/>
            </a:xfrm>
            <a:custGeom>
              <a:avLst/>
              <a:gdLst/>
              <a:ahLst/>
              <a:cxnLst/>
              <a:rect l="l" t="t" r="r" b="b"/>
              <a:pathLst>
                <a:path w="51738" h="47143" extrusionOk="0">
                  <a:moveTo>
                    <a:pt x="25869" y="0"/>
                  </a:moveTo>
                  <a:cubicBezTo>
                    <a:pt x="19839" y="0"/>
                    <a:pt x="13810" y="2294"/>
                    <a:pt x="9207" y="6880"/>
                  </a:cubicBezTo>
                  <a:cubicBezTo>
                    <a:pt x="0" y="16087"/>
                    <a:pt x="0" y="31031"/>
                    <a:pt x="9207" y="40237"/>
                  </a:cubicBezTo>
                  <a:cubicBezTo>
                    <a:pt x="13810" y="44841"/>
                    <a:pt x="19839" y="47142"/>
                    <a:pt x="25869" y="47142"/>
                  </a:cubicBezTo>
                  <a:cubicBezTo>
                    <a:pt x="31898" y="47142"/>
                    <a:pt x="37927" y="44841"/>
                    <a:pt x="42531" y="40237"/>
                  </a:cubicBezTo>
                  <a:cubicBezTo>
                    <a:pt x="51737" y="31031"/>
                    <a:pt x="51737" y="16087"/>
                    <a:pt x="42531" y="6880"/>
                  </a:cubicBezTo>
                  <a:cubicBezTo>
                    <a:pt x="37927" y="2294"/>
                    <a:pt x="31898" y="0"/>
                    <a:pt x="25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068964" y="7538337"/>
              <a:ext cx="732052" cy="732052"/>
            </a:xfrm>
            <a:custGeom>
              <a:avLst/>
              <a:gdLst/>
              <a:ahLst/>
              <a:cxnLst/>
              <a:rect l="l" t="t" r="r" b="b"/>
              <a:pathLst>
                <a:path w="59577" h="59577" extrusionOk="0">
                  <a:moveTo>
                    <a:pt x="29788" y="0"/>
                  </a:moveTo>
                  <a:cubicBezTo>
                    <a:pt x="21816" y="0"/>
                    <a:pt x="14344" y="3103"/>
                    <a:pt x="8740" y="8740"/>
                  </a:cubicBezTo>
                  <a:cubicBezTo>
                    <a:pt x="3103" y="14344"/>
                    <a:pt x="0" y="21849"/>
                    <a:pt x="0" y="29788"/>
                  </a:cubicBezTo>
                  <a:cubicBezTo>
                    <a:pt x="0" y="37761"/>
                    <a:pt x="3103" y="45233"/>
                    <a:pt x="8740" y="50837"/>
                  </a:cubicBezTo>
                  <a:cubicBezTo>
                    <a:pt x="14344" y="56474"/>
                    <a:pt x="21849" y="59576"/>
                    <a:pt x="29788" y="59576"/>
                  </a:cubicBezTo>
                  <a:cubicBezTo>
                    <a:pt x="37727" y="59576"/>
                    <a:pt x="45233" y="56474"/>
                    <a:pt x="50837" y="50837"/>
                  </a:cubicBezTo>
                  <a:cubicBezTo>
                    <a:pt x="56474" y="45233"/>
                    <a:pt x="59576" y="37761"/>
                    <a:pt x="59576" y="29788"/>
                  </a:cubicBezTo>
                  <a:cubicBezTo>
                    <a:pt x="59576" y="21849"/>
                    <a:pt x="56474" y="14344"/>
                    <a:pt x="50837" y="8740"/>
                  </a:cubicBezTo>
                  <a:cubicBezTo>
                    <a:pt x="45233" y="3103"/>
                    <a:pt x="37727" y="0"/>
                    <a:pt x="29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145193" y="7614984"/>
              <a:ext cx="579577" cy="579159"/>
            </a:xfrm>
            <a:custGeom>
              <a:avLst/>
              <a:gdLst/>
              <a:ahLst/>
              <a:cxnLst/>
              <a:rect l="l" t="t" r="r" b="b"/>
              <a:pathLst>
                <a:path w="47168" h="47134" extrusionOk="0">
                  <a:moveTo>
                    <a:pt x="23584" y="0"/>
                  </a:moveTo>
                  <a:cubicBezTo>
                    <a:pt x="10575" y="0"/>
                    <a:pt x="1" y="10541"/>
                    <a:pt x="1" y="23550"/>
                  </a:cubicBezTo>
                  <a:cubicBezTo>
                    <a:pt x="1" y="36593"/>
                    <a:pt x="10575" y="47134"/>
                    <a:pt x="23584" y="47134"/>
                  </a:cubicBezTo>
                  <a:cubicBezTo>
                    <a:pt x="36594" y="47134"/>
                    <a:pt x="47168" y="36593"/>
                    <a:pt x="47168" y="23550"/>
                  </a:cubicBezTo>
                  <a:cubicBezTo>
                    <a:pt x="47168" y="10541"/>
                    <a:pt x="36594" y="0"/>
                    <a:pt x="23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4179165" y="7895059"/>
              <a:ext cx="786965" cy="732175"/>
            </a:xfrm>
            <a:custGeom>
              <a:avLst/>
              <a:gdLst/>
              <a:ahLst/>
              <a:cxnLst/>
              <a:rect l="l" t="t" r="r" b="b"/>
              <a:pathLst>
                <a:path w="64046" h="59587" extrusionOk="0">
                  <a:moveTo>
                    <a:pt x="32021" y="1"/>
                  </a:moveTo>
                  <a:cubicBezTo>
                    <a:pt x="17662" y="1"/>
                    <a:pt x="5008" y="10407"/>
                    <a:pt x="2635" y="25007"/>
                  </a:cubicBezTo>
                  <a:cubicBezTo>
                    <a:pt x="0" y="41252"/>
                    <a:pt x="11008" y="56530"/>
                    <a:pt x="27253" y="59198"/>
                  </a:cubicBezTo>
                  <a:cubicBezTo>
                    <a:pt x="28864" y="59460"/>
                    <a:pt x="30467" y="59587"/>
                    <a:pt x="32050" y="59587"/>
                  </a:cubicBezTo>
                  <a:cubicBezTo>
                    <a:pt x="46383" y="59587"/>
                    <a:pt x="59037" y="49180"/>
                    <a:pt x="61411" y="34581"/>
                  </a:cubicBezTo>
                  <a:cubicBezTo>
                    <a:pt x="64046" y="18336"/>
                    <a:pt x="53038" y="3058"/>
                    <a:pt x="36826" y="389"/>
                  </a:cubicBezTo>
                  <a:cubicBezTo>
                    <a:pt x="35211" y="127"/>
                    <a:pt x="33606" y="1"/>
                    <a:pt x="32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4254988" y="7971977"/>
              <a:ext cx="635718" cy="579270"/>
            </a:xfrm>
            <a:custGeom>
              <a:avLst/>
              <a:gdLst/>
              <a:ahLst/>
              <a:cxnLst/>
              <a:rect l="l" t="t" r="r" b="b"/>
              <a:pathLst>
                <a:path w="51737" h="47143" extrusionOk="0">
                  <a:moveTo>
                    <a:pt x="25869" y="0"/>
                  </a:moveTo>
                  <a:cubicBezTo>
                    <a:pt x="19839" y="0"/>
                    <a:pt x="13810" y="2302"/>
                    <a:pt x="9207" y="6905"/>
                  </a:cubicBezTo>
                  <a:cubicBezTo>
                    <a:pt x="0" y="16112"/>
                    <a:pt x="0" y="31056"/>
                    <a:pt x="9207" y="40262"/>
                  </a:cubicBezTo>
                  <a:cubicBezTo>
                    <a:pt x="13810" y="44849"/>
                    <a:pt x="19839" y="47142"/>
                    <a:pt x="25869" y="47142"/>
                  </a:cubicBezTo>
                  <a:cubicBezTo>
                    <a:pt x="31898" y="47142"/>
                    <a:pt x="37927" y="44849"/>
                    <a:pt x="42530" y="40262"/>
                  </a:cubicBezTo>
                  <a:cubicBezTo>
                    <a:pt x="51737" y="31056"/>
                    <a:pt x="51737" y="16112"/>
                    <a:pt x="42530" y="6905"/>
                  </a:cubicBezTo>
                  <a:cubicBezTo>
                    <a:pt x="37927" y="2302"/>
                    <a:pt x="31898" y="0"/>
                    <a:pt x="2586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3996777" y="6462432"/>
              <a:ext cx="1156266" cy="1156278"/>
            </a:xfrm>
            <a:custGeom>
              <a:avLst/>
              <a:gdLst/>
              <a:ahLst/>
              <a:cxnLst/>
              <a:rect l="l" t="t" r="r" b="b"/>
              <a:pathLst>
                <a:path w="94101" h="94102" extrusionOk="0">
                  <a:moveTo>
                    <a:pt x="47034" y="1"/>
                  </a:moveTo>
                  <a:cubicBezTo>
                    <a:pt x="21048" y="1"/>
                    <a:pt x="0" y="21049"/>
                    <a:pt x="0" y="47034"/>
                  </a:cubicBezTo>
                  <a:cubicBezTo>
                    <a:pt x="0" y="73020"/>
                    <a:pt x="21048" y="94101"/>
                    <a:pt x="47034" y="94101"/>
                  </a:cubicBezTo>
                  <a:cubicBezTo>
                    <a:pt x="73019" y="94101"/>
                    <a:pt x="94101" y="73020"/>
                    <a:pt x="94101" y="47034"/>
                  </a:cubicBezTo>
                  <a:cubicBezTo>
                    <a:pt x="94101" y="21049"/>
                    <a:pt x="73019" y="1"/>
                    <a:pt x="47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1" name="Google Shape;141;p18"/>
          <p:cNvSpPr/>
          <p:nvPr/>
        </p:nvSpPr>
        <p:spPr>
          <a:xfrm>
            <a:off x="9031245" y="1910316"/>
            <a:ext cx="2418800" cy="378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Men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42533" y="5696495"/>
            <a:ext cx="2418800" cy="378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Women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43" name="Google Shape;143;p18"/>
          <p:cNvGrpSpPr/>
          <p:nvPr/>
        </p:nvGrpSpPr>
        <p:grpSpPr>
          <a:xfrm>
            <a:off x="4214197" y="3751993"/>
            <a:ext cx="407903" cy="407903"/>
            <a:chOff x="-55987225" y="3198925"/>
            <a:chExt cx="317450" cy="317450"/>
          </a:xfrm>
        </p:grpSpPr>
        <p:sp>
          <p:nvSpPr>
            <p:cNvPr id="144" name="Google Shape;144;p18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4700319" y="4957564"/>
            <a:ext cx="409925" cy="409925"/>
            <a:chOff x="-55988800" y="3982600"/>
            <a:chExt cx="319025" cy="319025"/>
          </a:xfrm>
        </p:grpSpPr>
        <p:sp>
          <p:nvSpPr>
            <p:cNvPr id="149" name="Google Shape;149;p18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5893314" y="2119026"/>
            <a:ext cx="408897" cy="408897"/>
            <a:chOff x="-57568775" y="3198925"/>
            <a:chExt cx="318225" cy="318225"/>
          </a:xfrm>
        </p:grpSpPr>
        <p:sp>
          <p:nvSpPr>
            <p:cNvPr id="155" name="Google Shape;155;p18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1" name="Google Shape;161;p18"/>
          <p:cNvGrpSpPr/>
          <p:nvPr/>
        </p:nvGrpSpPr>
        <p:grpSpPr>
          <a:xfrm>
            <a:off x="4725646" y="2575816"/>
            <a:ext cx="359300" cy="408897"/>
            <a:chOff x="-57549075" y="3590375"/>
            <a:chExt cx="279625" cy="318225"/>
          </a:xfrm>
        </p:grpSpPr>
        <p:sp>
          <p:nvSpPr>
            <p:cNvPr id="162" name="Google Shape;162;p18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6" name="Google Shape;166;p18"/>
          <p:cNvGrpSpPr/>
          <p:nvPr/>
        </p:nvGrpSpPr>
        <p:grpSpPr>
          <a:xfrm>
            <a:off x="5889944" y="5459039"/>
            <a:ext cx="409893" cy="410183"/>
            <a:chOff x="-57956275" y="3197925"/>
            <a:chExt cx="319000" cy="319225"/>
          </a:xfrm>
        </p:grpSpPr>
        <p:sp>
          <p:nvSpPr>
            <p:cNvPr id="167" name="Google Shape;167;p18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7579922" y="3785012"/>
            <a:ext cx="359300" cy="409925"/>
            <a:chOff x="-55576850" y="3198125"/>
            <a:chExt cx="279625" cy="319025"/>
          </a:xfrm>
        </p:grpSpPr>
        <p:sp>
          <p:nvSpPr>
            <p:cNvPr id="175" name="Google Shape;175;p18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7073628" y="4957955"/>
            <a:ext cx="410921" cy="409155"/>
            <a:chOff x="-55596550" y="3590175"/>
            <a:chExt cx="319800" cy="318425"/>
          </a:xfrm>
        </p:grpSpPr>
        <p:sp>
          <p:nvSpPr>
            <p:cNvPr id="180" name="Google Shape;180;p18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7099447" y="2582756"/>
            <a:ext cx="359300" cy="409893"/>
            <a:chOff x="-56766175" y="3198925"/>
            <a:chExt cx="279625" cy="319000"/>
          </a:xfrm>
        </p:grpSpPr>
        <p:sp>
          <p:nvSpPr>
            <p:cNvPr id="185" name="Google Shape;185;p18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326231" y="1767734"/>
            <a:ext cx="9539339" cy="1371588"/>
            <a:chOff x="994673" y="1325800"/>
            <a:chExt cx="7154504" cy="1028691"/>
          </a:xfrm>
        </p:grpSpPr>
        <p:sp>
          <p:nvSpPr>
            <p:cNvPr id="198" name="Google Shape;198;p19"/>
            <p:cNvSpPr/>
            <p:nvPr/>
          </p:nvSpPr>
          <p:spPr>
            <a:xfrm rot="5400000">
              <a:off x="6897900" y="1102781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 rot="5400000">
              <a:off x="6523568" y="1477451"/>
              <a:ext cx="368146" cy="1385932"/>
            </a:xfrm>
            <a:custGeom>
              <a:avLst/>
              <a:gdLst/>
              <a:ahLst/>
              <a:cxnLst/>
              <a:rect l="l" t="t" r="r" b="b"/>
              <a:pathLst>
                <a:path w="4291" h="16154" extrusionOk="0">
                  <a:moveTo>
                    <a:pt x="1298" y="1"/>
                  </a:moveTo>
                  <a:cubicBezTo>
                    <a:pt x="587" y="1"/>
                    <a:pt x="1" y="587"/>
                    <a:pt x="1" y="1298"/>
                  </a:cubicBezTo>
                  <a:lnTo>
                    <a:pt x="1" y="16154"/>
                  </a:lnTo>
                  <a:lnTo>
                    <a:pt x="4290" y="16154"/>
                  </a:lnTo>
                  <a:lnTo>
                    <a:pt x="4290" y="1298"/>
                  </a:lnTo>
                  <a:cubicBezTo>
                    <a:pt x="4290" y="587"/>
                    <a:pt x="3725" y="1"/>
                    <a:pt x="3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 rot="5400000">
              <a:off x="6566633" y="1836503"/>
              <a:ext cx="368146" cy="667828"/>
            </a:xfrm>
            <a:custGeom>
              <a:avLst/>
              <a:gdLst/>
              <a:ahLst/>
              <a:cxnLst/>
              <a:rect l="l" t="t" r="r" b="b"/>
              <a:pathLst>
                <a:path w="4291" h="7784" extrusionOk="0">
                  <a:moveTo>
                    <a:pt x="4290" y="0"/>
                  </a:moveTo>
                  <a:lnTo>
                    <a:pt x="1" y="4269"/>
                  </a:lnTo>
                  <a:lnTo>
                    <a:pt x="1" y="7784"/>
                  </a:lnTo>
                  <a:lnTo>
                    <a:pt x="4290" y="3516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 rot="5400000">
              <a:off x="6274926" y="1910973"/>
              <a:ext cx="368146" cy="518888"/>
            </a:xfrm>
            <a:custGeom>
              <a:avLst/>
              <a:gdLst/>
              <a:ahLst/>
              <a:cxnLst/>
              <a:rect l="l" t="t" r="r" b="b"/>
              <a:pathLst>
                <a:path w="4291" h="6048" extrusionOk="0">
                  <a:moveTo>
                    <a:pt x="4290" y="1"/>
                  </a:moveTo>
                  <a:lnTo>
                    <a:pt x="1" y="4290"/>
                  </a:lnTo>
                  <a:lnTo>
                    <a:pt x="1" y="6048"/>
                  </a:lnTo>
                  <a:lnTo>
                    <a:pt x="4290" y="175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 rot="5400000">
              <a:off x="5189778" y="1468520"/>
              <a:ext cx="601423" cy="315983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09" y="3683"/>
                  </a:lnTo>
                  <a:lnTo>
                    <a:pt x="7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 rot="5400000">
              <a:off x="5317231" y="1656968"/>
              <a:ext cx="1028682" cy="366345"/>
            </a:xfrm>
            <a:custGeom>
              <a:avLst/>
              <a:gdLst/>
              <a:ahLst/>
              <a:cxnLst/>
              <a:rect l="l" t="t" r="r" b="b"/>
              <a:pathLst>
                <a:path w="11990" h="4270" extrusionOk="0">
                  <a:moveTo>
                    <a:pt x="7700" y="1"/>
                  </a:moveTo>
                  <a:lnTo>
                    <a:pt x="0" y="4269"/>
                  </a:lnTo>
                  <a:lnTo>
                    <a:pt x="7009" y="4269"/>
                  </a:lnTo>
                  <a:lnTo>
                    <a:pt x="119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4" name="Google Shape;204;p19"/>
            <p:cNvSpPr txBox="1"/>
            <p:nvPr/>
          </p:nvSpPr>
          <p:spPr>
            <a:xfrm>
              <a:off x="2046438" y="1325800"/>
              <a:ext cx="3376200" cy="609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121900" rIns="487667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cs typeface="+mn-ea"/>
                  <a:sym typeface="+mn-lt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 rot="5400000">
              <a:off x="1219839" y="1100634"/>
              <a:ext cx="601423" cy="1051754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09" y="3683"/>
                  </a:lnTo>
                  <a:lnTo>
                    <a:pt x="7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1326231" y="3014743"/>
            <a:ext cx="9539339" cy="891069"/>
            <a:chOff x="994673" y="2261057"/>
            <a:chExt cx="7154504" cy="668302"/>
          </a:xfrm>
        </p:grpSpPr>
        <p:sp>
          <p:nvSpPr>
            <p:cNvPr id="207" name="Google Shape;207;p19"/>
            <p:cNvSpPr/>
            <p:nvPr/>
          </p:nvSpPr>
          <p:spPr>
            <a:xfrm rot="5400000">
              <a:off x="6897900" y="1678081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 rot="5400000">
              <a:off x="6749772" y="1823942"/>
              <a:ext cx="368061" cy="1838244"/>
            </a:xfrm>
            <a:custGeom>
              <a:avLst/>
              <a:gdLst/>
              <a:ahLst/>
              <a:cxnLst/>
              <a:rect l="l" t="t" r="r" b="b"/>
              <a:pathLst>
                <a:path w="4290" h="21426" extrusionOk="0">
                  <a:moveTo>
                    <a:pt x="1298" y="0"/>
                  </a:moveTo>
                  <a:cubicBezTo>
                    <a:pt x="586" y="0"/>
                    <a:pt x="1" y="565"/>
                    <a:pt x="1" y="1276"/>
                  </a:cubicBezTo>
                  <a:lnTo>
                    <a:pt x="1" y="21426"/>
                  </a:lnTo>
                  <a:lnTo>
                    <a:pt x="4290" y="21426"/>
                  </a:lnTo>
                  <a:lnTo>
                    <a:pt x="4290" y="1276"/>
                  </a:lnTo>
                  <a:cubicBezTo>
                    <a:pt x="4290" y="565"/>
                    <a:pt x="3704" y="0"/>
                    <a:pt x="2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 rot="5400000">
              <a:off x="6680656" y="2408249"/>
              <a:ext cx="368061" cy="669630"/>
            </a:xfrm>
            <a:custGeom>
              <a:avLst/>
              <a:gdLst/>
              <a:ahLst/>
              <a:cxnLst/>
              <a:rect l="l" t="t" r="r" b="b"/>
              <a:pathLst>
                <a:path w="4290" h="7805" extrusionOk="0">
                  <a:moveTo>
                    <a:pt x="4290" y="0"/>
                  </a:moveTo>
                  <a:lnTo>
                    <a:pt x="1" y="4290"/>
                  </a:lnTo>
                  <a:lnTo>
                    <a:pt x="1" y="7805"/>
                  </a:lnTo>
                  <a:lnTo>
                    <a:pt x="4290" y="3515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 rot="5400000">
              <a:off x="6388048" y="2483620"/>
              <a:ext cx="368061" cy="518888"/>
            </a:xfrm>
            <a:custGeom>
              <a:avLst/>
              <a:gdLst/>
              <a:ahLst/>
              <a:cxnLst/>
              <a:rect l="l" t="t" r="r" b="b"/>
              <a:pathLst>
                <a:path w="4290" h="6048" extrusionOk="0">
                  <a:moveTo>
                    <a:pt x="4290" y="1"/>
                  </a:moveTo>
                  <a:lnTo>
                    <a:pt x="1" y="4290"/>
                  </a:lnTo>
                  <a:lnTo>
                    <a:pt x="1" y="6048"/>
                  </a:lnTo>
                  <a:lnTo>
                    <a:pt x="4290" y="175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 rot="5400000">
              <a:off x="5498559" y="2410905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3474" y="1"/>
                  </a:moveTo>
                  <a:lnTo>
                    <a:pt x="0" y="4269"/>
                  </a:lnTo>
                  <a:lnTo>
                    <a:pt x="7010" y="4269"/>
                  </a:lnTo>
                  <a:lnTo>
                    <a:pt x="7763" y="1"/>
                  </a:lnTo>
                  <a:close/>
                </a:path>
              </a:pathLst>
            </a:custGeom>
            <a:solidFill>
              <a:srgbClr val="FF37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 rot="5400000">
              <a:off x="5189778" y="2403784"/>
              <a:ext cx="601423" cy="315983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 rot="5400000">
              <a:off x="5498559" y="2410905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3474" y="1"/>
                  </a:moveTo>
                  <a:lnTo>
                    <a:pt x="0" y="4269"/>
                  </a:lnTo>
                  <a:lnTo>
                    <a:pt x="7010" y="4269"/>
                  </a:lnTo>
                  <a:lnTo>
                    <a:pt x="7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2046448" y="2261057"/>
              <a:ext cx="3376200" cy="609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121900" rIns="487667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cs typeface="+mn-ea"/>
                  <a:sym typeface="+mn-lt"/>
                </a:rPr>
                <a:t>It has a beautiful name, but it’s terribly hot, even more than Mercury</a:t>
              </a: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 rot="5400000">
              <a:off x="1219839" y="2035898"/>
              <a:ext cx="601423" cy="1051754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6" name="Google Shape;216;p19"/>
          <p:cNvGrpSpPr/>
          <p:nvPr/>
        </p:nvGrpSpPr>
        <p:grpSpPr>
          <a:xfrm>
            <a:off x="1326231" y="4175631"/>
            <a:ext cx="9539339" cy="893071"/>
            <a:chOff x="994673" y="3131723"/>
            <a:chExt cx="7154504" cy="669803"/>
          </a:xfrm>
        </p:grpSpPr>
        <p:sp>
          <p:nvSpPr>
            <p:cNvPr id="217" name="Google Shape;217;p19"/>
            <p:cNvSpPr/>
            <p:nvPr/>
          </p:nvSpPr>
          <p:spPr>
            <a:xfrm rot="5400000">
              <a:off x="6897900" y="2250944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 rot="5400000">
              <a:off x="6897900" y="2248506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 rot="5400000">
              <a:off x="6748864" y="2980938"/>
              <a:ext cx="368061" cy="669630"/>
            </a:xfrm>
            <a:custGeom>
              <a:avLst/>
              <a:gdLst/>
              <a:ahLst/>
              <a:cxnLst/>
              <a:rect l="l" t="t" r="r" b="b"/>
              <a:pathLst>
                <a:path w="4290" h="7805" extrusionOk="0">
                  <a:moveTo>
                    <a:pt x="4290" y="0"/>
                  </a:moveTo>
                  <a:lnTo>
                    <a:pt x="0" y="4289"/>
                  </a:lnTo>
                  <a:lnTo>
                    <a:pt x="0" y="7805"/>
                  </a:lnTo>
                  <a:lnTo>
                    <a:pt x="4290" y="3515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 rot="5400000">
              <a:off x="6458058" y="3056309"/>
              <a:ext cx="368061" cy="518888"/>
            </a:xfrm>
            <a:custGeom>
              <a:avLst/>
              <a:gdLst/>
              <a:ahLst/>
              <a:cxnLst/>
              <a:rect l="l" t="t" r="r" b="b"/>
              <a:pathLst>
                <a:path w="4290" h="6048" extrusionOk="0">
                  <a:moveTo>
                    <a:pt x="4290" y="1"/>
                  </a:moveTo>
                  <a:lnTo>
                    <a:pt x="0" y="4290"/>
                  </a:lnTo>
                  <a:lnTo>
                    <a:pt x="0" y="6047"/>
                  </a:lnTo>
                  <a:lnTo>
                    <a:pt x="4290" y="175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 rot="5400000">
              <a:off x="5498559" y="3281564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0" y="1"/>
                  </a:moveTo>
                  <a:lnTo>
                    <a:pt x="753" y="4269"/>
                  </a:lnTo>
                  <a:lnTo>
                    <a:pt x="7763" y="4269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00D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 rot="5400000">
              <a:off x="5189778" y="3339048"/>
              <a:ext cx="601423" cy="315983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 rot="5400000">
              <a:off x="5498559" y="3281564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0" y="1"/>
                  </a:moveTo>
                  <a:lnTo>
                    <a:pt x="753" y="4269"/>
                  </a:lnTo>
                  <a:lnTo>
                    <a:pt x="7763" y="4269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" name="Google Shape;224;p19"/>
            <p:cNvSpPr txBox="1"/>
            <p:nvPr/>
          </p:nvSpPr>
          <p:spPr>
            <a:xfrm>
              <a:off x="2046425" y="3192526"/>
              <a:ext cx="3376200" cy="609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121900" rIns="487667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cs typeface="+mn-ea"/>
                  <a:sym typeface="+mn-lt"/>
                </a:rPr>
                <a:t>Mars is actually a cold place. It’s a planet full of iron oxide dust</a:t>
              </a: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 rot="5400000">
              <a:off x="1219839" y="2971162"/>
              <a:ext cx="601423" cy="1051754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6" name="Google Shape;226;p19"/>
          <p:cNvGrpSpPr/>
          <p:nvPr/>
        </p:nvGrpSpPr>
        <p:grpSpPr>
          <a:xfrm>
            <a:off x="1326231" y="4939101"/>
            <a:ext cx="9539339" cy="1371700"/>
            <a:chOff x="994673" y="3704325"/>
            <a:chExt cx="7154504" cy="1028775"/>
          </a:xfrm>
        </p:grpSpPr>
        <p:sp>
          <p:nvSpPr>
            <p:cNvPr id="227" name="Google Shape;227;p19"/>
            <p:cNvSpPr/>
            <p:nvPr/>
          </p:nvSpPr>
          <p:spPr>
            <a:xfrm rot="5400000">
              <a:off x="6897900" y="2823806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 rot="5400000">
              <a:off x="6260467" y="3458541"/>
              <a:ext cx="368146" cy="859715"/>
            </a:xfrm>
            <a:custGeom>
              <a:avLst/>
              <a:gdLst/>
              <a:ahLst/>
              <a:cxnLst/>
              <a:rect l="l" t="t" r="r" b="b"/>
              <a:pathLst>
                <a:path w="4291" h="14019" extrusionOk="0">
                  <a:moveTo>
                    <a:pt x="1277" y="0"/>
                  </a:moveTo>
                  <a:cubicBezTo>
                    <a:pt x="566" y="0"/>
                    <a:pt x="1" y="586"/>
                    <a:pt x="1" y="1297"/>
                  </a:cubicBezTo>
                  <a:lnTo>
                    <a:pt x="1" y="14019"/>
                  </a:lnTo>
                  <a:lnTo>
                    <a:pt x="4290" y="14019"/>
                  </a:lnTo>
                  <a:lnTo>
                    <a:pt x="4290" y="1297"/>
                  </a:lnTo>
                  <a:cubicBezTo>
                    <a:pt x="4290" y="586"/>
                    <a:pt x="3704" y="0"/>
                    <a:pt x="2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 rot="5400000">
              <a:off x="6690523" y="3572417"/>
              <a:ext cx="366345" cy="630164"/>
            </a:xfrm>
            <a:custGeom>
              <a:avLst/>
              <a:gdLst/>
              <a:ahLst/>
              <a:cxnLst/>
              <a:rect l="l" t="t" r="r" b="b"/>
              <a:pathLst>
                <a:path w="4270" h="7345" extrusionOk="0">
                  <a:moveTo>
                    <a:pt x="3830" y="1"/>
                  </a:moveTo>
                  <a:lnTo>
                    <a:pt x="1" y="3830"/>
                  </a:lnTo>
                  <a:lnTo>
                    <a:pt x="1" y="7345"/>
                  </a:lnTo>
                  <a:lnTo>
                    <a:pt x="4269" y="3056"/>
                  </a:lnTo>
                  <a:lnTo>
                    <a:pt x="4269" y="963"/>
                  </a:lnTo>
                  <a:cubicBezTo>
                    <a:pt x="4269" y="566"/>
                    <a:pt x="4102" y="231"/>
                    <a:pt x="3830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rot="5400000">
              <a:off x="6418549" y="3628956"/>
              <a:ext cx="366345" cy="517086"/>
            </a:xfrm>
            <a:custGeom>
              <a:avLst/>
              <a:gdLst/>
              <a:ahLst/>
              <a:cxnLst/>
              <a:rect l="l" t="t" r="r" b="b"/>
              <a:pathLst>
                <a:path w="4270" h="6027" extrusionOk="0">
                  <a:moveTo>
                    <a:pt x="4269" y="1"/>
                  </a:moveTo>
                  <a:lnTo>
                    <a:pt x="1" y="4269"/>
                  </a:lnTo>
                  <a:lnTo>
                    <a:pt x="1" y="6027"/>
                  </a:lnTo>
                  <a:lnTo>
                    <a:pt x="4269" y="1758"/>
                  </a:lnTo>
                  <a:lnTo>
                    <a:pt x="4269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 rot="5400000">
              <a:off x="5317188" y="4035538"/>
              <a:ext cx="1028768" cy="366345"/>
            </a:xfrm>
            <a:custGeom>
              <a:avLst/>
              <a:gdLst/>
              <a:ahLst/>
              <a:cxnLst/>
              <a:rect l="l" t="t" r="r" b="b"/>
              <a:pathLst>
                <a:path w="11991" h="4270" extrusionOk="0">
                  <a:moveTo>
                    <a:pt x="1" y="1"/>
                  </a:moveTo>
                  <a:lnTo>
                    <a:pt x="4981" y="4269"/>
                  </a:lnTo>
                  <a:lnTo>
                    <a:pt x="11990" y="4269"/>
                  </a:lnTo>
                  <a:lnTo>
                    <a:pt x="4269" y="1"/>
                  </a:lnTo>
                  <a:close/>
                </a:path>
              </a:pathLst>
            </a:custGeom>
            <a:solidFill>
              <a:srgbClr val="7139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 rot="5400000">
              <a:off x="5317188" y="4035538"/>
              <a:ext cx="1028768" cy="366345"/>
            </a:xfrm>
            <a:custGeom>
              <a:avLst/>
              <a:gdLst/>
              <a:ahLst/>
              <a:cxnLst/>
              <a:rect l="l" t="t" r="r" b="b"/>
              <a:pathLst>
                <a:path w="11991" h="4270" extrusionOk="0">
                  <a:moveTo>
                    <a:pt x="1" y="1"/>
                  </a:moveTo>
                  <a:lnTo>
                    <a:pt x="4981" y="4269"/>
                  </a:lnTo>
                  <a:lnTo>
                    <a:pt x="11990" y="4269"/>
                  </a:lnTo>
                  <a:lnTo>
                    <a:pt x="4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 rot="5400000">
              <a:off x="5189735" y="4274354"/>
              <a:ext cx="601509" cy="315983"/>
            </a:xfrm>
            <a:custGeom>
              <a:avLst/>
              <a:gdLst/>
              <a:ahLst/>
              <a:cxnLst/>
              <a:rect l="l" t="t" r="r" b="b"/>
              <a:pathLst>
                <a:path w="7011" h="3683" extrusionOk="0">
                  <a:moveTo>
                    <a:pt x="1" y="0"/>
                  </a:moveTo>
                  <a:lnTo>
                    <a:pt x="1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2046449" y="4131598"/>
              <a:ext cx="3376200" cy="601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121900" rIns="487667" bIns="121900" anchor="ctr" anchorCtr="0">
              <a:noAutofit/>
            </a:bodyPr>
            <a:lstStyle/>
            <a:p>
              <a:pPr algn="r" defTabSz="1219200">
                <a:spcAft>
                  <a:spcPts val="265"/>
                </a:spcAft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cs typeface="+mn-ea"/>
                  <a:sym typeface="+mn-lt"/>
                </a:rPr>
                <a:t>It’s the smallest and closest planet to the Sun in the Solar System</a:t>
              </a: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 rot="5400000">
              <a:off x="1219796" y="3906468"/>
              <a:ext cx="601509" cy="1051754"/>
            </a:xfrm>
            <a:custGeom>
              <a:avLst/>
              <a:gdLst/>
              <a:ahLst/>
              <a:cxnLst/>
              <a:rect l="l" t="t" r="r" b="b"/>
              <a:pathLst>
                <a:path w="7011" h="3683" extrusionOk="0">
                  <a:moveTo>
                    <a:pt x="1" y="0"/>
                  </a:moveTo>
                  <a:lnTo>
                    <a:pt x="1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6" name="Google Shape;236;p19"/>
          <p:cNvSpPr/>
          <p:nvPr/>
        </p:nvSpPr>
        <p:spPr>
          <a:xfrm>
            <a:off x="1662135" y="4428491"/>
            <a:ext cx="645955" cy="640204"/>
          </a:xfrm>
          <a:custGeom>
            <a:avLst/>
            <a:gdLst/>
            <a:ahLst/>
            <a:cxnLst/>
            <a:rect l="l" t="t" r="r" b="b"/>
            <a:pathLst>
              <a:path w="18280" h="18119" extrusionOk="0">
                <a:moveTo>
                  <a:pt x="8432" y="2598"/>
                </a:moveTo>
                <a:cubicBezTo>
                  <a:pt x="8456" y="2598"/>
                  <a:pt x="8480" y="2599"/>
                  <a:pt x="8504" y="2602"/>
                </a:cubicBezTo>
                <a:cubicBezTo>
                  <a:pt x="8789" y="2638"/>
                  <a:pt x="9003" y="2923"/>
                  <a:pt x="8931" y="3207"/>
                </a:cubicBezTo>
                <a:lnTo>
                  <a:pt x="8682" y="4808"/>
                </a:lnTo>
                <a:lnTo>
                  <a:pt x="7615" y="4630"/>
                </a:lnTo>
                <a:lnTo>
                  <a:pt x="7900" y="3029"/>
                </a:lnTo>
                <a:cubicBezTo>
                  <a:pt x="7932" y="2769"/>
                  <a:pt x="8173" y="2598"/>
                  <a:pt x="8432" y="2598"/>
                </a:cubicBezTo>
                <a:close/>
                <a:moveTo>
                  <a:pt x="10492" y="2980"/>
                </a:moveTo>
                <a:cubicBezTo>
                  <a:pt x="10529" y="2980"/>
                  <a:pt x="10566" y="2984"/>
                  <a:pt x="10604" y="2994"/>
                </a:cubicBezTo>
                <a:cubicBezTo>
                  <a:pt x="10888" y="3029"/>
                  <a:pt x="11102" y="3314"/>
                  <a:pt x="11031" y="3599"/>
                </a:cubicBezTo>
                <a:lnTo>
                  <a:pt x="10782" y="5164"/>
                </a:lnTo>
                <a:lnTo>
                  <a:pt x="9714" y="4986"/>
                </a:lnTo>
                <a:lnTo>
                  <a:pt x="9999" y="3421"/>
                </a:lnTo>
                <a:cubicBezTo>
                  <a:pt x="10030" y="3174"/>
                  <a:pt x="10249" y="2980"/>
                  <a:pt x="10492" y="2980"/>
                </a:cubicBezTo>
                <a:close/>
                <a:moveTo>
                  <a:pt x="12630" y="3345"/>
                </a:moveTo>
                <a:cubicBezTo>
                  <a:pt x="12655" y="3345"/>
                  <a:pt x="12679" y="3347"/>
                  <a:pt x="12703" y="3350"/>
                </a:cubicBezTo>
                <a:cubicBezTo>
                  <a:pt x="12988" y="3385"/>
                  <a:pt x="13201" y="3670"/>
                  <a:pt x="13130" y="3954"/>
                </a:cubicBezTo>
                <a:lnTo>
                  <a:pt x="12881" y="5520"/>
                </a:lnTo>
                <a:lnTo>
                  <a:pt x="11813" y="5342"/>
                </a:lnTo>
                <a:lnTo>
                  <a:pt x="12098" y="3777"/>
                </a:lnTo>
                <a:cubicBezTo>
                  <a:pt x="12131" y="3516"/>
                  <a:pt x="12372" y="3345"/>
                  <a:pt x="12630" y="3345"/>
                </a:cubicBezTo>
                <a:close/>
                <a:moveTo>
                  <a:pt x="5477" y="6823"/>
                </a:moveTo>
                <a:cubicBezTo>
                  <a:pt x="5513" y="6823"/>
                  <a:pt x="5549" y="6827"/>
                  <a:pt x="5587" y="6836"/>
                </a:cubicBezTo>
                <a:cubicBezTo>
                  <a:pt x="5907" y="6872"/>
                  <a:pt x="6085" y="7121"/>
                  <a:pt x="6049" y="7441"/>
                </a:cubicBezTo>
                <a:lnTo>
                  <a:pt x="5444" y="10786"/>
                </a:lnTo>
                <a:lnTo>
                  <a:pt x="4413" y="10572"/>
                </a:lnTo>
                <a:lnTo>
                  <a:pt x="4982" y="7263"/>
                </a:lnTo>
                <a:cubicBezTo>
                  <a:pt x="5044" y="7016"/>
                  <a:pt x="5240" y="6823"/>
                  <a:pt x="5477" y="6823"/>
                </a:cubicBezTo>
                <a:close/>
                <a:moveTo>
                  <a:pt x="7587" y="7207"/>
                </a:moveTo>
                <a:cubicBezTo>
                  <a:pt x="7869" y="7207"/>
                  <a:pt x="8153" y="7418"/>
                  <a:pt x="8113" y="7797"/>
                </a:cubicBezTo>
                <a:lnTo>
                  <a:pt x="7544" y="11142"/>
                </a:lnTo>
                <a:lnTo>
                  <a:pt x="6476" y="10964"/>
                </a:lnTo>
                <a:lnTo>
                  <a:pt x="7081" y="7619"/>
                </a:lnTo>
                <a:cubicBezTo>
                  <a:pt x="7144" y="7338"/>
                  <a:pt x="7365" y="7207"/>
                  <a:pt x="7587" y="7207"/>
                </a:cubicBezTo>
                <a:close/>
                <a:moveTo>
                  <a:pt x="9677" y="7577"/>
                </a:moveTo>
                <a:cubicBezTo>
                  <a:pt x="9972" y="7577"/>
                  <a:pt x="10273" y="7801"/>
                  <a:pt x="10212" y="8189"/>
                </a:cubicBezTo>
                <a:lnTo>
                  <a:pt x="9643" y="11533"/>
                </a:lnTo>
                <a:lnTo>
                  <a:pt x="8576" y="11320"/>
                </a:lnTo>
                <a:lnTo>
                  <a:pt x="9180" y="7975"/>
                </a:lnTo>
                <a:cubicBezTo>
                  <a:pt x="9241" y="7702"/>
                  <a:pt x="9458" y="7577"/>
                  <a:pt x="9677" y="7577"/>
                </a:cubicBezTo>
                <a:close/>
                <a:moveTo>
                  <a:pt x="11791" y="7913"/>
                </a:moveTo>
                <a:cubicBezTo>
                  <a:pt x="12090" y="7913"/>
                  <a:pt x="12392" y="8145"/>
                  <a:pt x="12312" y="8544"/>
                </a:cubicBezTo>
                <a:lnTo>
                  <a:pt x="11742" y="11889"/>
                </a:lnTo>
                <a:lnTo>
                  <a:pt x="10675" y="11711"/>
                </a:lnTo>
                <a:lnTo>
                  <a:pt x="11280" y="8366"/>
                </a:lnTo>
                <a:cubicBezTo>
                  <a:pt x="11327" y="8054"/>
                  <a:pt x="11558" y="7913"/>
                  <a:pt x="11791" y="7913"/>
                </a:cubicBezTo>
                <a:close/>
                <a:moveTo>
                  <a:pt x="13896" y="8310"/>
                </a:moveTo>
                <a:cubicBezTo>
                  <a:pt x="14184" y="8310"/>
                  <a:pt x="14471" y="8521"/>
                  <a:pt x="14411" y="8900"/>
                </a:cubicBezTo>
                <a:lnTo>
                  <a:pt x="13842" y="12245"/>
                </a:lnTo>
                <a:lnTo>
                  <a:pt x="12774" y="12067"/>
                </a:lnTo>
                <a:lnTo>
                  <a:pt x="13379" y="8722"/>
                </a:lnTo>
                <a:cubicBezTo>
                  <a:pt x="13442" y="8441"/>
                  <a:pt x="13669" y="8310"/>
                  <a:pt x="13896" y="8310"/>
                </a:cubicBezTo>
                <a:close/>
                <a:moveTo>
                  <a:pt x="4413" y="12957"/>
                </a:moveTo>
                <a:cubicBezTo>
                  <a:pt x="4698" y="12957"/>
                  <a:pt x="4987" y="13179"/>
                  <a:pt x="4946" y="13561"/>
                </a:cubicBezTo>
                <a:lnTo>
                  <a:pt x="4341" y="17013"/>
                </a:lnTo>
                <a:lnTo>
                  <a:pt x="3274" y="17013"/>
                </a:lnTo>
                <a:lnTo>
                  <a:pt x="3915" y="13383"/>
                </a:lnTo>
                <a:cubicBezTo>
                  <a:pt x="3976" y="13089"/>
                  <a:pt x="4193" y="12957"/>
                  <a:pt x="4413" y="12957"/>
                </a:cubicBezTo>
                <a:close/>
                <a:moveTo>
                  <a:pt x="6507" y="13298"/>
                </a:moveTo>
                <a:cubicBezTo>
                  <a:pt x="6544" y="13298"/>
                  <a:pt x="6581" y="13303"/>
                  <a:pt x="6619" y="13312"/>
                </a:cubicBezTo>
                <a:cubicBezTo>
                  <a:pt x="6903" y="13348"/>
                  <a:pt x="7117" y="13597"/>
                  <a:pt x="7046" y="13917"/>
                </a:cubicBezTo>
                <a:lnTo>
                  <a:pt x="6512" y="17013"/>
                </a:lnTo>
                <a:lnTo>
                  <a:pt x="5409" y="17013"/>
                </a:lnTo>
                <a:lnTo>
                  <a:pt x="6014" y="13739"/>
                </a:lnTo>
                <a:cubicBezTo>
                  <a:pt x="6045" y="13492"/>
                  <a:pt x="6263" y="13298"/>
                  <a:pt x="6507" y="13298"/>
                </a:cubicBezTo>
                <a:close/>
                <a:moveTo>
                  <a:pt x="8610" y="13697"/>
                </a:moveTo>
                <a:cubicBezTo>
                  <a:pt x="8905" y="13697"/>
                  <a:pt x="9206" y="13921"/>
                  <a:pt x="9145" y="14308"/>
                </a:cubicBezTo>
                <a:lnTo>
                  <a:pt x="8682" y="17013"/>
                </a:lnTo>
                <a:lnTo>
                  <a:pt x="7615" y="17013"/>
                </a:lnTo>
                <a:lnTo>
                  <a:pt x="8113" y="14095"/>
                </a:lnTo>
                <a:cubicBezTo>
                  <a:pt x="8174" y="13821"/>
                  <a:pt x="8390" y="13697"/>
                  <a:pt x="8610" y="13697"/>
                </a:cubicBezTo>
                <a:close/>
                <a:moveTo>
                  <a:pt x="10711" y="14060"/>
                </a:moveTo>
                <a:cubicBezTo>
                  <a:pt x="10996" y="14060"/>
                  <a:pt x="11284" y="14282"/>
                  <a:pt x="11244" y="14664"/>
                </a:cubicBezTo>
                <a:lnTo>
                  <a:pt x="10817" y="17013"/>
                </a:lnTo>
                <a:lnTo>
                  <a:pt x="9750" y="17013"/>
                </a:lnTo>
                <a:lnTo>
                  <a:pt x="10212" y="14486"/>
                </a:lnTo>
                <a:cubicBezTo>
                  <a:pt x="10274" y="14192"/>
                  <a:pt x="10491" y="14060"/>
                  <a:pt x="10711" y="14060"/>
                </a:cubicBezTo>
                <a:close/>
                <a:moveTo>
                  <a:pt x="12805" y="14401"/>
                </a:moveTo>
                <a:cubicBezTo>
                  <a:pt x="12842" y="14401"/>
                  <a:pt x="12879" y="14406"/>
                  <a:pt x="12916" y="14415"/>
                </a:cubicBezTo>
                <a:cubicBezTo>
                  <a:pt x="13201" y="14451"/>
                  <a:pt x="13415" y="14735"/>
                  <a:pt x="13343" y="15020"/>
                </a:cubicBezTo>
                <a:lnTo>
                  <a:pt x="12988" y="17013"/>
                </a:lnTo>
                <a:lnTo>
                  <a:pt x="11920" y="17013"/>
                </a:lnTo>
                <a:lnTo>
                  <a:pt x="12276" y="14842"/>
                </a:lnTo>
                <a:cubicBezTo>
                  <a:pt x="12338" y="14595"/>
                  <a:pt x="12561" y="14401"/>
                  <a:pt x="12805" y="14401"/>
                </a:cubicBezTo>
                <a:close/>
                <a:moveTo>
                  <a:pt x="5657" y="1"/>
                </a:moveTo>
                <a:cubicBezTo>
                  <a:pt x="5398" y="1"/>
                  <a:pt x="5157" y="174"/>
                  <a:pt x="5124" y="468"/>
                </a:cubicBezTo>
                <a:cubicBezTo>
                  <a:pt x="5053" y="752"/>
                  <a:pt x="5267" y="1037"/>
                  <a:pt x="5551" y="1072"/>
                </a:cubicBezTo>
                <a:lnTo>
                  <a:pt x="6085" y="1144"/>
                </a:lnTo>
                <a:lnTo>
                  <a:pt x="5516" y="4275"/>
                </a:lnTo>
                <a:lnTo>
                  <a:pt x="2918" y="3812"/>
                </a:lnTo>
                <a:cubicBezTo>
                  <a:pt x="2895" y="3810"/>
                  <a:pt x="2872" y="3808"/>
                  <a:pt x="2850" y="3808"/>
                </a:cubicBezTo>
                <a:cubicBezTo>
                  <a:pt x="2231" y="3808"/>
                  <a:pt x="2088" y="4742"/>
                  <a:pt x="2740" y="4880"/>
                </a:cubicBezTo>
                <a:lnTo>
                  <a:pt x="3274" y="4986"/>
                </a:lnTo>
                <a:lnTo>
                  <a:pt x="2313" y="10252"/>
                </a:lnTo>
                <a:lnTo>
                  <a:pt x="1815" y="10181"/>
                </a:lnTo>
                <a:cubicBezTo>
                  <a:pt x="1781" y="10176"/>
                  <a:pt x="1748" y="10173"/>
                  <a:pt x="1716" y="10173"/>
                </a:cubicBezTo>
                <a:cubicBezTo>
                  <a:pt x="1123" y="10173"/>
                  <a:pt x="994" y="11078"/>
                  <a:pt x="1602" y="11213"/>
                </a:cubicBezTo>
                <a:lnTo>
                  <a:pt x="2135" y="11320"/>
                </a:lnTo>
                <a:lnTo>
                  <a:pt x="1139" y="17048"/>
                </a:lnTo>
                <a:lnTo>
                  <a:pt x="641" y="17048"/>
                </a:lnTo>
                <a:cubicBezTo>
                  <a:pt x="1" y="17119"/>
                  <a:pt x="1" y="18044"/>
                  <a:pt x="641" y="18116"/>
                </a:cubicBezTo>
                <a:lnTo>
                  <a:pt x="15549" y="18116"/>
                </a:lnTo>
                <a:cubicBezTo>
                  <a:pt x="15572" y="18118"/>
                  <a:pt x="15594" y="18119"/>
                  <a:pt x="15615" y="18119"/>
                </a:cubicBezTo>
                <a:cubicBezTo>
                  <a:pt x="16310" y="18119"/>
                  <a:pt x="16310" y="17045"/>
                  <a:pt x="15615" y="17045"/>
                </a:cubicBezTo>
                <a:cubicBezTo>
                  <a:pt x="15594" y="17045"/>
                  <a:pt x="15572" y="17046"/>
                  <a:pt x="15549" y="17048"/>
                </a:cubicBezTo>
                <a:lnTo>
                  <a:pt x="15158" y="17048"/>
                </a:lnTo>
                <a:lnTo>
                  <a:pt x="15763" y="13704"/>
                </a:lnTo>
                <a:lnTo>
                  <a:pt x="16297" y="13810"/>
                </a:lnTo>
                <a:cubicBezTo>
                  <a:pt x="16339" y="13819"/>
                  <a:pt x="16379" y="13823"/>
                  <a:pt x="16417" y="13823"/>
                </a:cubicBezTo>
                <a:cubicBezTo>
                  <a:pt x="16992" y="13823"/>
                  <a:pt x="17108" y="12879"/>
                  <a:pt x="16475" y="12778"/>
                </a:cubicBezTo>
                <a:lnTo>
                  <a:pt x="15941" y="12672"/>
                </a:lnTo>
                <a:lnTo>
                  <a:pt x="16866" y="7370"/>
                </a:lnTo>
                <a:lnTo>
                  <a:pt x="17400" y="7477"/>
                </a:lnTo>
                <a:cubicBezTo>
                  <a:pt x="17443" y="7486"/>
                  <a:pt x="17484" y="7490"/>
                  <a:pt x="17523" y="7490"/>
                </a:cubicBezTo>
                <a:cubicBezTo>
                  <a:pt x="18134" y="7490"/>
                  <a:pt x="18280" y="6510"/>
                  <a:pt x="17578" y="6410"/>
                </a:cubicBezTo>
                <a:lnTo>
                  <a:pt x="17578" y="6374"/>
                </a:lnTo>
                <a:lnTo>
                  <a:pt x="14945" y="5911"/>
                </a:lnTo>
                <a:lnTo>
                  <a:pt x="15514" y="2816"/>
                </a:lnTo>
                <a:lnTo>
                  <a:pt x="16048" y="2887"/>
                </a:lnTo>
                <a:cubicBezTo>
                  <a:pt x="16091" y="2896"/>
                  <a:pt x="16133" y="2900"/>
                  <a:pt x="16172" y="2900"/>
                </a:cubicBezTo>
                <a:cubicBezTo>
                  <a:pt x="16747" y="2900"/>
                  <a:pt x="16891" y="1988"/>
                  <a:pt x="16225" y="1855"/>
                </a:cubicBezTo>
                <a:lnTo>
                  <a:pt x="5729" y="5"/>
                </a:lnTo>
                <a:cubicBezTo>
                  <a:pt x="5705" y="2"/>
                  <a:pt x="5681" y="1"/>
                  <a:pt x="56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37" name="Google Shape;237;p19"/>
          <p:cNvGrpSpPr/>
          <p:nvPr/>
        </p:nvGrpSpPr>
        <p:grpSpPr>
          <a:xfrm>
            <a:off x="1649826" y="3179541"/>
            <a:ext cx="670183" cy="639032"/>
            <a:chOff x="3392364" y="4031409"/>
            <a:chExt cx="418864" cy="399362"/>
          </a:xfrm>
        </p:grpSpPr>
        <p:sp>
          <p:nvSpPr>
            <p:cNvPr id="238" name="Google Shape;238;p19"/>
            <p:cNvSpPr/>
            <p:nvPr/>
          </p:nvSpPr>
          <p:spPr>
            <a:xfrm>
              <a:off x="3632008" y="4171964"/>
              <a:ext cx="179220" cy="258763"/>
            </a:xfrm>
            <a:custGeom>
              <a:avLst/>
              <a:gdLst/>
              <a:ahLst/>
              <a:cxnLst/>
              <a:rect l="l" t="t" r="r" b="b"/>
              <a:pathLst>
                <a:path w="8115" h="11718" extrusionOk="0">
                  <a:moveTo>
                    <a:pt x="442" y="0"/>
                  </a:moveTo>
                  <a:cubicBezTo>
                    <a:pt x="225" y="0"/>
                    <a:pt x="1" y="201"/>
                    <a:pt x="73" y="467"/>
                  </a:cubicBezTo>
                  <a:lnTo>
                    <a:pt x="3382" y="11710"/>
                  </a:lnTo>
                  <a:lnTo>
                    <a:pt x="7510" y="11710"/>
                  </a:lnTo>
                  <a:cubicBezTo>
                    <a:pt x="7533" y="11715"/>
                    <a:pt x="7557" y="11717"/>
                    <a:pt x="7581" y="11717"/>
                  </a:cubicBezTo>
                  <a:cubicBezTo>
                    <a:pt x="7734" y="11717"/>
                    <a:pt x="7880" y="11625"/>
                    <a:pt x="7972" y="11532"/>
                  </a:cubicBezTo>
                  <a:cubicBezTo>
                    <a:pt x="8115" y="11319"/>
                    <a:pt x="8079" y="11070"/>
                    <a:pt x="7972" y="10892"/>
                  </a:cubicBezTo>
                  <a:lnTo>
                    <a:pt x="6585" y="8864"/>
                  </a:lnTo>
                  <a:lnTo>
                    <a:pt x="3916" y="8864"/>
                  </a:lnTo>
                  <a:cubicBezTo>
                    <a:pt x="3204" y="8864"/>
                    <a:pt x="3204" y="7832"/>
                    <a:pt x="3916" y="7796"/>
                  </a:cubicBezTo>
                  <a:lnTo>
                    <a:pt x="5873" y="7796"/>
                  </a:lnTo>
                  <a:cubicBezTo>
                    <a:pt x="5873" y="7796"/>
                    <a:pt x="2600" y="2922"/>
                    <a:pt x="714" y="147"/>
                  </a:cubicBezTo>
                  <a:cubicBezTo>
                    <a:pt x="645" y="44"/>
                    <a:pt x="545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409657" y="4149837"/>
              <a:ext cx="272706" cy="280934"/>
            </a:xfrm>
            <a:custGeom>
              <a:avLst/>
              <a:gdLst/>
              <a:ahLst/>
              <a:cxnLst/>
              <a:rect l="l" t="t" r="r" b="b"/>
              <a:pathLst>
                <a:path w="12348" h="12722" extrusionOk="0">
                  <a:moveTo>
                    <a:pt x="8825" y="6699"/>
                  </a:moveTo>
                  <a:cubicBezTo>
                    <a:pt x="9536" y="6699"/>
                    <a:pt x="9536" y="7767"/>
                    <a:pt x="8825" y="7767"/>
                  </a:cubicBezTo>
                  <a:lnTo>
                    <a:pt x="8576" y="7767"/>
                  </a:lnTo>
                  <a:cubicBezTo>
                    <a:pt x="7864" y="7767"/>
                    <a:pt x="7864" y="6699"/>
                    <a:pt x="8576" y="6699"/>
                  </a:cubicBezTo>
                  <a:close/>
                  <a:moveTo>
                    <a:pt x="7402" y="8798"/>
                  </a:moveTo>
                  <a:cubicBezTo>
                    <a:pt x="8113" y="8798"/>
                    <a:pt x="8113" y="9866"/>
                    <a:pt x="7402" y="9866"/>
                  </a:cubicBezTo>
                  <a:lnTo>
                    <a:pt x="6548" y="9866"/>
                  </a:lnTo>
                  <a:cubicBezTo>
                    <a:pt x="5836" y="9866"/>
                    <a:pt x="5836" y="8798"/>
                    <a:pt x="6548" y="8798"/>
                  </a:cubicBezTo>
                  <a:close/>
                  <a:moveTo>
                    <a:pt x="8327" y="0"/>
                  </a:moveTo>
                  <a:cubicBezTo>
                    <a:pt x="8222" y="0"/>
                    <a:pt x="8116" y="48"/>
                    <a:pt x="8042" y="152"/>
                  </a:cubicBezTo>
                  <a:lnTo>
                    <a:pt x="5765" y="3497"/>
                  </a:lnTo>
                  <a:lnTo>
                    <a:pt x="7900" y="3497"/>
                  </a:lnTo>
                  <a:cubicBezTo>
                    <a:pt x="8184" y="3497"/>
                    <a:pt x="8398" y="3746"/>
                    <a:pt x="8433" y="4031"/>
                  </a:cubicBezTo>
                  <a:cubicBezTo>
                    <a:pt x="8433" y="4315"/>
                    <a:pt x="8220" y="4564"/>
                    <a:pt x="7900" y="4564"/>
                  </a:cubicBezTo>
                  <a:lnTo>
                    <a:pt x="5053" y="4564"/>
                  </a:lnTo>
                  <a:lnTo>
                    <a:pt x="3630" y="6699"/>
                  </a:lnTo>
                  <a:lnTo>
                    <a:pt x="6441" y="6699"/>
                  </a:lnTo>
                  <a:cubicBezTo>
                    <a:pt x="6725" y="6699"/>
                    <a:pt x="6975" y="6913"/>
                    <a:pt x="7010" y="7197"/>
                  </a:cubicBezTo>
                  <a:cubicBezTo>
                    <a:pt x="7010" y="7518"/>
                    <a:pt x="6761" y="7767"/>
                    <a:pt x="6476" y="7767"/>
                  </a:cubicBezTo>
                  <a:lnTo>
                    <a:pt x="2918" y="7767"/>
                  </a:lnTo>
                  <a:lnTo>
                    <a:pt x="143" y="11894"/>
                  </a:lnTo>
                  <a:cubicBezTo>
                    <a:pt x="1" y="12107"/>
                    <a:pt x="1" y="12357"/>
                    <a:pt x="143" y="12534"/>
                  </a:cubicBezTo>
                  <a:cubicBezTo>
                    <a:pt x="231" y="12652"/>
                    <a:pt x="369" y="12721"/>
                    <a:pt x="514" y="12721"/>
                  </a:cubicBezTo>
                  <a:cubicBezTo>
                    <a:pt x="545" y="12721"/>
                    <a:pt x="575" y="12718"/>
                    <a:pt x="606" y="12712"/>
                  </a:cubicBezTo>
                  <a:lnTo>
                    <a:pt x="12347" y="12712"/>
                  </a:lnTo>
                  <a:lnTo>
                    <a:pt x="11493" y="9866"/>
                  </a:lnTo>
                  <a:lnTo>
                    <a:pt x="9501" y="9866"/>
                  </a:lnTo>
                  <a:cubicBezTo>
                    <a:pt x="9216" y="9866"/>
                    <a:pt x="9003" y="9652"/>
                    <a:pt x="8967" y="9368"/>
                  </a:cubicBezTo>
                  <a:cubicBezTo>
                    <a:pt x="8967" y="9083"/>
                    <a:pt x="9181" y="8798"/>
                    <a:pt x="9501" y="8798"/>
                  </a:cubicBezTo>
                  <a:lnTo>
                    <a:pt x="11173" y="8798"/>
                  </a:lnTo>
                  <a:lnTo>
                    <a:pt x="8682" y="259"/>
                  </a:lnTo>
                  <a:cubicBezTo>
                    <a:pt x="8620" y="93"/>
                    <a:pt x="8474" y="0"/>
                    <a:pt x="8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3392364" y="4031409"/>
              <a:ext cx="127342" cy="109750"/>
            </a:xfrm>
            <a:custGeom>
              <a:avLst/>
              <a:gdLst/>
              <a:ahLst/>
              <a:cxnLst/>
              <a:rect l="l" t="t" r="r" b="b"/>
              <a:pathLst>
                <a:path w="5766" h="4970" extrusionOk="0">
                  <a:moveTo>
                    <a:pt x="3310" y="0"/>
                  </a:moveTo>
                  <a:cubicBezTo>
                    <a:pt x="1104" y="0"/>
                    <a:pt x="1" y="2669"/>
                    <a:pt x="1531" y="4235"/>
                  </a:cubicBezTo>
                  <a:cubicBezTo>
                    <a:pt x="2038" y="4742"/>
                    <a:pt x="2662" y="4969"/>
                    <a:pt x="3273" y="4969"/>
                  </a:cubicBezTo>
                  <a:cubicBezTo>
                    <a:pt x="4546" y="4969"/>
                    <a:pt x="5765" y="3982"/>
                    <a:pt x="5765" y="2491"/>
                  </a:cubicBezTo>
                  <a:cubicBezTo>
                    <a:pt x="5765" y="1103"/>
                    <a:pt x="4662" y="0"/>
                    <a:pt x="3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1710954" y="1930098"/>
            <a:ext cx="640005" cy="639527"/>
            <a:chOff x="5364731" y="4031674"/>
            <a:chExt cx="400004" cy="399671"/>
          </a:xfrm>
        </p:grpSpPr>
        <p:sp>
          <p:nvSpPr>
            <p:cNvPr id="242" name="Google Shape;242;p19"/>
            <p:cNvSpPr/>
            <p:nvPr/>
          </p:nvSpPr>
          <p:spPr>
            <a:xfrm>
              <a:off x="5400111" y="4352754"/>
              <a:ext cx="77805" cy="78592"/>
            </a:xfrm>
            <a:custGeom>
              <a:avLst/>
              <a:gdLst/>
              <a:ahLst/>
              <a:cxnLst/>
              <a:rect l="l" t="t" r="r" b="b"/>
              <a:pathLst>
                <a:path w="3523" h="3559" extrusionOk="0">
                  <a:moveTo>
                    <a:pt x="712" y="1"/>
                  </a:moveTo>
                  <a:cubicBezTo>
                    <a:pt x="320" y="1"/>
                    <a:pt x="0" y="321"/>
                    <a:pt x="0" y="712"/>
                  </a:cubicBezTo>
                  <a:lnTo>
                    <a:pt x="0" y="2847"/>
                  </a:lnTo>
                  <a:cubicBezTo>
                    <a:pt x="0" y="3239"/>
                    <a:pt x="320" y="3559"/>
                    <a:pt x="712" y="3559"/>
                  </a:cubicBezTo>
                  <a:lnTo>
                    <a:pt x="2811" y="3559"/>
                  </a:lnTo>
                  <a:cubicBezTo>
                    <a:pt x="3202" y="3559"/>
                    <a:pt x="3523" y="3239"/>
                    <a:pt x="3523" y="2847"/>
                  </a:cubicBezTo>
                  <a:lnTo>
                    <a:pt x="3523" y="712"/>
                  </a:lnTo>
                  <a:cubicBezTo>
                    <a:pt x="3523" y="321"/>
                    <a:pt x="3202" y="1"/>
                    <a:pt x="2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5650776" y="4352754"/>
              <a:ext cx="77805" cy="78592"/>
            </a:xfrm>
            <a:custGeom>
              <a:avLst/>
              <a:gdLst/>
              <a:ahLst/>
              <a:cxnLst/>
              <a:rect l="l" t="t" r="r" b="b"/>
              <a:pathLst>
                <a:path w="3523" h="3559" extrusionOk="0">
                  <a:moveTo>
                    <a:pt x="712" y="1"/>
                  </a:moveTo>
                  <a:cubicBezTo>
                    <a:pt x="321" y="1"/>
                    <a:pt x="0" y="321"/>
                    <a:pt x="0" y="712"/>
                  </a:cubicBezTo>
                  <a:lnTo>
                    <a:pt x="0" y="2847"/>
                  </a:lnTo>
                  <a:cubicBezTo>
                    <a:pt x="0" y="3239"/>
                    <a:pt x="321" y="3559"/>
                    <a:pt x="712" y="3559"/>
                  </a:cubicBezTo>
                  <a:lnTo>
                    <a:pt x="2811" y="3559"/>
                  </a:lnTo>
                  <a:cubicBezTo>
                    <a:pt x="3203" y="3559"/>
                    <a:pt x="3523" y="3239"/>
                    <a:pt x="3523" y="2847"/>
                  </a:cubicBezTo>
                  <a:lnTo>
                    <a:pt x="3523" y="712"/>
                  </a:lnTo>
                  <a:cubicBezTo>
                    <a:pt x="3523" y="321"/>
                    <a:pt x="3203" y="1"/>
                    <a:pt x="2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5364731" y="4164191"/>
              <a:ext cx="400004" cy="165023"/>
            </a:xfrm>
            <a:custGeom>
              <a:avLst/>
              <a:gdLst/>
              <a:ahLst/>
              <a:cxnLst/>
              <a:rect l="l" t="t" r="r" b="b"/>
              <a:pathLst>
                <a:path w="18112" h="7473" extrusionOk="0">
                  <a:moveTo>
                    <a:pt x="2314" y="1"/>
                  </a:moveTo>
                  <a:lnTo>
                    <a:pt x="2314" y="1602"/>
                  </a:lnTo>
                  <a:lnTo>
                    <a:pt x="357" y="1602"/>
                  </a:lnTo>
                  <a:cubicBezTo>
                    <a:pt x="143" y="1637"/>
                    <a:pt x="1" y="1780"/>
                    <a:pt x="1" y="1957"/>
                  </a:cubicBezTo>
                  <a:lnTo>
                    <a:pt x="1" y="3523"/>
                  </a:lnTo>
                  <a:cubicBezTo>
                    <a:pt x="1" y="3736"/>
                    <a:pt x="143" y="3879"/>
                    <a:pt x="357" y="3879"/>
                  </a:cubicBezTo>
                  <a:lnTo>
                    <a:pt x="2314" y="3879"/>
                  </a:lnTo>
                  <a:lnTo>
                    <a:pt x="2314" y="7472"/>
                  </a:lnTo>
                  <a:lnTo>
                    <a:pt x="4413" y="7472"/>
                  </a:lnTo>
                  <a:lnTo>
                    <a:pt x="4413" y="3879"/>
                  </a:lnTo>
                  <a:lnTo>
                    <a:pt x="13664" y="3879"/>
                  </a:lnTo>
                  <a:lnTo>
                    <a:pt x="13664" y="7472"/>
                  </a:lnTo>
                  <a:lnTo>
                    <a:pt x="15763" y="7472"/>
                  </a:lnTo>
                  <a:lnTo>
                    <a:pt x="15763" y="3879"/>
                  </a:lnTo>
                  <a:lnTo>
                    <a:pt x="17756" y="3879"/>
                  </a:lnTo>
                  <a:cubicBezTo>
                    <a:pt x="17934" y="3879"/>
                    <a:pt x="18112" y="3736"/>
                    <a:pt x="18112" y="3523"/>
                  </a:cubicBezTo>
                  <a:lnTo>
                    <a:pt x="18112" y="1957"/>
                  </a:lnTo>
                  <a:cubicBezTo>
                    <a:pt x="18112" y="1780"/>
                    <a:pt x="17934" y="1602"/>
                    <a:pt x="17756" y="1602"/>
                  </a:cubicBezTo>
                  <a:lnTo>
                    <a:pt x="15763" y="1602"/>
                  </a:lnTo>
                  <a:lnTo>
                    <a:pt x="15763" y="1"/>
                  </a:lnTo>
                  <a:lnTo>
                    <a:pt x="13664" y="1"/>
                  </a:lnTo>
                  <a:lnTo>
                    <a:pt x="13664" y="1602"/>
                  </a:lnTo>
                  <a:lnTo>
                    <a:pt x="10106" y="1602"/>
                  </a:lnTo>
                  <a:lnTo>
                    <a:pt x="10106" y="1"/>
                  </a:lnTo>
                  <a:lnTo>
                    <a:pt x="7971" y="1"/>
                  </a:lnTo>
                  <a:lnTo>
                    <a:pt x="7971" y="1602"/>
                  </a:lnTo>
                  <a:lnTo>
                    <a:pt x="4413" y="1602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5376525" y="4031674"/>
              <a:ext cx="376417" cy="108977"/>
            </a:xfrm>
            <a:custGeom>
              <a:avLst/>
              <a:gdLst/>
              <a:ahLst/>
              <a:cxnLst/>
              <a:rect l="l" t="t" r="r" b="b"/>
              <a:pathLst>
                <a:path w="17044" h="4935" extrusionOk="0">
                  <a:moveTo>
                    <a:pt x="347" y="1"/>
                  </a:moveTo>
                  <a:cubicBezTo>
                    <a:pt x="172" y="1"/>
                    <a:pt x="1" y="147"/>
                    <a:pt x="1" y="344"/>
                  </a:cubicBezTo>
                  <a:lnTo>
                    <a:pt x="1" y="3511"/>
                  </a:lnTo>
                  <a:cubicBezTo>
                    <a:pt x="1" y="4294"/>
                    <a:pt x="641" y="4934"/>
                    <a:pt x="1424" y="4934"/>
                  </a:cubicBezTo>
                  <a:lnTo>
                    <a:pt x="15621" y="4934"/>
                  </a:lnTo>
                  <a:cubicBezTo>
                    <a:pt x="16403" y="4934"/>
                    <a:pt x="17044" y="4294"/>
                    <a:pt x="17044" y="3511"/>
                  </a:cubicBezTo>
                  <a:lnTo>
                    <a:pt x="17044" y="344"/>
                  </a:lnTo>
                  <a:cubicBezTo>
                    <a:pt x="17044" y="147"/>
                    <a:pt x="16873" y="1"/>
                    <a:pt x="16685" y="1"/>
                  </a:cubicBezTo>
                  <a:cubicBezTo>
                    <a:pt x="16602" y="1"/>
                    <a:pt x="16515" y="30"/>
                    <a:pt x="16439" y="95"/>
                  </a:cubicBezTo>
                  <a:lnTo>
                    <a:pt x="15016" y="1269"/>
                  </a:lnTo>
                  <a:cubicBezTo>
                    <a:pt x="14126" y="2017"/>
                    <a:pt x="13023" y="2408"/>
                    <a:pt x="11849" y="2408"/>
                  </a:cubicBezTo>
                  <a:lnTo>
                    <a:pt x="5195" y="2408"/>
                  </a:lnTo>
                  <a:cubicBezTo>
                    <a:pt x="4021" y="2408"/>
                    <a:pt x="2918" y="2017"/>
                    <a:pt x="2029" y="1269"/>
                  </a:cubicBezTo>
                  <a:lnTo>
                    <a:pt x="570" y="95"/>
                  </a:lnTo>
                  <a:cubicBezTo>
                    <a:pt x="504" y="30"/>
                    <a:pt x="425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1696156" y="5824138"/>
            <a:ext cx="670197" cy="486668"/>
            <a:chOff x="249675" y="4071775"/>
            <a:chExt cx="451900" cy="328150"/>
          </a:xfrm>
        </p:grpSpPr>
        <p:sp>
          <p:nvSpPr>
            <p:cNvPr id="247" name="Google Shape;247;p19"/>
            <p:cNvSpPr/>
            <p:nvPr/>
          </p:nvSpPr>
          <p:spPr>
            <a:xfrm>
              <a:off x="462275" y="4206875"/>
              <a:ext cx="239300" cy="95200"/>
            </a:xfrm>
            <a:custGeom>
              <a:avLst/>
              <a:gdLst/>
              <a:ahLst/>
              <a:cxnLst/>
              <a:rect l="l" t="t" r="r" b="b"/>
              <a:pathLst>
                <a:path w="9572" h="3808" extrusionOk="0">
                  <a:moveTo>
                    <a:pt x="0" y="0"/>
                  </a:moveTo>
                  <a:lnTo>
                    <a:pt x="0" y="3096"/>
                  </a:lnTo>
                  <a:lnTo>
                    <a:pt x="890" y="3096"/>
                  </a:lnTo>
                  <a:cubicBezTo>
                    <a:pt x="1246" y="1886"/>
                    <a:pt x="2349" y="1068"/>
                    <a:pt x="3594" y="1032"/>
                  </a:cubicBezTo>
                  <a:lnTo>
                    <a:pt x="6690" y="1032"/>
                  </a:lnTo>
                  <a:cubicBezTo>
                    <a:pt x="8255" y="1068"/>
                    <a:pt x="9500" y="2277"/>
                    <a:pt x="9572" y="3807"/>
                  </a:cubicBezTo>
                  <a:cubicBezTo>
                    <a:pt x="9572" y="2491"/>
                    <a:pt x="9323" y="1174"/>
                    <a:pt x="8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250575" y="4205975"/>
              <a:ext cx="185025" cy="78300"/>
            </a:xfrm>
            <a:custGeom>
              <a:avLst/>
              <a:gdLst/>
              <a:ahLst/>
              <a:cxnLst/>
              <a:rect l="l" t="t" r="r" b="b"/>
              <a:pathLst>
                <a:path w="7401" h="3132" extrusionOk="0">
                  <a:moveTo>
                    <a:pt x="783" y="1"/>
                  </a:moveTo>
                  <a:cubicBezTo>
                    <a:pt x="356" y="997"/>
                    <a:pt x="71" y="2064"/>
                    <a:pt x="0" y="3132"/>
                  </a:cubicBezTo>
                  <a:lnTo>
                    <a:pt x="7401" y="3132"/>
                  </a:lnTo>
                  <a:lnTo>
                    <a:pt x="7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249675" y="4310950"/>
              <a:ext cx="115675" cy="88975"/>
            </a:xfrm>
            <a:custGeom>
              <a:avLst/>
              <a:gdLst/>
              <a:ahLst/>
              <a:cxnLst/>
              <a:rect l="l" t="t" r="r" b="b"/>
              <a:pathLst>
                <a:path w="4627" h="3559" extrusionOk="0">
                  <a:moveTo>
                    <a:pt x="1" y="0"/>
                  </a:moveTo>
                  <a:lnTo>
                    <a:pt x="1" y="2064"/>
                  </a:lnTo>
                  <a:cubicBezTo>
                    <a:pt x="36" y="2882"/>
                    <a:pt x="712" y="3558"/>
                    <a:pt x="1531" y="3558"/>
                  </a:cubicBezTo>
                  <a:lnTo>
                    <a:pt x="4626" y="3558"/>
                  </a:lnTo>
                  <a:lnTo>
                    <a:pt x="4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92000" y="4310950"/>
              <a:ext cx="88975" cy="88975"/>
            </a:xfrm>
            <a:custGeom>
              <a:avLst/>
              <a:gdLst/>
              <a:ahLst/>
              <a:cxnLst/>
              <a:rect l="l" t="t" r="r" b="b"/>
              <a:pathLst>
                <a:path w="3559" h="3559" extrusionOk="0">
                  <a:moveTo>
                    <a:pt x="0" y="0"/>
                  </a:moveTo>
                  <a:lnTo>
                    <a:pt x="0" y="3558"/>
                  </a:lnTo>
                  <a:lnTo>
                    <a:pt x="3559" y="3558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585025" y="4100125"/>
              <a:ext cx="82750" cy="80075"/>
            </a:xfrm>
            <a:custGeom>
              <a:avLst/>
              <a:gdLst/>
              <a:ahLst/>
              <a:cxnLst/>
              <a:rect l="l" t="t" r="r" b="b"/>
              <a:pathLst>
                <a:path w="3310" h="3203" extrusionOk="0">
                  <a:moveTo>
                    <a:pt x="1" y="1"/>
                  </a:moveTo>
                  <a:lnTo>
                    <a:pt x="1" y="3203"/>
                  </a:lnTo>
                  <a:lnTo>
                    <a:pt x="3310" y="3203"/>
                  </a:lnTo>
                  <a:cubicBezTo>
                    <a:pt x="2491" y="1851"/>
                    <a:pt x="1353" y="74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506750" y="4259350"/>
              <a:ext cx="67625" cy="140575"/>
            </a:xfrm>
            <a:custGeom>
              <a:avLst/>
              <a:gdLst/>
              <a:ahLst/>
              <a:cxnLst/>
              <a:rect l="l" t="t" r="r" b="b"/>
              <a:pathLst>
                <a:path w="2705" h="5623" extrusionOk="0">
                  <a:moveTo>
                    <a:pt x="1815" y="1"/>
                  </a:moveTo>
                  <a:cubicBezTo>
                    <a:pt x="819" y="1"/>
                    <a:pt x="0" y="819"/>
                    <a:pt x="0" y="1851"/>
                  </a:cubicBezTo>
                  <a:lnTo>
                    <a:pt x="0" y="5622"/>
                  </a:lnTo>
                  <a:lnTo>
                    <a:pt x="2029" y="5622"/>
                  </a:lnTo>
                  <a:lnTo>
                    <a:pt x="2029" y="1851"/>
                  </a:lnTo>
                  <a:cubicBezTo>
                    <a:pt x="2029" y="1175"/>
                    <a:pt x="2278" y="534"/>
                    <a:pt x="2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84375" y="4101025"/>
              <a:ext cx="80975" cy="79175"/>
            </a:xfrm>
            <a:custGeom>
              <a:avLst/>
              <a:gdLst/>
              <a:ahLst/>
              <a:cxnLst/>
              <a:rect l="l" t="t" r="r" b="b"/>
              <a:pathLst>
                <a:path w="3239" h="3167" extrusionOk="0">
                  <a:moveTo>
                    <a:pt x="3238" y="0"/>
                  </a:moveTo>
                  <a:cubicBezTo>
                    <a:pt x="1922" y="783"/>
                    <a:pt x="819" y="1850"/>
                    <a:pt x="0" y="3167"/>
                  </a:cubicBezTo>
                  <a:lnTo>
                    <a:pt x="3238" y="316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391100" y="4071775"/>
              <a:ext cx="167275" cy="108425"/>
            </a:xfrm>
            <a:custGeom>
              <a:avLst/>
              <a:gdLst/>
              <a:ahLst/>
              <a:cxnLst/>
              <a:rect l="l" t="t" r="r" b="b"/>
              <a:pathLst>
                <a:path w="6691" h="4337" extrusionOk="0">
                  <a:moveTo>
                    <a:pt x="3380" y="0"/>
                  </a:moveTo>
                  <a:cubicBezTo>
                    <a:pt x="2230" y="0"/>
                    <a:pt x="1079" y="223"/>
                    <a:pt x="1" y="672"/>
                  </a:cubicBezTo>
                  <a:cubicBezTo>
                    <a:pt x="36" y="708"/>
                    <a:pt x="36" y="743"/>
                    <a:pt x="1" y="779"/>
                  </a:cubicBezTo>
                  <a:lnTo>
                    <a:pt x="36" y="4337"/>
                  </a:lnTo>
                  <a:lnTo>
                    <a:pt x="6690" y="4337"/>
                  </a:lnTo>
                  <a:lnTo>
                    <a:pt x="6690" y="637"/>
                  </a:lnTo>
                  <a:cubicBezTo>
                    <a:pt x="5634" y="214"/>
                    <a:pt x="4507" y="0"/>
                    <a:pt x="3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585025" y="4259350"/>
              <a:ext cx="90750" cy="140575"/>
            </a:xfrm>
            <a:custGeom>
              <a:avLst/>
              <a:gdLst/>
              <a:ahLst/>
              <a:cxnLst/>
              <a:rect l="l" t="t" r="r" b="b"/>
              <a:pathLst>
                <a:path w="3630" h="5623" extrusionOk="0">
                  <a:moveTo>
                    <a:pt x="1815" y="1"/>
                  </a:moveTo>
                  <a:cubicBezTo>
                    <a:pt x="783" y="1"/>
                    <a:pt x="1" y="819"/>
                    <a:pt x="1" y="1851"/>
                  </a:cubicBezTo>
                  <a:lnTo>
                    <a:pt x="1" y="5622"/>
                  </a:lnTo>
                  <a:lnTo>
                    <a:pt x="3630" y="5622"/>
                  </a:lnTo>
                  <a:lnTo>
                    <a:pt x="3630" y="1851"/>
                  </a:lnTo>
                  <a:cubicBezTo>
                    <a:pt x="3630" y="819"/>
                    <a:pt x="2811" y="1"/>
                    <a:pt x="1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7175734" y="1904359"/>
            <a:ext cx="4276013" cy="4276048"/>
          </a:xfrm>
          <a:custGeom>
            <a:avLst/>
            <a:gdLst/>
            <a:ahLst/>
            <a:cxnLst/>
            <a:rect l="l" t="t" r="r" b="b"/>
            <a:pathLst>
              <a:path w="122440" h="122441" extrusionOk="0">
                <a:moveTo>
                  <a:pt x="61230" y="398"/>
                </a:moveTo>
                <a:cubicBezTo>
                  <a:pt x="94769" y="398"/>
                  <a:pt x="122062" y="27671"/>
                  <a:pt x="122062" y="61230"/>
                </a:cubicBezTo>
                <a:cubicBezTo>
                  <a:pt x="122062" y="94769"/>
                  <a:pt x="94769" y="122042"/>
                  <a:pt x="61230" y="122042"/>
                </a:cubicBezTo>
                <a:cubicBezTo>
                  <a:pt x="27691" y="122042"/>
                  <a:pt x="398" y="94769"/>
                  <a:pt x="398" y="61230"/>
                </a:cubicBezTo>
                <a:cubicBezTo>
                  <a:pt x="398" y="27671"/>
                  <a:pt x="27691" y="398"/>
                  <a:pt x="61230" y="398"/>
                </a:cubicBezTo>
                <a:close/>
                <a:moveTo>
                  <a:pt x="61230" y="0"/>
                </a:moveTo>
                <a:cubicBezTo>
                  <a:pt x="27472" y="0"/>
                  <a:pt x="0" y="27472"/>
                  <a:pt x="0" y="61230"/>
                </a:cubicBezTo>
                <a:cubicBezTo>
                  <a:pt x="0" y="94988"/>
                  <a:pt x="27472" y="122440"/>
                  <a:pt x="61230" y="122440"/>
                </a:cubicBezTo>
                <a:cubicBezTo>
                  <a:pt x="94988" y="122440"/>
                  <a:pt x="122440" y="94988"/>
                  <a:pt x="122440" y="61230"/>
                </a:cubicBezTo>
                <a:cubicBezTo>
                  <a:pt x="122440" y="27472"/>
                  <a:pt x="94988" y="0"/>
                  <a:pt x="612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7712142" y="2440759"/>
            <a:ext cx="3204076" cy="3204076"/>
          </a:xfrm>
          <a:custGeom>
            <a:avLst/>
            <a:gdLst/>
            <a:ahLst/>
            <a:cxnLst/>
            <a:rect l="l" t="t" r="r" b="b"/>
            <a:pathLst>
              <a:path w="91746" h="91746" extrusionOk="0">
                <a:moveTo>
                  <a:pt x="45873" y="379"/>
                </a:moveTo>
                <a:cubicBezTo>
                  <a:pt x="70958" y="379"/>
                  <a:pt x="91348" y="20789"/>
                  <a:pt x="91348" y="45873"/>
                </a:cubicBezTo>
                <a:cubicBezTo>
                  <a:pt x="91348" y="70938"/>
                  <a:pt x="70938" y="91348"/>
                  <a:pt x="45873" y="91348"/>
                </a:cubicBezTo>
                <a:cubicBezTo>
                  <a:pt x="20788" y="91348"/>
                  <a:pt x="378" y="70938"/>
                  <a:pt x="378" y="45873"/>
                </a:cubicBezTo>
                <a:cubicBezTo>
                  <a:pt x="378" y="20789"/>
                  <a:pt x="20788" y="379"/>
                  <a:pt x="45873" y="379"/>
                </a:cubicBezTo>
                <a:close/>
                <a:moveTo>
                  <a:pt x="45873" y="1"/>
                </a:moveTo>
                <a:cubicBezTo>
                  <a:pt x="20569" y="1"/>
                  <a:pt x="0" y="20570"/>
                  <a:pt x="0" y="45873"/>
                </a:cubicBezTo>
                <a:cubicBezTo>
                  <a:pt x="0" y="71157"/>
                  <a:pt x="20569" y="91746"/>
                  <a:pt x="45873" y="91746"/>
                </a:cubicBezTo>
                <a:cubicBezTo>
                  <a:pt x="71157" y="91746"/>
                  <a:pt x="91746" y="71157"/>
                  <a:pt x="91746" y="45873"/>
                </a:cubicBezTo>
                <a:cubicBezTo>
                  <a:pt x="91746" y="20570"/>
                  <a:pt x="71157" y="1"/>
                  <a:pt x="458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8260356" y="2988966"/>
            <a:ext cx="2107833" cy="2107833"/>
          </a:xfrm>
          <a:custGeom>
            <a:avLst/>
            <a:gdLst/>
            <a:ahLst/>
            <a:cxnLst/>
            <a:rect l="l" t="t" r="r" b="b"/>
            <a:pathLst>
              <a:path w="60356" h="60356" extrusionOk="0">
                <a:moveTo>
                  <a:pt x="30178" y="399"/>
                </a:moveTo>
                <a:cubicBezTo>
                  <a:pt x="46589" y="399"/>
                  <a:pt x="59957" y="13747"/>
                  <a:pt x="59957" y="30178"/>
                </a:cubicBezTo>
                <a:cubicBezTo>
                  <a:pt x="59957" y="46590"/>
                  <a:pt x="46589" y="59958"/>
                  <a:pt x="30178" y="59958"/>
                </a:cubicBezTo>
                <a:cubicBezTo>
                  <a:pt x="13747" y="59958"/>
                  <a:pt x="399" y="46590"/>
                  <a:pt x="399" y="30178"/>
                </a:cubicBezTo>
                <a:cubicBezTo>
                  <a:pt x="399" y="13747"/>
                  <a:pt x="13747" y="399"/>
                  <a:pt x="30178" y="399"/>
                </a:cubicBezTo>
                <a:close/>
                <a:moveTo>
                  <a:pt x="30178" y="1"/>
                </a:moveTo>
                <a:cubicBezTo>
                  <a:pt x="13528" y="1"/>
                  <a:pt x="1" y="13528"/>
                  <a:pt x="1" y="30178"/>
                </a:cubicBezTo>
                <a:cubicBezTo>
                  <a:pt x="1" y="46809"/>
                  <a:pt x="13528" y="60356"/>
                  <a:pt x="30178" y="60356"/>
                </a:cubicBezTo>
                <a:cubicBezTo>
                  <a:pt x="46808" y="60356"/>
                  <a:pt x="60355" y="46809"/>
                  <a:pt x="60355" y="30178"/>
                </a:cubicBezTo>
                <a:cubicBezTo>
                  <a:pt x="60355" y="13528"/>
                  <a:pt x="46808" y="1"/>
                  <a:pt x="30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8808603" y="3537207"/>
            <a:ext cx="1011520" cy="1010856"/>
          </a:xfrm>
          <a:custGeom>
            <a:avLst/>
            <a:gdLst/>
            <a:ahLst/>
            <a:cxnLst/>
            <a:rect l="l" t="t" r="r" b="b"/>
            <a:pathLst>
              <a:path w="28964" h="28945" extrusionOk="0">
                <a:moveTo>
                  <a:pt x="14482" y="398"/>
                </a:moveTo>
                <a:cubicBezTo>
                  <a:pt x="22240" y="398"/>
                  <a:pt x="28566" y="6704"/>
                  <a:pt x="28566" y="14482"/>
                </a:cubicBezTo>
                <a:cubicBezTo>
                  <a:pt x="28566" y="22240"/>
                  <a:pt x="22240" y="28566"/>
                  <a:pt x="14482" y="28566"/>
                </a:cubicBezTo>
                <a:cubicBezTo>
                  <a:pt x="6704" y="28566"/>
                  <a:pt x="398" y="22240"/>
                  <a:pt x="398" y="14482"/>
                </a:cubicBezTo>
                <a:cubicBezTo>
                  <a:pt x="398" y="6704"/>
                  <a:pt x="6704" y="398"/>
                  <a:pt x="14482" y="398"/>
                </a:cubicBezTo>
                <a:close/>
                <a:moveTo>
                  <a:pt x="14482" y="0"/>
                </a:moveTo>
                <a:cubicBezTo>
                  <a:pt x="6505" y="0"/>
                  <a:pt x="0" y="6485"/>
                  <a:pt x="0" y="14482"/>
                </a:cubicBezTo>
                <a:cubicBezTo>
                  <a:pt x="0" y="22459"/>
                  <a:pt x="6505" y="28944"/>
                  <a:pt x="14482" y="28944"/>
                </a:cubicBezTo>
                <a:cubicBezTo>
                  <a:pt x="22459" y="28944"/>
                  <a:pt x="28964" y="22459"/>
                  <a:pt x="28964" y="14482"/>
                </a:cubicBezTo>
                <a:cubicBezTo>
                  <a:pt x="28964" y="6485"/>
                  <a:pt x="22459" y="0"/>
                  <a:pt x="14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9310787" y="1904081"/>
            <a:ext cx="7139" cy="2139091"/>
          </a:xfrm>
          <a:custGeom>
            <a:avLst/>
            <a:gdLst/>
            <a:ahLst/>
            <a:cxnLst/>
            <a:rect l="l" t="t" r="r" b="b"/>
            <a:pathLst>
              <a:path w="398" h="119258" extrusionOk="0">
                <a:moveTo>
                  <a:pt x="0" y="0"/>
                </a:moveTo>
                <a:lnTo>
                  <a:pt x="0" y="119257"/>
                </a:lnTo>
                <a:lnTo>
                  <a:pt x="398" y="119257"/>
                </a:lnTo>
                <a:lnTo>
                  <a:pt x="3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8579087" y="2032146"/>
            <a:ext cx="738255" cy="2012423"/>
          </a:xfrm>
          <a:custGeom>
            <a:avLst/>
            <a:gdLst/>
            <a:ahLst/>
            <a:cxnLst/>
            <a:rect l="l" t="t" r="r" b="b"/>
            <a:pathLst>
              <a:path w="41159" h="112196" extrusionOk="0">
                <a:moveTo>
                  <a:pt x="378" y="1"/>
                </a:moveTo>
                <a:lnTo>
                  <a:pt x="0" y="140"/>
                </a:lnTo>
                <a:lnTo>
                  <a:pt x="40780" y="112196"/>
                </a:lnTo>
                <a:lnTo>
                  <a:pt x="41158" y="112057"/>
                </a:lnTo>
                <a:lnTo>
                  <a:pt x="3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7" name="Google Shape;267;p20"/>
          <p:cNvSpPr/>
          <p:nvPr/>
        </p:nvSpPr>
        <p:spPr>
          <a:xfrm>
            <a:off x="7936931" y="2402101"/>
            <a:ext cx="1380155" cy="1643124"/>
          </a:xfrm>
          <a:custGeom>
            <a:avLst/>
            <a:gdLst/>
            <a:ahLst/>
            <a:cxnLst/>
            <a:rect l="l" t="t" r="r" b="b"/>
            <a:pathLst>
              <a:path w="76946" h="91607" extrusionOk="0">
                <a:moveTo>
                  <a:pt x="299" y="1"/>
                </a:moveTo>
                <a:lnTo>
                  <a:pt x="0" y="259"/>
                </a:lnTo>
                <a:lnTo>
                  <a:pt x="76647" y="91607"/>
                </a:lnTo>
                <a:lnTo>
                  <a:pt x="76945" y="91348"/>
                </a:lnTo>
                <a:lnTo>
                  <a:pt x="29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8" name="Google Shape;268;p20"/>
          <p:cNvSpPr/>
          <p:nvPr/>
        </p:nvSpPr>
        <p:spPr>
          <a:xfrm>
            <a:off x="7459946" y="2970402"/>
            <a:ext cx="1855781" cy="1075805"/>
          </a:xfrm>
          <a:custGeom>
            <a:avLst/>
            <a:gdLst/>
            <a:ahLst/>
            <a:cxnLst/>
            <a:rect l="l" t="t" r="r" b="b"/>
            <a:pathLst>
              <a:path w="103463" h="59978" extrusionOk="0">
                <a:moveTo>
                  <a:pt x="200" y="1"/>
                </a:moveTo>
                <a:lnTo>
                  <a:pt x="1" y="339"/>
                </a:lnTo>
                <a:lnTo>
                  <a:pt x="103264" y="59977"/>
                </a:lnTo>
                <a:lnTo>
                  <a:pt x="103463" y="59639"/>
                </a:lnTo>
                <a:lnTo>
                  <a:pt x="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7207724" y="3667862"/>
            <a:ext cx="2107325" cy="378231"/>
          </a:xfrm>
          <a:custGeom>
            <a:avLst/>
            <a:gdLst/>
            <a:ahLst/>
            <a:cxnLst/>
            <a:rect l="l" t="t" r="r" b="b"/>
            <a:pathLst>
              <a:path w="117487" h="21087" extrusionOk="0">
                <a:moveTo>
                  <a:pt x="60" y="0"/>
                </a:moveTo>
                <a:lnTo>
                  <a:pt x="1" y="378"/>
                </a:lnTo>
                <a:lnTo>
                  <a:pt x="117427" y="21086"/>
                </a:lnTo>
                <a:lnTo>
                  <a:pt x="117487" y="20708"/>
                </a:lnTo>
                <a:lnTo>
                  <a:pt x="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7207724" y="4039233"/>
            <a:ext cx="2107325" cy="378231"/>
          </a:xfrm>
          <a:custGeom>
            <a:avLst/>
            <a:gdLst/>
            <a:ahLst/>
            <a:cxnLst/>
            <a:rect l="l" t="t" r="r" b="b"/>
            <a:pathLst>
              <a:path w="117487" h="21087" extrusionOk="0">
                <a:moveTo>
                  <a:pt x="117427" y="0"/>
                </a:moveTo>
                <a:lnTo>
                  <a:pt x="1" y="20709"/>
                </a:lnTo>
                <a:lnTo>
                  <a:pt x="60" y="21087"/>
                </a:lnTo>
                <a:lnTo>
                  <a:pt x="117487" y="378"/>
                </a:lnTo>
                <a:lnTo>
                  <a:pt x="117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7460663" y="4038873"/>
            <a:ext cx="1856499" cy="1074371"/>
          </a:xfrm>
          <a:custGeom>
            <a:avLst/>
            <a:gdLst/>
            <a:ahLst/>
            <a:cxnLst/>
            <a:rect l="l" t="t" r="r" b="b"/>
            <a:pathLst>
              <a:path w="103503" h="59898" extrusionOk="0">
                <a:moveTo>
                  <a:pt x="103303" y="0"/>
                </a:moveTo>
                <a:lnTo>
                  <a:pt x="1" y="59559"/>
                </a:lnTo>
                <a:lnTo>
                  <a:pt x="200" y="59897"/>
                </a:lnTo>
                <a:lnTo>
                  <a:pt x="103502" y="339"/>
                </a:lnTo>
                <a:lnTo>
                  <a:pt x="1033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7936931" y="4040308"/>
            <a:ext cx="1380155" cy="1643107"/>
          </a:xfrm>
          <a:custGeom>
            <a:avLst/>
            <a:gdLst/>
            <a:ahLst/>
            <a:cxnLst/>
            <a:rect l="l" t="t" r="r" b="b"/>
            <a:pathLst>
              <a:path w="76946" h="91606" extrusionOk="0">
                <a:moveTo>
                  <a:pt x="76647" y="0"/>
                </a:moveTo>
                <a:lnTo>
                  <a:pt x="0" y="91367"/>
                </a:lnTo>
                <a:lnTo>
                  <a:pt x="299" y="91606"/>
                </a:lnTo>
                <a:lnTo>
                  <a:pt x="76945" y="259"/>
                </a:lnTo>
                <a:lnTo>
                  <a:pt x="766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8579446" y="4041726"/>
            <a:ext cx="740031" cy="2011705"/>
          </a:xfrm>
          <a:custGeom>
            <a:avLst/>
            <a:gdLst/>
            <a:ahLst/>
            <a:cxnLst/>
            <a:rect l="l" t="t" r="r" b="b"/>
            <a:pathLst>
              <a:path w="41258" h="112156" extrusionOk="0">
                <a:moveTo>
                  <a:pt x="40880" y="1"/>
                </a:moveTo>
                <a:lnTo>
                  <a:pt x="0" y="112017"/>
                </a:lnTo>
                <a:lnTo>
                  <a:pt x="358" y="112156"/>
                </a:lnTo>
                <a:lnTo>
                  <a:pt x="41257" y="120"/>
                </a:lnTo>
                <a:lnTo>
                  <a:pt x="408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9310787" y="4042802"/>
            <a:ext cx="7139" cy="2138732"/>
          </a:xfrm>
          <a:custGeom>
            <a:avLst/>
            <a:gdLst/>
            <a:ahLst/>
            <a:cxnLst/>
            <a:rect l="l" t="t" r="r" b="b"/>
            <a:pathLst>
              <a:path w="398" h="119238" extrusionOk="0">
                <a:moveTo>
                  <a:pt x="0" y="0"/>
                </a:moveTo>
                <a:lnTo>
                  <a:pt x="0" y="119237"/>
                </a:lnTo>
                <a:lnTo>
                  <a:pt x="398" y="119237"/>
                </a:lnTo>
                <a:lnTo>
                  <a:pt x="3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9310429" y="4042085"/>
            <a:ext cx="738255" cy="2012423"/>
          </a:xfrm>
          <a:custGeom>
            <a:avLst/>
            <a:gdLst/>
            <a:ahLst/>
            <a:cxnLst/>
            <a:rect l="l" t="t" r="r" b="b"/>
            <a:pathLst>
              <a:path w="41159" h="112196" extrusionOk="0">
                <a:moveTo>
                  <a:pt x="378" y="0"/>
                </a:moveTo>
                <a:lnTo>
                  <a:pt x="0" y="120"/>
                </a:lnTo>
                <a:lnTo>
                  <a:pt x="40780" y="112195"/>
                </a:lnTo>
                <a:lnTo>
                  <a:pt x="41158" y="112056"/>
                </a:lnTo>
                <a:lnTo>
                  <a:pt x="3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9311486" y="4040308"/>
            <a:ext cx="1380513" cy="1643107"/>
          </a:xfrm>
          <a:custGeom>
            <a:avLst/>
            <a:gdLst/>
            <a:ahLst/>
            <a:cxnLst/>
            <a:rect l="l" t="t" r="r" b="b"/>
            <a:pathLst>
              <a:path w="76966" h="91606" extrusionOk="0">
                <a:moveTo>
                  <a:pt x="299" y="0"/>
                </a:moveTo>
                <a:lnTo>
                  <a:pt x="1" y="259"/>
                </a:lnTo>
                <a:lnTo>
                  <a:pt x="76667" y="91606"/>
                </a:lnTo>
                <a:lnTo>
                  <a:pt x="76966" y="91367"/>
                </a:lnTo>
                <a:lnTo>
                  <a:pt x="29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9311844" y="4039950"/>
            <a:ext cx="1855781" cy="1075429"/>
          </a:xfrm>
          <a:custGeom>
            <a:avLst/>
            <a:gdLst/>
            <a:ahLst/>
            <a:cxnLst/>
            <a:rect l="l" t="t" r="r" b="b"/>
            <a:pathLst>
              <a:path w="103463" h="59957" extrusionOk="0">
                <a:moveTo>
                  <a:pt x="200" y="0"/>
                </a:moveTo>
                <a:lnTo>
                  <a:pt x="1" y="338"/>
                </a:lnTo>
                <a:lnTo>
                  <a:pt x="103264" y="59957"/>
                </a:lnTo>
                <a:lnTo>
                  <a:pt x="103463" y="59619"/>
                </a:lnTo>
                <a:lnTo>
                  <a:pt x="2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9313638" y="4039233"/>
            <a:ext cx="2107684" cy="378231"/>
          </a:xfrm>
          <a:custGeom>
            <a:avLst/>
            <a:gdLst/>
            <a:ahLst/>
            <a:cxnLst/>
            <a:rect l="l" t="t" r="r" b="b"/>
            <a:pathLst>
              <a:path w="117507" h="21087" extrusionOk="0">
                <a:moveTo>
                  <a:pt x="60" y="0"/>
                </a:moveTo>
                <a:lnTo>
                  <a:pt x="0" y="378"/>
                </a:lnTo>
                <a:lnTo>
                  <a:pt x="117447" y="21087"/>
                </a:lnTo>
                <a:lnTo>
                  <a:pt x="117506" y="20709"/>
                </a:lnTo>
                <a:lnTo>
                  <a:pt x="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9313638" y="3667862"/>
            <a:ext cx="2107684" cy="378231"/>
          </a:xfrm>
          <a:custGeom>
            <a:avLst/>
            <a:gdLst/>
            <a:ahLst/>
            <a:cxnLst/>
            <a:rect l="l" t="t" r="r" b="b"/>
            <a:pathLst>
              <a:path w="117507" h="21087" extrusionOk="0">
                <a:moveTo>
                  <a:pt x="117447" y="0"/>
                </a:moveTo>
                <a:lnTo>
                  <a:pt x="0" y="20708"/>
                </a:lnTo>
                <a:lnTo>
                  <a:pt x="60" y="21086"/>
                </a:lnTo>
                <a:lnTo>
                  <a:pt x="117506" y="378"/>
                </a:lnTo>
                <a:lnTo>
                  <a:pt x="1174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9311485" y="2972195"/>
            <a:ext cx="1857216" cy="1074012"/>
          </a:xfrm>
          <a:custGeom>
            <a:avLst/>
            <a:gdLst/>
            <a:ahLst/>
            <a:cxnLst/>
            <a:rect l="l" t="t" r="r" b="b"/>
            <a:pathLst>
              <a:path w="103543" h="59878" extrusionOk="0">
                <a:moveTo>
                  <a:pt x="103343" y="0"/>
                </a:moveTo>
                <a:lnTo>
                  <a:pt x="1" y="59539"/>
                </a:lnTo>
                <a:lnTo>
                  <a:pt x="200" y="59877"/>
                </a:lnTo>
                <a:lnTo>
                  <a:pt x="103542" y="358"/>
                </a:lnTo>
                <a:lnTo>
                  <a:pt x="1033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9311486" y="2402101"/>
            <a:ext cx="1380513" cy="1643124"/>
          </a:xfrm>
          <a:custGeom>
            <a:avLst/>
            <a:gdLst/>
            <a:ahLst/>
            <a:cxnLst/>
            <a:rect l="l" t="t" r="r" b="b"/>
            <a:pathLst>
              <a:path w="76966" h="91607" extrusionOk="0">
                <a:moveTo>
                  <a:pt x="76667" y="1"/>
                </a:moveTo>
                <a:lnTo>
                  <a:pt x="1" y="91348"/>
                </a:lnTo>
                <a:lnTo>
                  <a:pt x="299" y="91607"/>
                </a:lnTo>
                <a:lnTo>
                  <a:pt x="76966" y="259"/>
                </a:lnTo>
                <a:lnTo>
                  <a:pt x="76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9310787" y="2031787"/>
            <a:ext cx="740031" cy="2012064"/>
          </a:xfrm>
          <a:custGeom>
            <a:avLst/>
            <a:gdLst/>
            <a:ahLst/>
            <a:cxnLst/>
            <a:rect l="l" t="t" r="r" b="b"/>
            <a:pathLst>
              <a:path w="41258" h="112176" extrusionOk="0">
                <a:moveTo>
                  <a:pt x="40880" y="1"/>
                </a:moveTo>
                <a:lnTo>
                  <a:pt x="0" y="112037"/>
                </a:lnTo>
                <a:lnTo>
                  <a:pt x="358" y="112176"/>
                </a:lnTo>
                <a:lnTo>
                  <a:pt x="41257" y="140"/>
                </a:lnTo>
                <a:lnTo>
                  <a:pt x="408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8679366" y="3414922"/>
            <a:ext cx="1258148" cy="1255389"/>
          </a:xfrm>
          <a:custGeom>
            <a:avLst/>
            <a:gdLst/>
            <a:ahLst/>
            <a:cxnLst/>
            <a:rect l="l" t="t" r="r" b="b"/>
            <a:pathLst>
              <a:path w="36026" h="35947" extrusionOk="0">
                <a:moveTo>
                  <a:pt x="18063" y="0"/>
                </a:moveTo>
                <a:cubicBezTo>
                  <a:pt x="15894" y="0"/>
                  <a:pt x="14144" y="1771"/>
                  <a:pt x="14144" y="3939"/>
                </a:cubicBezTo>
                <a:cubicBezTo>
                  <a:pt x="14144" y="6087"/>
                  <a:pt x="15894" y="7858"/>
                  <a:pt x="18063" y="7858"/>
                </a:cubicBezTo>
                <a:cubicBezTo>
                  <a:pt x="23633" y="7858"/>
                  <a:pt x="28188" y="12393"/>
                  <a:pt x="28188" y="17983"/>
                </a:cubicBezTo>
                <a:cubicBezTo>
                  <a:pt x="28188" y="23553"/>
                  <a:pt x="23633" y="28089"/>
                  <a:pt x="18063" y="28089"/>
                </a:cubicBezTo>
                <a:cubicBezTo>
                  <a:pt x="13169" y="28089"/>
                  <a:pt x="8992" y="24627"/>
                  <a:pt x="8096" y="19833"/>
                </a:cubicBezTo>
                <a:cubicBezTo>
                  <a:pt x="7761" y="17947"/>
                  <a:pt x="6114" y="16623"/>
                  <a:pt x="4262" y="16623"/>
                </a:cubicBezTo>
                <a:cubicBezTo>
                  <a:pt x="4024" y="16623"/>
                  <a:pt x="3783" y="16645"/>
                  <a:pt x="3541" y="16690"/>
                </a:cubicBezTo>
                <a:cubicBezTo>
                  <a:pt x="1412" y="17088"/>
                  <a:pt x="0" y="19117"/>
                  <a:pt x="398" y="21246"/>
                </a:cubicBezTo>
                <a:cubicBezTo>
                  <a:pt x="1969" y="29760"/>
                  <a:pt x="9389" y="35946"/>
                  <a:pt x="18063" y="35946"/>
                </a:cubicBezTo>
                <a:cubicBezTo>
                  <a:pt x="27969" y="35946"/>
                  <a:pt x="36026" y="27890"/>
                  <a:pt x="36026" y="17983"/>
                </a:cubicBezTo>
                <a:cubicBezTo>
                  <a:pt x="36026" y="8057"/>
                  <a:pt x="27969" y="0"/>
                  <a:pt x="180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8238140" y="3213033"/>
            <a:ext cx="2247421" cy="2005368"/>
          </a:xfrm>
          <a:custGeom>
            <a:avLst/>
            <a:gdLst/>
            <a:ahLst/>
            <a:cxnLst/>
            <a:rect l="l" t="t" r="r" b="b"/>
            <a:pathLst>
              <a:path w="64353" h="57422" extrusionOk="0">
                <a:moveTo>
                  <a:pt x="52867" y="1"/>
                </a:moveTo>
                <a:cubicBezTo>
                  <a:pt x="51934" y="1"/>
                  <a:pt x="50997" y="332"/>
                  <a:pt x="50249" y="1006"/>
                </a:cubicBezTo>
                <a:cubicBezTo>
                  <a:pt x="48638" y="2438"/>
                  <a:pt x="48499" y="4925"/>
                  <a:pt x="49931" y="6536"/>
                </a:cubicBezTo>
                <a:cubicBezTo>
                  <a:pt x="54188" y="11271"/>
                  <a:pt x="56515" y="17398"/>
                  <a:pt x="56515" y="23763"/>
                </a:cubicBezTo>
                <a:cubicBezTo>
                  <a:pt x="56515" y="37987"/>
                  <a:pt x="44938" y="49584"/>
                  <a:pt x="30695" y="49584"/>
                </a:cubicBezTo>
                <a:cubicBezTo>
                  <a:pt x="21166" y="49584"/>
                  <a:pt x="12433" y="44352"/>
                  <a:pt x="7937" y="35958"/>
                </a:cubicBezTo>
                <a:cubicBezTo>
                  <a:pt x="7221" y="34636"/>
                  <a:pt x="5857" y="33886"/>
                  <a:pt x="4459" y="33886"/>
                </a:cubicBezTo>
                <a:cubicBezTo>
                  <a:pt x="3837" y="33886"/>
                  <a:pt x="3208" y="34034"/>
                  <a:pt x="2626" y="34346"/>
                </a:cubicBezTo>
                <a:cubicBezTo>
                  <a:pt x="716" y="35381"/>
                  <a:pt x="0" y="37748"/>
                  <a:pt x="1015" y="39658"/>
                </a:cubicBezTo>
                <a:cubicBezTo>
                  <a:pt x="6903" y="50618"/>
                  <a:pt x="18262" y="57422"/>
                  <a:pt x="30695" y="57422"/>
                </a:cubicBezTo>
                <a:cubicBezTo>
                  <a:pt x="49255" y="57422"/>
                  <a:pt x="64353" y="42323"/>
                  <a:pt x="64353" y="23763"/>
                </a:cubicBezTo>
                <a:cubicBezTo>
                  <a:pt x="64353" y="15448"/>
                  <a:pt x="61309" y="7491"/>
                  <a:pt x="55779" y="1304"/>
                </a:cubicBezTo>
                <a:cubicBezTo>
                  <a:pt x="55012" y="441"/>
                  <a:pt x="53942" y="1"/>
                  <a:pt x="52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8343731" y="2500907"/>
            <a:ext cx="2690005" cy="3265507"/>
          </a:xfrm>
          <a:custGeom>
            <a:avLst/>
            <a:gdLst/>
            <a:ahLst/>
            <a:cxnLst/>
            <a:rect l="l" t="t" r="r" b="b"/>
            <a:pathLst>
              <a:path w="77026" h="93505" extrusionOk="0">
                <a:moveTo>
                  <a:pt x="48836" y="0"/>
                </a:moveTo>
                <a:cubicBezTo>
                  <a:pt x="47423" y="0"/>
                  <a:pt x="46062" y="755"/>
                  <a:pt x="45356" y="2098"/>
                </a:cubicBezTo>
                <a:cubicBezTo>
                  <a:pt x="44362" y="4008"/>
                  <a:pt x="45078" y="6375"/>
                  <a:pt x="47007" y="7390"/>
                </a:cubicBezTo>
                <a:cubicBezTo>
                  <a:pt x="60693" y="14611"/>
                  <a:pt x="69188" y="28695"/>
                  <a:pt x="69188" y="44151"/>
                </a:cubicBezTo>
                <a:cubicBezTo>
                  <a:pt x="69188" y="67048"/>
                  <a:pt x="50568" y="85667"/>
                  <a:pt x="27672" y="85667"/>
                </a:cubicBezTo>
                <a:cubicBezTo>
                  <a:pt x="20192" y="85667"/>
                  <a:pt x="12871" y="83658"/>
                  <a:pt x="6486" y="79859"/>
                </a:cubicBezTo>
                <a:cubicBezTo>
                  <a:pt x="5861" y="79483"/>
                  <a:pt x="5171" y="79304"/>
                  <a:pt x="4489" y="79304"/>
                </a:cubicBezTo>
                <a:cubicBezTo>
                  <a:pt x="3149" y="79304"/>
                  <a:pt x="1840" y="79993"/>
                  <a:pt x="1115" y="81231"/>
                </a:cubicBezTo>
                <a:cubicBezTo>
                  <a:pt x="1" y="83081"/>
                  <a:pt x="618" y="85488"/>
                  <a:pt x="2487" y="86602"/>
                </a:cubicBezTo>
                <a:cubicBezTo>
                  <a:pt x="10067" y="91118"/>
                  <a:pt x="18780" y="93505"/>
                  <a:pt x="27672" y="93505"/>
                </a:cubicBezTo>
                <a:cubicBezTo>
                  <a:pt x="54885" y="93505"/>
                  <a:pt x="77025" y="71365"/>
                  <a:pt x="77025" y="44151"/>
                </a:cubicBezTo>
                <a:cubicBezTo>
                  <a:pt x="77025" y="25770"/>
                  <a:pt x="66920" y="9021"/>
                  <a:pt x="50668" y="447"/>
                </a:cubicBezTo>
                <a:cubicBezTo>
                  <a:pt x="50081" y="144"/>
                  <a:pt x="49453" y="0"/>
                  <a:pt x="488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7325824" y="1770267"/>
            <a:ext cx="4256560" cy="4544189"/>
          </a:xfrm>
          <a:custGeom>
            <a:avLst/>
            <a:gdLst/>
            <a:ahLst/>
            <a:cxnLst/>
            <a:rect l="l" t="t" r="r" b="b"/>
            <a:pathLst>
              <a:path w="121883" h="130119" extrusionOk="0">
                <a:moveTo>
                  <a:pt x="56814" y="0"/>
                </a:moveTo>
                <a:cubicBezTo>
                  <a:pt x="54645" y="0"/>
                  <a:pt x="52895" y="1751"/>
                  <a:pt x="52895" y="3919"/>
                </a:cubicBezTo>
                <a:cubicBezTo>
                  <a:pt x="52895" y="6087"/>
                  <a:pt x="54645" y="7838"/>
                  <a:pt x="56814" y="7838"/>
                </a:cubicBezTo>
                <a:cubicBezTo>
                  <a:pt x="88363" y="7838"/>
                  <a:pt x="114025" y="33500"/>
                  <a:pt x="114025" y="65069"/>
                </a:cubicBezTo>
                <a:cubicBezTo>
                  <a:pt x="114025" y="96619"/>
                  <a:pt x="88363" y="122281"/>
                  <a:pt x="56814" y="122281"/>
                </a:cubicBezTo>
                <a:cubicBezTo>
                  <a:pt x="36623" y="122281"/>
                  <a:pt x="18321" y="111956"/>
                  <a:pt x="7838" y="94670"/>
                </a:cubicBezTo>
                <a:cubicBezTo>
                  <a:pt x="7104" y="93451"/>
                  <a:pt x="5809" y="92776"/>
                  <a:pt x="4476" y="92776"/>
                </a:cubicBezTo>
                <a:cubicBezTo>
                  <a:pt x="3785" y="92776"/>
                  <a:pt x="3085" y="92957"/>
                  <a:pt x="2447" y="93337"/>
                </a:cubicBezTo>
                <a:cubicBezTo>
                  <a:pt x="597" y="94471"/>
                  <a:pt x="0" y="96878"/>
                  <a:pt x="1134" y="98728"/>
                </a:cubicBezTo>
                <a:cubicBezTo>
                  <a:pt x="13050" y="118382"/>
                  <a:pt x="33857" y="130118"/>
                  <a:pt x="56814" y="130118"/>
                </a:cubicBezTo>
                <a:cubicBezTo>
                  <a:pt x="92680" y="130118"/>
                  <a:pt x="121883" y="100936"/>
                  <a:pt x="121883" y="65049"/>
                </a:cubicBezTo>
                <a:cubicBezTo>
                  <a:pt x="121883" y="29183"/>
                  <a:pt x="92700" y="0"/>
                  <a:pt x="56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E06666"/>
              </a:solidFill>
              <a:cs typeface="+mn-ea"/>
              <a:sym typeface="+mn-lt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725867" y="2043635"/>
            <a:ext cx="5706400" cy="728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097267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smallest one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725867" y="3132868"/>
            <a:ext cx="5706400" cy="728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097267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Jupiter is a gas giant and actually also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9" name="Google Shape;289;p20"/>
          <p:cNvSpPr/>
          <p:nvPr/>
        </p:nvSpPr>
        <p:spPr>
          <a:xfrm>
            <a:off x="725867" y="4223836"/>
            <a:ext cx="5706400" cy="728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097267" tIns="121900" rIns="243833" bIns="121900" anchor="ctr" anchorCtr="0">
            <a:noAutofit/>
          </a:bodyPr>
          <a:lstStyle/>
          <a:p/>
        </p:txBody>
      </p:sp>
      <p:sp>
        <p:nvSpPr>
          <p:cNvPr id="290" name="Google Shape;290;p20"/>
          <p:cNvSpPr/>
          <p:nvPr/>
        </p:nvSpPr>
        <p:spPr>
          <a:xfrm>
            <a:off x="725867" y="5313235"/>
            <a:ext cx="5706400" cy="728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097267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 has a beautiful name and is the second planet from the Sun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609601" y="5470205"/>
            <a:ext cx="1149124" cy="415555"/>
          </a:xfrm>
          <a:custGeom>
            <a:avLst/>
            <a:gdLst/>
            <a:ahLst/>
            <a:cxnLst/>
            <a:rect l="l" t="t" r="r" b="b"/>
            <a:pathLst>
              <a:path w="45396" h="11121" extrusionOk="0">
                <a:moveTo>
                  <a:pt x="5551" y="1"/>
                </a:moveTo>
                <a:cubicBezTo>
                  <a:pt x="2487" y="1"/>
                  <a:pt x="1" y="2507"/>
                  <a:pt x="1" y="5551"/>
                </a:cubicBezTo>
                <a:cubicBezTo>
                  <a:pt x="1" y="8614"/>
                  <a:pt x="2507" y="11121"/>
                  <a:pt x="5551" y="11121"/>
                </a:cubicBezTo>
                <a:lnTo>
                  <a:pt x="39826" y="11121"/>
                </a:lnTo>
                <a:cubicBezTo>
                  <a:pt x="42889" y="11121"/>
                  <a:pt x="45396" y="8614"/>
                  <a:pt x="45396" y="5551"/>
                </a:cubicBezTo>
                <a:cubicBezTo>
                  <a:pt x="45396" y="2487"/>
                  <a:pt x="42889" y="1"/>
                  <a:pt x="398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80%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609601" y="4379306"/>
            <a:ext cx="1149124" cy="416265"/>
          </a:xfrm>
          <a:custGeom>
            <a:avLst/>
            <a:gdLst/>
            <a:ahLst/>
            <a:cxnLst/>
            <a:rect l="l" t="t" r="r" b="b"/>
            <a:pathLst>
              <a:path w="45396" h="11140" extrusionOk="0">
                <a:moveTo>
                  <a:pt x="5551" y="0"/>
                </a:moveTo>
                <a:cubicBezTo>
                  <a:pt x="2487" y="0"/>
                  <a:pt x="1" y="2507"/>
                  <a:pt x="1" y="5570"/>
                </a:cubicBezTo>
                <a:cubicBezTo>
                  <a:pt x="1" y="8634"/>
                  <a:pt x="2507" y="11140"/>
                  <a:pt x="5551" y="11140"/>
                </a:cubicBezTo>
                <a:lnTo>
                  <a:pt x="39826" y="11140"/>
                </a:lnTo>
                <a:cubicBezTo>
                  <a:pt x="42889" y="11140"/>
                  <a:pt x="45396" y="8634"/>
                  <a:pt x="45396" y="5570"/>
                </a:cubicBezTo>
                <a:cubicBezTo>
                  <a:pt x="45396" y="2507"/>
                  <a:pt x="42889" y="0"/>
                  <a:pt x="398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40%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609601" y="3289977"/>
            <a:ext cx="1149124" cy="416303"/>
          </a:xfrm>
          <a:custGeom>
            <a:avLst/>
            <a:gdLst/>
            <a:ahLst/>
            <a:cxnLst/>
            <a:rect l="l" t="t" r="r" b="b"/>
            <a:pathLst>
              <a:path w="45396" h="11141" extrusionOk="0">
                <a:moveTo>
                  <a:pt x="5551" y="1"/>
                </a:moveTo>
                <a:cubicBezTo>
                  <a:pt x="2487" y="1"/>
                  <a:pt x="1" y="2507"/>
                  <a:pt x="1" y="5571"/>
                </a:cubicBezTo>
                <a:cubicBezTo>
                  <a:pt x="1" y="8634"/>
                  <a:pt x="2507" y="11141"/>
                  <a:pt x="5551" y="11141"/>
                </a:cubicBezTo>
                <a:lnTo>
                  <a:pt x="39826" y="11141"/>
                </a:lnTo>
                <a:cubicBezTo>
                  <a:pt x="42889" y="11141"/>
                  <a:pt x="45396" y="8634"/>
                  <a:pt x="45396" y="5571"/>
                </a:cubicBezTo>
                <a:cubicBezTo>
                  <a:pt x="45396" y="2507"/>
                  <a:pt x="42889" y="1"/>
                  <a:pt x="398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50%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609601" y="2199902"/>
            <a:ext cx="1149124" cy="416265"/>
          </a:xfrm>
          <a:custGeom>
            <a:avLst/>
            <a:gdLst/>
            <a:ahLst/>
            <a:cxnLst/>
            <a:rect l="l" t="t" r="r" b="b"/>
            <a:pathLst>
              <a:path w="45396" h="11140" extrusionOk="0">
                <a:moveTo>
                  <a:pt x="5551" y="0"/>
                </a:moveTo>
                <a:cubicBezTo>
                  <a:pt x="2487" y="0"/>
                  <a:pt x="1" y="2506"/>
                  <a:pt x="1" y="5570"/>
                </a:cubicBezTo>
                <a:cubicBezTo>
                  <a:pt x="1" y="8633"/>
                  <a:pt x="2507" y="11140"/>
                  <a:pt x="5551" y="11140"/>
                </a:cubicBezTo>
                <a:lnTo>
                  <a:pt x="39826" y="11140"/>
                </a:lnTo>
                <a:cubicBezTo>
                  <a:pt x="42889" y="11140"/>
                  <a:pt x="45396" y="8633"/>
                  <a:pt x="45396" y="5570"/>
                </a:cubicBezTo>
                <a:cubicBezTo>
                  <a:pt x="45396" y="2506"/>
                  <a:pt x="42889" y="0"/>
                  <a:pt x="398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60%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0" name="Google Shape;300;p21"/>
          <p:cNvGrpSpPr/>
          <p:nvPr/>
        </p:nvGrpSpPr>
        <p:grpSpPr>
          <a:xfrm>
            <a:off x="6294383" y="2041100"/>
            <a:ext cx="1788835" cy="1790704"/>
            <a:chOff x="4796987" y="1530825"/>
            <a:chExt cx="1341626" cy="1343028"/>
          </a:xfrm>
        </p:grpSpPr>
        <p:sp>
          <p:nvSpPr>
            <p:cNvPr id="301" name="Google Shape;301;p21"/>
            <p:cNvSpPr/>
            <p:nvPr/>
          </p:nvSpPr>
          <p:spPr>
            <a:xfrm>
              <a:off x="4796987" y="1530825"/>
              <a:ext cx="1341626" cy="1343028"/>
            </a:xfrm>
            <a:custGeom>
              <a:avLst/>
              <a:gdLst/>
              <a:ahLst/>
              <a:cxnLst/>
              <a:rect l="l" t="t" r="r" b="b"/>
              <a:pathLst>
                <a:path w="19837" h="19857" extrusionOk="0">
                  <a:moveTo>
                    <a:pt x="9918" y="2909"/>
                  </a:moveTo>
                  <a:cubicBezTo>
                    <a:pt x="13789" y="2909"/>
                    <a:pt x="16928" y="6047"/>
                    <a:pt x="16928" y="9918"/>
                  </a:cubicBezTo>
                  <a:cubicBezTo>
                    <a:pt x="16928" y="13789"/>
                    <a:pt x="13789" y="16928"/>
                    <a:pt x="9918" y="16928"/>
                  </a:cubicBezTo>
                  <a:cubicBezTo>
                    <a:pt x="6047" y="16928"/>
                    <a:pt x="2909" y="13789"/>
                    <a:pt x="2909" y="9918"/>
                  </a:cubicBezTo>
                  <a:cubicBezTo>
                    <a:pt x="2909" y="6047"/>
                    <a:pt x="6047" y="2909"/>
                    <a:pt x="9918" y="2909"/>
                  </a:cubicBezTo>
                  <a:close/>
                  <a:moveTo>
                    <a:pt x="9918" y="0"/>
                  </a:moveTo>
                  <a:cubicBezTo>
                    <a:pt x="4436" y="0"/>
                    <a:pt x="1" y="4436"/>
                    <a:pt x="1" y="9918"/>
                  </a:cubicBezTo>
                  <a:cubicBezTo>
                    <a:pt x="1" y="15400"/>
                    <a:pt x="4436" y="19857"/>
                    <a:pt x="9918" y="19857"/>
                  </a:cubicBezTo>
                  <a:cubicBezTo>
                    <a:pt x="15400" y="19857"/>
                    <a:pt x="19836" y="15400"/>
                    <a:pt x="19836" y="9918"/>
                  </a:cubicBezTo>
                  <a:cubicBezTo>
                    <a:pt x="19836" y="4436"/>
                    <a:pt x="15400" y="0"/>
                    <a:pt x="9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4796987" y="1646885"/>
              <a:ext cx="1341626" cy="1226967"/>
            </a:xfrm>
            <a:custGeom>
              <a:avLst/>
              <a:gdLst/>
              <a:ahLst/>
              <a:cxnLst/>
              <a:rect l="l" t="t" r="r" b="b"/>
              <a:pathLst>
                <a:path w="19837" h="18141" extrusionOk="0">
                  <a:moveTo>
                    <a:pt x="4374" y="0"/>
                  </a:moveTo>
                  <a:cubicBezTo>
                    <a:pt x="1737" y="1779"/>
                    <a:pt x="1" y="4792"/>
                    <a:pt x="1" y="8202"/>
                  </a:cubicBezTo>
                  <a:cubicBezTo>
                    <a:pt x="1" y="13684"/>
                    <a:pt x="4436" y="18141"/>
                    <a:pt x="9918" y="18141"/>
                  </a:cubicBezTo>
                  <a:cubicBezTo>
                    <a:pt x="15317" y="18141"/>
                    <a:pt x="19711" y="13831"/>
                    <a:pt x="19836" y="8453"/>
                  </a:cubicBezTo>
                  <a:lnTo>
                    <a:pt x="16928" y="8453"/>
                  </a:lnTo>
                  <a:cubicBezTo>
                    <a:pt x="16802" y="12199"/>
                    <a:pt x="13705" y="15212"/>
                    <a:pt x="9918" y="15212"/>
                  </a:cubicBezTo>
                  <a:cubicBezTo>
                    <a:pt x="6047" y="15212"/>
                    <a:pt x="2909" y="12073"/>
                    <a:pt x="2909" y="8202"/>
                  </a:cubicBezTo>
                  <a:cubicBezTo>
                    <a:pt x="2909" y="5880"/>
                    <a:pt x="4060" y="3808"/>
                    <a:pt x="5817" y="2532"/>
                  </a:cubicBezTo>
                  <a:cubicBezTo>
                    <a:pt x="5294" y="1716"/>
                    <a:pt x="4813" y="858"/>
                    <a:pt x="4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5245602" y="1962465"/>
              <a:ext cx="420336" cy="478382"/>
            </a:xfrm>
            <a:custGeom>
              <a:avLst/>
              <a:gdLst/>
              <a:ahLst/>
              <a:cxnLst/>
              <a:rect l="l" t="t" r="r" b="b"/>
              <a:pathLst>
                <a:path w="6215" h="7073" extrusionOk="0">
                  <a:moveTo>
                    <a:pt x="3034" y="0"/>
                  </a:moveTo>
                  <a:lnTo>
                    <a:pt x="3034" y="900"/>
                  </a:lnTo>
                  <a:lnTo>
                    <a:pt x="2762" y="272"/>
                  </a:lnTo>
                  <a:lnTo>
                    <a:pt x="2616" y="335"/>
                  </a:lnTo>
                  <a:lnTo>
                    <a:pt x="2992" y="1235"/>
                  </a:lnTo>
                  <a:lnTo>
                    <a:pt x="0" y="7072"/>
                  </a:lnTo>
                  <a:lnTo>
                    <a:pt x="1800" y="7072"/>
                  </a:lnTo>
                  <a:cubicBezTo>
                    <a:pt x="1800" y="7072"/>
                    <a:pt x="3090" y="6715"/>
                    <a:pt x="3118" y="5015"/>
                  </a:cubicBezTo>
                  <a:lnTo>
                    <a:pt x="3118" y="5015"/>
                  </a:lnTo>
                  <a:cubicBezTo>
                    <a:pt x="3132" y="5499"/>
                    <a:pt x="3279" y="7072"/>
                    <a:pt x="4624" y="7072"/>
                  </a:cubicBezTo>
                  <a:lnTo>
                    <a:pt x="6215" y="7072"/>
                  </a:lnTo>
                  <a:lnTo>
                    <a:pt x="3348" y="1339"/>
                  </a:lnTo>
                  <a:lnTo>
                    <a:pt x="3767" y="335"/>
                  </a:lnTo>
                  <a:lnTo>
                    <a:pt x="3620" y="272"/>
                  </a:lnTo>
                  <a:lnTo>
                    <a:pt x="3264" y="1151"/>
                  </a:lnTo>
                  <a:lnTo>
                    <a:pt x="3181" y="1004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5454996" y="203463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4108851" y="2041100"/>
            <a:ext cx="1790639" cy="1790704"/>
            <a:chOff x="3005438" y="1530825"/>
            <a:chExt cx="1342979" cy="1343028"/>
          </a:xfrm>
        </p:grpSpPr>
        <p:sp>
          <p:nvSpPr>
            <p:cNvPr id="306" name="Google Shape;306;p21"/>
            <p:cNvSpPr/>
            <p:nvPr/>
          </p:nvSpPr>
          <p:spPr>
            <a:xfrm>
              <a:off x="3005438" y="1530825"/>
              <a:ext cx="1342979" cy="1343028"/>
            </a:xfrm>
            <a:custGeom>
              <a:avLst/>
              <a:gdLst/>
              <a:ahLst/>
              <a:cxnLst/>
              <a:rect l="l" t="t" r="r" b="b"/>
              <a:pathLst>
                <a:path w="19857" h="19857" extrusionOk="0">
                  <a:moveTo>
                    <a:pt x="9939" y="2909"/>
                  </a:moveTo>
                  <a:cubicBezTo>
                    <a:pt x="13810" y="2909"/>
                    <a:pt x="16948" y="6047"/>
                    <a:pt x="16948" y="9918"/>
                  </a:cubicBezTo>
                  <a:cubicBezTo>
                    <a:pt x="16948" y="13789"/>
                    <a:pt x="13810" y="16928"/>
                    <a:pt x="9939" y="16928"/>
                  </a:cubicBezTo>
                  <a:cubicBezTo>
                    <a:pt x="6068" y="16928"/>
                    <a:pt x="2930" y="13789"/>
                    <a:pt x="2930" y="9918"/>
                  </a:cubicBezTo>
                  <a:cubicBezTo>
                    <a:pt x="2930" y="6047"/>
                    <a:pt x="6068" y="2909"/>
                    <a:pt x="9939" y="2909"/>
                  </a:cubicBezTo>
                  <a:close/>
                  <a:moveTo>
                    <a:pt x="9939" y="0"/>
                  </a:moveTo>
                  <a:cubicBezTo>
                    <a:pt x="4457" y="0"/>
                    <a:pt x="0" y="4436"/>
                    <a:pt x="0" y="9918"/>
                  </a:cubicBezTo>
                  <a:cubicBezTo>
                    <a:pt x="0" y="15400"/>
                    <a:pt x="4457" y="19857"/>
                    <a:pt x="9939" y="19857"/>
                  </a:cubicBezTo>
                  <a:cubicBezTo>
                    <a:pt x="15400" y="19857"/>
                    <a:pt x="19857" y="15400"/>
                    <a:pt x="19857" y="9918"/>
                  </a:cubicBezTo>
                  <a:cubicBezTo>
                    <a:pt x="19857" y="4436"/>
                    <a:pt x="15400" y="0"/>
                    <a:pt x="9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3005438" y="1530825"/>
              <a:ext cx="1342979" cy="1343028"/>
            </a:xfrm>
            <a:custGeom>
              <a:avLst/>
              <a:gdLst/>
              <a:ahLst/>
              <a:cxnLst/>
              <a:rect l="l" t="t" r="r" b="b"/>
              <a:pathLst>
                <a:path w="19857" h="19857" extrusionOk="0">
                  <a:moveTo>
                    <a:pt x="9939" y="0"/>
                  </a:moveTo>
                  <a:cubicBezTo>
                    <a:pt x="4457" y="0"/>
                    <a:pt x="0" y="4436"/>
                    <a:pt x="0" y="9918"/>
                  </a:cubicBezTo>
                  <a:cubicBezTo>
                    <a:pt x="0" y="15400"/>
                    <a:pt x="4457" y="19857"/>
                    <a:pt x="9939" y="19857"/>
                  </a:cubicBezTo>
                  <a:cubicBezTo>
                    <a:pt x="15400" y="19857"/>
                    <a:pt x="19857" y="15400"/>
                    <a:pt x="19857" y="9918"/>
                  </a:cubicBezTo>
                  <a:lnTo>
                    <a:pt x="19857" y="9897"/>
                  </a:lnTo>
                  <a:lnTo>
                    <a:pt x="16948" y="9897"/>
                  </a:lnTo>
                  <a:lnTo>
                    <a:pt x="16948" y="9918"/>
                  </a:lnTo>
                  <a:cubicBezTo>
                    <a:pt x="16948" y="13789"/>
                    <a:pt x="13810" y="16928"/>
                    <a:pt x="9939" y="16928"/>
                  </a:cubicBezTo>
                  <a:cubicBezTo>
                    <a:pt x="6068" y="16928"/>
                    <a:pt x="2930" y="13789"/>
                    <a:pt x="2930" y="9918"/>
                  </a:cubicBezTo>
                  <a:cubicBezTo>
                    <a:pt x="2930" y="6047"/>
                    <a:pt x="6068" y="2909"/>
                    <a:pt x="9939" y="2909"/>
                  </a:cubicBezTo>
                  <a:lnTo>
                    <a:pt x="9960" y="2909"/>
                  </a:lnTo>
                  <a:lnTo>
                    <a:pt x="9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3667707" y="1944069"/>
              <a:ext cx="167052" cy="400534"/>
            </a:xfrm>
            <a:custGeom>
              <a:avLst/>
              <a:gdLst/>
              <a:ahLst/>
              <a:cxnLst/>
              <a:rect l="l" t="t" r="r" b="b"/>
              <a:pathLst>
                <a:path w="2470" h="5922" extrusionOk="0">
                  <a:moveTo>
                    <a:pt x="0" y="0"/>
                  </a:moveTo>
                  <a:lnTo>
                    <a:pt x="0" y="5921"/>
                  </a:lnTo>
                  <a:lnTo>
                    <a:pt x="2469" y="5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3322437" y="1944069"/>
              <a:ext cx="345332" cy="401955"/>
            </a:xfrm>
            <a:custGeom>
              <a:avLst/>
              <a:gdLst/>
              <a:ahLst/>
              <a:cxnLst/>
              <a:rect l="l" t="t" r="r" b="b"/>
              <a:pathLst>
                <a:path w="5106" h="5943" extrusionOk="0">
                  <a:moveTo>
                    <a:pt x="5105" y="0"/>
                  </a:moveTo>
                  <a:lnTo>
                    <a:pt x="5105" y="0"/>
                  </a:lnTo>
                  <a:cubicBezTo>
                    <a:pt x="5105" y="1"/>
                    <a:pt x="0" y="4206"/>
                    <a:pt x="4645" y="5942"/>
                  </a:cubicBezTo>
                  <a:cubicBezTo>
                    <a:pt x="4645" y="5921"/>
                    <a:pt x="3432" y="2762"/>
                    <a:pt x="5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3662026" y="1903015"/>
              <a:ext cx="11430" cy="493938"/>
            </a:xfrm>
            <a:custGeom>
              <a:avLst/>
              <a:gdLst/>
              <a:ahLst/>
              <a:cxnLst/>
              <a:rect l="l" t="t" r="r" b="b"/>
              <a:pathLst>
                <a:path w="169" h="7303" extrusionOk="0">
                  <a:moveTo>
                    <a:pt x="1" y="0"/>
                  </a:moveTo>
                  <a:lnTo>
                    <a:pt x="1" y="7303"/>
                  </a:lnTo>
                  <a:lnTo>
                    <a:pt x="168" y="730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3485164" y="2396878"/>
              <a:ext cx="398355" cy="61007"/>
            </a:xfrm>
            <a:custGeom>
              <a:avLst/>
              <a:gdLst/>
              <a:ahLst/>
              <a:cxnLst/>
              <a:rect l="l" t="t" r="r" b="b"/>
              <a:pathLst>
                <a:path w="5890" h="902" extrusionOk="0">
                  <a:moveTo>
                    <a:pt x="0" y="1"/>
                  </a:moveTo>
                  <a:cubicBezTo>
                    <a:pt x="84" y="817"/>
                    <a:pt x="858" y="900"/>
                    <a:pt x="858" y="900"/>
                  </a:cubicBezTo>
                  <a:lnTo>
                    <a:pt x="4227" y="900"/>
                  </a:lnTo>
                  <a:cubicBezTo>
                    <a:pt x="4263" y="901"/>
                    <a:pt x="4299" y="902"/>
                    <a:pt x="4333" y="902"/>
                  </a:cubicBezTo>
                  <a:cubicBezTo>
                    <a:pt x="5890" y="902"/>
                    <a:pt x="5650" y="1"/>
                    <a:pt x="5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3667707" y="1922831"/>
              <a:ext cx="83526" cy="22658"/>
            </a:xfrm>
            <a:custGeom>
              <a:avLst/>
              <a:gdLst/>
              <a:ahLst/>
              <a:cxnLst/>
              <a:rect l="l" t="t" r="r" b="b"/>
              <a:pathLst>
                <a:path w="1235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235" y="335"/>
                  </a:lnTo>
                  <a:lnTo>
                    <a:pt x="754" y="18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3" name="Google Shape;313;p21"/>
          <p:cNvGrpSpPr/>
          <p:nvPr/>
        </p:nvGrpSpPr>
        <p:grpSpPr>
          <a:xfrm>
            <a:off x="4108851" y="4250567"/>
            <a:ext cx="1790639" cy="1790795"/>
            <a:chOff x="3005438" y="3187925"/>
            <a:chExt cx="1342979" cy="1343096"/>
          </a:xfrm>
        </p:grpSpPr>
        <p:sp>
          <p:nvSpPr>
            <p:cNvPr id="314" name="Google Shape;314;p21"/>
            <p:cNvSpPr/>
            <p:nvPr/>
          </p:nvSpPr>
          <p:spPr>
            <a:xfrm>
              <a:off x="3005438" y="3187925"/>
              <a:ext cx="1342979" cy="1343096"/>
            </a:xfrm>
            <a:custGeom>
              <a:avLst/>
              <a:gdLst/>
              <a:ahLst/>
              <a:cxnLst/>
              <a:rect l="l" t="t" r="r" b="b"/>
              <a:pathLst>
                <a:path w="19857" h="19858" extrusionOk="0">
                  <a:moveTo>
                    <a:pt x="9939" y="2909"/>
                  </a:moveTo>
                  <a:cubicBezTo>
                    <a:pt x="13810" y="2909"/>
                    <a:pt x="16948" y="6048"/>
                    <a:pt x="16948" y="9919"/>
                  </a:cubicBezTo>
                  <a:cubicBezTo>
                    <a:pt x="16948" y="13790"/>
                    <a:pt x="13810" y="16928"/>
                    <a:pt x="9939" y="16928"/>
                  </a:cubicBezTo>
                  <a:cubicBezTo>
                    <a:pt x="6068" y="16928"/>
                    <a:pt x="2930" y="13790"/>
                    <a:pt x="2930" y="9919"/>
                  </a:cubicBezTo>
                  <a:cubicBezTo>
                    <a:pt x="2930" y="6048"/>
                    <a:pt x="6068" y="2909"/>
                    <a:pt x="9939" y="2909"/>
                  </a:cubicBezTo>
                  <a:close/>
                  <a:moveTo>
                    <a:pt x="9939" y="1"/>
                  </a:moveTo>
                  <a:cubicBezTo>
                    <a:pt x="4457" y="1"/>
                    <a:pt x="0" y="4437"/>
                    <a:pt x="0" y="9919"/>
                  </a:cubicBezTo>
                  <a:cubicBezTo>
                    <a:pt x="0" y="15401"/>
                    <a:pt x="4457" y="19857"/>
                    <a:pt x="9939" y="19857"/>
                  </a:cubicBezTo>
                  <a:cubicBezTo>
                    <a:pt x="15400" y="19857"/>
                    <a:pt x="19857" y="15401"/>
                    <a:pt x="19857" y="9919"/>
                  </a:cubicBezTo>
                  <a:cubicBezTo>
                    <a:pt x="19857" y="4437"/>
                    <a:pt x="15400" y="1"/>
                    <a:pt x="9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005438" y="3868661"/>
              <a:ext cx="1342979" cy="662350"/>
            </a:xfrm>
            <a:custGeom>
              <a:avLst/>
              <a:gdLst/>
              <a:ahLst/>
              <a:cxnLst/>
              <a:rect l="l" t="t" r="r" b="b"/>
              <a:pathLst>
                <a:path w="19857" h="9793" extrusionOk="0">
                  <a:moveTo>
                    <a:pt x="0" y="0"/>
                  </a:moveTo>
                  <a:cubicBezTo>
                    <a:pt x="84" y="5419"/>
                    <a:pt x="4499" y="9792"/>
                    <a:pt x="9918" y="9792"/>
                  </a:cubicBezTo>
                  <a:cubicBezTo>
                    <a:pt x="15358" y="9792"/>
                    <a:pt x="19773" y="5419"/>
                    <a:pt x="19857" y="0"/>
                  </a:cubicBezTo>
                  <a:lnTo>
                    <a:pt x="16927" y="0"/>
                  </a:lnTo>
                  <a:cubicBezTo>
                    <a:pt x="16844" y="3808"/>
                    <a:pt x="13747" y="6863"/>
                    <a:pt x="9918" y="6863"/>
                  </a:cubicBezTo>
                  <a:cubicBezTo>
                    <a:pt x="6110" y="6863"/>
                    <a:pt x="2992" y="3808"/>
                    <a:pt x="2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3471028" y="3586559"/>
              <a:ext cx="404781" cy="368949"/>
            </a:xfrm>
            <a:custGeom>
              <a:avLst/>
              <a:gdLst/>
              <a:ahLst/>
              <a:cxnLst/>
              <a:rect l="l" t="t" r="r" b="b"/>
              <a:pathLst>
                <a:path w="5985" h="5455" extrusionOk="0">
                  <a:moveTo>
                    <a:pt x="3004" y="0"/>
                  </a:moveTo>
                  <a:cubicBezTo>
                    <a:pt x="1764" y="0"/>
                    <a:pt x="640" y="842"/>
                    <a:pt x="335" y="2100"/>
                  </a:cubicBezTo>
                  <a:cubicBezTo>
                    <a:pt x="0" y="3564"/>
                    <a:pt x="900" y="5029"/>
                    <a:pt x="2364" y="5385"/>
                  </a:cubicBezTo>
                  <a:cubicBezTo>
                    <a:pt x="2571" y="5432"/>
                    <a:pt x="2777" y="5455"/>
                    <a:pt x="2981" y="5455"/>
                  </a:cubicBezTo>
                  <a:cubicBezTo>
                    <a:pt x="4220" y="5455"/>
                    <a:pt x="5341" y="4613"/>
                    <a:pt x="5629" y="3355"/>
                  </a:cubicBezTo>
                  <a:cubicBezTo>
                    <a:pt x="5984" y="1890"/>
                    <a:pt x="5085" y="426"/>
                    <a:pt x="3620" y="70"/>
                  </a:cubicBezTo>
                  <a:cubicBezTo>
                    <a:pt x="3413" y="23"/>
                    <a:pt x="3207" y="0"/>
                    <a:pt x="3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3567203" y="3589873"/>
              <a:ext cx="212366" cy="368002"/>
            </a:xfrm>
            <a:custGeom>
              <a:avLst/>
              <a:gdLst/>
              <a:ahLst/>
              <a:cxnLst/>
              <a:rect l="l" t="t" r="r" b="b"/>
              <a:pathLst>
                <a:path w="3140" h="5441" extrusionOk="0">
                  <a:moveTo>
                    <a:pt x="1570" y="0"/>
                  </a:moveTo>
                  <a:cubicBezTo>
                    <a:pt x="712" y="0"/>
                    <a:pt x="1" y="1214"/>
                    <a:pt x="1" y="2720"/>
                  </a:cubicBezTo>
                  <a:cubicBezTo>
                    <a:pt x="1" y="4227"/>
                    <a:pt x="712" y="5440"/>
                    <a:pt x="1570" y="5440"/>
                  </a:cubicBezTo>
                  <a:cubicBezTo>
                    <a:pt x="2428" y="5440"/>
                    <a:pt x="3139" y="4227"/>
                    <a:pt x="3139" y="2720"/>
                  </a:cubicBezTo>
                  <a:cubicBezTo>
                    <a:pt x="3139" y="1214"/>
                    <a:pt x="2428" y="0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3561590" y="3846003"/>
              <a:ext cx="65130" cy="179774"/>
            </a:xfrm>
            <a:custGeom>
              <a:avLst/>
              <a:gdLst/>
              <a:ahLst/>
              <a:cxnLst/>
              <a:rect l="l" t="t" r="r" b="b"/>
              <a:pathLst>
                <a:path w="963" h="2658" extrusionOk="0">
                  <a:moveTo>
                    <a:pt x="168" y="0"/>
                  </a:moveTo>
                  <a:lnTo>
                    <a:pt x="0" y="63"/>
                  </a:lnTo>
                  <a:lnTo>
                    <a:pt x="795" y="2658"/>
                  </a:lnTo>
                  <a:lnTo>
                    <a:pt x="963" y="259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3720055" y="3847424"/>
              <a:ext cx="66618" cy="178353"/>
            </a:xfrm>
            <a:custGeom>
              <a:avLst/>
              <a:gdLst/>
              <a:ahLst/>
              <a:cxnLst/>
              <a:rect l="l" t="t" r="r" b="b"/>
              <a:pathLst>
                <a:path w="985" h="2637" extrusionOk="0">
                  <a:moveTo>
                    <a:pt x="817" y="0"/>
                  </a:moveTo>
                  <a:lnTo>
                    <a:pt x="1" y="2595"/>
                  </a:lnTo>
                  <a:lnTo>
                    <a:pt x="168" y="2637"/>
                  </a:lnTo>
                  <a:lnTo>
                    <a:pt x="984" y="42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3595542" y="4024286"/>
              <a:ext cx="157110" cy="104834"/>
            </a:xfrm>
            <a:custGeom>
              <a:avLst/>
              <a:gdLst/>
              <a:ahLst/>
              <a:cxnLst/>
              <a:rect l="l" t="t" r="r" b="b"/>
              <a:pathLst>
                <a:path w="2323" h="1550" extrusionOk="0">
                  <a:moveTo>
                    <a:pt x="189" y="1"/>
                  </a:moveTo>
                  <a:cubicBezTo>
                    <a:pt x="84" y="1"/>
                    <a:pt x="0" y="84"/>
                    <a:pt x="0" y="189"/>
                  </a:cubicBezTo>
                  <a:lnTo>
                    <a:pt x="0" y="1361"/>
                  </a:lnTo>
                  <a:cubicBezTo>
                    <a:pt x="0" y="1465"/>
                    <a:pt x="84" y="1549"/>
                    <a:pt x="189" y="1549"/>
                  </a:cubicBezTo>
                  <a:lnTo>
                    <a:pt x="2114" y="1549"/>
                  </a:lnTo>
                  <a:cubicBezTo>
                    <a:pt x="2218" y="1549"/>
                    <a:pt x="2323" y="1465"/>
                    <a:pt x="2323" y="1361"/>
                  </a:cubicBezTo>
                  <a:lnTo>
                    <a:pt x="2323" y="189"/>
                  </a:lnTo>
                  <a:cubicBezTo>
                    <a:pt x="2323" y="84"/>
                    <a:pt x="2239" y="1"/>
                    <a:pt x="2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1" name="Google Shape;321;p21"/>
          <p:cNvGrpSpPr/>
          <p:nvPr/>
        </p:nvGrpSpPr>
        <p:grpSpPr>
          <a:xfrm>
            <a:off x="6294383" y="4250567"/>
            <a:ext cx="1788847" cy="1790795"/>
            <a:chOff x="4796987" y="3187925"/>
            <a:chExt cx="1341635" cy="1343096"/>
          </a:xfrm>
        </p:grpSpPr>
        <p:sp>
          <p:nvSpPr>
            <p:cNvPr id="322" name="Google Shape;322;p21"/>
            <p:cNvSpPr/>
            <p:nvPr/>
          </p:nvSpPr>
          <p:spPr>
            <a:xfrm>
              <a:off x="4796987" y="3187925"/>
              <a:ext cx="1341626" cy="1343096"/>
            </a:xfrm>
            <a:custGeom>
              <a:avLst/>
              <a:gdLst/>
              <a:ahLst/>
              <a:cxnLst/>
              <a:rect l="l" t="t" r="r" b="b"/>
              <a:pathLst>
                <a:path w="19837" h="19858" extrusionOk="0">
                  <a:moveTo>
                    <a:pt x="9918" y="2909"/>
                  </a:moveTo>
                  <a:cubicBezTo>
                    <a:pt x="13789" y="2909"/>
                    <a:pt x="16928" y="6048"/>
                    <a:pt x="16928" y="9919"/>
                  </a:cubicBezTo>
                  <a:cubicBezTo>
                    <a:pt x="16928" y="13790"/>
                    <a:pt x="13789" y="16928"/>
                    <a:pt x="9918" y="16928"/>
                  </a:cubicBezTo>
                  <a:cubicBezTo>
                    <a:pt x="6047" y="16928"/>
                    <a:pt x="2909" y="13790"/>
                    <a:pt x="2909" y="9919"/>
                  </a:cubicBezTo>
                  <a:cubicBezTo>
                    <a:pt x="2909" y="6048"/>
                    <a:pt x="6047" y="2909"/>
                    <a:pt x="9918" y="2909"/>
                  </a:cubicBezTo>
                  <a:close/>
                  <a:moveTo>
                    <a:pt x="9918" y="1"/>
                  </a:moveTo>
                  <a:cubicBezTo>
                    <a:pt x="4436" y="1"/>
                    <a:pt x="1" y="4437"/>
                    <a:pt x="1" y="9919"/>
                  </a:cubicBezTo>
                  <a:cubicBezTo>
                    <a:pt x="1" y="15401"/>
                    <a:pt x="4436" y="19857"/>
                    <a:pt x="9918" y="19857"/>
                  </a:cubicBezTo>
                  <a:cubicBezTo>
                    <a:pt x="15400" y="19857"/>
                    <a:pt x="19836" y="15401"/>
                    <a:pt x="19836" y="9919"/>
                  </a:cubicBezTo>
                  <a:cubicBezTo>
                    <a:pt x="19836" y="4437"/>
                    <a:pt x="15400" y="1"/>
                    <a:pt x="9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5295110" y="3727103"/>
              <a:ext cx="843513" cy="803910"/>
            </a:xfrm>
            <a:custGeom>
              <a:avLst/>
              <a:gdLst/>
              <a:ahLst/>
              <a:cxnLst/>
              <a:rect l="l" t="t" r="r" b="b"/>
              <a:pathLst>
                <a:path w="12472" h="11886" extrusionOk="0">
                  <a:moveTo>
                    <a:pt x="12283" y="1"/>
                  </a:moveTo>
                  <a:cubicBezTo>
                    <a:pt x="11341" y="210"/>
                    <a:pt x="10379" y="398"/>
                    <a:pt x="9416" y="503"/>
                  </a:cubicBezTo>
                  <a:cubicBezTo>
                    <a:pt x="9521" y="963"/>
                    <a:pt x="9563" y="1465"/>
                    <a:pt x="9563" y="1947"/>
                  </a:cubicBezTo>
                  <a:cubicBezTo>
                    <a:pt x="9563" y="5818"/>
                    <a:pt x="6424" y="8956"/>
                    <a:pt x="2553" y="8956"/>
                  </a:cubicBezTo>
                  <a:cubicBezTo>
                    <a:pt x="1967" y="8956"/>
                    <a:pt x="1403" y="8893"/>
                    <a:pt x="858" y="8747"/>
                  </a:cubicBezTo>
                  <a:cubicBezTo>
                    <a:pt x="607" y="9688"/>
                    <a:pt x="314" y="10609"/>
                    <a:pt x="1" y="11551"/>
                  </a:cubicBezTo>
                  <a:cubicBezTo>
                    <a:pt x="817" y="11760"/>
                    <a:pt x="1675" y="11885"/>
                    <a:pt x="2553" y="11885"/>
                  </a:cubicBezTo>
                  <a:cubicBezTo>
                    <a:pt x="8035" y="11885"/>
                    <a:pt x="12471" y="7429"/>
                    <a:pt x="12471" y="1947"/>
                  </a:cubicBezTo>
                  <a:cubicBezTo>
                    <a:pt x="12471" y="1277"/>
                    <a:pt x="12408" y="628"/>
                    <a:pt x="12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5268259" y="3698832"/>
              <a:ext cx="391998" cy="297256"/>
            </a:xfrm>
            <a:custGeom>
              <a:avLst/>
              <a:gdLst/>
              <a:ahLst/>
              <a:cxnLst/>
              <a:rect l="l" t="t" r="r" b="b"/>
              <a:pathLst>
                <a:path w="5796" h="4395" extrusionOk="0">
                  <a:moveTo>
                    <a:pt x="5712" y="0"/>
                  </a:moveTo>
                  <a:lnTo>
                    <a:pt x="0" y="4248"/>
                  </a:lnTo>
                  <a:lnTo>
                    <a:pt x="84" y="4394"/>
                  </a:lnTo>
                  <a:lnTo>
                    <a:pt x="5796" y="126"/>
                  </a:lnTo>
                  <a:lnTo>
                    <a:pt x="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5371536" y="3564375"/>
              <a:ext cx="182608" cy="610000"/>
            </a:xfrm>
            <a:custGeom>
              <a:avLst/>
              <a:gdLst/>
              <a:ahLst/>
              <a:cxnLst/>
              <a:rect l="l" t="t" r="r" b="b"/>
              <a:pathLst>
                <a:path w="2700" h="9019" extrusionOk="0">
                  <a:moveTo>
                    <a:pt x="1361" y="1"/>
                  </a:moveTo>
                  <a:cubicBezTo>
                    <a:pt x="1361" y="1"/>
                    <a:pt x="1" y="2030"/>
                    <a:pt x="1" y="4499"/>
                  </a:cubicBezTo>
                  <a:cubicBezTo>
                    <a:pt x="1" y="6989"/>
                    <a:pt x="1361" y="9019"/>
                    <a:pt x="1361" y="9019"/>
                  </a:cubicBezTo>
                  <a:cubicBezTo>
                    <a:pt x="1361" y="9019"/>
                    <a:pt x="2700" y="6989"/>
                    <a:pt x="2700" y="4499"/>
                  </a:cubicBezTo>
                  <a:cubicBezTo>
                    <a:pt x="2700" y="2030"/>
                    <a:pt x="1361" y="1"/>
                    <a:pt x="1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5418203" y="3846003"/>
              <a:ext cx="90695" cy="101926"/>
            </a:xfrm>
            <a:custGeom>
              <a:avLst/>
              <a:gdLst/>
              <a:ahLst/>
              <a:cxnLst/>
              <a:rect l="l" t="t" r="r" b="b"/>
              <a:pathLst>
                <a:path w="1341" h="1507" extrusionOk="0">
                  <a:moveTo>
                    <a:pt x="1" y="0"/>
                  </a:moveTo>
                  <a:cubicBezTo>
                    <a:pt x="1" y="63"/>
                    <a:pt x="1" y="126"/>
                    <a:pt x="1" y="189"/>
                  </a:cubicBezTo>
                  <a:cubicBezTo>
                    <a:pt x="1" y="921"/>
                    <a:pt x="294" y="1507"/>
                    <a:pt x="671" y="1507"/>
                  </a:cubicBezTo>
                  <a:cubicBezTo>
                    <a:pt x="1047" y="1507"/>
                    <a:pt x="1340" y="921"/>
                    <a:pt x="1340" y="189"/>
                  </a:cubicBezTo>
                  <a:cubicBezTo>
                    <a:pt x="1340" y="126"/>
                    <a:pt x="1340" y="63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5630505" y="3618144"/>
              <a:ext cx="121739" cy="103820"/>
            </a:xfrm>
            <a:custGeom>
              <a:avLst/>
              <a:gdLst/>
              <a:ahLst/>
              <a:cxnLst/>
              <a:rect l="l" t="t" r="r" b="b"/>
              <a:pathLst>
                <a:path w="1800" h="1535" extrusionOk="0">
                  <a:moveTo>
                    <a:pt x="1319" y="1"/>
                  </a:moveTo>
                  <a:cubicBezTo>
                    <a:pt x="1130" y="84"/>
                    <a:pt x="921" y="189"/>
                    <a:pt x="733" y="356"/>
                  </a:cubicBezTo>
                  <a:cubicBezTo>
                    <a:pt x="252" y="754"/>
                    <a:pt x="1" y="1235"/>
                    <a:pt x="168" y="1444"/>
                  </a:cubicBezTo>
                  <a:cubicBezTo>
                    <a:pt x="217" y="1506"/>
                    <a:pt x="297" y="1535"/>
                    <a:pt x="398" y="1535"/>
                  </a:cubicBezTo>
                  <a:cubicBezTo>
                    <a:pt x="640" y="1535"/>
                    <a:pt x="1000" y="1369"/>
                    <a:pt x="1340" y="1089"/>
                  </a:cubicBezTo>
                  <a:cubicBezTo>
                    <a:pt x="1528" y="942"/>
                    <a:pt x="1695" y="754"/>
                    <a:pt x="1800" y="587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5183311" y="3962198"/>
              <a:ext cx="121806" cy="103211"/>
            </a:xfrm>
            <a:custGeom>
              <a:avLst/>
              <a:gdLst/>
              <a:ahLst/>
              <a:cxnLst/>
              <a:rect l="l" t="t" r="r" b="b"/>
              <a:pathLst>
                <a:path w="1801" h="1526" extrusionOk="0">
                  <a:moveTo>
                    <a:pt x="1405" y="0"/>
                  </a:moveTo>
                  <a:cubicBezTo>
                    <a:pt x="1164" y="0"/>
                    <a:pt x="802" y="156"/>
                    <a:pt x="461" y="437"/>
                  </a:cubicBezTo>
                  <a:cubicBezTo>
                    <a:pt x="273" y="605"/>
                    <a:pt x="126" y="772"/>
                    <a:pt x="1" y="940"/>
                  </a:cubicBezTo>
                  <a:lnTo>
                    <a:pt x="482" y="1526"/>
                  </a:lnTo>
                  <a:cubicBezTo>
                    <a:pt x="670" y="1463"/>
                    <a:pt x="879" y="1337"/>
                    <a:pt x="1068" y="1170"/>
                  </a:cubicBezTo>
                  <a:cubicBezTo>
                    <a:pt x="1549" y="772"/>
                    <a:pt x="1800" y="291"/>
                    <a:pt x="1633" y="82"/>
                  </a:cubicBezTo>
                  <a:cubicBezTo>
                    <a:pt x="1584" y="27"/>
                    <a:pt x="1505" y="0"/>
                    <a:pt x="1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9" name="Google Shape;329;p21"/>
          <p:cNvSpPr/>
          <p:nvPr/>
        </p:nvSpPr>
        <p:spPr>
          <a:xfrm>
            <a:off x="675200" y="2474851"/>
            <a:ext cx="923200" cy="92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75%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30" name="Google Shape;330;p21"/>
          <p:cNvGrpSpPr/>
          <p:nvPr/>
        </p:nvGrpSpPr>
        <p:grpSpPr>
          <a:xfrm>
            <a:off x="8592549" y="1767749"/>
            <a:ext cx="2036036" cy="312435"/>
            <a:chOff x="-5781550" y="25932204"/>
            <a:chExt cx="2429250" cy="372775"/>
          </a:xfrm>
        </p:grpSpPr>
        <p:sp>
          <p:nvSpPr>
            <p:cNvPr id="331" name="Google Shape;331;p21"/>
            <p:cNvSpPr/>
            <p:nvPr/>
          </p:nvSpPr>
          <p:spPr>
            <a:xfrm>
              <a:off x="-5729025" y="25932204"/>
              <a:ext cx="2376725" cy="311075"/>
            </a:xfrm>
            <a:custGeom>
              <a:avLst/>
              <a:gdLst/>
              <a:ahLst/>
              <a:cxnLst/>
              <a:rect l="l" t="t" r="r" b="b"/>
              <a:pathLst>
                <a:path w="95069" h="12443" fill="none" extrusionOk="0">
                  <a:moveTo>
                    <a:pt x="1" y="12442"/>
                  </a:moveTo>
                  <a:lnTo>
                    <a:pt x="23718" y="0"/>
                  </a:lnTo>
                  <a:lnTo>
                    <a:pt x="95069" y="0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-5781550" y="26198229"/>
              <a:ext cx="106750" cy="106750"/>
            </a:xfrm>
            <a:custGeom>
              <a:avLst/>
              <a:gdLst/>
              <a:ahLst/>
              <a:cxnLst/>
              <a:rect l="l" t="t" r="r" b="b"/>
              <a:pathLst>
                <a:path w="4270" h="4270" extrusionOk="0">
                  <a:moveTo>
                    <a:pt x="2135" y="0"/>
                  </a:moveTo>
                  <a:cubicBezTo>
                    <a:pt x="934" y="0"/>
                    <a:pt x="0" y="934"/>
                    <a:pt x="0" y="2135"/>
                  </a:cubicBezTo>
                  <a:cubicBezTo>
                    <a:pt x="0" y="3302"/>
                    <a:pt x="934" y="4270"/>
                    <a:pt x="2135" y="4270"/>
                  </a:cubicBezTo>
                  <a:cubicBezTo>
                    <a:pt x="3303" y="4270"/>
                    <a:pt x="4270" y="3302"/>
                    <a:pt x="4270" y="2135"/>
                  </a:cubicBezTo>
                  <a:cubicBezTo>
                    <a:pt x="4270" y="934"/>
                    <a:pt x="3303" y="0"/>
                    <a:pt x="2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548345" y="5997071"/>
            <a:ext cx="2150671" cy="312435"/>
            <a:chOff x="-14226750" y="27860025"/>
            <a:chExt cx="2566025" cy="372775"/>
          </a:xfrm>
        </p:grpSpPr>
        <p:sp>
          <p:nvSpPr>
            <p:cNvPr id="334" name="Google Shape;334;p21"/>
            <p:cNvSpPr/>
            <p:nvPr/>
          </p:nvSpPr>
          <p:spPr>
            <a:xfrm>
              <a:off x="-14226750" y="27921725"/>
              <a:ext cx="2513475" cy="311075"/>
            </a:xfrm>
            <a:custGeom>
              <a:avLst/>
              <a:gdLst/>
              <a:ahLst/>
              <a:cxnLst/>
              <a:rect l="l" t="t" r="r" b="b"/>
              <a:pathLst>
                <a:path w="100539" h="12443" fill="none" extrusionOk="0">
                  <a:moveTo>
                    <a:pt x="100539" y="1"/>
                  </a:moveTo>
                  <a:lnTo>
                    <a:pt x="76789" y="12443"/>
                  </a:lnTo>
                  <a:lnTo>
                    <a:pt x="0" y="12443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-11767500" y="27860025"/>
              <a:ext cx="106775" cy="106750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5" y="0"/>
                  </a:moveTo>
                  <a:cubicBezTo>
                    <a:pt x="935" y="0"/>
                    <a:pt x="1" y="968"/>
                    <a:pt x="1" y="2135"/>
                  </a:cubicBezTo>
                  <a:cubicBezTo>
                    <a:pt x="1" y="3336"/>
                    <a:pt x="935" y="4270"/>
                    <a:pt x="2135" y="4270"/>
                  </a:cubicBezTo>
                  <a:cubicBezTo>
                    <a:pt x="3303" y="4270"/>
                    <a:pt x="4270" y="3336"/>
                    <a:pt x="4270" y="2135"/>
                  </a:cubicBezTo>
                  <a:cubicBezTo>
                    <a:pt x="4270" y="968"/>
                    <a:pt x="3303" y="0"/>
                    <a:pt x="2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>
            <a:off x="1548344" y="1770281"/>
            <a:ext cx="2017869" cy="312456"/>
            <a:chOff x="-14226750" y="26105425"/>
            <a:chExt cx="2407575" cy="372800"/>
          </a:xfrm>
        </p:grpSpPr>
        <p:sp>
          <p:nvSpPr>
            <p:cNvPr id="337" name="Google Shape;337;p21"/>
            <p:cNvSpPr/>
            <p:nvPr/>
          </p:nvSpPr>
          <p:spPr>
            <a:xfrm>
              <a:off x="-14226750" y="26105425"/>
              <a:ext cx="2355025" cy="311075"/>
            </a:xfrm>
            <a:custGeom>
              <a:avLst/>
              <a:gdLst/>
              <a:ahLst/>
              <a:cxnLst/>
              <a:rect l="l" t="t" r="r" b="b"/>
              <a:pathLst>
                <a:path w="94201" h="12443" fill="none" extrusionOk="0">
                  <a:moveTo>
                    <a:pt x="94201" y="12443"/>
                  </a:moveTo>
                  <a:lnTo>
                    <a:pt x="70451" y="1"/>
                  </a:lnTo>
                  <a:lnTo>
                    <a:pt x="0" y="1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-11925950" y="26370625"/>
              <a:ext cx="106775" cy="107600"/>
            </a:xfrm>
            <a:custGeom>
              <a:avLst/>
              <a:gdLst/>
              <a:ahLst/>
              <a:cxnLst/>
              <a:rect l="l" t="t" r="r" b="b"/>
              <a:pathLst>
                <a:path w="4271" h="4304" extrusionOk="0">
                  <a:moveTo>
                    <a:pt x="2136" y="0"/>
                  </a:moveTo>
                  <a:cubicBezTo>
                    <a:pt x="968" y="0"/>
                    <a:pt x="1" y="968"/>
                    <a:pt x="1" y="2169"/>
                  </a:cubicBezTo>
                  <a:cubicBezTo>
                    <a:pt x="1" y="3336"/>
                    <a:pt x="968" y="4303"/>
                    <a:pt x="2136" y="4303"/>
                  </a:cubicBezTo>
                  <a:cubicBezTo>
                    <a:pt x="3303" y="4303"/>
                    <a:pt x="4270" y="3336"/>
                    <a:pt x="4270" y="2169"/>
                  </a:cubicBezTo>
                  <a:cubicBezTo>
                    <a:pt x="4270" y="968"/>
                    <a:pt x="3303" y="0"/>
                    <a:pt x="2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>
            <a:off x="8570170" y="5998365"/>
            <a:ext cx="2058413" cy="312435"/>
            <a:chOff x="-5808250" y="27315475"/>
            <a:chExt cx="2455950" cy="372775"/>
          </a:xfrm>
        </p:grpSpPr>
        <p:sp>
          <p:nvSpPr>
            <p:cNvPr id="340" name="Google Shape;340;p21"/>
            <p:cNvSpPr/>
            <p:nvPr/>
          </p:nvSpPr>
          <p:spPr>
            <a:xfrm>
              <a:off x="-5755700" y="27376350"/>
              <a:ext cx="2403400" cy="311900"/>
            </a:xfrm>
            <a:custGeom>
              <a:avLst/>
              <a:gdLst/>
              <a:ahLst/>
              <a:cxnLst/>
              <a:rect l="l" t="t" r="r" b="b"/>
              <a:pathLst>
                <a:path w="96136" h="12476" fill="none" extrusionOk="0">
                  <a:moveTo>
                    <a:pt x="0" y="0"/>
                  </a:moveTo>
                  <a:lnTo>
                    <a:pt x="23751" y="12476"/>
                  </a:lnTo>
                  <a:lnTo>
                    <a:pt x="96136" y="12476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-5808250" y="27315475"/>
              <a:ext cx="106775" cy="106750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6" y="0"/>
                  </a:moveTo>
                  <a:cubicBezTo>
                    <a:pt x="968" y="0"/>
                    <a:pt x="1" y="967"/>
                    <a:pt x="1" y="2135"/>
                  </a:cubicBezTo>
                  <a:cubicBezTo>
                    <a:pt x="1" y="3302"/>
                    <a:pt x="968" y="4270"/>
                    <a:pt x="2136" y="4270"/>
                  </a:cubicBezTo>
                  <a:cubicBezTo>
                    <a:pt x="3337" y="4270"/>
                    <a:pt x="4271" y="3302"/>
                    <a:pt x="4271" y="2135"/>
                  </a:cubicBezTo>
                  <a:cubicBezTo>
                    <a:pt x="4271" y="967"/>
                    <a:pt x="3337" y="0"/>
                    <a:pt x="2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2" name="Google Shape;342;p21"/>
          <p:cNvSpPr/>
          <p:nvPr/>
        </p:nvSpPr>
        <p:spPr>
          <a:xfrm>
            <a:off x="675200" y="4684367"/>
            <a:ext cx="923200" cy="92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50%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10593600" y="2474851"/>
            <a:ext cx="923200" cy="92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60%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10593600" y="4684367"/>
            <a:ext cx="923200" cy="92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400" b="1" kern="0">
                <a:solidFill>
                  <a:srgbClr val="FFFFFF"/>
                </a:solidFill>
                <a:cs typeface="+mn-ea"/>
                <a:sym typeface="+mn-lt"/>
              </a:rPr>
              <a:t>30%</a:t>
            </a:r>
            <a:endParaRPr sz="2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1815312" y="2349261"/>
            <a:ext cx="1982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1818217" y="4550359"/>
            <a:ext cx="1982000" cy="1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name, but it is terribly hot and poisonous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8388612" y="2349261"/>
            <a:ext cx="1982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This one is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8391517" y="4550359"/>
            <a:ext cx="1982000" cy="1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Jupiter is  a gas giant and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2"/>
          <p:cNvGrpSpPr/>
          <p:nvPr/>
        </p:nvGrpSpPr>
        <p:grpSpPr>
          <a:xfrm>
            <a:off x="3642134" y="2409501"/>
            <a:ext cx="4898367" cy="3301833"/>
            <a:chOff x="2731600" y="1807125"/>
            <a:chExt cx="3673775" cy="2476375"/>
          </a:xfrm>
        </p:grpSpPr>
        <p:cxnSp>
          <p:nvCxnSpPr>
            <p:cNvPr id="354" name="Google Shape;354;p22"/>
            <p:cNvCxnSpPr/>
            <p:nvPr/>
          </p:nvCxnSpPr>
          <p:spPr>
            <a:xfrm>
              <a:off x="2731600" y="3051125"/>
              <a:ext cx="993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22"/>
            <p:cNvCxnSpPr/>
            <p:nvPr/>
          </p:nvCxnSpPr>
          <p:spPr>
            <a:xfrm>
              <a:off x="5411425" y="3051125"/>
              <a:ext cx="993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22"/>
            <p:cNvCxnSpPr/>
            <p:nvPr/>
          </p:nvCxnSpPr>
          <p:spPr>
            <a:xfrm rot="10800000" flipH="1">
              <a:off x="2731600" y="3470200"/>
              <a:ext cx="1408500" cy="81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22"/>
            <p:cNvCxnSpPr/>
            <p:nvPr/>
          </p:nvCxnSpPr>
          <p:spPr>
            <a:xfrm>
              <a:off x="5000100" y="3472200"/>
              <a:ext cx="1405200" cy="8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22"/>
            <p:cNvCxnSpPr/>
            <p:nvPr/>
          </p:nvCxnSpPr>
          <p:spPr>
            <a:xfrm>
              <a:off x="2731600" y="1807125"/>
              <a:ext cx="1063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22"/>
            <p:cNvCxnSpPr/>
            <p:nvPr/>
          </p:nvCxnSpPr>
          <p:spPr>
            <a:xfrm>
              <a:off x="5350575" y="1807125"/>
              <a:ext cx="1054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0" name="Google Shape;360;p22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591433" y="2392333"/>
            <a:ext cx="22740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smallest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591433" y="3927664"/>
            <a:ext cx="22740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9311201" y="2392333"/>
            <a:ext cx="22712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364" name="Google Shape;364;p22"/>
          <p:cNvSpPr txBox="1"/>
          <p:nvPr/>
        </p:nvSpPr>
        <p:spPr>
          <a:xfrm>
            <a:off x="9308567" y="3927664"/>
            <a:ext cx="22712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Neptune is very far away from Earth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9308567" y="5547783"/>
            <a:ext cx="22712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591433" y="5543916"/>
            <a:ext cx="22740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Venus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9308567" y="3469384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  <a:buSzPts val="1100"/>
            </a:pPr>
            <a:r>
              <a:rPr lang="en-GB" sz="2000" b="1" kern="0">
                <a:solidFill>
                  <a:srgbClr val="000000"/>
                </a:solidFill>
                <a:cs typeface="+mn-ea"/>
                <a:sym typeface="+mn-lt"/>
              </a:rPr>
              <a:t>Neptune</a:t>
            </a:r>
            <a:endParaRPr sz="20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8" name="Google Shape;368;p22"/>
          <p:cNvSpPr txBox="1"/>
          <p:nvPr/>
        </p:nvSpPr>
        <p:spPr>
          <a:xfrm>
            <a:off x="9308567" y="1943351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  <a:buSzPts val="1100"/>
            </a:pPr>
            <a:r>
              <a:rPr lang="en-GB" sz="2000" b="1" kern="0">
                <a:solidFill>
                  <a:srgbClr val="000000"/>
                </a:solidFill>
                <a:cs typeface="+mn-ea"/>
                <a:sym typeface="+mn-lt"/>
              </a:rPr>
              <a:t>Saturn</a:t>
            </a:r>
            <a:endParaRPr sz="20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9308567" y="5089717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  <a:buSzPts val="1100"/>
            </a:pPr>
            <a:r>
              <a:rPr lang="en-GB" sz="2000" b="1" kern="0">
                <a:solidFill>
                  <a:srgbClr val="000000"/>
                </a:solidFill>
                <a:cs typeface="+mn-ea"/>
                <a:sym typeface="+mn-lt"/>
              </a:rPr>
              <a:t>Mars</a:t>
            </a:r>
            <a:endParaRPr sz="20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591433" y="5089717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  <a:buSzPts val="1100"/>
            </a:pPr>
            <a:r>
              <a:rPr lang="en-GB" sz="2000" b="1" kern="0">
                <a:solidFill>
                  <a:srgbClr val="000000"/>
                </a:solidFill>
                <a:cs typeface="+mn-ea"/>
                <a:sym typeface="+mn-lt"/>
              </a:rPr>
              <a:t>Venus</a:t>
            </a:r>
            <a:endParaRPr sz="20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91433" y="3469384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  <a:buSzPts val="1100"/>
            </a:pPr>
            <a:r>
              <a:rPr lang="en-GB" sz="2000" b="1" kern="0">
                <a:solidFill>
                  <a:srgbClr val="000000"/>
                </a:solidFill>
                <a:cs typeface="+mn-ea"/>
                <a:sym typeface="+mn-lt"/>
              </a:rPr>
              <a:t>Jupiter</a:t>
            </a:r>
            <a:endParaRPr sz="20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2" name="Google Shape;372;p22"/>
          <p:cNvSpPr txBox="1"/>
          <p:nvPr/>
        </p:nvSpPr>
        <p:spPr>
          <a:xfrm>
            <a:off x="591433" y="1943351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  <a:buSzPts val="1100"/>
            </a:pPr>
            <a:r>
              <a:rPr lang="en-GB" sz="2000" b="1" kern="0">
                <a:solidFill>
                  <a:srgbClr val="000000"/>
                </a:solidFill>
                <a:cs typeface="+mn-ea"/>
                <a:sym typeface="+mn-lt"/>
              </a:rPr>
              <a:t>Mercury</a:t>
            </a:r>
            <a:endParaRPr sz="20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8444708" y="3757239"/>
            <a:ext cx="687653" cy="626525"/>
          </a:xfrm>
          <a:custGeom>
            <a:avLst/>
            <a:gdLst/>
            <a:ahLst/>
            <a:cxnLst/>
            <a:rect l="l" t="t" r="r" b="b"/>
            <a:pathLst>
              <a:path w="41218" h="37554" extrusionOk="0">
                <a:moveTo>
                  <a:pt x="20606" y="1"/>
                </a:moveTo>
                <a:cubicBezTo>
                  <a:pt x="15800" y="1"/>
                  <a:pt x="10991" y="1831"/>
                  <a:pt x="7321" y="5491"/>
                </a:cubicBezTo>
                <a:cubicBezTo>
                  <a:pt x="0" y="12832"/>
                  <a:pt x="0" y="24727"/>
                  <a:pt x="7321" y="32048"/>
                </a:cubicBezTo>
                <a:cubicBezTo>
                  <a:pt x="10991" y="35718"/>
                  <a:pt x="15800" y="37553"/>
                  <a:pt x="20606" y="37553"/>
                </a:cubicBezTo>
                <a:cubicBezTo>
                  <a:pt x="25413" y="37553"/>
                  <a:pt x="30217" y="35718"/>
                  <a:pt x="33877" y="32048"/>
                </a:cubicBezTo>
                <a:cubicBezTo>
                  <a:pt x="41218" y="24727"/>
                  <a:pt x="41218" y="12832"/>
                  <a:pt x="33877" y="5491"/>
                </a:cubicBezTo>
                <a:cubicBezTo>
                  <a:pt x="30217" y="1831"/>
                  <a:pt x="25413" y="1"/>
                  <a:pt x="206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8443184" y="5428074"/>
            <a:ext cx="683856" cy="623004"/>
          </a:xfrm>
          <a:custGeom>
            <a:avLst/>
            <a:gdLst/>
            <a:ahLst/>
            <a:cxnLst/>
            <a:rect l="l" t="t" r="r" b="b"/>
            <a:pathLst>
              <a:path w="39906" h="36355" extrusionOk="0">
                <a:moveTo>
                  <a:pt x="19961" y="1"/>
                </a:moveTo>
                <a:cubicBezTo>
                  <a:pt x="15308" y="1"/>
                  <a:pt x="10653" y="1776"/>
                  <a:pt x="7103" y="5327"/>
                </a:cubicBezTo>
                <a:cubicBezTo>
                  <a:pt x="1" y="12429"/>
                  <a:pt x="1" y="23927"/>
                  <a:pt x="7103" y="31029"/>
                </a:cubicBezTo>
                <a:cubicBezTo>
                  <a:pt x="10653" y="34579"/>
                  <a:pt x="15308" y="36355"/>
                  <a:pt x="19961" y="36355"/>
                </a:cubicBezTo>
                <a:cubicBezTo>
                  <a:pt x="24613" y="36355"/>
                  <a:pt x="29263" y="34579"/>
                  <a:pt x="32804" y="31029"/>
                </a:cubicBezTo>
                <a:cubicBezTo>
                  <a:pt x="39906" y="23927"/>
                  <a:pt x="39906" y="12429"/>
                  <a:pt x="32804" y="5327"/>
                </a:cubicBezTo>
                <a:cubicBezTo>
                  <a:pt x="29263" y="1776"/>
                  <a:pt x="24613" y="1"/>
                  <a:pt x="199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3100169" y="5434587"/>
            <a:ext cx="635351" cy="635351"/>
          </a:xfrm>
          <a:custGeom>
            <a:avLst/>
            <a:gdLst/>
            <a:ahLst/>
            <a:cxnLst/>
            <a:rect l="l" t="t" r="r" b="b"/>
            <a:pathLst>
              <a:path w="40920" h="40920" extrusionOk="0">
                <a:moveTo>
                  <a:pt x="20450" y="0"/>
                </a:moveTo>
                <a:cubicBezTo>
                  <a:pt x="9151" y="0"/>
                  <a:pt x="0" y="9151"/>
                  <a:pt x="0" y="20450"/>
                </a:cubicBezTo>
                <a:cubicBezTo>
                  <a:pt x="0" y="31749"/>
                  <a:pt x="9151" y="40920"/>
                  <a:pt x="20450" y="40920"/>
                </a:cubicBezTo>
                <a:cubicBezTo>
                  <a:pt x="31749" y="40920"/>
                  <a:pt x="40919" y="31749"/>
                  <a:pt x="40919" y="20450"/>
                </a:cubicBezTo>
                <a:cubicBezTo>
                  <a:pt x="40919" y="9151"/>
                  <a:pt x="31749" y="0"/>
                  <a:pt x="20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8464569" y="2113505"/>
            <a:ext cx="638823" cy="639115"/>
          </a:xfrm>
          <a:custGeom>
            <a:avLst/>
            <a:gdLst/>
            <a:ahLst/>
            <a:cxnLst/>
            <a:rect l="l" t="t" r="r" b="b"/>
            <a:pathLst>
              <a:path w="43785" h="43805" extrusionOk="0">
                <a:moveTo>
                  <a:pt x="21882" y="0"/>
                </a:moveTo>
                <a:cubicBezTo>
                  <a:pt x="9788" y="0"/>
                  <a:pt x="0" y="9807"/>
                  <a:pt x="0" y="21902"/>
                </a:cubicBezTo>
                <a:cubicBezTo>
                  <a:pt x="0" y="33997"/>
                  <a:pt x="9788" y="43804"/>
                  <a:pt x="21882" y="43804"/>
                </a:cubicBezTo>
                <a:cubicBezTo>
                  <a:pt x="33977" y="43804"/>
                  <a:pt x="43784" y="33997"/>
                  <a:pt x="43784" y="21902"/>
                </a:cubicBezTo>
                <a:cubicBezTo>
                  <a:pt x="43784" y="9807"/>
                  <a:pt x="33977" y="0"/>
                  <a:pt x="2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3078335" y="2090587"/>
            <a:ext cx="699879" cy="637424"/>
          </a:xfrm>
          <a:custGeom>
            <a:avLst/>
            <a:gdLst/>
            <a:ahLst/>
            <a:cxnLst/>
            <a:rect l="l" t="t" r="r" b="b"/>
            <a:pathLst>
              <a:path w="56457" h="51419" extrusionOk="0">
                <a:moveTo>
                  <a:pt x="28228" y="1"/>
                </a:moveTo>
                <a:cubicBezTo>
                  <a:pt x="21649" y="1"/>
                  <a:pt x="15069" y="2507"/>
                  <a:pt x="10047" y="7520"/>
                </a:cubicBezTo>
                <a:cubicBezTo>
                  <a:pt x="1" y="17566"/>
                  <a:pt x="1" y="33858"/>
                  <a:pt x="10047" y="43884"/>
                </a:cubicBezTo>
                <a:cubicBezTo>
                  <a:pt x="15069" y="48907"/>
                  <a:pt x="21649" y="51419"/>
                  <a:pt x="28228" y="51419"/>
                </a:cubicBezTo>
                <a:cubicBezTo>
                  <a:pt x="34808" y="51419"/>
                  <a:pt x="41388" y="48907"/>
                  <a:pt x="46410" y="43884"/>
                </a:cubicBezTo>
                <a:cubicBezTo>
                  <a:pt x="56456" y="33858"/>
                  <a:pt x="56456" y="17566"/>
                  <a:pt x="46410" y="7520"/>
                </a:cubicBezTo>
                <a:cubicBezTo>
                  <a:pt x="41388" y="2507"/>
                  <a:pt x="34808" y="1"/>
                  <a:pt x="282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3059783" y="3749431"/>
            <a:ext cx="699816" cy="637463"/>
          </a:xfrm>
          <a:custGeom>
            <a:avLst/>
            <a:gdLst/>
            <a:ahLst/>
            <a:cxnLst/>
            <a:rect l="l" t="t" r="r" b="b"/>
            <a:pathLst>
              <a:path w="50190" h="45729" extrusionOk="0">
                <a:moveTo>
                  <a:pt x="25085" y="1"/>
                </a:moveTo>
                <a:cubicBezTo>
                  <a:pt x="19232" y="1"/>
                  <a:pt x="13378" y="2229"/>
                  <a:pt x="8912" y="6684"/>
                </a:cubicBezTo>
                <a:cubicBezTo>
                  <a:pt x="0" y="15616"/>
                  <a:pt x="0" y="30098"/>
                  <a:pt x="8912" y="39030"/>
                </a:cubicBezTo>
                <a:cubicBezTo>
                  <a:pt x="13378" y="43496"/>
                  <a:pt x="19232" y="45729"/>
                  <a:pt x="25085" y="45729"/>
                </a:cubicBezTo>
                <a:cubicBezTo>
                  <a:pt x="30938" y="45729"/>
                  <a:pt x="36792" y="43496"/>
                  <a:pt x="41258" y="39030"/>
                </a:cubicBezTo>
                <a:cubicBezTo>
                  <a:pt x="50190" y="30098"/>
                  <a:pt x="50190" y="15616"/>
                  <a:pt x="41258" y="6684"/>
                </a:cubicBezTo>
                <a:cubicBezTo>
                  <a:pt x="36792" y="2229"/>
                  <a:pt x="30938" y="1"/>
                  <a:pt x="250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79" name="Google Shape;379;p22"/>
          <p:cNvGrpSpPr/>
          <p:nvPr/>
        </p:nvGrpSpPr>
        <p:grpSpPr>
          <a:xfrm>
            <a:off x="8628754" y="5562292"/>
            <a:ext cx="319577" cy="362616"/>
            <a:chOff x="-10370400" y="4049550"/>
            <a:chExt cx="310350" cy="352100"/>
          </a:xfrm>
        </p:grpSpPr>
        <p:sp>
          <p:nvSpPr>
            <p:cNvPr id="380" name="Google Shape;380;p22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5" name="Google Shape;385;p22"/>
          <p:cNvGrpSpPr/>
          <p:nvPr/>
        </p:nvGrpSpPr>
        <p:grpSpPr>
          <a:xfrm>
            <a:off x="3241702" y="3867234"/>
            <a:ext cx="373124" cy="365293"/>
            <a:chOff x="-8680950" y="3624225"/>
            <a:chExt cx="362350" cy="354700"/>
          </a:xfrm>
        </p:grpSpPr>
        <p:sp>
          <p:nvSpPr>
            <p:cNvPr id="386" name="Google Shape;386;p22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2" name="Google Shape;392;p22"/>
          <p:cNvGrpSpPr/>
          <p:nvPr/>
        </p:nvGrpSpPr>
        <p:grpSpPr>
          <a:xfrm>
            <a:off x="8606442" y="3879538"/>
            <a:ext cx="364191" cy="340705"/>
            <a:chOff x="-10858725" y="4092875"/>
            <a:chExt cx="353675" cy="330825"/>
          </a:xfrm>
        </p:grpSpPr>
        <p:sp>
          <p:nvSpPr>
            <p:cNvPr id="393" name="Google Shape;393;p22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9" name="Google Shape;399;p22"/>
          <p:cNvGrpSpPr/>
          <p:nvPr/>
        </p:nvGrpSpPr>
        <p:grpSpPr>
          <a:xfrm>
            <a:off x="3266860" y="5570961"/>
            <a:ext cx="322821" cy="362616"/>
            <a:chOff x="-8191825" y="3174500"/>
            <a:chExt cx="313500" cy="352100"/>
          </a:xfrm>
        </p:grpSpPr>
        <p:sp>
          <p:nvSpPr>
            <p:cNvPr id="400" name="Google Shape;400;p22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3" name="Google Shape;403;p22"/>
          <p:cNvGrpSpPr/>
          <p:nvPr/>
        </p:nvGrpSpPr>
        <p:grpSpPr>
          <a:xfrm>
            <a:off x="3246174" y="2227542"/>
            <a:ext cx="364191" cy="362925"/>
            <a:chOff x="-13947000" y="3212800"/>
            <a:chExt cx="353675" cy="352400"/>
          </a:xfrm>
        </p:grpSpPr>
        <p:sp>
          <p:nvSpPr>
            <p:cNvPr id="404" name="Google Shape;404;p2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6" name="Google Shape;406;p22"/>
          <p:cNvGrpSpPr/>
          <p:nvPr/>
        </p:nvGrpSpPr>
        <p:grpSpPr>
          <a:xfrm>
            <a:off x="8606862" y="2231596"/>
            <a:ext cx="363367" cy="362616"/>
            <a:chOff x="-10857925" y="3213875"/>
            <a:chExt cx="352875" cy="352100"/>
          </a:xfrm>
        </p:grpSpPr>
        <p:sp>
          <p:nvSpPr>
            <p:cNvPr id="407" name="Google Shape;407;p22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7" name="Google Shape;417;p22"/>
          <p:cNvSpPr/>
          <p:nvPr/>
        </p:nvSpPr>
        <p:spPr>
          <a:xfrm>
            <a:off x="4553926" y="2004676"/>
            <a:ext cx="3150553" cy="4127352"/>
          </a:xfrm>
          <a:custGeom>
            <a:avLst/>
            <a:gdLst/>
            <a:ahLst/>
            <a:cxnLst/>
            <a:rect l="l" t="t" r="r" b="b"/>
            <a:pathLst>
              <a:path w="170423" h="223261" extrusionOk="0">
                <a:moveTo>
                  <a:pt x="85228" y="1"/>
                </a:moveTo>
                <a:cubicBezTo>
                  <a:pt x="38162" y="1"/>
                  <a:pt x="1" y="38162"/>
                  <a:pt x="1" y="85229"/>
                </a:cubicBezTo>
                <a:cubicBezTo>
                  <a:pt x="1" y="119019"/>
                  <a:pt x="19682" y="148207"/>
                  <a:pt x="48235" y="161984"/>
                </a:cubicBezTo>
                <a:lnTo>
                  <a:pt x="48235" y="183265"/>
                </a:lnTo>
                <a:cubicBezTo>
                  <a:pt x="48235" y="189303"/>
                  <a:pt x="52672" y="194340"/>
                  <a:pt x="58443" y="195274"/>
                </a:cubicBezTo>
                <a:lnTo>
                  <a:pt x="58443" y="196308"/>
                </a:lnTo>
                <a:cubicBezTo>
                  <a:pt x="58443" y="211185"/>
                  <a:pt x="70551" y="223261"/>
                  <a:pt x="85395" y="223261"/>
                </a:cubicBezTo>
                <a:cubicBezTo>
                  <a:pt x="100239" y="223261"/>
                  <a:pt x="112348" y="211185"/>
                  <a:pt x="112348" y="196308"/>
                </a:cubicBezTo>
                <a:lnTo>
                  <a:pt x="112348" y="195274"/>
                </a:lnTo>
                <a:cubicBezTo>
                  <a:pt x="118152" y="194340"/>
                  <a:pt x="122555" y="189303"/>
                  <a:pt x="122555" y="183265"/>
                </a:cubicBezTo>
                <a:lnTo>
                  <a:pt x="122555" y="161817"/>
                </a:lnTo>
                <a:cubicBezTo>
                  <a:pt x="150909" y="147973"/>
                  <a:pt x="170423" y="118886"/>
                  <a:pt x="170423" y="85229"/>
                </a:cubicBezTo>
                <a:cubicBezTo>
                  <a:pt x="170423" y="38162"/>
                  <a:pt x="132295" y="1"/>
                  <a:pt x="8522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4730303" y="2950617"/>
            <a:ext cx="1414637" cy="1175383"/>
          </a:xfrm>
          <a:custGeom>
            <a:avLst/>
            <a:gdLst/>
            <a:ahLst/>
            <a:cxnLst/>
            <a:rect l="l" t="t" r="r" b="b"/>
            <a:pathLst>
              <a:path w="76522" h="63580" extrusionOk="0">
                <a:moveTo>
                  <a:pt x="76521" y="1"/>
                </a:moveTo>
                <a:lnTo>
                  <a:pt x="3302" y="11876"/>
                </a:lnTo>
                <a:cubicBezTo>
                  <a:pt x="1134" y="18881"/>
                  <a:pt x="0" y="26320"/>
                  <a:pt x="0" y="34059"/>
                </a:cubicBezTo>
                <a:cubicBezTo>
                  <a:pt x="0" y="42731"/>
                  <a:pt x="1468" y="51104"/>
                  <a:pt x="4170" y="58876"/>
                </a:cubicBezTo>
                <a:lnTo>
                  <a:pt x="50770" y="63580"/>
                </a:lnTo>
                <a:lnTo>
                  <a:pt x="76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774278" y="2768102"/>
            <a:ext cx="1754421" cy="1526869"/>
          </a:xfrm>
          <a:custGeom>
            <a:avLst/>
            <a:gdLst/>
            <a:ahLst/>
            <a:cxnLst/>
            <a:rect l="l" t="t" r="r" b="b"/>
            <a:pathLst>
              <a:path w="94902" h="82593" extrusionOk="0">
                <a:moveTo>
                  <a:pt x="80859" y="0"/>
                </a:moveTo>
                <a:lnTo>
                  <a:pt x="26420" y="8840"/>
                </a:lnTo>
                <a:lnTo>
                  <a:pt x="1" y="74053"/>
                </a:lnTo>
                <a:lnTo>
                  <a:pt x="84261" y="82593"/>
                </a:lnTo>
                <a:cubicBezTo>
                  <a:pt x="91032" y="71251"/>
                  <a:pt x="94902" y="58042"/>
                  <a:pt x="94902" y="43932"/>
                </a:cubicBezTo>
                <a:cubicBezTo>
                  <a:pt x="94902" y="27553"/>
                  <a:pt x="89698" y="12409"/>
                  <a:pt x="808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6027723" y="2180424"/>
            <a:ext cx="1169208" cy="646293"/>
          </a:xfrm>
          <a:custGeom>
            <a:avLst/>
            <a:gdLst/>
            <a:ahLst/>
            <a:cxnLst/>
            <a:rect l="l" t="t" r="r" b="b"/>
            <a:pathLst>
              <a:path w="63246" h="34960" extrusionOk="0">
                <a:moveTo>
                  <a:pt x="5504" y="1"/>
                </a:moveTo>
                <a:cubicBezTo>
                  <a:pt x="3670" y="1"/>
                  <a:pt x="1835" y="67"/>
                  <a:pt x="1" y="201"/>
                </a:cubicBezTo>
                <a:lnTo>
                  <a:pt x="13143" y="34959"/>
                </a:lnTo>
                <a:lnTo>
                  <a:pt x="63246" y="26820"/>
                </a:lnTo>
                <a:cubicBezTo>
                  <a:pt x="49369" y="10441"/>
                  <a:pt x="28621" y="1"/>
                  <a:pt x="55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5796479" y="4241879"/>
            <a:ext cx="1472611" cy="717819"/>
          </a:xfrm>
          <a:custGeom>
            <a:avLst/>
            <a:gdLst/>
            <a:ahLst/>
            <a:cxnLst/>
            <a:rect l="l" t="t" r="r" b="b"/>
            <a:pathLst>
              <a:path w="79658" h="38829" extrusionOk="0">
                <a:moveTo>
                  <a:pt x="1" y="1"/>
                </a:moveTo>
                <a:lnTo>
                  <a:pt x="30723" y="38829"/>
                </a:lnTo>
                <a:cubicBezTo>
                  <a:pt x="50837" y="35393"/>
                  <a:pt x="68283" y="24018"/>
                  <a:pt x="79658" y="8040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4849929" y="4145695"/>
            <a:ext cx="1396132" cy="833748"/>
          </a:xfrm>
          <a:custGeom>
            <a:avLst/>
            <a:gdLst/>
            <a:ahLst/>
            <a:cxnLst/>
            <a:rect l="l" t="t" r="r" b="b"/>
            <a:pathLst>
              <a:path w="75521" h="45100" extrusionOk="0">
                <a:moveTo>
                  <a:pt x="0" y="0"/>
                </a:moveTo>
                <a:lnTo>
                  <a:pt x="0" y="0"/>
                </a:lnTo>
                <a:cubicBezTo>
                  <a:pt x="11775" y="26552"/>
                  <a:pt x="38361" y="45099"/>
                  <a:pt x="69216" y="45099"/>
                </a:cubicBezTo>
                <a:cubicBezTo>
                  <a:pt x="71351" y="45099"/>
                  <a:pt x="73453" y="44999"/>
                  <a:pt x="75521" y="44832"/>
                </a:cubicBezTo>
                <a:lnTo>
                  <a:pt x="43565" y="44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4830184" y="2195841"/>
            <a:ext cx="1338176" cy="864584"/>
          </a:xfrm>
          <a:custGeom>
            <a:avLst/>
            <a:gdLst/>
            <a:ahLst/>
            <a:cxnLst/>
            <a:rect l="l" t="t" r="r" b="b"/>
            <a:pathLst>
              <a:path w="72386" h="46768" extrusionOk="0">
                <a:moveTo>
                  <a:pt x="59110" y="1"/>
                </a:moveTo>
                <a:cubicBezTo>
                  <a:pt x="32191" y="4003"/>
                  <a:pt x="9841" y="22217"/>
                  <a:pt x="1" y="46767"/>
                </a:cubicBezTo>
                <a:lnTo>
                  <a:pt x="72386" y="35026"/>
                </a:lnTo>
                <a:lnTo>
                  <a:pt x="591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4896181" y="2238398"/>
            <a:ext cx="1177841" cy="765292"/>
          </a:xfrm>
          <a:custGeom>
            <a:avLst/>
            <a:gdLst/>
            <a:ahLst/>
            <a:cxnLst/>
            <a:rect l="l" t="t" r="r" b="b"/>
            <a:pathLst>
              <a:path w="63713" h="41397" extrusionOk="0">
                <a:moveTo>
                  <a:pt x="54206" y="0"/>
                </a:moveTo>
                <a:cubicBezTo>
                  <a:pt x="30555" y="4070"/>
                  <a:pt x="10207" y="19681"/>
                  <a:pt x="0" y="41397"/>
                </a:cubicBezTo>
                <a:lnTo>
                  <a:pt x="63712" y="25118"/>
                </a:lnTo>
                <a:lnTo>
                  <a:pt x="542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5569561" y="5091635"/>
            <a:ext cx="1119257" cy="398997"/>
          </a:xfrm>
          <a:custGeom>
            <a:avLst/>
            <a:gdLst/>
            <a:ahLst/>
            <a:cxnLst/>
            <a:rect l="l" t="t" r="r" b="b"/>
            <a:pathLst>
              <a:path w="60544" h="21583" extrusionOk="0">
                <a:moveTo>
                  <a:pt x="0" y="0"/>
                </a:moveTo>
                <a:lnTo>
                  <a:pt x="0" y="18847"/>
                </a:lnTo>
                <a:cubicBezTo>
                  <a:pt x="0" y="20348"/>
                  <a:pt x="1234" y="21582"/>
                  <a:pt x="2735" y="21582"/>
                </a:cubicBezTo>
                <a:lnTo>
                  <a:pt x="57842" y="21582"/>
                </a:lnTo>
                <a:cubicBezTo>
                  <a:pt x="59343" y="21582"/>
                  <a:pt x="60543" y="20348"/>
                  <a:pt x="60543" y="18847"/>
                </a:cubicBezTo>
                <a:lnTo>
                  <a:pt x="605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5687336" y="5185360"/>
            <a:ext cx="884309" cy="58603"/>
          </a:xfrm>
          <a:custGeom>
            <a:avLst/>
            <a:gdLst/>
            <a:ahLst/>
            <a:cxnLst/>
            <a:rect l="l" t="t" r="r" b="b"/>
            <a:pathLst>
              <a:path w="47835" h="3170" extrusionOk="0">
                <a:moveTo>
                  <a:pt x="1568" y="0"/>
                </a:moveTo>
                <a:cubicBezTo>
                  <a:pt x="701" y="0"/>
                  <a:pt x="0" y="701"/>
                  <a:pt x="0" y="1568"/>
                </a:cubicBezTo>
                <a:cubicBezTo>
                  <a:pt x="0" y="2435"/>
                  <a:pt x="701" y="3169"/>
                  <a:pt x="1568" y="3169"/>
                </a:cubicBezTo>
                <a:lnTo>
                  <a:pt x="46233" y="3169"/>
                </a:lnTo>
                <a:cubicBezTo>
                  <a:pt x="47134" y="3169"/>
                  <a:pt x="47835" y="2435"/>
                  <a:pt x="47835" y="1568"/>
                </a:cubicBezTo>
                <a:cubicBezTo>
                  <a:pt x="47835" y="701"/>
                  <a:pt x="47134" y="0"/>
                  <a:pt x="4623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7" name="Google Shape;427;p22"/>
          <p:cNvSpPr/>
          <p:nvPr/>
        </p:nvSpPr>
        <p:spPr>
          <a:xfrm>
            <a:off x="5687336" y="5331513"/>
            <a:ext cx="884309" cy="57975"/>
          </a:xfrm>
          <a:custGeom>
            <a:avLst/>
            <a:gdLst/>
            <a:ahLst/>
            <a:cxnLst/>
            <a:rect l="l" t="t" r="r" b="b"/>
            <a:pathLst>
              <a:path w="47835" h="3136" extrusionOk="0">
                <a:moveTo>
                  <a:pt x="1568" y="0"/>
                </a:moveTo>
                <a:cubicBezTo>
                  <a:pt x="701" y="0"/>
                  <a:pt x="0" y="701"/>
                  <a:pt x="0" y="1568"/>
                </a:cubicBezTo>
                <a:cubicBezTo>
                  <a:pt x="0" y="2435"/>
                  <a:pt x="701" y="3136"/>
                  <a:pt x="1568" y="3136"/>
                </a:cubicBezTo>
                <a:lnTo>
                  <a:pt x="46233" y="3136"/>
                </a:lnTo>
                <a:cubicBezTo>
                  <a:pt x="47134" y="3136"/>
                  <a:pt x="47835" y="2435"/>
                  <a:pt x="47835" y="1568"/>
                </a:cubicBezTo>
                <a:cubicBezTo>
                  <a:pt x="47835" y="701"/>
                  <a:pt x="47134" y="0"/>
                  <a:pt x="4623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6"/>
          <p:cNvSpPr/>
          <p:nvPr/>
        </p:nvSpPr>
        <p:spPr>
          <a:xfrm>
            <a:off x="1984252" y="1629576"/>
            <a:ext cx="850761" cy="736653"/>
          </a:xfrm>
          <a:custGeom>
            <a:avLst/>
            <a:gdLst/>
            <a:ahLst/>
            <a:cxnLst/>
            <a:rect l="l" t="t" r="r" b="b"/>
            <a:pathLst>
              <a:path w="8930" h="7732" extrusionOk="0">
                <a:moveTo>
                  <a:pt x="2234" y="0"/>
                </a:moveTo>
                <a:lnTo>
                  <a:pt x="1" y="3866"/>
                </a:lnTo>
                <a:lnTo>
                  <a:pt x="2234" y="7731"/>
                </a:lnTo>
                <a:lnTo>
                  <a:pt x="6697" y="7731"/>
                </a:lnTo>
                <a:lnTo>
                  <a:pt x="8929" y="3866"/>
                </a:lnTo>
                <a:lnTo>
                  <a:pt x="66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0" name="Google Shape;790;p36"/>
          <p:cNvSpPr/>
          <p:nvPr/>
        </p:nvSpPr>
        <p:spPr>
          <a:xfrm>
            <a:off x="1984252" y="2536953"/>
            <a:ext cx="850761" cy="736844"/>
          </a:xfrm>
          <a:custGeom>
            <a:avLst/>
            <a:gdLst/>
            <a:ahLst/>
            <a:cxnLst/>
            <a:rect l="l" t="t" r="r" b="b"/>
            <a:pathLst>
              <a:path w="8930" h="7734" extrusionOk="0">
                <a:moveTo>
                  <a:pt x="2234" y="1"/>
                </a:moveTo>
                <a:lnTo>
                  <a:pt x="1" y="3868"/>
                </a:lnTo>
                <a:lnTo>
                  <a:pt x="2234" y="7733"/>
                </a:lnTo>
                <a:lnTo>
                  <a:pt x="6697" y="7733"/>
                </a:lnTo>
                <a:lnTo>
                  <a:pt x="8929" y="3868"/>
                </a:lnTo>
                <a:lnTo>
                  <a:pt x="66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1" name="Google Shape;791;p36"/>
          <p:cNvSpPr/>
          <p:nvPr/>
        </p:nvSpPr>
        <p:spPr>
          <a:xfrm>
            <a:off x="1909367" y="3379638"/>
            <a:ext cx="1000621" cy="866511"/>
          </a:xfrm>
          <a:custGeom>
            <a:avLst/>
            <a:gdLst/>
            <a:ahLst/>
            <a:cxnLst/>
            <a:rect l="l" t="t" r="r" b="b"/>
            <a:pathLst>
              <a:path w="10503" h="9095" extrusionOk="0">
                <a:moveTo>
                  <a:pt x="2626" y="0"/>
                </a:moveTo>
                <a:lnTo>
                  <a:pt x="0" y="4547"/>
                </a:lnTo>
                <a:lnTo>
                  <a:pt x="2626" y="9094"/>
                </a:lnTo>
                <a:lnTo>
                  <a:pt x="7877" y="9094"/>
                </a:lnTo>
                <a:lnTo>
                  <a:pt x="10502" y="4547"/>
                </a:lnTo>
                <a:lnTo>
                  <a:pt x="78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2" name="Google Shape;792;p36"/>
          <p:cNvSpPr/>
          <p:nvPr/>
        </p:nvSpPr>
        <p:spPr>
          <a:xfrm>
            <a:off x="1984252" y="4352084"/>
            <a:ext cx="850761" cy="736653"/>
          </a:xfrm>
          <a:custGeom>
            <a:avLst/>
            <a:gdLst/>
            <a:ahLst/>
            <a:cxnLst/>
            <a:rect l="l" t="t" r="r" b="b"/>
            <a:pathLst>
              <a:path w="8930" h="7732" extrusionOk="0">
                <a:moveTo>
                  <a:pt x="2234" y="1"/>
                </a:moveTo>
                <a:lnTo>
                  <a:pt x="1" y="3866"/>
                </a:lnTo>
                <a:lnTo>
                  <a:pt x="2234" y="7732"/>
                </a:lnTo>
                <a:lnTo>
                  <a:pt x="6697" y="7732"/>
                </a:lnTo>
                <a:lnTo>
                  <a:pt x="8929" y="3866"/>
                </a:lnTo>
                <a:lnTo>
                  <a:pt x="66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3" name="Google Shape;793;p36"/>
          <p:cNvSpPr/>
          <p:nvPr/>
        </p:nvSpPr>
        <p:spPr>
          <a:xfrm>
            <a:off x="1984252" y="5259651"/>
            <a:ext cx="850761" cy="736653"/>
          </a:xfrm>
          <a:custGeom>
            <a:avLst/>
            <a:gdLst/>
            <a:ahLst/>
            <a:cxnLst/>
            <a:rect l="l" t="t" r="r" b="b"/>
            <a:pathLst>
              <a:path w="8930" h="7732" extrusionOk="0">
                <a:moveTo>
                  <a:pt x="2234" y="1"/>
                </a:moveTo>
                <a:lnTo>
                  <a:pt x="1" y="3866"/>
                </a:lnTo>
                <a:lnTo>
                  <a:pt x="2234" y="7732"/>
                </a:lnTo>
                <a:lnTo>
                  <a:pt x="6697" y="7732"/>
                </a:lnTo>
                <a:lnTo>
                  <a:pt x="8929" y="3866"/>
                </a:lnTo>
                <a:lnTo>
                  <a:pt x="669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4" name="Google Shape;794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5" name="Google Shape;795;p36"/>
          <p:cNvSpPr/>
          <p:nvPr/>
        </p:nvSpPr>
        <p:spPr>
          <a:xfrm>
            <a:off x="2678277" y="1593372"/>
            <a:ext cx="2885347" cy="795437"/>
          </a:xfrm>
          <a:custGeom>
            <a:avLst/>
            <a:gdLst/>
            <a:ahLst/>
            <a:cxnLst/>
            <a:rect l="l" t="t" r="r" b="b"/>
            <a:pathLst>
              <a:path w="30286" h="8349" extrusionOk="0">
                <a:moveTo>
                  <a:pt x="23056" y="0"/>
                </a:moveTo>
                <a:lnTo>
                  <a:pt x="23056" y="1312"/>
                </a:lnTo>
                <a:lnTo>
                  <a:pt x="0" y="1312"/>
                </a:lnTo>
                <a:lnTo>
                  <a:pt x="0" y="7038"/>
                </a:lnTo>
                <a:lnTo>
                  <a:pt x="23056" y="7038"/>
                </a:lnTo>
                <a:lnTo>
                  <a:pt x="23056" y="8349"/>
                </a:lnTo>
                <a:lnTo>
                  <a:pt x="30286" y="4175"/>
                </a:lnTo>
                <a:lnTo>
                  <a:pt x="230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6" name="Google Shape;796;p36"/>
          <p:cNvSpPr/>
          <p:nvPr/>
        </p:nvSpPr>
        <p:spPr>
          <a:xfrm>
            <a:off x="1909367" y="1564601"/>
            <a:ext cx="1000621" cy="866511"/>
          </a:xfrm>
          <a:custGeom>
            <a:avLst/>
            <a:gdLst/>
            <a:ahLst/>
            <a:cxnLst/>
            <a:rect l="l" t="t" r="r" b="b"/>
            <a:pathLst>
              <a:path w="10503" h="9095" extrusionOk="0">
                <a:moveTo>
                  <a:pt x="2626" y="1"/>
                </a:moveTo>
                <a:lnTo>
                  <a:pt x="0" y="4548"/>
                </a:lnTo>
                <a:lnTo>
                  <a:pt x="2626" y="9095"/>
                </a:lnTo>
                <a:lnTo>
                  <a:pt x="7877" y="9095"/>
                </a:lnTo>
                <a:lnTo>
                  <a:pt x="10502" y="4548"/>
                </a:lnTo>
                <a:lnTo>
                  <a:pt x="78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7" name="Google Shape;797;p36"/>
          <p:cNvSpPr/>
          <p:nvPr/>
        </p:nvSpPr>
        <p:spPr>
          <a:xfrm>
            <a:off x="1984252" y="1629576"/>
            <a:ext cx="850761" cy="736653"/>
          </a:xfrm>
          <a:custGeom>
            <a:avLst/>
            <a:gdLst/>
            <a:ahLst/>
            <a:cxnLst/>
            <a:rect l="l" t="t" r="r" b="b"/>
            <a:pathLst>
              <a:path w="8930" h="7732" extrusionOk="0">
                <a:moveTo>
                  <a:pt x="2234" y="0"/>
                </a:moveTo>
                <a:lnTo>
                  <a:pt x="1" y="3866"/>
                </a:lnTo>
                <a:lnTo>
                  <a:pt x="2234" y="7731"/>
                </a:lnTo>
                <a:lnTo>
                  <a:pt x="6697" y="7731"/>
                </a:lnTo>
                <a:lnTo>
                  <a:pt x="8929" y="3866"/>
                </a:lnTo>
                <a:lnTo>
                  <a:pt x="6697" y="0"/>
                </a:lnTo>
                <a:close/>
              </a:path>
            </a:pathLst>
          </a:custGeom>
          <a:solidFill>
            <a:srgbClr val="595959">
              <a:alpha val="8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8" name="Google Shape;798;p36"/>
          <p:cNvSpPr/>
          <p:nvPr/>
        </p:nvSpPr>
        <p:spPr>
          <a:xfrm>
            <a:off x="2678277" y="2500939"/>
            <a:ext cx="2885347" cy="795437"/>
          </a:xfrm>
          <a:custGeom>
            <a:avLst/>
            <a:gdLst/>
            <a:ahLst/>
            <a:cxnLst/>
            <a:rect l="l" t="t" r="r" b="b"/>
            <a:pathLst>
              <a:path w="30286" h="8349" extrusionOk="0">
                <a:moveTo>
                  <a:pt x="23056" y="0"/>
                </a:moveTo>
                <a:lnTo>
                  <a:pt x="23056" y="1311"/>
                </a:lnTo>
                <a:lnTo>
                  <a:pt x="0" y="1311"/>
                </a:lnTo>
                <a:lnTo>
                  <a:pt x="0" y="7037"/>
                </a:lnTo>
                <a:lnTo>
                  <a:pt x="23056" y="7037"/>
                </a:lnTo>
                <a:lnTo>
                  <a:pt x="23056" y="8349"/>
                </a:lnTo>
                <a:lnTo>
                  <a:pt x="30286" y="4174"/>
                </a:lnTo>
                <a:lnTo>
                  <a:pt x="2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1909367" y="2472071"/>
            <a:ext cx="1000621" cy="866607"/>
          </a:xfrm>
          <a:custGeom>
            <a:avLst/>
            <a:gdLst/>
            <a:ahLst/>
            <a:cxnLst/>
            <a:rect l="l" t="t" r="r" b="b"/>
            <a:pathLst>
              <a:path w="10503" h="9096" extrusionOk="0">
                <a:moveTo>
                  <a:pt x="2626" y="0"/>
                </a:moveTo>
                <a:lnTo>
                  <a:pt x="0" y="4549"/>
                </a:lnTo>
                <a:lnTo>
                  <a:pt x="2626" y="9096"/>
                </a:lnTo>
                <a:lnTo>
                  <a:pt x="7877" y="9096"/>
                </a:lnTo>
                <a:lnTo>
                  <a:pt x="10502" y="4549"/>
                </a:lnTo>
                <a:lnTo>
                  <a:pt x="78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0" name="Google Shape;800;p36"/>
          <p:cNvSpPr/>
          <p:nvPr/>
        </p:nvSpPr>
        <p:spPr>
          <a:xfrm>
            <a:off x="1984252" y="2536953"/>
            <a:ext cx="850761" cy="736844"/>
          </a:xfrm>
          <a:custGeom>
            <a:avLst/>
            <a:gdLst/>
            <a:ahLst/>
            <a:cxnLst/>
            <a:rect l="l" t="t" r="r" b="b"/>
            <a:pathLst>
              <a:path w="8930" h="7734" extrusionOk="0">
                <a:moveTo>
                  <a:pt x="2234" y="1"/>
                </a:moveTo>
                <a:lnTo>
                  <a:pt x="1" y="3868"/>
                </a:lnTo>
                <a:lnTo>
                  <a:pt x="2234" y="7733"/>
                </a:lnTo>
                <a:lnTo>
                  <a:pt x="6697" y="7733"/>
                </a:lnTo>
                <a:lnTo>
                  <a:pt x="8929" y="3868"/>
                </a:lnTo>
                <a:lnTo>
                  <a:pt x="6697" y="1"/>
                </a:lnTo>
                <a:close/>
              </a:path>
            </a:pathLst>
          </a:custGeom>
          <a:solidFill>
            <a:srgbClr val="595959">
              <a:alpha val="8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1" name="Google Shape;801;p36"/>
          <p:cNvSpPr/>
          <p:nvPr/>
        </p:nvSpPr>
        <p:spPr>
          <a:xfrm>
            <a:off x="2678277" y="3408506"/>
            <a:ext cx="2885347" cy="795437"/>
          </a:xfrm>
          <a:custGeom>
            <a:avLst/>
            <a:gdLst/>
            <a:ahLst/>
            <a:cxnLst/>
            <a:rect l="l" t="t" r="r" b="b"/>
            <a:pathLst>
              <a:path w="30286" h="8349" extrusionOk="0">
                <a:moveTo>
                  <a:pt x="23056" y="0"/>
                </a:moveTo>
                <a:lnTo>
                  <a:pt x="23056" y="1311"/>
                </a:lnTo>
                <a:lnTo>
                  <a:pt x="0" y="1311"/>
                </a:lnTo>
                <a:lnTo>
                  <a:pt x="0" y="7037"/>
                </a:lnTo>
                <a:lnTo>
                  <a:pt x="23056" y="7037"/>
                </a:lnTo>
                <a:lnTo>
                  <a:pt x="23056" y="8348"/>
                </a:lnTo>
                <a:lnTo>
                  <a:pt x="30286" y="4174"/>
                </a:lnTo>
                <a:lnTo>
                  <a:pt x="2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2" name="Google Shape;802;p36"/>
          <p:cNvSpPr/>
          <p:nvPr/>
        </p:nvSpPr>
        <p:spPr>
          <a:xfrm>
            <a:off x="1909367" y="3379638"/>
            <a:ext cx="1000621" cy="866511"/>
          </a:xfrm>
          <a:custGeom>
            <a:avLst/>
            <a:gdLst/>
            <a:ahLst/>
            <a:cxnLst/>
            <a:rect l="l" t="t" r="r" b="b"/>
            <a:pathLst>
              <a:path w="10503" h="9095" extrusionOk="0">
                <a:moveTo>
                  <a:pt x="2626" y="0"/>
                </a:moveTo>
                <a:lnTo>
                  <a:pt x="0" y="4547"/>
                </a:lnTo>
                <a:lnTo>
                  <a:pt x="2626" y="9094"/>
                </a:lnTo>
                <a:lnTo>
                  <a:pt x="7877" y="9094"/>
                </a:lnTo>
                <a:lnTo>
                  <a:pt x="10502" y="4547"/>
                </a:lnTo>
                <a:lnTo>
                  <a:pt x="7877" y="0"/>
                </a:lnTo>
                <a:close/>
              </a:path>
            </a:pathLst>
          </a:custGeom>
          <a:solidFill>
            <a:srgbClr val="595959">
              <a:alpha val="8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3" name="Google Shape;803;p36"/>
          <p:cNvSpPr/>
          <p:nvPr/>
        </p:nvSpPr>
        <p:spPr>
          <a:xfrm>
            <a:off x="1962624" y="3425845"/>
            <a:ext cx="894013" cy="774191"/>
          </a:xfrm>
          <a:custGeom>
            <a:avLst/>
            <a:gdLst/>
            <a:ahLst/>
            <a:cxnLst/>
            <a:rect l="l" t="t" r="r" b="b"/>
            <a:pathLst>
              <a:path w="9384" h="8126" extrusionOk="0">
                <a:moveTo>
                  <a:pt x="6810" y="393"/>
                </a:moveTo>
                <a:lnTo>
                  <a:pt x="8929" y="4062"/>
                </a:lnTo>
                <a:lnTo>
                  <a:pt x="6810" y="7732"/>
                </a:lnTo>
                <a:lnTo>
                  <a:pt x="2574" y="7732"/>
                </a:lnTo>
                <a:lnTo>
                  <a:pt x="455" y="4062"/>
                </a:lnTo>
                <a:lnTo>
                  <a:pt x="2574" y="393"/>
                </a:lnTo>
                <a:close/>
                <a:moveTo>
                  <a:pt x="2347" y="0"/>
                </a:moveTo>
                <a:lnTo>
                  <a:pt x="1" y="4062"/>
                </a:lnTo>
                <a:lnTo>
                  <a:pt x="2347" y="8126"/>
                </a:lnTo>
                <a:lnTo>
                  <a:pt x="7037" y="8126"/>
                </a:lnTo>
                <a:lnTo>
                  <a:pt x="9383" y="4062"/>
                </a:lnTo>
                <a:lnTo>
                  <a:pt x="70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4" name="Google Shape;804;p36"/>
          <p:cNvSpPr/>
          <p:nvPr/>
        </p:nvSpPr>
        <p:spPr>
          <a:xfrm>
            <a:off x="2678277" y="4315976"/>
            <a:ext cx="2885347" cy="795437"/>
          </a:xfrm>
          <a:custGeom>
            <a:avLst/>
            <a:gdLst/>
            <a:ahLst/>
            <a:cxnLst/>
            <a:rect l="l" t="t" r="r" b="b"/>
            <a:pathLst>
              <a:path w="30286" h="8349" extrusionOk="0">
                <a:moveTo>
                  <a:pt x="23056" y="0"/>
                </a:moveTo>
                <a:lnTo>
                  <a:pt x="23056" y="1312"/>
                </a:lnTo>
                <a:lnTo>
                  <a:pt x="0" y="1312"/>
                </a:lnTo>
                <a:lnTo>
                  <a:pt x="0" y="7038"/>
                </a:lnTo>
                <a:lnTo>
                  <a:pt x="23056" y="7038"/>
                </a:lnTo>
                <a:lnTo>
                  <a:pt x="23056" y="8348"/>
                </a:lnTo>
                <a:lnTo>
                  <a:pt x="30286" y="4175"/>
                </a:lnTo>
                <a:lnTo>
                  <a:pt x="230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5" name="Google Shape;805;p36"/>
          <p:cNvSpPr/>
          <p:nvPr/>
        </p:nvSpPr>
        <p:spPr>
          <a:xfrm>
            <a:off x="1909367" y="4287205"/>
            <a:ext cx="1000621" cy="866511"/>
          </a:xfrm>
          <a:custGeom>
            <a:avLst/>
            <a:gdLst/>
            <a:ahLst/>
            <a:cxnLst/>
            <a:rect l="l" t="t" r="r" b="b"/>
            <a:pathLst>
              <a:path w="10503" h="9095" extrusionOk="0">
                <a:moveTo>
                  <a:pt x="2626" y="0"/>
                </a:moveTo>
                <a:lnTo>
                  <a:pt x="0" y="4547"/>
                </a:lnTo>
                <a:lnTo>
                  <a:pt x="2626" y="9094"/>
                </a:lnTo>
                <a:lnTo>
                  <a:pt x="7877" y="9094"/>
                </a:lnTo>
                <a:lnTo>
                  <a:pt x="10502" y="4547"/>
                </a:lnTo>
                <a:lnTo>
                  <a:pt x="78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6" name="Google Shape;806;p36"/>
          <p:cNvSpPr/>
          <p:nvPr/>
        </p:nvSpPr>
        <p:spPr>
          <a:xfrm>
            <a:off x="1984252" y="4352084"/>
            <a:ext cx="850761" cy="736653"/>
          </a:xfrm>
          <a:custGeom>
            <a:avLst/>
            <a:gdLst/>
            <a:ahLst/>
            <a:cxnLst/>
            <a:rect l="l" t="t" r="r" b="b"/>
            <a:pathLst>
              <a:path w="8930" h="7732" extrusionOk="0">
                <a:moveTo>
                  <a:pt x="2234" y="1"/>
                </a:moveTo>
                <a:lnTo>
                  <a:pt x="1" y="3866"/>
                </a:lnTo>
                <a:lnTo>
                  <a:pt x="2234" y="7732"/>
                </a:lnTo>
                <a:lnTo>
                  <a:pt x="6697" y="7732"/>
                </a:lnTo>
                <a:lnTo>
                  <a:pt x="8929" y="3866"/>
                </a:lnTo>
                <a:lnTo>
                  <a:pt x="6697" y="1"/>
                </a:lnTo>
                <a:close/>
              </a:path>
            </a:pathLst>
          </a:custGeom>
          <a:solidFill>
            <a:srgbClr val="595959">
              <a:alpha val="8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2678277" y="5223447"/>
            <a:ext cx="2885347" cy="795532"/>
          </a:xfrm>
          <a:custGeom>
            <a:avLst/>
            <a:gdLst/>
            <a:ahLst/>
            <a:cxnLst/>
            <a:rect l="l" t="t" r="r" b="b"/>
            <a:pathLst>
              <a:path w="30286" h="8350" extrusionOk="0">
                <a:moveTo>
                  <a:pt x="23056" y="1"/>
                </a:moveTo>
                <a:lnTo>
                  <a:pt x="23056" y="1312"/>
                </a:lnTo>
                <a:lnTo>
                  <a:pt x="0" y="1312"/>
                </a:lnTo>
                <a:lnTo>
                  <a:pt x="0" y="7037"/>
                </a:lnTo>
                <a:lnTo>
                  <a:pt x="23056" y="7037"/>
                </a:lnTo>
                <a:lnTo>
                  <a:pt x="23056" y="8349"/>
                </a:lnTo>
                <a:lnTo>
                  <a:pt x="30286" y="4176"/>
                </a:lnTo>
                <a:lnTo>
                  <a:pt x="230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8" name="Google Shape;808;p36"/>
          <p:cNvSpPr/>
          <p:nvPr/>
        </p:nvSpPr>
        <p:spPr>
          <a:xfrm>
            <a:off x="1909367" y="5194675"/>
            <a:ext cx="1000621" cy="866607"/>
          </a:xfrm>
          <a:custGeom>
            <a:avLst/>
            <a:gdLst/>
            <a:ahLst/>
            <a:cxnLst/>
            <a:rect l="l" t="t" r="r" b="b"/>
            <a:pathLst>
              <a:path w="10503" h="9096" extrusionOk="0">
                <a:moveTo>
                  <a:pt x="2626" y="0"/>
                </a:moveTo>
                <a:lnTo>
                  <a:pt x="0" y="4548"/>
                </a:lnTo>
                <a:lnTo>
                  <a:pt x="2626" y="9095"/>
                </a:lnTo>
                <a:lnTo>
                  <a:pt x="7877" y="9095"/>
                </a:lnTo>
                <a:lnTo>
                  <a:pt x="10502" y="4548"/>
                </a:lnTo>
                <a:lnTo>
                  <a:pt x="78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9" name="Google Shape;809;p36"/>
          <p:cNvSpPr/>
          <p:nvPr/>
        </p:nvSpPr>
        <p:spPr>
          <a:xfrm>
            <a:off x="1984252" y="5259651"/>
            <a:ext cx="850761" cy="736653"/>
          </a:xfrm>
          <a:custGeom>
            <a:avLst/>
            <a:gdLst/>
            <a:ahLst/>
            <a:cxnLst/>
            <a:rect l="l" t="t" r="r" b="b"/>
            <a:pathLst>
              <a:path w="8930" h="7732" extrusionOk="0">
                <a:moveTo>
                  <a:pt x="2234" y="1"/>
                </a:moveTo>
                <a:lnTo>
                  <a:pt x="1" y="3866"/>
                </a:lnTo>
                <a:lnTo>
                  <a:pt x="2234" y="7732"/>
                </a:lnTo>
                <a:lnTo>
                  <a:pt x="6697" y="7732"/>
                </a:lnTo>
                <a:lnTo>
                  <a:pt x="8929" y="3866"/>
                </a:lnTo>
                <a:lnTo>
                  <a:pt x="6697" y="1"/>
                </a:lnTo>
                <a:close/>
              </a:path>
            </a:pathLst>
          </a:custGeom>
          <a:solidFill>
            <a:srgbClr val="595959">
              <a:alpha val="8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0" name="Google Shape;810;p36"/>
          <p:cNvSpPr/>
          <p:nvPr/>
        </p:nvSpPr>
        <p:spPr>
          <a:xfrm>
            <a:off x="1962624" y="4333311"/>
            <a:ext cx="894013" cy="774191"/>
          </a:xfrm>
          <a:custGeom>
            <a:avLst/>
            <a:gdLst/>
            <a:ahLst/>
            <a:cxnLst/>
            <a:rect l="l" t="t" r="r" b="b"/>
            <a:pathLst>
              <a:path w="9384" h="8126" extrusionOk="0">
                <a:moveTo>
                  <a:pt x="6810" y="393"/>
                </a:moveTo>
                <a:lnTo>
                  <a:pt x="8929" y="4062"/>
                </a:lnTo>
                <a:lnTo>
                  <a:pt x="6810" y="7732"/>
                </a:lnTo>
                <a:lnTo>
                  <a:pt x="2574" y="7732"/>
                </a:lnTo>
                <a:lnTo>
                  <a:pt x="455" y="4062"/>
                </a:lnTo>
                <a:lnTo>
                  <a:pt x="2574" y="393"/>
                </a:lnTo>
                <a:close/>
                <a:moveTo>
                  <a:pt x="2347" y="0"/>
                </a:moveTo>
                <a:lnTo>
                  <a:pt x="1" y="4062"/>
                </a:lnTo>
                <a:lnTo>
                  <a:pt x="2347" y="8126"/>
                </a:lnTo>
                <a:lnTo>
                  <a:pt x="7037" y="8126"/>
                </a:lnTo>
                <a:lnTo>
                  <a:pt x="9383" y="4062"/>
                </a:lnTo>
                <a:lnTo>
                  <a:pt x="70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1" name="Google Shape;811;p36"/>
          <p:cNvSpPr/>
          <p:nvPr/>
        </p:nvSpPr>
        <p:spPr>
          <a:xfrm>
            <a:off x="1962624" y="1597045"/>
            <a:ext cx="894013" cy="774191"/>
          </a:xfrm>
          <a:custGeom>
            <a:avLst/>
            <a:gdLst/>
            <a:ahLst/>
            <a:cxnLst/>
            <a:rect l="l" t="t" r="r" b="b"/>
            <a:pathLst>
              <a:path w="9384" h="8126" extrusionOk="0">
                <a:moveTo>
                  <a:pt x="6810" y="393"/>
                </a:moveTo>
                <a:lnTo>
                  <a:pt x="8929" y="4062"/>
                </a:lnTo>
                <a:lnTo>
                  <a:pt x="6810" y="7732"/>
                </a:lnTo>
                <a:lnTo>
                  <a:pt x="2574" y="7732"/>
                </a:lnTo>
                <a:lnTo>
                  <a:pt x="455" y="4062"/>
                </a:lnTo>
                <a:lnTo>
                  <a:pt x="2574" y="393"/>
                </a:lnTo>
                <a:close/>
                <a:moveTo>
                  <a:pt x="2347" y="0"/>
                </a:moveTo>
                <a:lnTo>
                  <a:pt x="1" y="4062"/>
                </a:lnTo>
                <a:lnTo>
                  <a:pt x="2347" y="8126"/>
                </a:lnTo>
                <a:lnTo>
                  <a:pt x="7037" y="8126"/>
                </a:lnTo>
                <a:lnTo>
                  <a:pt x="9383" y="4062"/>
                </a:lnTo>
                <a:lnTo>
                  <a:pt x="70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2" name="Google Shape;812;p36"/>
          <p:cNvSpPr/>
          <p:nvPr/>
        </p:nvSpPr>
        <p:spPr>
          <a:xfrm>
            <a:off x="1962624" y="2504511"/>
            <a:ext cx="894013" cy="774191"/>
          </a:xfrm>
          <a:custGeom>
            <a:avLst/>
            <a:gdLst/>
            <a:ahLst/>
            <a:cxnLst/>
            <a:rect l="l" t="t" r="r" b="b"/>
            <a:pathLst>
              <a:path w="9384" h="8126" extrusionOk="0">
                <a:moveTo>
                  <a:pt x="6810" y="393"/>
                </a:moveTo>
                <a:lnTo>
                  <a:pt x="8929" y="4062"/>
                </a:lnTo>
                <a:lnTo>
                  <a:pt x="6810" y="7732"/>
                </a:lnTo>
                <a:lnTo>
                  <a:pt x="2574" y="7732"/>
                </a:lnTo>
                <a:lnTo>
                  <a:pt x="455" y="4062"/>
                </a:lnTo>
                <a:lnTo>
                  <a:pt x="2574" y="393"/>
                </a:lnTo>
                <a:close/>
                <a:moveTo>
                  <a:pt x="2347" y="0"/>
                </a:moveTo>
                <a:lnTo>
                  <a:pt x="1" y="4062"/>
                </a:lnTo>
                <a:lnTo>
                  <a:pt x="2347" y="8126"/>
                </a:lnTo>
                <a:lnTo>
                  <a:pt x="7037" y="8126"/>
                </a:lnTo>
                <a:lnTo>
                  <a:pt x="9383" y="4062"/>
                </a:lnTo>
                <a:lnTo>
                  <a:pt x="70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3" name="Google Shape;813;p36"/>
          <p:cNvSpPr/>
          <p:nvPr/>
        </p:nvSpPr>
        <p:spPr>
          <a:xfrm>
            <a:off x="1962624" y="5247711"/>
            <a:ext cx="894013" cy="774191"/>
          </a:xfrm>
          <a:custGeom>
            <a:avLst/>
            <a:gdLst/>
            <a:ahLst/>
            <a:cxnLst/>
            <a:rect l="l" t="t" r="r" b="b"/>
            <a:pathLst>
              <a:path w="9384" h="8126" extrusionOk="0">
                <a:moveTo>
                  <a:pt x="6810" y="393"/>
                </a:moveTo>
                <a:lnTo>
                  <a:pt x="8929" y="4062"/>
                </a:lnTo>
                <a:lnTo>
                  <a:pt x="6810" y="7732"/>
                </a:lnTo>
                <a:lnTo>
                  <a:pt x="2574" y="7732"/>
                </a:lnTo>
                <a:lnTo>
                  <a:pt x="455" y="4062"/>
                </a:lnTo>
                <a:lnTo>
                  <a:pt x="2574" y="393"/>
                </a:lnTo>
                <a:close/>
                <a:moveTo>
                  <a:pt x="2347" y="0"/>
                </a:moveTo>
                <a:lnTo>
                  <a:pt x="1" y="4062"/>
                </a:lnTo>
                <a:lnTo>
                  <a:pt x="2347" y="8126"/>
                </a:lnTo>
                <a:lnTo>
                  <a:pt x="7037" y="8126"/>
                </a:lnTo>
                <a:lnTo>
                  <a:pt x="9383" y="4062"/>
                </a:lnTo>
                <a:lnTo>
                  <a:pt x="70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4" name="Google Shape;814;p36"/>
          <p:cNvSpPr txBox="1"/>
          <p:nvPr/>
        </p:nvSpPr>
        <p:spPr>
          <a:xfrm>
            <a:off x="6873004" y="2525743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815" name="Google Shape;815;p36"/>
          <p:cNvSpPr txBox="1"/>
          <p:nvPr/>
        </p:nvSpPr>
        <p:spPr>
          <a:xfrm>
            <a:off x="6873004" y="3441099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6" name="Google Shape;816;p36"/>
          <p:cNvSpPr txBox="1"/>
          <p:nvPr/>
        </p:nvSpPr>
        <p:spPr>
          <a:xfrm>
            <a:off x="6873004" y="1615400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7" name="Google Shape;817;p36"/>
          <p:cNvSpPr txBox="1"/>
          <p:nvPr/>
        </p:nvSpPr>
        <p:spPr>
          <a:xfrm>
            <a:off x="6873004" y="434341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8" name="Google Shape;818;p36"/>
          <p:cNvSpPr txBox="1">
            <a:spLocks noGrp="1"/>
          </p:cNvSpPr>
          <p:nvPr>
            <p:ph type="body" idx="4294967295"/>
          </p:nvPr>
        </p:nvSpPr>
        <p:spPr>
          <a:xfrm>
            <a:off x="6873004" y="5220367"/>
            <a:ext cx="34268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" name="Google Shape;819;p36"/>
          <p:cNvSpPr txBox="1"/>
          <p:nvPr/>
        </p:nvSpPr>
        <p:spPr>
          <a:xfrm>
            <a:off x="5722408" y="522435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D150"/>
                </a:solidFill>
                <a:cs typeface="+mn-ea"/>
                <a:sym typeface="+mn-lt"/>
              </a:rPr>
              <a:t>E</a:t>
            </a:r>
            <a:endParaRPr sz="3200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820" name="Google Shape;820;p36"/>
          <p:cNvSpPr txBox="1"/>
          <p:nvPr/>
        </p:nvSpPr>
        <p:spPr>
          <a:xfrm>
            <a:off x="5722408" y="3430293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32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821" name="Google Shape;821;p36"/>
          <p:cNvSpPr txBox="1"/>
          <p:nvPr/>
        </p:nvSpPr>
        <p:spPr>
          <a:xfrm>
            <a:off x="5722408" y="248636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0A8C3"/>
                </a:solidFill>
                <a:cs typeface="+mn-ea"/>
                <a:sym typeface="+mn-lt"/>
              </a:rPr>
              <a:t>B</a:t>
            </a:r>
            <a:endParaRPr sz="32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822" name="Google Shape;822;p36"/>
          <p:cNvSpPr txBox="1"/>
          <p:nvPr/>
        </p:nvSpPr>
        <p:spPr>
          <a:xfrm>
            <a:off x="5722408" y="430981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32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823" name="Google Shape;823;p36"/>
          <p:cNvSpPr txBox="1"/>
          <p:nvPr/>
        </p:nvSpPr>
        <p:spPr>
          <a:xfrm>
            <a:off x="5722408" y="1585892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32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grpSp>
        <p:nvGrpSpPr>
          <p:cNvPr id="824" name="Google Shape;824;p36"/>
          <p:cNvGrpSpPr/>
          <p:nvPr/>
        </p:nvGrpSpPr>
        <p:grpSpPr>
          <a:xfrm>
            <a:off x="2194009" y="1771134"/>
            <a:ext cx="431345" cy="427877"/>
            <a:chOff x="946175" y="3253275"/>
            <a:chExt cx="298550" cy="296150"/>
          </a:xfrm>
        </p:grpSpPr>
        <p:sp>
          <p:nvSpPr>
            <p:cNvPr id="825" name="Google Shape;825;p36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0" name="Google Shape;830;p36"/>
          <p:cNvGrpSpPr/>
          <p:nvPr/>
        </p:nvGrpSpPr>
        <p:grpSpPr>
          <a:xfrm>
            <a:off x="2195147" y="2680997"/>
            <a:ext cx="429069" cy="424519"/>
            <a:chOff x="946175" y="3619500"/>
            <a:chExt cx="296975" cy="293825"/>
          </a:xfrm>
        </p:grpSpPr>
        <p:sp>
          <p:nvSpPr>
            <p:cNvPr id="831" name="Google Shape;831;p36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7" name="Google Shape;837;p36"/>
          <p:cNvGrpSpPr/>
          <p:nvPr/>
        </p:nvGrpSpPr>
        <p:grpSpPr>
          <a:xfrm>
            <a:off x="2196303" y="5414554"/>
            <a:ext cx="426757" cy="425601"/>
            <a:chOff x="6143725" y="3582500"/>
            <a:chExt cx="295375" cy="294575"/>
          </a:xfrm>
        </p:grpSpPr>
        <p:sp>
          <p:nvSpPr>
            <p:cNvPr id="838" name="Google Shape;838;p36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2194587" y="3599542"/>
            <a:ext cx="430189" cy="426793"/>
            <a:chOff x="3133425" y="3955025"/>
            <a:chExt cx="297750" cy="295400"/>
          </a:xfrm>
        </p:grpSpPr>
        <p:sp>
          <p:nvSpPr>
            <p:cNvPr id="846" name="Google Shape;846;p36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9" name="Google Shape;849;p36"/>
          <p:cNvGrpSpPr/>
          <p:nvPr/>
        </p:nvGrpSpPr>
        <p:grpSpPr>
          <a:xfrm>
            <a:off x="2208240" y="4520101"/>
            <a:ext cx="402883" cy="400607"/>
            <a:chOff x="5727850" y="3609275"/>
            <a:chExt cx="278850" cy="277275"/>
          </a:xfrm>
        </p:grpSpPr>
        <p:sp>
          <p:nvSpPr>
            <p:cNvPr id="850" name="Google Shape;850;p36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2" name="Google Shape;2122;p25"/>
          <p:cNvCxnSpPr/>
          <p:nvPr/>
        </p:nvCxnSpPr>
        <p:spPr>
          <a:xfrm rot="10800000">
            <a:off x="9659177" y="5959833"/>
            <a:ext cx="574400" cy="0"/>
          </a:xfrm>
          <a:prstGeom prst="straightConnector1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3" name="Google Shape;2123;p25"/>
          <p:cNvCxnSpPr/>
          <p:nvPr/>
        </p:nvCxnSpPr>
        <p:spPr>
          <a:xfrm rot="10800000">
            <a:off x="9659263" y="5190629"/>
            <a:ext cx="598800" cy="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4" name="Google Shape;2124;p25"/>
          <p:cNvCxnSpPr/>
          <p:nvPr/>
        </p:nvCxnSpPr>
        <p:spPr>
          <a:xfrm rot="10800000">
            <a:off x="9659347" y="3662641"/>
            <a:ext cx="502000" cy="0"/>
          </a:xfrm>
          <a:prstGeom prst="straightConnector1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5" name="Google Shape;2125;p25"/>
          <p:cNvCxnSpPr/>
          <p:nvPr/>
        </p:nvCxnSpPr>
        <p:spPr>
          <a:xfrm rot="10800000">
            <a:off x="9659545" y="4434233"/>
            <a:ext cx="552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6" name="Google Shape;2126;p25"/>
          <p:cNvCxnSpPr/>
          <p:nvPr/>
        </p:nvCxnSpPr>
        <p:spPr>
          <a:xfrm rot="10800000">
            <a:off x="9659504" y="2904460"/>
            <a:ext cx="489600" cy="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7" name="Google Shape;2127;p25"/>
          <p:cNvCxnSpPr/>
          <p:nvPr/>
        </p:nvCxnSpPr>
        <p:spPr>
          <a:xfrm rot="10800000">
            <a:off x="9659347" y="2122600"/>
            <a:ext cx="502000" cy="0"/>
          </a:xfrm>
          <a:prstGeom prst="straightConnector1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8" name="Google Shape;2128;p25"/>
          <p:cNvSpPr/>
          <p:nvPr/>
        </p:nvSpPr>
        <p:spPr>
          <a:xfrm flipH="1">
            <a:off x="4595525" y="1749767"/>
            <a:ext cx="50640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Mercury is the smallest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9" name="Google Shape;2129;p25"/>
          <p:cNvSpPr/>
          <p:nvPr/>
        </p:nvSpPr>
        <p:spPr>
          <a:xfrm flipH="1">
            <a:off x="4595528" y="2551467"/>
            <a:ext cx="506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Neptune is the fourth-largest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0" name="Google Shape;2130;p25"/>
          <p:cNvSpPr/>
          <p:nvPr/>
        </p:nvSpPr>
        <p:spPr>
          <a:xfrm flipH="1">
            <a:off x="4595525" y="3316567"/>
            <a:ext cx="50640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Despite being red, Mars is actually a cold place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1" name="Google Shape;2131;p25"/>
          <p:cNvSpPr/>
          <p:nvPr/>
        </p:nvSpPr>
        <p:spPr>
          <a:xfrm flipH="1">
            <a:off x="4595525" y="4075133"/>
            <a:ext cx="506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/>
        </p:txBody>
      </p:sp>
      <p:sp>
        <p:nvSpPr>
          <p:cNvPr id="2132" name="Google Shape;2132;p25"/>
          <p:cNvSpPr/>
          <p:nvPr/>
        </p:nvSpPr>
        <p:spPr>
          <a:xfrm flipH="1">
            <a:off x="4595531" y="4838633"/>
            <a:ext cx="50640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 has a beautiful name and is the second planet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3" name="Google Shape;2133;p25"/>
          <p:cNvSpPr/>
          <p:nvPr/>
        </p:nvSpPr>
        <p:spPr>
          <a:xfrm flipH="1">
            <a:off x="4595531" y="5592100"/>
            <a:ext cx="5064000" cy="7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Jupiter is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4" name="Google Shape;2134;p25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35" name="Google Shape;2135;p25"/>
          <p:cNvGrpSpPr/>
          <p:nvPr/>
        </p:nvGrpSpPr>
        <p:grpSpPr>
          <a:xfrm>
            <a:off x="3185651" y="3101857"/>
            <a:ext cx="1328723" cy="1889233"/>
            <a:chOff x="2326423" y="2349274"/>
            <a:chExt cx="964146" cy="1370864"/>
          </a:xfrm>
        </p:grpSpPr>
        <p:sp>
          <p:nvSpPr>
            <p:cNvPr id="2136" name="Google Shape;2136;p25"/>
            <p:cNvSpPr/>
            <p:nvPr/>
          </p:nvSpPr>
          <p:spPr>
            <a:xfrm>
              <a:off x="2954917" y="2349274"/>
              <a:ext cx="335652" cy="1370864"/>
            </a:xfrm>
            <a:custGeom>
              <a:avLst/>
              <a:gdLst/>
              <a:ahLst/>
              <a:cxnLst/>
              <a:rect l="l" t="t" r="r" b="b"/>
              <a:pathLst>
                <a:path w="21704" h="88643" extrusionOk="0">
                  <a:moveTo>
                    <a:pt x="10285" y="0"/>
                  </a:moveTo>
                  <a:lnTo>
                    <a:pt x="0" y="5948"/>
                  </a:lnTo>
                  <a:cubicBezTo>
                    <a:pt x="6266" y="17347"/>
                    <a:pt x="9827" y="30416"/>
                    <a:pt x="9827" y="44321"/>
                  </a:cubicBezTo>
                  <a:cubicBezTo>
                    <a:pt x="9827" y="58206"/>
                    <a:pt x="6266" y="71296"/>
                    <a:pt x="0" y="82694"/>
                  </a:cubicBezTo>
                  <a:lnTo>
                    <a:pt x="10285" y="88642"/>
                  </a:lnTo>
                  <a:cubicBezTo>
                    <a:pt x="17565" y="75473"/>
                    <a:pt x="21703" y="60375"/>
                    <a:pt x="21703" y="44321"/>
                  </a:cubicBezTo>
                  <a:cubicBezTo>
                    <a:pt x="21703" y="28248"/>
                    <a:pt x="17565" y="13149"/>
                    <a:pt x="10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2745728" y="2470175"/>
              <a:ext cx="303037" cy="1129053"/>
            </a:xfrm>
            <a:custGeom>
              <a:avLst/>
              <a:gdLst/>
              <a:ahLst/>
              <a:cxnLst/>
              <a:rect l="l" t="t" r="r" b="b"/>
              <a:pathLst>
                <a:path w="19595" h="73007" extrusionOk="0">
                  <a:moveTo>
                    <a:pt x="10285" y="0"/>
                  </a:moveTo>
                  <a:lnTo>
                    <a:pt x="0" y="5928"/>
                  </a:lnTo>
                  <a:cubicBezTo>
                    <a:pt x="4914" y="15039"/>
                    <a:pt x="7719" y="25443"/>
                    <a:pt x="7719" y="36503"/>
                  </a:cubicBezTo>
                  <a:cubicBezTo>
                    <a:pt x="7719" y="47544"/>
                    <a:pt x="4914" y="57968"/>
                    <a:pt x="0" y="67059"/>
                  </a:cubicBezTo>
                  <a:lnTo>
                    <a:pt x="10285" y="73006"/>
                  </a:lnTo>
                  <a:cubicBezTo>
                    <a:pt x="16213" y="62145"/>
                    <a:pt x="19594" y="49712"/>
                    <a:pt x="19594" y="36503"/>
                  </a:cubicBezTo>
                  <a:cubicBezTo>
                    <a:pt x="19594" y="23275"/>
                    <a:pt x="16213" y="10842"/>
                    <a:pt x="10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2536230" y="2591060"/>
              <a:ext cx="271040" cy="887258"/>
            </a:xfrm>
            <a:custGeom>
              <a:avLst/>
              <a:gdLst/>
              <a:ahLst/>
              <a:cxnLst/>
              <a:rect l="l" t="t" r="r" b="b"/>
              <a:pathLst>
                <a:path w="17526" h="57372" extrusionOk="0">
                  <a:moveTo>
                    <a:pt x="10285" y="1"/>
                  </a:moveTo>
                  <a:lnTo>
                    <a:pt x="0" y="5949"/>
                  </a:lnTo>
                  <a:cubicBezTo>
                    <a:pt x="3581" y="12732"/>
                    <a:pt x="5630" y="20471"/>
                    <a:pt x="5630" y="28686"/>
                  </a:cubicBezTo>
                  <a:cubicBezTo>
                    <a:pt x="5630" y="36882"/>
                    <a:pt x="3581" y="44620"/>
                    <a:pt x="0" y="51424"/>
                  </a:cubicBezTo>
                  <a:lnTo>
                    <a:pt x="10285" y="57372"/>
                  </a:lnTo>
                  <a:cubicBezTo>
                    <a:pt x="14900" y="48818"/>
                    <a:pt x="17526" y="39050"/>
                    <a:pt x="17526" y="28686"/>
                  </a:cubicBezTo>
                  <a:cubicBezTo>
                    <a:pt x="17526" y="18322"/>
                    <a:pt x="14900" y="8535"/>
                    <a:pt x="10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2326423" y="2711961"/>
              <a:ext cx="239058" cy="645138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0" name="Google Shape;2140;p25"/>
          <p:cNvGrpSpPr/>
          <p:nvPr/>
        </p:nvGrpSpPr>
        <p:grpSpPr>
          <a:xfrm>
            <a:off x="609595" y="3101857"/>
            <a:ext cx="1336608" cy="1889233"/>
            <a:chOff x="457188" y="2349274"/>
            <a:chExt cx="969868" cy="1370864"/>
          </a:xfrm>
        </p:grpSpPr>
        <p:sp>
          <p:nvSpPr>
            <p:cNvPr id="2141" name="Google Shape;2141;p25"/>
            <p:cNvSpPr/>
            <p:nvPr/>
          </p:nvSpPr>
          <p:spPr>
            <a:xfrm>
              <a:off x="457188" y="2349274"/>
              <a:ext cx="335637" cy="1370864"/>
            </a:xfrm>
            <a:custGeom>
              <a:avLst/>
              <a:gdLst/>
              <a:ahLst/>
              <a:cxnLst/>
              <a:rect l="l" t="t" r="r" b="b"/>
              <a:pathLst>
                <a:path w="21703" h="88643" extrusionOk="0">
                  <a:moveTo>
                    <a:pt x="11418" y="0"/>
                  </a:moveTo>
                  <a:cubicBezTo>
                    <a:pt x="4138" y="13149"/>
                    <a:pt x="0" y="28248"/>
                    <a:pt x="0" y="44321"/>
                  </a:cubicBezTo>
                  <a:cubicBezTo>
                    <a:pt x="0" y="60375"/>
                    <a:pt x="4138" y="75473"/>
                    <a:pt x="11418" y="88642"/>
                  </a:cubicBezTo>
                  <a:lnTo>
                    <a:pt x="21703" y="82694"/>
                  </a:lnTo>
                  <a:cubicBezTo>
                    <a:pt x="15437" y="71296"/>
                    <a:pt x="11876" y="58206"/>
                    <a:pt x="11876" y="44321"/>
                  </a:cubicBezTo>
                  <a:cubicBezTo>
                    <a:pt x="11876" y="30416"/>
                    <a:pt x="15437" y="17347"/>
                    <a:pt x="21703" y="5928"/>
                  </a:cubicBez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698975" y="2470175"/>
              <a:ext cx="303346" cy="1129053"/>
            </a:xfrm>
            <a:custGeom>
              <a:avLst/>
              <a:gdLst/>
              <a:ahLst/>
              <a:cxnLst/>
              <a:rect l="l" t="t" r="r" b="b"/>
              <a:pathLst>
                <a:path w="19615" h="73007" extrusionOk="0">
                  <a:moveTo>
                    <a:pt x="9310" y="0"/>
                  </a:moveTo>
                  <a:cubicBezTo>
                    <a:pt x="3382" y="10842"/>
                    <a:pt x="1" y="23295"/>
                    <a:pt x="1" y="36503"/>
                  </a:cubicBezTo>
                  <a:cubicBezTo>
                    <a:pt x="1" y="49712"/>
                    <a:pt x="3382" y="62165"/>
                    <a:pt x="9310" y="73006"/>
                  </a:cubicBezTo>
                  <a:lnTo>
                    <a:pt x="19615" y="67059"/>
                  </a:lnTo>
                  <a:cubicBezTo>
                    <a:pt x="14681" y="57968"/>
                    <a:pt x="11877" y="47544"/>
                    <a:pt x="11877" y="36503"/>
                  </a:cubicBezTo>
                  <a:cubicBezTo>
                    <a:pt x="11877" y="25443"/>
                    <a:pt x="14681" y="15039"/>
                    <a:pt x="19595" y="5948"/>
                  </a:cubicBezTo>
                  <a:lnTo>
                    <a:pt x="9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940779" y="2591060"/>
              <a:ext cx="271040" cy="887258"/>
            </a:xfrm>
            <a:custGeom>
              <a:avLst/>
              <a:gdLst/>
              <a:ahLst/>
              <a:cxnLst/>
              <a:rect l="l" t="t" r="r" b="b"/>
              <a:pathLst>
                <a:path w="17526" h="57372" extrusionOk="0">
                  <a:moveTo>
                    <a:pt x="7221" y="1"/>
                  </a:moveTo>
                  <a:cubicBezTo>
                    <a:pt x="2606" y="8555"/>
                    <a:pt x="0" y="18302"/>
                    <a:pt x="0" y="28686"/>
                  </a:cubicBezTo>
                  <a:cubicBezTo>
                    <a:pt x="0" y="39050"/>
                    <a:pt x="2606" y="48818"/>
                    <a:pt x="7221" y="57372"/>
                  </a:cubicBezTo>
                  <a:lnTo>
                    <a:pt x="17526" y="51424"/>
                  </a:lnTo>
                  <a:cubicBezTo>
                    <a:pt x="13925" y="44620"/>
                    <a:pt x="11876" y="36882"/>
                    <a:pt x="11876" y="28686"/>
                  </a:cubicBezTo>
                  <a:cubicBezTo>
                    <a:pt x="11876" y="20471"/>
                    <a:pt x="13925" y="12732"/>
                    <a:pt x="17526" y="5949"/>
                  </a:cubicBezTo>
                  <a:lnTo>
                    <a:pt x="7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4" name="Google Shape;2144;p25"/>
            <p:cNvSpPr/>
            <p:nvPr/>
          </p:nvSpPr>
          <p:spPr>
            <a:xfrm rot="10800000">
              <a:off x="1187998" y="2711961"/>
              <a:ext cx="239058" cy="645138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5" name="Google Shape;2145;p25"/>
          <p:cNvGrpSpPr/>
          <p:nvPr/>
        </p:nvGrpSpPr>
        <p:grpSpPr>
          <a:xfrm>
            <a:off x="892793" y="2088173"/>
            <a:ext cx="1756180" cy="1645121"/>
            <a:chOff x="662680" y="1613725"/>
            <a:chExt cx="1274318" cy="1193732"/>
          </a:xfrm>
        </p:grpSpPr>
        <p:sp>
          <p:nvSpPr>
            <p:cNvPr id="2146" name="Google Shape;2146;p25"/>
            <p:cNvSpPr/>
            <p:nvPr/>
          </p:nvSpPr>
          <p:spPr>
            <a:xfrm>
              <a:off x="662680" y="1613725"/>
              <a:ext cx="1187202" cy="777116"/>
            </a:xfrm>
            <a:custGeom>
              <a:avLst/>
              <a:gdLst/>
              <a:ahLst/>
              <a:cxnLst/>
              <a:rect l="l" t="t" r="r" b="b"/>
              <a:pathLst>
                <a:path w="76767" h="50250" extrusionOk="0">
                  <a:moveTo>
                    <a:pt x="76766" y="1"/>
                  </a:moveTo>
                  <a:cubicBezTo>
                    <a:pt x="44262" y="657"/>
                    <a:pt x="15835" y="18242"/>
                    <a:pt x="0" y="44322"/>
                  </a:cubicBezTo>
                  <a:lnTo>
                    <a:pt x="10285" y="50250"/>
                  </a:lnTo>
                  <a:cubicBezTo>
                    <a:pt x="24051" y="27731"/>
                    <a:pt x="48638" y="12533"/>
                    <a:pt x="76766" y="11877"/>
                  </a:cubicBezTo>
                  <a:lnTo>
                    <a:pt x="76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872178" y="1855527"/>
              <a:ext cx="977697" cy="656520"/>
            </a:xfrm>
            <a:custGeom>
              <a:avLst/>
              <a:gdLst/>
              <a:ahLst/>
              <a:cxnLst/>
              <a:rect l="l" t="t" r="r" b="b"/>
              <a:pathLst>
                <a:path w="63220" h="42452" extrusionOk="0">
                  <a:moveTo>
                    <a:pt x="63219" y="0"/>
                  </a:moveTo>
                  <a:cubicBezTo>
                    <a:pt x="36483" y="657"/>
                    <a:pt x="13110" y="15099"/>
                    <a:pt x="0" y="36504"/>
                  </a:cubicBezTo>
                  <a:lnTo>
                    <a:pt x="10285" y="42452"/>
                  </a:lnTo>
                  <a:cubicBezTo>
                    <a:pt x="21345" y="24588"/>
                    <a:pt x="40860" y="12533"/>
                    <a:pt x="63219" y="11876"/>
                  </a:cubicBezTo>
                  <a:lnTo>
                    <a:pt x="632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1081676" y="209732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49672" y="0"/>
                  </a:moveTo>
                  <a:cubicBezTo>
                    <a:pt x="28705" y="637"/>
                    <a:pt x="10404" y="11956"/>
                    <a:pt x="0" y="28685"/>
                  </a:cubicBezTo>
                  <a:lnTo>
                    <a:pt x="10285" y="34633"/>
                  </a:lnTo>
                  <a:cubicBezTo>
                    <a:pt x="18620" y="21445"/>
                    <a:pt x="33102" y="12513"/>
                    <a:pt x="49672" y="11876"/>
                  </a:cubicBezTo>
                  <a:lnTo>
                    <a:pt x="4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9" name="Google Shape;2149;p25"/>
            <p:cNvSpPr/>
            <p:nvPr/>
          </p:nvSpPr>
          <p:spPr>
            <a:xfrm rot="-7200065">
              <a:off x="1478368" y="2220103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50" name="Google Shape;2150;p25"/>
          <p:cNvGrpSpPr/>
          <p:nvPr/>
        </p:nvGrpSpPr>
        <p:grpSpPr>
          <a:xfrm>
            <a:off x="2490815" y="2088172"/>
            <a:ext cx="1753836" cy="1645131"/>
            <a:chOff x="1822236" y="1613725"/>
            <a:chExt cx="1272617" cy="1193738"/>
          </a:xfrm>
        </p:grpSpPr>
        <p:sp>
          <p:nvSpPr>
            <p:cNvPr id="2151" name="Google Shape;2151;p25"/>
            <p:cNvSpPr/>
            <p:nvPr/>
          </p:nvSpPr>
          <p:spPr>
            <a:xfrm>
              <a:off x="1907667" y="1613725"/>
              <a:ext cx="1187186" cy="777116"/>
            </a:xfrm>
            <a:custGeom>
              <a:avLst/>
              <a:gdLst/>
              <a:ahLst/>
              <a:cxnLst/>
              <a:rect l="l" t="t" r="r" b="b"/>
              <a:pathLst>
                <a:path w="76766" h="50250" extrusionOk="0">
                  <a:moveTo>
                    <a:pt x="0" y="1"/>
                  </a:moveTo>
                  <a:lnTo>
                    <a:pt x="0" y="11877"/>
                  </a:lnTo>
                  <a:cubicBezTo>
                    <a:pt x="28128" y="12533"/>
                    <a:pt x="52716" y="27731"/>
                    <a:pt x="66481" y="50250"/>
                  </a:cubicBezTo>
                  <a:lnTo>
                    <a:pt x="76766" y="44322"/>
                  </a:lnTo>
                  <a:cubicBezTo>
                    <a:pt x="60931" y="18242"/>
                    <a:pt x="32505" y="65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1907667" y="1855527"/>
              <a:ext cx="977682" cy="656520"/>
            </a:xfrm>
            <a:custGeom>
              <a:avLst/>
              <a:gdLst/>
              <a:ahLst/>
              <a:cxnLst/>
              <a:rect l="l" t="t" r="r" b="b"/>
              <a:pathLst>
                <a:path w="63219" h="42452" extrusionOk="0">
                  <a:moveTo>
                    <a:pt x="0" y="0"/>
                  </a:moveTo>
                  <a:lnTo>
                    <a:pt x="0" y="11876"/>
                  </a:lnTo>
                  <a:cubicBezTo>
                    <a:pt x="22340" y="12533"/>
                    <a:pt x="41874" y="24588"/>
                    <a:pt x="52934" y="42452"/>
                  </a:cubicBezTo>
                  <a:lnTo>
                    <a:pt x="63219" y="36504"/>
                  </a:lnTo>
                  <a:cubicBezTo>
                    <a:pt x="50110" y="15099"/>
                    <a:pt x="26736" y="6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1907667" y="209732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0" y="0"/>
                  </a:moveTo>
                  <a:lnTo>
                    <a:pt x="0" y="11876"/>
                  </a:lnTo>
                  <a:cubicBezTo>
                    <a:pt x="16571" y="12513"/>
                    <a:pt x="31053" y="21445"/>
                    <a:pt x="39388" y="34633"/>
                  </a:cubicBezTo>
                  <a:lnTo>
                    <a:pt x="49672" y="28685"/>
                  </a:lnTo>
                  <a:cubicBezTo>
                    <a:pt x="39268" y="11956"/>
                    <a:pt x="20967" y="63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4" name="Google Shape;2154;p25"/>
            <p:cNvSpPr/>
            <p:nvPr/>
          </p:nvSpPr>
          <p:spPr>
            <a:xfrm rot="-3599935">
              <a:off x="2041816" y="2220109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55" name="Google Shape;2155;p25"/>
          <p:cNvGrpSpPr/>
          <p:nvPr/>
        </p:nvGrpSpPr>
        <p:grpSpPr>
          <a:xfrm>
            <a:off x="2490815" y="4372561"/>
            <a:ext cx="1753836" cy="1632160"/>
            <a:chOff x="1822236" y="3271323"/>
            <a:chExt cx="1272617" cy="1184327"/>
          </a:xfrm>
        </p:grpSpPr>
        <p:sp>
          <p:nvSpPr>
            <p:cNvPr id="2156" name="Google Shape;2156;p25"/>
            <p:cNvSpPr/>
            <p:nvPr/>
          </p:nvSpPr>
          <p:spPr>
            <a:xfrm>
              <a:off x="1907667" y="3678224"/>
              <a:ext cx="1187186" cy="777426"/>
            </a:xfrm>
            <a:custGeom>
              <a:avLst/>
              <a:gdLst/>
              <a:ahLst/>
              <a:cxnLst/>
              <a:rect l="l" t="t" r="r" b="b"/>
              <a:pathLst>
                <a:path w="76766" h="50270" extrusionOk="0">
                  <a:moveTo>
                    <a:pt x="66481" y="1"/>
                  </a:moveTo>
                  <a:cubicBezTo>
                    <a:pt x="52716" y="22519"/>
                    <a:pt x="28128" y="37737"/>
                    <a:pt x="0" y="38374"/>
                  </a:cubicBezTo>
                  <a:lnTo>
                    <a:pt x="0" y="50270"/>
                  </a:lnTo>
                  <a:cubicBezTo>
                    <a:pt x="32505" y="49613"/>
                    <a:pt x="60931" y="32008"/>
                    <a:pt x="76766" y="5949"/>
                  </a:cubicBezTo>
                  <a:lnTo>
                    <a:pt x="664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1907667" y="3557339"/>
              <a:ext cx="977682" cy="656520"/>
            </a:xfrm>
            <a:custGeom>
              <a:avLst/>
              <a:gdLst/>
              <a:ahLst/>
              <a:cxnLst/>
              <a:rect l="l" t="t" r="r" b="b"/>
              <a:pathLst>
                <a:path w="63219" h="42452" extrusionOk="0">
                  <a:moveTo>
                    <a:pt x="52915" y="0"/>
                  </a:moveTo>
                  <a:cubicBezTo>
                    <a:pt x="41874" y="17864"/>
                    <a:pt x="22340" y="29919"/>
                    <a:pt x="0" y="30555"/>
                  </a:cubicBezTo>
                  <a:lnTo>
                    <a:pt x="0" y="42451"/>
                  </a:lnTo>
                  <a:cubicBezTo>
                    <a:pt x="26736" y="41795"/>
                    <a:pt x="50110" y="27353"/>
                    <a:pt x="63219" y="5948"/>
                  </a:cubicBezTo>
                  <a:lnTo>
                    <a:pt x="529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1907667" y="343643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39388" y="0"/>
                  </a:moveTo>
                  <a:cubicBezTo>
                    <a:pt x="31053" y="13189"/>
                    <a:pt x="16571" y="22121"/>
                    <a:pt x="0" y="22757"/>
                  </a:cubicBezTo>
                  <a:lnTo>
                    <a:pt x="0" y="34633"/>
                  </a:lnTo>
                  <a:cubicBezTo>
                    <a:pt x="20967" y="33997"/>
                    <a:pt x="39268" y="22678"/>
                    <a:pt x="49672" y="5948"/>
                  </a:cubicBezTo>
                  <a:lnTo>
                    <a:pt x="393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9" name="Google Shape;2159;p25"/>
            <p:cNvSpPr/>
            <p:nvPr/>
          </p:nvSpPr>
          <p:spPr>
            <a:xfrm rot="3599935">
              <a:off x="2041816" y="3213559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60" name="Google Shape;2160;p25"/>
          <p:cNvGrpSpPr/>
          <p:nvPr/>
        </p:nvGrpSpPr>
        <p:grpSpPr>
          <a:xfrm>
            <a:off x="892793" y="4372554"/>
            <a:ext cx="1756180" cy="1631743"/>
            <a:chOff x="662680" y="3271316"/>
            <a:chExt cx="1274318" cy="1184024"/>
          </a:xfrm>
        </p:grpSpPr>
        <p:sp>
          <p:nvSpPr>
            <p:cNvPr id="2161" name="Google Shape;2161;p25"/>
            <p:cNvSpPr/>
            <p:nvPr/>
          </p:nvSpPr>
          <p:spPr>
            <a:xfrm>
              <a:off x="662680" y="3678224"/>
              <a:ext cx="1187202" cy="777116"/>
            </a:xfrm>
            <a:custGeom>
              <a:avLst/>
              <a:gdLst/>
              <a:ahLst/>
              <a:cxnLst/>
              <a:rect l="l" t="t" r="r" b="b"/>
              <a:pathLst>
                <a:path w="76767" h="50250" extrusionOk="0">
                  <a:moveTo>
                    <a:pt x="10285" y="1"/>
                  </a:moveTo>
                  <a:lnTo>
                    <a:pt x="0" y="5949"/>
                  </a:lnTo>
                  <a:cubicBezTo>
                    <a:pt x="15835" y="32008"/>
                    <a:pt x="44262" y="49613"/>
                    <a:pt x="76766" y="50250"/>
                  </a:cubicBezTo>
                  <a:lnTo>
                    <a:pt x="76766" y="38374"/>
                  </a:lnTo>
                  <a:cubicBezTo>
                    <a:pt x="48638" y="37737"/>
                    <a:pt x="24051" y="22519"/>
                    <a:pt x="10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872178" y="3557339"/>
              <a:ext cx="977697" cy="656520"/>
            </a:xfrm>
            <a:custGeom>
              <a:avLst/>
              <a:gdLst/>
              <a:ahLst/>
              <a:cxnLst/>
              <a:rect l="l" t="t" r="r" b="b"/>
              <a:pathLst>
                <a:path w="63220" h="42452" extrusionOk="0">
                  <a:moveTo>
                    <a:pt x="10285" y="0"/>
                  </a:moveTo>
                  <a:lnTo>
                    <a:pt x="0" y="5948"/>
                  </a:lnTo>
                  <a:cubicBezTo>
                    <a:pt x="13110" y="27353"/>
                    <a:pt x="36483" y="41795"/>
                    <a:pt x="63219" y="42451"/>
                  </a:cubicBezTo>
                  <a:lnTo>
                    <a:pt x="63219" y="30575"/>
                  </a:lnTo>
                  <a:cubicBezTo>
                    <a:pt x="40860" y="29919"/>
                    <a:pt x="21345" y="17864"/>
                    <a:pt x="10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1081676" y="343643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10285" y="0"/>
                  </a:moveTo>
                  <a:lnTo>
                    <a:pt x="0" y="5948"/>
                  </a:lnTo>
                  <a:cubicBezTo>
                    <a:pt x="10404" y="22678"/>
                    <a:pt x="28705" y="33997"/>
                    <a:pt x="49672" y="34633"/>
                  </a:cubicBezTo>
                  <a:lnTo>
                    <a:pt x="49672" y="22738"/>
                  </a:lnTo>
                  <a:cubicBezTo>
                    <a:pt x="33102" y="22121"/>
                    <a:pt x="18620" y="13189"/>
                    <a:pt x="10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64" name="Google Shape;2164;p25"/>
            <p:cNvSpPr/>
            <p:nvPr/>
          </p:nvSpPr>
          <p:spPr>
            <a:xfrm rot="7200065">
              <a:off x="1478368" y="3213553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65" name="Google Shape;2165;p25"/>
          <p:cNvSpPr/>
          <p:nvPr/>
        </p:nvSpPr>
        <p:spPr>
          <a:xfrm flipH="1">
            <a:off x="10145193" y="1749767"/>
            <a:ext cx="1437200" cy="7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6" name="Google Shape;2166;p25"/>
          <p:cNvSpPr/>
          <p:nvPr/>
        </p:nvSpPr>
        <p:spPr>
          <a:xfrm flipH="1">
            <a:off x="10145193" y="2551468"/>
            <a:ext cx="1437200" cy="7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cs typeface="+mn-ea"/>
                <a:sym typeface="+mn-lt"/>
              </a:rPr>
              <a:t>Neptune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7" name="Google Shape;2167;p25"/>
          <p:cNvSpPr/>
          <p:nvPr/>
        </p:nvSpPr>
        <p:spPr>
          <a:xfrm flipH="1">
            <a:off x="10145193" y="3316567"/>
            <a:ext cx="1437200" cy="6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8" name="Google Shape;2168;p25"/>
          <p:cNvSpPr/>
          <p:nvPr/>
        </p:nvSpPr>
        <p:spPr>
          <a:xfrm flipH="1">
            <a:off x="10145193" y="4075133"/>
            <a:ext cx="1437200" cy="7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9" name="Google Shape;2169;p25"/>
          <p:cNvSpPr/>
          <p:nvPr/>
        </p:nvSpPr>
        <p:spPr>
          <a:xfrm flipH="1">
            <a:off x="10145199" y="4838633"/>
            <a:ext cx="1437200" cy="6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0" name="Google Shape;2170;p25"/>
          <p:cNvSpPr/>
          <p:nvPr/>
        </p:nvSpPr>
        <p:spPr>
          <a:xfrm flipH="1">
            <a:off x="10145200" y="5592100"/>
            <a:ext cx="1437200" cy="7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cs typeface="+mn-ea"/>
                <a:sym typeface="+mn-lt"/>
              </a:rPr>
              <a:t>Jupiter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26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76" name="Google Shape;2176;p26"/>
          <p:cNvGrpSpPr/>
          <p:nvPr/>
        </p:nvGrpSpPr>
        <p:grpSpPr>
          <a:xfrm>
            <a:off x="8541808" y="2767049"/>
            <a:ext cx="2075299" cy="343976"/>
            <a:chOff x="6406356" y="1804850"/>
            <a:chExt cx="1556474" cy="257982"/>
          </a:xfrm>
        </p:grpSpPr>
        <p:sp>
          <p:nvSpPr>
            <p:cNvPr id="2177" name="Google Shape;2177;p26"/>
            <p:cNvSpPr/>
            <p:nvPr/>
          </p:nvSpPr>
          <p:spPr>
            <a:xfrm>
              <a:off x="6555180" y="1871953"/>
              <a:ext cx="1407650" cy="122845"/>
            </a:xfrm>
            <a:custGeom>
              <a:avLst/>
              <a:gdLst/>
              <a:ahLst/>
              <a:cxnLst/>
              <a:rect l="l" t="t" r="r" b="b"/>
              <a:pathLst>
                <a:path w="102842" h="8975" extrusionOk="0">
                  <a:moveTo>
                    <a:pt x="4504" y="1"/>
                  </a:moveTo>
                  <a:cubicBezTo>
                    <a:pt x="2002" y="1"/>
                    <a:pt x="1" y="2002"/>
                    <a:pt x="1" y="4504"/>
                  </a:cubicBezTo>
                  <a:cubicBezTo>
                    <a:pt x="1" y="6973"/>
                    <a:pt x="2002" y="8974"/>
                    <a:pt x="4504" y="8974"/>
                  </a:cubicBezTo>
                  <a:lnTo>
                    <a:pt x="98371" y="8974"/>
                  </a:lnTo>
                  <a:cubicBezTo>
                    <a:pt x="100840" y="8974"/>
                    <a:pt x="102841" y="6973"/>
                    <a:pt x="102841" y="4504"/>
                  </a:cubicBezTo>
                  <a:cubicBezTo>
                    <a:pt x="102841" y="2036"/>
                    <a:pt x="100840" y="1"/>
                    <a:pt x="9837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6576189" y="1871953"/>
              <a:ext cx="1056524" cy="122845"/>
            </a:xfrm>
            <a:custGeom>
              <a:avLst/>
              <a:gdLst/>
              <a:ahLst/>
              <a:cxnLst/>
              <a:rect l="l" t="t" r="r" b="b"/>
              <a:pathLst>
                <a:path w="77189" h="8975" extrusionOk="0">
                  <a:moveTo>
                    <a:pt x="4504" y="1"/>
                  </a:moveTo>
                  <a:cubicBezTo>
                    <a:pt x="2002" y="1"/>
                    <a:pt x="0" y="2002"/>
                    <a:pt x="0" y="4504"/>
                  </a:cubicBezTo>
                  <a:cubicBezTo>
                    <a:pt x="0" y="6973"/>
                    <a:pt x="2002" y="8974"/>
                    <a:pt x="4504" y="8974"/>
                  </a:cubicBezTo>
                  <a:lnTo>
                    <a:pt x="72719" y="8974"/>
                  </a:lnTo>
                  <a:cubicBezTo>
                    <a:pt x="75187" y="8974"/>
                    <a:pt x="77189" y="6973"/>
                    <a:pt x="77189" y="4504"/>
                  </a:cubicBezTo>
                  <a:cubicBezTo>
                    <a:pt x="77189" y="2036"/>
                    <a:pt x="75187" y="1"/>
                    <a:pt x="72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6406356" y="1804850"/>
              <a:ext cx="297703" cy="257982"/>
            </a:xfrm>
            <a:custGeom>
              <a:avLst/>
              <a:gdLst/>
              <a:ahLst/>
              <a:cxnLst/>
              <a:rect l="l" t="t" r="r" b="b"/>
              <a:pathLst>
                <a:path w="21750" h="18848" extrusionOk="0">
                  <a:moveTo>
                    <a:pt x="5438" y="0"/>
                  </a:moveTo>
                  <a:lnTo>
                    <a:pt x="1" y="9407"/>
                  </a:lnTo>
                  <a:lnTo>
                    <a:pt x="5438" y="18847"/>
                  </a:lnTo>
                  <a:lnTo>
                    <a:pt x="16312" y="18847"/>
                  </a:lnTo>
                  <a:lnTo>
                    <a:pt x="21749" y="9407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0" name="Google Shape;2180;p26"/>
          <p:cNvGrpSpPr/>
          <p:nvPr/>
        </p:nvGrpSpPr>
        <p:grpSpPr>
          <a:xfrm>
            <a:off x="1575701" y="2767049"/>
            <a:ext cx="2128719" cy="343976"/>
            <a:chOff x="1181775" y="1804850"/>
            <a:chExt cx="1596539" cy="257982"/>
          </a:xfrm>
        </p:grpSpPr>
        <p:sp>
          <p:nvSpPr>
            <p:cNvPr id="2181" name="Google Shape;2181;p26"/>
            <p:cNvSpPr/>
            <p:nvPr/>
          </p:nvSpPr>
          <p:spPr>
            <a:xfrm>
              <a:off x="1181775" y="1871953"/>
              <a:ext cx="1407636" cy="122845"/>
            </a:xfrm>
            <a:custGeom>
              <a:avLst/>
              <a:gdLst/>
              <a:ahLst/>
              <a:cxnLst/>
              <a:rect l="l" t="t" r="r" b="b"/>
              <a:pathLst>
                <a:path w="102841" h="8975" extrusionOk="0">
                  <a:moveTo>
                    <a:pt x="4471" y="1"/>
                  </a:moveTo>
                  <a:cubicBezTo>
                    <a:pt x="2002" y="1"/>
                    <a:pt x="1" y="2002"/>
                    <a:pt x="1" y="4504"/>
                  </a:cubicBezTo>
                  <a:cubicBezTo>
                    <a:pt x="1" y="6973"/>
                    <a:pt x="2002" y="8974"/>
                    <a:pt x="4471" y="8974"/>
                  </a:cubicBezTo>
                  <a:lnTo>
                    <a:pt x="98338" y="8974"/>
                  </a:lnTo>
                  <a:cubicBezTo>
                    <a:pt x="100840" y="8974"/>
                    <a:pt x="102841" y="6973"/>
                    <a:pt x="102841" y="4504"/>
                  </a:cubicBezTo>
                  <a:cubicBezTo>
                    <a:pt x="102841" y="2036"/>
                    <a:pt x="100840" y="1"/>
                    <a:pt x="9833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2006274" y="1871953"/>
              <a:ext cx="583060" cy="122845"/>
            </a:xfrm>
            <a:custGeom>
              <a:avLst/>
              <a:gdLst/>
              <a:ahLst/>
              <a:cxnLst/>
              <a:rect l="l" t="t" r="r" b="b"/>
              <a:pathLst>
                <a:path w="42598" h="8975" extrusionOk="0">
                  <a:moveTo>
                    <a:pt x="4504" y="1"/>
                  </a:moveTo>
                  <a:cubicBezTo>
                    <a:pt x="2002" y="1"/>
                    <a:pt x="1" y="2002"/>
                    <a:pt x="1" y="4504"/>
                  </a:cubicBezTo>
                  <a:cubicBezTo>
                    <a:pt x="1" y="6973"/>
                    <a:pt x="2002" y="8974"/>
                    <a:pt x="4504" y="8974"/>
                  </a:cubicBezTo>
                  <a:lnTo>
                    <a:pt x="38095" y="8974"/>
                  </a:lnTo>
                  <a:cubicBezTo>
                    <a:pt x="40597" y="8974"/>
                    <a:pt x="42598" y="6973"/>
                    <a:pt x="42598" y="4504"/>
                  </a:cubicBezTo>
                  <a:cubicBezTo>
                    <a:pt x="42598" y="2036"/>
                    <a:pt x="40597" y="1"/>
                    <a:pt x="38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2480159" y="1804850"/>
              <a:ext cx="298155" cy="257982"/>
            </a:xfrm>
            <a:custGeom>
              <a:avLst/>
              <a:gdLst/>
              <a:ahLst/>
              <a:cxnLst/>
              <a:rect l="l" t="t" r="r" b="b"/>
              <a:pathLst>
                <a:path w="21783" h="18848" extrusionOk="0">
                  <a:moveTo>
                    <a:pt x="5438" y="0"/>
                  </a:moveTo>
                  <a:lnTo>
                    <a:pt x="1" y="9407"/>
                  </a:lnTo>
                  <a:lnTo>
                    <a:pt x="5438" y="18847"/>
                  </a:lnTo>
                  <a:lnTo>
                    <a:pt x="16346" y="18847"/>
                  </a:lnTo>
                  <a:lnTo>
                    <a:pt x="21783" y="9407"/>
                  </a:lnTo>
                  <a:lnTo>
                    <a:pt x="163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4" name="Google Shape;2184;p26"/>
          <p:cNvGrpSpPr/>
          <p:nvPr/>
        </p:nvGrpSpPr>
        <p:grpSpPr>
          <a:xfrm>
            <a:off x="1575701" y="3731245"/>
            <a:ext cx="2128719" cy="343976"/>
            <a:chOff x="1181775" y="2495185"/>
            <a:chExt cx="1596539" cy="257982"/>
          </a:xfrm>
        </p:grpSpPr>
        <p:sp>
          <p:nvSpPr>
            <p:cNvPr id="2185" name="Google Shape;2185;p26"/>
            <p:cNvSpPr/>
            <p:nvPr/>
          </p:nvSpPr>
          <p:spPr>
            <a:xfrm>
              <a:off x="1181775" y="2562753"/>
              <a:ext cx="1407636" cy="122832"/>
            </a:xfrm>
            <a:custGeom>
              <a:avLst/>
              <a:gdLst/>
              <a:ahLst/>
              <a:cxnLst/>
              <a:rect l="l" t="t" r="r" b="b"/>
              <a:pathLst>
                <a:path w="102841" h="8974" extrusionOk="0">
                  <a:moveTo>
                    <a:pt x="4471" y="0"/>
                  </a:moveTo>
                  <a:cubicBezTo>
                    <a:pt x="2002" y="0"/>
                    <a:pt x="1" y="2002"/>
                    <a:pt x="1" y="4470"/>
                  </a:cubicBezTo>
                  <a:cubicBezTo>
                    <a:pt x="1" y="6972"/>
                    <a:pt x="2002" y="8973"/>
                    <a:pt x="4471" y="8973"/>
                  </a:cubicBezTo>
                  <a:lnTo>
                    <a:pt x="98338" y="8973"/>
                  </a:lnTo>
                  <a:cubicBezTo>
                    <a:pt x="100840" y="8973"/>
                    <a:pt x="102841" y="6972"/>
                    <a:pt x="102841" y="4470"/>
                  </a:cubicBezTo>
                  <a:cubicBezTo>
                    <a:pt x="102841" y="2002"/>
                    <a:pt x="100840" y="0"/>
                    <a:pt x="983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549291" y="2562753"/>
              <a:ext cx="1040086" cy="122832"/>
            </a:xfrm>
            <a:custGeom>
              <a:avLst/>
              <a:gdLst/>
              <a:ahLst/>
              <a:cxnLst/>
              <a:rect l="l" t="t" r="r" b="b"/>
              <a:pathLst>
                <a:path w="75988" h="8974" extrusionOk="0">
                  <a:moveTo>
                    <a:pt x="4504" y="0"/>
                  </a:moveTo>
                  <a:cubicBezTo>
                    <a:pt x="2002" y="0"/>
                    <a:pt x="0" y="2002"/>
                    <a:pt x="0" y="4470"/>
                  </a:cubicBezTo>
                  <a:cubicBezTo>
                    <a:pt x="0" y="6972"/>
                    <a:pt x="2002" y="8973"/>
                    <a:pt x="4504" y="8973"/>
                  </a:cubicBezTo>
                  <a:lnTo>
                    <a:pt x="71485" y="8973"/>
                  </a:lnTo>
                  <a:cubicBezTo>
                    <a:pt x="73987" y="8973"/>
                    <a:pt x="75988" y="6972"/>
                    <a:pt x="75988" y="4470"/>
                  </a:cubicBezTo>
                  <a:cubicBezTo>
                    <a:pt x="75988" y="2002"/>
                    <a:pt x="73987" y="0"/>
                    <a:pt x="7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2480159" y="2495185"/>
              <a:ext cx="298155" cy="257982"/>
            </a:xfrm>
            <a:custGeom>
              <a:avLst/>
              <a:gdLst/>
              <a:ahLst/>
              <a:cxnLst/>
              <a:rect l="l" t="t" r="r" b="b"/>
              <a:pathLst>
                <a:path w="21783" h="18848" extrusionOk="0">
                  <a:moveTo>
                    <a:pt x="5438" y="0"/>
                  </a:moveTo>
                  <a:lnTo>
                    <a:pt x="1" y="9440"/>
                  </a:lnTo>
                  <a:lnTo>
                    <a:pt x="5438" y="18847"/>
                  </a:lnTo>
                  <a:lnTo>
                    <a:pt x="16346" y="18847"/>
                  </a:lnTo>
                  <a:lnTo>
                    <a:pt x="21783" y="9440"/>
                  </a:lnTo>
                  <a:lnTo>
                    <a:pt x="163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8" name="Google Shape;2188;p26"/>
          <p:cNvGrpSpPr/>
          <p:nvPr/>
        </p:nvGrpSpPr>
        <p:grpSpPr>
          <a:xfrm>
            <a:off x="8541808" y="3731245"/>
            <a:ext cx="2075299" cy="343976"/>
            <a:chOff x="6406356" y="2495185"/>
            <a:chExt cx="1556474" cy="257982"/>
          </a:xfrm>
        </p:grpSpPr>
        <p:sp>
          <p:nvSpPr>
            <p:cNvPr id="2189" name="Google Shape;2189;p26"/>
            <p:cNvSpPr/>
            <p:nvPr/>
          </p:nvSpPr>
          <p:spPr>
            <a:xfrm>
              <a:off x="6555180" y="2562753"/>
              <a:ext cx="1407650" cy="122832"/>
            </a:xfrm>
            <a:custGeom>
              <a:avLst/>
              <a:gdLst/>
              <a:ahLst/>
              <a:cxnLst/>
              <a:rect l="l" t="t" r="r" b="b"/>
              <a:pathLst>
                <a:path w="102842" h="8974" extrusionOk="0">
                  <a:moveTo>
                    <a:pt x="4504" y="0"/>
                  </a:moveTo>
                  <a:cubicBezTo>
                    <a:pt x="2002" y="0"/>
                    <a:pt x="1" y="2002"/>
                    <a:pt x="1" y="4470"/>
                  </a:cubicBezTo>
                  <a:cubicBezTo>
                    <a:pt x="1" y="6972"/>
                    <a:pt x="2002" y="8973"/>
                    <a:pt x="4504" y="8973"/>
                  </a:cubicBezTo>
                  <a:lnTo>
                    <a:pt x="98371" y="8973"/>
                  </a:lnTo>
                  <a:cubicBezTo>
                    <a:pt x="100840" y="8973"/>
                    <a:pt x="102841" y="6972"/>
                    <a:pt x="102841" y="4470"/>
                  </a:cubicBezTo>
                  <a:cubicBezTo>
                    <a:pt x="102841" y="2002"/>
                    <a:pt x="100840" y="0"/>
                    <a:pt x="9837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6576189" y="2562753"/>
              <a:ext cx="644695" cy="122832"/>
            </a:xfrm>
            <a:custGeom>
              <a:avLst/>
              <a:gdLst/>
              <a:ahLst/>
              <a:cxnLst/>
              <a:rect l="l" t="t" r="r" b="b"/>
              <a:pathLst>
                <a:path w="47101" h="8974" extrusionOk="0">
                  <a:moveTo>
                    <a:pt x="4504" y="0"/>
                  </a:moveTo>
                  <a:cubicBezTo>
                    <a:pt x="2002" y="0"/>
                    <a:pt x="0" y="2002"/>
                    <a:pt x="0" y="4470"/>
                  </a:cubicBezTo>
                  <a:cubicBezTo>
                    <a:pt x="0" y="6972"/>
                    <a:pt x="2002" y="8973"/>
                    <a:pt x="4504" y="8973"/>
                  </a:cubicBezTo>
                  <a:lnTo>
                    <a:pt x="42631" y="8973"/>
                  </a:lnTo>
                  <a:cubicBezTo>
                    <a:pt x="45099" y="8973"/>
                    <a:pt x="47101" y="6972"/>
                    <a:pt x="47101" y="4470"/>
                  </a:cubicBezTo>
                  <a:cubicBezTo>
                    <a:pt x="47101" y="2002"/>
                    <a:pt x="45099" y="0"/>
                    <a:pt x="42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6406356" y="2495185"/>
              <a:ext cx="297703" cy="257982"/>
            </a:xfrm>
            <a:custGeom>
              <a:avLst/>
              <a:gdLst/>
              <a:ahLst/>
              <a:cxnLst/>
              <a:rect l="l" t="t" r="r" b="b"/>
              <a:pathLst>
                <a:path w="21750" h="18848" extrusionOk="0">
                  <a:moveTo>
                    <a:pt x="5438" y="0"/>
                  </a:moveTo>
                  <a:lnTo>
                    <a:pt x="1" y="9440"/>
                  </a:lnTo>
                  <a:lnTo>
                    <a:pt x="5438" y="18847"/>
                  </a:lnTo>
                  <a:lnTo>
                    <a:pt x="16312" y="18847"/>
                  </a:lnTo>
                  <a:lnTo>
                    <a:pt x="21749" y="9440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92" name="Google Shape;2192;p26"/>
          <p:cNvGrpSpPr/>
          <p:nvPr/>
        </p:nvGrpSpPr>
        <p:grpSpPr>
          <a:xfrm>
            <a:off x="8545516" y="4732255"/>
            <a:ext cx="2075299" cy="343957"/>
            <a:chOff x="6409137" y="3201154"/>
            <a:chExt cx="1556474" cy="257968"/>
          </a:xfrm>
        </p:grpSpPr>
        <p:sp>
          <p:nvSpPr>
            <p:cNvPr id="2193" name="Google Shape;2193;p26"/>
            <p:cNvSpPr/>
            <p:nvPr/>
          </p:nvSpPr>
          <p:spPr>
            <a:xfrm>
              <a:off x="6557961" y="3268709"/>
              <a:ext cx="1407650" cy="122832"/>
            </a:xfrm>
            <a:custGeom>
              <a:avLst/>
              <a:gdLst/>
              <a:ahLst/>
              <a:cxnLst/>
              <a:rect l="l" t="t" r="r" b="b"/>
              <a:pathLst>
                <a:path w="102842" h="8974" extrusionOk="0">
                  <a:moveTo>
                    <a:pt x="4504" y="1"/>
                  </a:moveTo>
                  <a:cubicBezTo>
                    <a:pt x="2002" y="1"/>
                    <a:pt x="1" y="2002"/>
                    <a:pt x="1" y="4504"/>
                  </a:cubicBezTo>
                  <a:cubicBezTo>
                    <a:pt x="1" y="6973"/>
                    <a:pt x="2002" y="8974"/>
                    <a:pt x="4504" y="8974"/>
                  </a:cubicBezTo>
                  <a:lnTo>
                    <a:pt x="98371" y="8974"/>
                  </a:lnTo>
                  <a:cubicBezTo>
                    <a:pt x="100840" y="8974"/>
                    <a:pt x="102841" y="6973"/>
                    <a:pt x="102841" y="4504"/>
                  </a:cubicBezTo>
                  <a:cubicBezTo>
                    <a:pt x="102841" y="2002"/>
                    <a:pt x="100840" y="1"/>
                    <a:pt x="9837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6578970" y="3268709"/>
              <a:ext cx="1187569" cy="122832"/>
            </a:xfrm>
            <a:custGeom>
              <a:avLst/>
              <a:gdLst/>
              <a:ahLst/>
              <a:cxnLst/>
              <a:rect l="l" t="t" r="r" b="b"/>
              <a:pathLst>
                <a:path w="86763" h="8974" extrusionOk="0">
                  <a:moveTo>
                    <a:pt x="4504" y="1"/>
                  </a:moveTo>
                  <a:cubicBezTo>
                    <a:pt x="2002" y="1"/>
                    <a:pt x="0" y="2002"/>
                    <a:pt x="0" y="4504"/>
                  </a:cubicBezTo>
                  <a:cubicBezTo>
                    <a:pt x="0" y="6973"/>
                    <a:pt x="2002" y="8974"/>
                    <a:pt x="4504" y="8974"/>
                  </a:cubicBezTo>
                  <a:lnTo>
                    <a:pt x="82293" y="8974"/>
                  </a:lnTo>
                  <a:cubicBezTo>
                    <a:pt x="84761" y="8974"/>
                    <a:pt x="86762" y="6973"/>
                    <a:pt x="86762" y="4504"/>
                  </a:cubicBezTo>
                  <a:cubicBezTo>
                    <a:pt x="86762" y="2002"/>
                    <a:pt x="84761" y="1"/>
                    <a:pt x="82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6409137" y="3201154"/>
              <a:ext cx="297703" cy="257968"/>
            </a:xfrm>
            <a:custGeom>
              <a:avLst/>
              <a:gdLst/>
              <a:ahLst/>
              <a:cxnLst/>
              <a:rect l="l" t="t" r="r" b="b"/>
              <a:pathLst>
                <a:path w="21750" h="18847" extrusionOk="0">
                  <a:moveTo>
                    <a:pt x="5438" y="0"/>
                  </a:moveTo>
                  <a:lnTo>
                    <a:pt x="1" y="9440"/>
                  </a:lnTo>
                  <a:lnTo>
                    <a:pt x="5438" y="18847"/>
                  </a:lnTo>
                  <a:lnTo>
                    <a:pt x="16312" y="18847"/>
                  </a:lnTo>
                  <a:lnTo>
                    <a:pt x="21749" y="9440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96" name="Google Shape;2196;p26"/>
          <p:cNvGrpSpPr/>
          <p:nvPr/>
        </p:nvGrpSpPr>
        <p:grpSpPr>
          <a:xfrm>
            <a:off x="1579409" y="4732255"/>
            <a:ext cx="2128719" cy="343957"/>
            <a:chOff x="1184556" y="3201154"/>
            <a:chExt cx="1596539" cy="257968"/>
          </a:xfrm>
        </p:grpSpPr>
        <p:sp>
          <p:nvSpPr>
            <p:cNvPr id="2197" name="Google Shape;2197;p26"/>
            <p:cNvSpPr/>
            <p:nvPr/>
          </p:nvSpPr>
          <p:spPr>
            <a:xfrm>
              <a:off x="1184556" y="3268709"/>
              <a:ext cx="1407636" cy="122832"/>
            </a:xfrm>
            <a:custGeom>
              <a:avLst/>
              <a:gdLst/>
              <a:ahLst/>
              <a:cxnLst/>
              <a:rect l="l" t="t" r="r" b="b"/>
              <a:pathLst>
                <a:path w="102841" h="8974" extrusionOk="0">
                  <a:moveTo>
                    <a:pt x="4471" y="1"/>
                  </a:moveTo>
                  <a:cubicBezTo>
                    <a:pt x="2002" y="1"/>
                    <a:pt x="1" y="2002"/>
                    <a:pt x="1" y="4504"/>
                  </a:cubicBezTo>
                  <a:cubicBezTo>
                    <a:pt x="1" y="6973"/>
                    <a:pt x="2002" y="8974"/>
                    <a:pt x="4471" y="8974"/>
                  </a:cubicBezTo>
                  <a:lnTo>
                    <a:pt x="98338" y="8974"/>
                  </a:lnTo>
                  <a:cubicBezTo>
                    <a:pt x="100840" y="8974"/>
                    <a:pt x="102841" y="6973"/>
                    <a:pt x="102841" y="4504"/>
                  </a:cubicBezTo>
                  <a:cubicBezTo>
                    <a:pt x="102841" y="2002"/>
                    <a:pt x="100840" y="1"/>
                    <a:pt x="9833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1684924" y="3268709"/>
              <a:ext cx="907221" cy="122832"/>
            </a:xfrm>
            <a:custGeom>
              <a:avLst/>
              <a:gdLst/>
              <a:ahLst/>
              <a:cxnLst/>
              <a:rect l="l" t="t" r="r" b="b"/>
              <a:pathLst>
                <a:path w="66281" h="8974" extrusionOk="0">
                  <a:moveTo>
                    <a:pt x="4470" y="1"/>
                  </a:moveTo>
                  <a:cubicBezTo>
                    <a:pt x="2002" y="1"/>
                    <a:pt x="0" y="2002"/>
                    <a:pt x="0" y="4504"/>
                  </a:cubicBezTo>
                  <a:cubicBezTo>
                    <a:pt x="0" y="6973"/>
                    <a:pt x="2002" y="8974"/>
                    <a:pt x="4470" y="8974"/>
                  </a:cubicBezTo>
                  <a:lnTo>
                    <a:pt x="61778" y="8974"/>
                  </a:lnTo>
                  <a:cubicBezTo>
                    <a:pt x="64280" y="8974"/>
                    <a:pt x="66281" y="6973"/>
                    <a:pt x="66281" y="4504"/>
                  </a:cubicBezTo>
                  <a:cubicBezTo>
                    <a:pt x="66281" y="2002"/>
                    <a:pt x="64280" y="1"/>
                    <a:pt x="6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2482940" y="3201154"/>
              <a:ext cx="298155" cy="257968"/>
            </a:xfrm>
            <a:custGeom>
              <a:avLst/>
              <a:gdLst/>
              <a:ahLst/>
              <a:cxnLst/>
              <a:rect l="l" t="t" r="r" b="b"/>
              <a:pathLst>
                <a:path w="21783" h="18847" extrusionOk="0">
                  <a:moveTo>
                    <a:pt x="5438" y="0"/>
                  </a:moveTo>
                  <a:lnTo>
                    <a:pt x="1" y="9440"/>
                  </a:lnTo>
                  <a:lnTo>
                    <a:pt x="5438" y="18847"/>
                  </a:lnTo>
                  <a:lnTo>
                    <a:pt x="16346" y="18847"/>
                  </a:lnTo>
                  <a:lnTo>
                    <a:pt x="21783" y="9440"/>
                  </a:lnTo>
                  <a:lnTo>
                    <a:pt x="16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00" name="Google Shape;2200;p26"/>
          <p:cNvGrpSpPr/>
          <p:nvPr/>
        </p:nvGrpSpPr>
        <p:grpSpPr>
          <a:xfrm>
            <a:off x="8541808" y="5722528"/>
            <a:ext cx="2075299" cy="343957"/>
            <a:chOff x="6406356" y="3897109"/>
            <a:chExt cx="1556474" cy="257968"/>
          </a:xfrm>
        </p:grpSpPr>
        <p:sp>
          <p:nvSpPr>
            <p:cNvPr id="2201" name="Google Shape;2201;p26"/>
            <p:cNvSpPr/>
            <p:nvPr/>
          </p:nvSpPr>
          <p:spPr>
            <a:xfrm>
              <a:off x="6555180" y="3964212"/>
              <a:ext cx="1407650" cy="122832"/>
            </a:xfrm>
            <a:custGeom>
              <a:avLst/>
              <a:gdLst/>
              <a:ahLst/>
              <a:cxnLst/>
              <a:rect l="l" t="t" r="r" b="b"/>
              <a:pathLst>
                <a:path w="102842" h="8974" extrusionOk="0">
                  <a:moveTo>
                    <a:pt x="4504" y="1"/>
                  </a:moveTo>
                  <a:cubicBezTo>
                    <a:pt x="2002" y="1"/>
                    <a:pt x="1" y="2035"/>
                    <a:pt x="1" y="4504"/>
                  </a:cubicBezTo>
                  <a:cubicBezTo>
                    <a:pt x="1" y="6972"/>
                    <a:pt x="2002" y="8974"/>
                    <a:pt x="4504" y="8974"/>
                  </a:cubicBezTo>
                  <a:lnTo>
                    <a:pt x="98371" y="8974"/>
                  </a:lnTo>
                  <a:cubicBezTo>
                    <a:pt x="100840" y="8974"/>
                    <a:pt x="102841" y="6972"/>
                    <a:pt x="102841" y="4504"/>
                  </a:cubicBezTo>
                  <a:cubicBezTo>
                    <a:pt x="102841" y="2035"/>
                    <a:pt x="100840" y="1"/>
                    <a:pt x="9837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6576189" y="3964212"/>
              <a:ext cx="862942" cy="122832"/>
            </a:xfrm>
            <a:custGeom>
              <a:avLst/>
              <a:gdLst/>
              <a:ahLst/>
              <a:cxnLst/>
              <a:rect l="l" t="t" r="r" b="b"/>
              <a:pathLst>
                <a:path w="63046" h="8974" extrusionOk="0">
                  <a:moveTo>
                    <a:pt x="4470" y="1"/>
                  </a:moveTo>
                  <a:cubicBezTo>
                    <a:pt x="2002" y="1"/>
                    <a:pt x="0" y="2035"/>
                    <a:pt x="0" y="4504"/>
                  </a:cubicBezTo>
                  <a:cubicBezTo>
                    <a:pt x="0" y="6972"/>
                    <a:pt x="2002" y="8974"/>
                    <a:pt x="4470" y="8974"/>
                  </a:cubicBezTo>
                  <a:lnTo>
                    <a:pt x="58542" y="8974"/>
                  </a:lnTo>
                  <a:cubicBezTo>
                    <a:pt x="61044" y="8974"/>
                    <a:pt x="63045" y="6972"/>
                    <a:pt x="63045" y="4504"/>
                  </a:cubicBezTo>
                  <a:cubicBezTo>
                    <a:pt x="63045" y="2035"/>
                    <a:pt x="61044" y="1"/>
                    <a:pt x="58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6406356" y="3897109"/>
              <a:ext cx="297703" cy="257968"/>
            </a:xfrm>
            <a:custGeom>
              <a:avLst/>
              <a:gdLst/>
              <a:ahLst/>
              <a:cxnLst/>
              <a:rect l="l" t="t" r="r" b="b"/>
              <a:pathLst>
                <a:path w="21750" h="18847" extrusionOk="0">
                  <a:moveTo>
                    <a:pt x="5438" y="0"/>
                  </a:moveTo>
                  <a:lnTo>
                    <a:pt x="1" y="9407"/>
                  </a:lnTo>
                  <a:lnTo>
                    <a:pt x="5438" y="18847"/>
                  </a:lnTo>
                  <a:lnTo>
                    <a:pt x="16312" y="18847"/>
                  </a:lnTo>
                  <a:lnTo>
                    <a:pt x="21749" y="9407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04" name="Google Shape;2204;p26"/>
          <p:cNvGrpSpPr/>
          <p:nvPr/>
        </p:nvGrpSpPr>
        <p:grpSpPr>
          <a:xfrm>
            <a:off x="1575701" y="5722528"/>
            <a:ext cx="2128719" cy="343957"/>
            <a:chOff x="1181775" y="3897109"/>
            <a:chExt cx="1596539" cy="257968"/>
          </a:xfrm>
        </p:grpSpPr>
        <p:sp>
          <p:nvSpPr>
            <p:cNvPr id="2205" name="Google Shape;2205;p26"/>
            <p:cNvSpPr/>
            <p:nvPr/>
          </p:nvSpPr>
          <p:spPr>
            <a:xfrm>
              <a:off x="1181775" y="3964212"/>
              <a:ext cx="1407636" cy="122832"/>
            </a:xfrm>
            <a:custGeom>
              <a:avLst/>
              <a:gdLst/>
              <a:ahLst/>
              <a:cxnLst/>
              <a:rect l="l" t="t" r="r" b="b"/>
              <a:pathLst>
                <a:path w="102841" h="8974" extrusionOk="0">
                  <a:moveTo>
                    <a:pt x="4471" y="1"/>
                  </a:moveTo>
                  <a:cubicBezTo>
                    <a:pt x="2002" y="1"/>
                    <a:pt x="1" y="2035"/>
                    <a:pt x="1" y="4504"/>
                  </a:cubicBezTo>
                  <a:cubicBezTo>
                    <a:pt x="1" y="6972"/>
                    <a:pt x="2002" y="8974"/>
                    <a:pt x="4471" y="8974"/>
                  </a:cubicBezTo>
                  <a:lnTo>
                    <a:pt x="98338" y="8974"/>
                  </a:lnTo>
                  <a:cubicBezTo>
                    <a:pt x="100840" y="8974"/>
                    <a:pt x="102841" y="6972"/>
                    <a:pt x="102841" y="4504"/>
                  </a:cubicBezTo>
                  <a:cubicBezTo>
                    <a:pt x="102841" y="2035"/>
                    <a:pt x="100840" y="1"/>
                    <a:pt x="9833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808604" y="3964212"/>
              <a:ext cx="780749" cy="122832"/>
            </a:xfrm>
            <a:custGeom>
              <a:avLst/>
              <a:gdLst/>
              <a:ahLst/>
              <a:cxnLst/>
              <a:rect l="l" t="t" r="r" b="b"/>
              <a:pathLst>
                <a:path w="57041" h="8974" extrusionOk="0">
                  <a:moveTo>
                    <a:pt x="4503" y="1"/>
                  </a:moveTo>
                  <a:cubicBezTo>
                    <a:pt x="2035" y="1"/>
                    <a:pt x="0" y="2035"/>
                    <a:pt x="0" y="4504"/>
                  </a:cubicBezTo>
                  <a:cubicBezTo>
                    <a:pt x="0" y="6972"/>
                    <a:pt x="2035" y="8974"/>
                    <a:pt x="4503" y="8974"/>
                  </a:cubicBezTo>
                  <a:lnTo>
                    <a:pt x="52538" y="8974"/>
                  </a:lnTo>
                  <a:cubicBezTo>
                    <a:pt x="55040" y="8974"/>
                    <a:pt x="57041" y="6972"/>
                    <a:pt x="57041" y="4504"/>
                  </a:cubicBezTo>
                  <a:cubicBezTo>
                    <a:pt x="57041" y="2035"/>
                    <a:pt x="55040" y="1"/>
                    <a:pt x="5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2480159" y="3897109"/>
              <a:ext cx="298155" cy="257968"/>
            </a:xfrm>
            <a:custGeom>
              <a:avLst/>
              <a:gdLst/>
              <a:ahLst/>
              <a:cxnLst/>
              <a:rect l="l" t="t" r="r" b="b"/>
              <a:pathLst>
                <a:path w="21783" h="18847" extrusionOk="0">
                  <a:moveTo>
                    <a:pt x="5438" y="0"/>
                  </a:moveTo>
                  <a:lnTo>
                    <a:pt x="1" y="9407"/>
                  </a:lnTo>
                  <a:lnTo>
                    <a:pt x="5438" y="18847"/>
                  </a:lnTo>
                  <a:lnTo>
                    <a:pt x="16346" y="18847"/>
                  </a:lnTo>
                  <a:lnTo>
                    <a:pt x="21783" y="9407"/>
                  </a:lnTo>
                  <a:lnTo>
                    <a:pt x="16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08" name="Google Shape;2208;p26"/>
          <p:cNvSpPr txBox="1"/>
          <p:nvPr/>
        </p:nvSpPr>
        <p:spPr>
          <a:xfrm>
            <a:off x="609600" y="2533033"/>
            <a:ext cx="1044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16%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09" name="Google Shape;2209;p26"/>
          <p:cNvSpPr txBox="1"/>
          <p:nvPr/>
        </p:nvSpPr>
        <p:spPr>
          <a:xfrm>
            <a:off x="609600" y="3507385"/>
            <a:ext cx="1044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27%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0" name="Google Shape;2210;p26"/>
          <p:cNvSpPr txBox="1"/>
          <p:nvPr/>
        </p:nvSpPr>
        <p:spPr>
          <a:xfrm>
            <a:off x="613721" y="4506099"/>
            <a:ext cx="1044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19%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1" name="Google Shape;2211;p26"/>
          <p:cNvSpPr txBox="1"/>
          <p:nvPr/>
        </p:nvSpPr>
        <p:spPr>
          <a:xfrm>
            <a:off x="609600" y="5488505"/>
            <a:ext cx="1044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43%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2" name="Google Shape;2212;p26"/>
          <p:cNvSpPr txBox="1"/>
          <p:nvPr/>
        </p:nvSpPr>
        <p:spPr>
          <a:xfrm>
            <a:off x="10527267" y="2533033"/>
            <a:ext cx="1040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86%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3" name="Google Shape;2213;p26"/>
          <p:cNvSpPr txBox="1"/>
          <p:nvPr/>
        </p:nvSpPr>
        <p:spPr>
          <a:xfrm>
            <a:off x="10527267" y="3507385"/>
            <a:ext cx="1040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23%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4" name="Google Shape;2214;p26"/>
          <p:cNvSpPr txBox="1"/>
          <p:nvPr/>
        </p:nvSpPr>
        <p:spPr>
          <a:xfrm>
            <a:off x="10531372" y="4506099"/>
            <a:ext cx="1040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91%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5" name="Google Shape;2215;p26"/>
          <p:cNvSpPr txBox="1"/>
          <p:nvPr/>
        </p:nvSpPr>
        <p:spPr>
          <a:xfrm>
            <a:off x="10527267" y="5488505"/>
            <a:ext cx="1040000" cy="812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82867" tIns="121900" rIns="182867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34%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6" name="Google Shape;2216;p26"/>
          <p:cNvSpPr/>
          <p:nvPr/>
        </p:nvSpPr>
        <p:spPr>
          <a:xfrm>
            <a:off x="3846767" y="2545917"/>
            <a:ext cx="4496000" cy="8120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smallest one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7" name="Google Shape;2217;p26"/>
          <p:cNvSpPr/>
          <p:nvPr/>
        </p:nvSpPr>
        <p:spPr>
          <a:xfrm>
            <a:off x="3846767" y="3528423"/>
            <a:ext cx="4496000" cy="8120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Jupiter is a gas giant and actually also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8" name="Google Shape;2218;p26"/>
          <p:cNvSpPr/>
          <p:nvPr/>
        </p:nvSpPr>
        <p:spPr>
          <a:xfrm>
            <a:off x="3846767" y="4510928"/>
            <a:ext cx="4496000" cy="8120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/>
        </p:txBody>
      </p:sp>
      <p:sp>
        <p:nvSpPr>
          <p:cNvPr id="2219" name="Google Shape;2219;p26"/>
          <p:cNvSpPr/>
          <p:nvPr/>
        </p:nvSpPr>
        <p:spPr>
          <a:xfrm>
            <a:off x="3846767" y="5493435"/>
            <a:ext cx="4496000" cy="81200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 has a beautiful name and is the second planet from the Sun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220" name="Google Shape;2220;p26"/>
          <p:cNvGrpSpPr/>
          <p:nvPr/>
        </p:nvGrpSpPr>
        <p:grpSpPr>
          <a:xfrm>
            <a:off x="609600" y="1764935"/>
            <a:ext cx="10973000" cy="587200"/>
            <a:chOff x="457200" y="1323701"/>
            <a:chExt cx="8229750" cy="440400"/>
          </a:xfrm>
        </p:grpSpPr>
        <p:sp>
          <p:nvSpPr>
            <p:cNvPr id="2221" name="Google Shape;2221;p26"/>
            <p:cNvSpPr/>
            <p:nvPr/>
          </p:nvSpPr>
          <p:spPr>
            <a:xfrm>
              <a:off x="2721800" y="1543888"/>
              <a:ext cx="3700468" cy="27"/>
            </a:xfrm>
            <a:custGeom>
              <a:avLst/>
              <a:gdLst/>
              <a:ahLst/>
              <a:cxnLst/>
              <a:rect l="l" t="t" r="r" b="b"/>
              <a:pathLst>
                <a:path w="42965" h="1" fill="none" extrusionOk="0">
                  <a:moveTo>
                    <a:pt x="0" y="0"/>
                  </a:moveTo>
                  <a:lnTo>
                    <a:pt x="42964" y="0"/>
                  </a:lnTo>
                </a:path>
              </a:pathLst>
            </a:custGeom>
            <a:noFill/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22" name="Google Shape;2222;p26"/>
            <p:cNvSpPr txBox="1"/>
            <p:nvPr/>
          </p:nvSpPr>
          <p:spPr>
            <a:xfrm>
              <a:off x="457200" y="1323701"/>
              <a:ext cx="2323800" cy="440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67" tIns="121900" rIns="182867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b="1" kern="0">
                  <a:solidFill>
                    <a:srgbClr val="000000"/>
                  </a:solidFill>
                  <a:cs typeface="+mn-ea"/>
                  <a:sym typeface="+mn-lt"/>
                </a:rPr>
                <a:t>High Income</a:t>
              </a:r>
              <a:endParaRPr sz="1865" b="1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23" name="Google Shape;2223;p26"/>
            <p:cNvSpPr txBox="1"/>
            <p:nvPr/>
          </p:nvSpPr>
          <p:spPr>
            <a:xfrm>
              <a:off x="6406350" y="1323701"/>
              <a:ext cx="2280600" cy="440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67" tIns="121900" rIns="182867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b="1" kern="0">
                  <a:solidFill>
                    <a:srgbClr val="000000"/>
                  </a:solidFill>
                  <a:cs typeface="+mn-ea"/>
                  <a:sym typeface="+mn-lt"/>
                </a:rPr>
                <a:t>Low Income</a:t>
              </a:r>
              <a:endParaRPr sz="1865" b="1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27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29" name="Google Shape;2229;p27"/>
          <p:cNvGrpSpPr/>
          <p:nvPr/>
        </p:nvGrpSpPr>
        <p:grpSpPr>
          <a:xfrm>
            <a:off x="4034612" y="1761822"/>
            <a:ext cx="4121593" cy="4554113"/>
            <a:chOff x="3449254" y="1788827"/>
            <a:chExt cx="2245365" cy="2480814"/>
          </a:xfrm>
        </p:grpSpPr>
        <p:sp>
          <p:nvSpPr>
            <p:cNvPr id="2230" name="Google Shape;2230;p27"/>
            <p:cNvSpPr/>
            <p:nvPr/>
          </p:nvSpPr>
          <p:spPr>
            <a:xfrm>
              <a:off x="4061963" y="3124300"/>
              <a:ext cx="1019925" cy="874400"/>
            </a:xfrm>
            <a:custGeom>
              <a:avLst/>
              <a:gdLst/>
              <a:ahLst/>
              <a:cxnLst/>
              <a:rect l="l" t="t" r="r" b="b"/>
              <a:pathLst>
                <a:path w="40797" h="34976" extrusionOk="0">
                  <a:moveTo>
                    <a:pt x="20415" y="0"/>
                  </a:moveTo>
                  <a:cubicBezTo>
                    <a:pt x="19715" y="0"/>
                    <a:pt x="19014" y="350"/>
                    <a:pt x="18614" y="1051"/>
                  </a:cubicBezTo>
                  <a:lnTo>
                    <a:pt x="801" y="31840"/>
                  </a:lnTo>
                  <a:cubicBezTo>
                    <a:pt x="1" y="33241"/>
                    <a:pt x="1002" y="34975"/>
                    <a:pt x="2603" y="34975"/>
                  </a:cubicBezTo>
                  <a:lnTo>
                    <a:pt x="38195" y="34975"/>
                  </a:lnTo>
                  <a:cubicBezTo>
                    <a:pt x="39796" y="34975"/>
                    <a:pt x="40797" y="33241"/>
                    <a:pt x="39996" y="31840"/>
                  </a:cubicBezTo>
                  <a:lnTo>
                    <a:pt x="22217" y="1051"/>
                  </a:lnTo>
                  <a:cubicBezTo>
                    <a:pt x="21816" y="350"/>
                    <a:pt x="21116" y="0"/>
                    <a:pt x="20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4061963" y="2059775"/>
              <a:ext cx="1019925" cy="873775"/>
            </a:xfrm>
            <a:custGeom>
              <a:avLst/>
              <a:gdLst/>
              <a:ahLst/>
              <a:cxnLst/>
              <a:rect l="l" t="t" r="r" b="b"/>
              <a:pathLst>
                <a:path w="40797" h="34951" extrusionOk="0">
                  <a:moveTo>
                    <a:pt x="2603" y="1"/>
                  </a:moveTo>
                  <a:cubicBezTo>
                    <a:pt x="1002" y="1"/>
                    <a:pt x="1" y="1735"/>
                    <a:pt x="801" y="3103"/>
                  </a:cubicBezTo>
                  <a:lnTo>
                    <a:pt x="18614" y="33925"/>
                  </a:lnTo>
                  <a:cubicBezTo>
                    <a:pt x="19014" y="34609"/>
                    <a:pt x="19715" y="34951"/>
                    <a:pt x="20411" y="34951"/>
                  </a:cubicBezTo>
                  <a:cubicBezTo>
                    <a:pt x="21108" y="34951"/>
                    <a:pt x="21800" y="34609"/>
                    <a:pt x="22183" y="33925"/>
                  </a:cubicBezTo>
                  <a:lnTo>
                    <a:pt x="39996" y="3103"/>
                  </a:lnTo>
                  <a:cubicBezTo>
                    <a:pt x="40797" y="1735"/>
                    <a:pt x="39796" y="1"/>
                    <a:pt x="38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3489888" y="3047150"/>
              <a:ext cx="1019925" cy="876075"/>
            </a:xfrm>
            <a:custGeom>
              <a:avLst/>
              <a:gdLst/>
              <a:ahLst/>
              <a:cxnLst/>
              <a:rect l="l" t="t" r="r" b="b"/>
              <a:pathLst>
                <a:path w="40797" h="35043" extrusionOk="0">
                  <a:moveTo>
                    <a:pt x="2603" y="1"/>
                  </a:moveTo>
                  <a:cubicBezTo>
                    <a:pt x="1002" y="1"/>
                    <a:pt x="1" y="1735"/>
                    <a:pt x="801" y="3103"/>
                  </a:cubicBezTo>
                  <a:lnTo>
                    <a:pt x="18481" y="33992"/>
                  </a:lnTo>
                  <a:cubicBezTo>
                    <a:pt x="18881" y="34692"/>
                    <a:pt x="19581" y="35042"/>
                    <a:pt x="20282" y="35042"/>
                  </a:cubicBezTo>
                  <a:cubicBezTo>
                    <a:pt x="20982" y="35042"/>
                    <a:pt x="21683" y="34692"/>
                    <a:pt x="22083" y="33992"/>
                  </a:cubicBezTo>
                  <a:lnTo>
                    <a:pt x="39963" y="3236"/>
                  </a:lnTo>
                  <a:cubicBezTo>
                    <a:pt x="40797" y="1869"/>
                    <a:pt x="39796" y="134"/>
                    <a:pt x="38195" y="134"/>
                  </a:cubicBezTo>
                  <a:lnTo>
                    <a:pt x="2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4634888" y="2135150"/>
              <a:ext cx="1018900" cy="875350"/>
            </a:xfrm>
            <a:custGeom>
              <a:avLst/>
              <a:gdLst/>
              <a:ahLst/>
              <a:cxnLst/>
              <a:rect l="l" t="t" r="r" b="b"/>
              <a:pathLst>
                <a:path w="40756" h="35014" extrusionOk="0">
                  <a:moveTo>
                    <a:pt x="20481" y="0"/>
                  </a:moveTo>
                  <a:cubicBezTo>
                    <a:pt x="19789" y="0"/>
                    <a:pt x="19095" y="342"/>
                    <a:pt x="18680" y="1022"/>
                  </a:cubicBezTo>
                  <a:lnTo>
                    <a:pt x="801" y="31777"/>
                  </a:lnTo>
                  <a:cubicBezTo>
                    <a:pt x="0" y="33178"/>
                    <a:pt x="1001" y="34913"/>
                    <a:pt x="2569" y="34913"/>
                  </a:cubicBezTo>
                  <a:lnTo>
                    <a:pt x="38161" y="35013"/>
                  </a:lnTo>
                  <a:cubicBezTo>
                    <a:pt x="38176" y="35013"/>
                    <a:pt x="38191" y="35013"/>
                    <a:pt x="38206" y="35013"/>
                  </a:cubicBezTo>
                  <a:cubicBezTo>
                    <a:pt x="39781" y="35013"/>
                    <a:pt x="40755" y="33298"/>
                    <a:pt x="39995" y="31911"/>
                  </a:cubicBezTo>
                  <a:lnTo>
                    <a:pt x="22283" y="1055"/>
                  </a:lnTo>
                  <a:cubicBezTo>
                    <a:pt x="21880" y="351"/>
                    <a:pt x="21182" y="0"/>
                    <a:pt x="20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4634888" y="3047150"/>
              <a:ext cx="1019075" cy="876075"/>
            </a:xfrm>
            <a:custGeom>
              <a:avLst/>
              <a:gdLst/>
              <a:ahLst/>
              <a:cxnLst/>
              <a:rect l="l" t="t" r="r" b="b"/>
              <a:pathLst>
                <a:path w="40763" h="35043" extrusionOk="0">
                  <a:moveTo>
                    <a:pt x="38161" y="1"/>
                  </a:moveTo>
                  <a:lnTo>
                    <a:pt x="2602" y="134"/>
                  </a:lnTo>
                  <a:cubicBezTo>
                    <a:pt x="1001" y="134"/>
                    <a:pt x="0" y="1869"/>
                    <a:pt x="801" y="3236"/>
                  </a:cubicBezTo>
                  <a:lnTo>
                    <a:pt x="18714" y="33992"/>
                  </a:lnTo>
                  <a:cubicBezTo>
                    <a:pt x="19114" y="34692"/>
                    <a:pt x="19814" y="35042"/>
                    <a:pt x="20511" y="35042"/>
                  </a:cubicBezTo>
                  <a:cubicBezTo>
                    <a:pt x="21207" y="35042"/>
                    <a:pt x="21899" y="34692"/>
                    <a:pt x="22283" y="33992"/>
                  </a:cubicBezTo>
                  <a:lnTo>
                    <a:pt x="39995" y="3103"/>
                  </a:lnTo>
                  <a:cubicBezTo>
                    <a:pt x="40763" y="1735"/>
                    <a:pt x="39762" y="1"/>
                    <a:pt x="38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3489888" y="2135050"/>
              <a:ext cx="1019925" cy="875425"/>
            </a:xfrm>
            <a:custGeom>
              <a:avLst/>
              <a:gdLst/>
              <a:ahLst/>
              <a:cxnLst/>
              <a:rect l="l" t="t" r="r" b="b"/>
              <a:pathLst>
                <a:path w="40797" h="35017" extrusionOk="0">
                  <a:moveTo>
                    <a:pt x="20282" y="0"/>
                  </a:moveTo>
                  <a:cubicBezTo>
                    <a:pt x="19581" y="0"/>
                    <a:pt x="18881" y="342"/>
                    <a:pt x="18481" y="1026"/>
                  </a:cubicBezTo>
                  <a:lnTo>
                    <a:pt x="801" y="31915"/>
                  </a:lnTo>
                  <a:cubicBezTo>
                    <a:pt x="1" y="33316"/>
                    <a:pt x="1002" y="35017"/>
                    <a:pt x="2603" y="35017"/>
                  </a:cubicBezTo>
                  <a:lnTo>
                    <a:pt x="38195" y="34917"/>
                  </a:lnTo>
                  <a:cubicBezTo>
                    <a:pt x="39796" y="34917"/>
                    <a:pt x="40797" y="33182"/>
                    <a:pt x="39963" y="31781"/>
                  </a:cubicBezTo>
                  <a:lnTo>
                    <a:pt x="22083" y="1026"/>
                  </a:lnTo>
                  <a:cubicBezTo>
                    <a:pt x="21683" y="342"/>
                    <a:pt x="20982" y="0"/>
                    <a:pt x="20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3892688" y="2583500"/>
              <a:ext cx="265200" cy="265200"/>
            </a:xfrm>
            <a:custGeom>
              <a:avLst/>
              <a:gdLst/>
              <a:ahLst/>
              <a:cxnLst/>
              <a:rect l="l" t="t" r="r" b="b"/>
              <a:pathLst>
                <a:path w="10608" h="10608" extrusionOk="0">
                  <a:moveTo>
                    <a:pt x="5304" y="801"/>
                  </a:moveTo>
                  <a:cubicBezTo>
                    <a:pt x="7806" y="801"/>
                    <a:pt x="9807" y="2802"/>
                    <a:pt x="9807" y="5304"/>
                  </a:cubicBezTo>
                  <a:cubicBezTo>
                    <a:pt x="9807" y="7772"/>
                    <a:pt x="7806" y="9807"/>
                    <a:pt x="5304" y="9807"/>
                  </a:cubicBezTo>
                  <a:cubicBezTo>
                    <a:pt x="2836" y="9807"/>
                    <a:pt x="801" y="7772"/>
                    <a:pt x="801" y="5304"/>
                  </a:cubicBezTo>
                  <a:cubicBezTo>
                    <a:pt x="801" y="2802"/>
                    <a:pt x="2836" y="801"/>
                    <a:pt x="5304" y="801"/>
                  </a:cubicBezTo>
                  <a:close/>
                  <a:moveTo>
                    <a:pt x="5304" y="0"/>
                  </a:moveTo>
                  <a:cubicBezTo>
                    <a:pt x="2402" y="0"/>
                    <a:pt x="0" y="2368"/>
                    <a:pt x="0" y="5304"/>
                  </a:cubicBezTo>
                  <a:cubicBezTo>
                    <a:pt x="0" y="8239"/>
                    <a:pt x="2402" y="10608"/>
                    <a:pt x="5304" y="10608"/>
                  </a:cubicBezTo>
                  <a:cubicBezTo>
                    <a:pt x="8240" y="10608"/>
                    <a:pt x="10608" y="8239"/>
                    <a:pt x="10608" y="5304"/>
                  </a:cubicBezTo>
                  <a:cubicBezTo>
                    <a:pt x="10608" y="2368"/>
                    <a:pt x="8240" y="0"/>
                    <a:pt x="5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3933538" y="2624350"/>
              <a:ext cx="183500" cy="183500"/>
            </a:xfrm>
            <a:custGeom>
              <a:avLst/>
              <a:gdLst/>
              <a:ahLst/>
              <a:cxnLst/>
              <a:rect l="l" t="t" r="r" b="b"/>
              <a:pathLst>
                <a:path w="7340" h="7340" extrusionOk="0">
                  <a:moveTo>
                    <a:pt x="3670" y="568"/>
                  </a:moveTo>
                  <a:cubicBezTo>
                    <a:pt x="5405" y="568"/>
                    <a:pt x="6772" y="1935"/>
                    <a:pt x="6772" y="3670"/>
                  </a:cubicBezTo>
                  <a:cubicBezTo>
                    <a:pt x="6772" y="5371"/>
                    <a:pt x="5405" y="6772"/>
                    <a:pt x="3670" y="6772"/>
                  </a:cubicBezTo>
                  <a:cubicBezTo>
                    <a:pt x="1969" y="6772"/>
                    <a:pt x="568" y="5371"/>
                    <a:pt x="568" y="3670"/>
                  </a:cubicBezTo>
                  <a:cubicBezTo>
                    <a:pt x="568" y="1935"/>
                    <a:pt x="1969" y="568"/>
                    <a:pt x="3670" y="568"/>
                  </a:cubicBezTo>
                  <a:close/>
                  <a:moveTo>
                    <a:pt x="3670" y="1"/>
                  </a:moveTo>
                  <a:cubicBezTo>
                    <a:pt x="1669" y="1"/>
                    <a:pt x="1" y="1635"/>
                    <a:pt x="1" y="3670"/>
                  </a:cubicBezTo>
                  <a:cubicBezTo>
                    <a:pt x="1" y="5705"/>
                    <a:pt x="1669" y="7339"/>
                    <a:pt x="3670" y="7339"/>
                  </a:cubicBezTo>
                  <a:cubicBezTo>
                    <a:pt x="5705" y="7339"/>
                    <a:pt x="7339" y="5705"/>
                    <a:pt x="7339" y="3670"/>
                  </a:cubicBezTo>
                  <a:cubicBezTo>
                    <a:pt x="7339" y="1635"/>
                    <a:pt x="5705" y="1"/>
                    <a:pt x="3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3991088" y="2659375"/>
              <a:ext cx="70075" cy="116775"/>
            </a:xfrm>
            <a:custGeom>
              <a:avLst/>
              <a:gdLst/>
              <a:ahLst/>
              <a:cxnLst/>
              <a:rect l="l" t="t" r="r" b="b"/>
              <a:pathLst>
                <a:path w="2803" h="4671" extrusionOk="0">
                  <a:moveTo>
                    <a:pt x="1201" y="1135"/>
                  </a:moveTo>
                  <a:lnTo>
                    <a:pt x="1201" y="1768"/>
                  </a:lnTo>
                  <a:cubicBezTo>
                    <a:pt x="1068" y="1735"/>
                    <a:pt x="968" y="1668"/>
                    <a:pt x="934" y="1602"/>
                  </a:cubicBezTo>
                  <a:cubicBezTo>
                    <a:pt x="868" y="1568"/>
                    <a:pt x="834" y="1502"/>
                    <a:pt x="834" y="1402"/>
                  </a:cubicBezTo>
                  <a:cubicBezTo>
                    <a:pt x="834" y="1268"/>
                    <a:pt x="934" y="1168"/>
                    <a:pt x="1201" y="1135"/>
                  </a:cubicBezTo>
                  <a:close/>
                  <a:moveTo>
                    <a:pt x="1568" y="2736"/>
                  </a:moveTo>
                  <a:cubicBezTo>
                    <a:pt x="1702" y="2803"/>
                    <a:pt x="1802" y="2869"/>
                    <a:pt x="1868" y="2903"/>
                  </a:cubicBezTo>
                  <a:cubicBezTo>
                    <a:pt x="1935" y="2969"/>
                    <a:pt x="1969" y="3036"/>
                    <a:pt x="1969" y="3103"/>
                  </a:cubicBezTo>
                  <a:cubicBezTo>
                    <a:pt x="1969" y="3303"/>
                    <a:pt x="1835" y="3403"/>
                    <a:pt x="1568" y="3436"/>
                  </a:cubicBezTo>
                  <a:lnTo>
                    <a:pt x="1568" y="2736"/>
                  </a:lnTo>
                  <a:close/>
                  <a:moveTo>
                    <a:pt x="1201" y="1"/>
                  </a:moveTo>
                  <a:lnTo>
                    <a:pt x="1201" y="434"/>
                  </a:lnTo>
                  <a:cubicBezTo>
                    <a:pt x="834" y="468"/>
                    <a:pt x="534" y="568"/>
                    <a:pt x="301" y="734"/>
                  </a:cubicBezTo>
                  <a:cubicBezTo>
                    <a:pt x="101" y="935"/>
                    <a:pt x="0" y="1135"/>
                    <a:pt x="0" y="1402"/>
                  </a:cubicBezTo>
                  <a:cubicBezTo>
                    <a:pt x="0" y="1668"/>
                    <a:pt x="67" y="1869"/>
                    <a:pt x="234" y="2035"/>
                  </a:cubicBezTo>
                  <a:cubicBezTo>
                    <a:pt x="367" y="2202"/>
                    <a:pt x="634" y="2369"/>
                    <a:pt x="1001" y="2536"/>
                  </a:cubicBezTo>
                  <a:lnTo>
                    <a:pt x="1201" y="2602"/>
                  </a:lnTo>
                  <a:lnTo>
                    <a:pt x="1201" y="3470"/>
                  </a:lnTo>
                  <a:cubicBezTo>
                    <a:pt x="1001" y="3436"/>
                    <a:pt x="801" y="3403"/>
                    <a:pt x="568" y="3336"/>
                  </a:cubicBezTo>
                  <a:cubicBezTo>
                    <a:pt x="334" y="3303"/>
                    <a:pt x="167" y="3203"/>
                    <a:pt x="0" y="3136"/>
                  </a:cubicBezTo>
                  <a:lnTo>
                    <a:pt x="0" y="3870"/>
                  </a:lnTo>
                  <a:cubicBezTo>
                    <a:pt x="334" y="4037"/>
                    <a:pt x="734" y="4103"/>
                    <a:pt x="1201" y="4103"/>
                  </a:cubicBezTo>
                  <a:lnTo>
                    <a:pt x="1201" y="4671"/>
                  </a:lnTo>
                  <a:lnTo>
                    <a:pt x="1568" y="4671"/>
                  </a:lnTo>
                  <a:lnTo>
                    <a:pt x="1568" y="4103"/>
                  </a:lnTo>
                  <a:cubicBezTo>
                    <a:pt x="1969" y="4070"/>
                    <a:pt x="2269" y="3970"/>
                    <a:pt x="2469" y="3770"/>
                  </a:cubicBezTo>
                  <a:cubicBezTo>
                    <a:pt x="2702" y="3603"/>
                    <a:pt x="2802" y="3370"/>
                    <a:pt x="2802" y="3069"/>
                  </a:cubicBezTo>
                  <a:cubicBezTo>
                    <a:pt x="2802" y="2903"/>
                    <a:pt x="2769" y="2769"/>
                    <a:pt x="2702" y="2636"/>
                  </a:cubicBezTo>
                  <a:cubicBezTo>
                    <a:pt x="2636" y="2502"/>
                    <a:pt x="2502" y="2402"/>
                    <a:pt x="2369" y="2302"/>
                  </a:cubicBezTo>
                  <a:cubicBezTo>
                    <a:pt x="2202" y="2202"/>
                    <a:pt x="1935" y="2069"/>
                    <a:pt x="1568" y="1935"/>
                  </a:cubicBezTo>
                  <a:lnTo>
                    <a:pt x="1568" y="1101"/>
                  </a:lnTo>
                  <a:cubicBezTo>
                    <a:pt x="1868" y="1135"/>
                    <a:pt x="2169" y="1201"/>
                    <a:pt x="2469" y="1335"/>
                  </a:cubicBezTo>
                  <a:lnTo>
                    <a:pt x="2736" y="668"/>
                  </a:lnTo>
                  <a:cubicBezTo>
                    <a:pt x="2402" y="534"/>
                    <a:pt x="2002" y="434"/>
                    <a:pt x="1568" y="401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4950938" y="2572650"/>
              <a:ext cx="309425" cy="286900"/>
            </a:xfrm>
            <a:custGeom>
              <a:avLst/>
              <a:gdLst/>
              <a:ahLst/>
              <a:cxnLst/>
              <a:rect l="l" t="t" r="r" b="b"/>
              <a:pathLst>
                <a:path w="12377" h="11476" extrusionOk="0">
                  <a:moveTo>
                    <a:pt x="6338" y="5104"/>
                  </a:moveTo>
                  <a:lnTo>
                    <a:pt x="5905" y="5538"/>
                  </a:lnTo>
                  <a:cubicBezTo>
                    <a:pt x="5738" y="5704"/>
                    <a:pt x="5738" y="5938"/>
                    <a:pt x="5905" y="6105"/>
                  </a:cubicBezTo>
                  <a:cubicBezTo>
                    <a:pt x="5988" y="6188"/>
                    <a:pt x="6088" y="6230"/>
                    <a:pt x="6188" y="6230"/>
                  </a:cubicBezTo>
                  <a:cubicBezTo>
                    <a:pt x="6288" y="6230"/>
                    <a:pt x="6388" y="6188"/>
                    <a:pt x="6472" y="6105"/>
                  </a:cubicBezTo>
                  <a:lnTo>
                    <a:pt x="6905" y="5671"/>
                  </a:lnTo>
                  <a:lnTo>
                    <a:pt x="6905" y="5671"/>
                  </a:lnTo>
                  <a:cubicBezTo>
                    <a:pt x="6939" y="5905"/>
                    <a:pt x="6872" y="6171"/>
                    <a:pt x="6705" y="6338"/>
                  </a:cubicBezTo>
                  <a:cubicBezTo>
                    <a:pt x="6555" y="6472"/>
                    <a:pt x="6363" y="6538"/>
                    <a:pt x="6176" y="6538"/>
                  </a:cubicBezTo>
                  <a:cubicBezTo>
                    <a:pt x="5988" y="6538"/>
                    <a:pt x="5805" y="6472"/>
                    <a:pt x="5671" y="6338"/>
                  </a:cubicBezTo>
                  <a:cubicBezTo>
                    <a:pt x="5371" y="6038"/>
                    <a:pt x="5371" y="5604"/>
                    <a:pt x="5671" y="5304"/>
                  </a:cubicBezTo>
                  <a:cubicBezTo>
                    <a:pt x="5805" y="5171"/>
                    <a:pt x="6005" y="5104"/>
                    <a:pt x="6172" y="5104"/>
                  </a:cubicBezTo>
                  <a:close/>
                  <a:moveTo>
                    <a:pt x="6172" y="3169"/>
                  </a:moveTo>
                  <a:cubicBezTo>
                    <a:pt x="6739" y="3169"/>
                    <a:pt x="7272" y="3336"/>
                    <a:pt x="7773" y="3670"/>
                  </a:cubicBezTo>
                  <a:lnTo>
                    <a:pt x="6939" y="4504"/>
                  </a:lnTo>
                  <a:cubicBezTo>
                    <a:pt x="6693" y="4367"/>
                    <a:pt x="6425" y="4297"/>
                    <a:pt x="6159" y="4297"/>
                  </a:cubicBezTo>
                  <a:cubicBezTo>
                    <a:pt x="5776" y="4297"/>
                    <a:pt x="5400" y="4442"/>
                    <a:pt x="5104" y="4737"/>
                  </a:cubicBezTo>
                  <a:cubicBezTo>
                    <a:pt x="4504" y="5338"/>
                    <a:pt x="4504" y="6305"/>
                    <a:pt x="5104" y="6905"/>
                  </a:cubicBezTo>
                  <a:cubicBezTo>
                    <a:pt x="5404" y="7206"/>
                    <a:pt x="5771" y="7372"/>
                    <a:pt x="6172" y="7372"/>
                  </a:cubicBezTo>
                  <a:cubicBezTo>
                    <a:pt x="6572" y="7372"/>
                    <a:pt x="6972" y="7206"/>
                    <a:pt x="7272" y="6905"/>
                  </a:cubicBezTo>
                  <a:cubicBezTo>
                    <a:pt x="7773" y="6405"/>
                    <a:pt x="7839" y="5638"/>
                    <a:pt x="7506" y="5071"/>
                  </a:cubicBezTo>
                  <a:lnTo>
                    <a:pt x="8340" y="4237"/>
                  </a:lnTo>
                  <a:cubicBezTo>
                    <a:pt x="8673" y="4704"/>
                    <a:pt x="8840" y="5237"/>
                    <a:pt x="8840" y="5805"/>
                  </a:cubicBezTo>
                  <a:cubicBezTo>
                    <a:pt x="8840" y="6538"/>
                    <a:pt x="8573" y="7206"/>
                    <a:pt x="8073" y="7706"/>
                  </a:cubicBezTo>
                  <a:cubicBezTo>
                    <a:pt x="7573" y="8206"/>
                    <a:pt x="6905" y="8506"/>
                    <a:pt x="6172" y="8506"/>
                  </a:cubicBezTo>
                  <a:cubicBezTo>
                    <a:pt x="5471" y="8506"/>
                    <a:pt x="4804" y="8206"/>
                    <a:pt x="4304" y="7706"/>
                  </a:cubicBezTo>
                  <a:cubicBezTo>
                    <a:pt x="3236" y="6672"/>
                    <a:pt x="3236" y="4971"/>
                    <a:pt x="4304" y="3937"/>
                  </a:cubicBezTo>
                  <a:cubicBezTo>
                    <a:pt x="4804" y="3403"/>
                    <a:pt x="5504" y="3169"/>
                    <a:pt x="6172" y="3169"/>
                  </a:cubicBezTo>
                  <a:close/>
                  <a:moveTo>
                    <a:pt x="6172" y="968"/>
                  </a:moveTo>
                  <a:cubicBezTo>
                    <a:pt x="7306" y="968"/>
                    <a:pt x="8407" y="1368"/>
                    <a:pt x="9307" y="2135"/>
                  </a:cubicBezTo>
                  <a:lnTo>
                    <a:pt x="8340" y="3103"/>
                  </a:lnTo>
                  <a:cubicBezTo>
                    <a:pt x="7705" y="2607"/>
                    <a:pt x="6941" y="2356"/>
                    <a:pt x="6177" y="2356"/>
                  </a:cubicBezTo>
                  <a:cubicBezTo>
                    <a:pt x="5296" y="2356"/>
                    <a:pt x="4416" y="2690"/>
                    <a:pt x="3737" y="3369"/>
                  </a:cubicBezTo>
                  <a:cubicBezTo>
                    <a:pt x="2369" y="4704"/>
                    <a:pt x="2369" y="6905"/>
                    <a:pt x="3737" y="8273"/>
                  </a:cubicBezTo>
                  <a:cubicBezTo>
                    <a:pt x="4370" y="8940"/>
                    <a:pt x="5271" y="9307"/>
                    <a:pt x="6172" y="9307"/>
                  </a:cubicBezTo>
                  <a:cubicBezTo>
                    <a:pt x="7106" y="9307"/>
                    <a:pt x="7973" y="8940"/>
                    <a:pt x="8640" y="8273"/>
                  </a:cubicBezTo>
                  <a:cubicBezTo>
                    <a:pt x="9307" y="7606"/>
                    <a:pt x="9674" y="6739"/>
                    <a:pt x="9674" y="5805"/>
                  </a:cubicBezTo>
                  <a:cubicBezTo>
                    <a:pt x="9674" y="5037"/>
                    <a:pt x="9407" y="4270"/>
                    <a:pt x="8907" y="3670"/>
                  </a:cubicBezTo>
                  <a:lnTo>
                    <a:pt x="9874" y="2702"/>
                  </a:lnTo>
                  <a:lnTo>
                    <a:pt x="9874" y="2702"/>
                  </a:lnTo>
                  <a:cubicBezTo>
                    <a:pt x="11475" y="4604"/>
                    <a:pt x="11409" y="7439"/>
                    <a:pt x="9607" y="9240"/>
                  </a:cubicBezTo>
                  <a:cubicBezTo>
                    <a:pt x="8657" y="10191"/>
                    <a:pt x="7414" y="10666"/>
                    <a:pt x="6176" y="10666"/>
                  </a:cubicBezTo>
                  <a:cubicBezTo>
                    <a:pt x="4937" y="10666"/>
                    <a:pt x="3703" y="10191"/>
                    <a:pt x="2769" y="9240"/>
                  </a:cubicBezTo>
                  <a:cubicBezTo>
                    <a:pt x="868" y="7372"/>
                    <a:pt x="868" y="4303"/>
                    <a:pt x="2769" y="2402"/>
                  </a:cubicBezTo>
                  <a:cubicBezTo>
                    <a:pt x="3703" y="1435"/>
                    <a:pt x="4937" y="968"/>
                    <a:pt x="6172" y="968"/>
                  </a:cubicBezTo>
                  <a:close/>
                  <a:moveTo>
                    <a:pt x="10975" y="0"/>
                  </a:moveTo>
                  <a:lnTo>
                    <a:pt x="10174" y="801"/>
                  </a:lnTo>
                  <a:lnTo>
                    <a:pt x="10174" y="1235"/>
                  </a:lnTo>
                  <a:lnTo>
                    <a:pt x="9874" y="1568"/>
                  </a:lnTo>
                  <a:cubicBezTo>
                    <a:pt x="8824" y="645"/>
                    <a:pt x="7507" y="185"/>
                    <a:pt x="6189" y="185"/>
                  </a:cubicBezTo>
                  <a:cubicBezTo>
                    <a:pt x="4745" y="185"/>
                    <a:pt x="3301" y="737"/>
                    <a:pt x="2202" y="1835"/>
                  </a:cubicBezTo>
                  <a:cubicBezTo>
                    <a:pt x="1" y="4037"/>
                    <a:pt x="1" y="7606"/>
                    <a:pt x="2202" y="9807"/>
                  </a:cubicBezTo>
                  <a:cubicBezTo>
                    <a:pt x="3303" y="10908"/>
                    <a:pt x="4737" y="11475"/>
                    <a:pt x="6172" y="11475"/>
                  </a:cubicBezTo>
                  <a:cubicBezTo>
                    <a:pt x="7639" y="11475"/>
                    <a:pt x="9074" y="10908"/>
                    <a:pt x="10174" y="9807"/>
                  </a:cubicBezTo>
                  <a:cubicBezTo>
                    <a:pt x="12276" y="7706"/>
                    <a:pt x="12376" y="4337"/>
                    <a:pt x="10441" y="2135"/>
                  </a:cubicBezTo>
                  <a:lnTo>
                    <a:pt x="10742" y="1802"/>
                  </a:lnTo>
                  <a:lnTo>
                    <a:pt x="11209" y="1802"/>
                  </a:lnTo>
                  <a:lnTo>
                    <a:pt x="12009" y="1001"/>
                  </a:lnTo>
                  <a:lnTo>
                    <a:pt x="10975" y="1001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4420563" y="2261375"/>
              <a:ext cx="313575" cy="302950"/>
            </a:xfrm>
            <a:custGeom>
              <a:avLst/>
              <a:gdLst/>
              <a:ahLst/>
              <a:cxnLst/>
              <a:rect l="l" t="t" r="r" b="b"/>
              <a:pathLst>
                <a:path w="12543" h="12118" extrusionOk="0">
                  <a:moveTo>
                    <a:pt x="7839" y="818"/>
                  </a:moveTo>
                  <a:cubicBezTo>
                    <a:pt x="8732" y="818"/>
                    <a:pt x="9624" y="1160"/>
                    <a:pt x="10308" y="1844"/>
                  </a:cubicBezTo>
                  <a:cubicBezTo>
                    <a:pt x="11642" y="3178"/>
                    <a:pt x="11642" y="5413"/>
                    <a:pt x="10308" y="6747"/>
                  </a:cubicBezTo>
                  <a:cubicBezTo>
                    <a:pt x="9624" y="7431"/>
                    <a:pt x="8732" y="7773"/>
                    <a:pt x="7839" y="7773"/>
                  </a:cubicBezTo>
                  <a:cubicBezTo>
                    <a:pt x="6947" y="7773"/>
                    <a:pt x="6055" y="7431"/>
                    <a:pt x="5371" y="6747"/>
                  </a:cubicBezTo>
                  <a:cubicBezTo>
                    <a:pt x="4003" y="5413"/>
                    <a:pt x="4003" y="3178"/>
                    <a:pt x="5371" y="1844"/>
                  </a:cubicBezTo>
                  <a:cubicBezTo>
                    <a:pt x="6055" y="1160"/>
                    <a:pt x="6947" y="818"/>
                    <a:pt x="7839" y="818"/>
                  </a:cubicBezTo>
                  <a:close/>
                  <a:moveTo>
                    <a:pt x="7839" y="1"/>
                  </a:moveTo>
                  <a:cubicBezTo>
                    <a:pt x="6739" y="1"/>
                    <a:pt x="5638" y="426"/>
                    <a:pt x="4804" y="1277"/>
                  </a:cubicBezTo>
                  <a:cubicBezTo>
                    <a:pt x="3236" y="2845"/>
                    <a:pt x="3136" y="5346"/>
                    <a:pt x="4537" y="7014"/>
                  </a:cubicBezTo>
                  <a:lnTo>
                    <a:pt x="3937" y="7615"/>
                  </a:lnTo>
                  <a:lnTo>
                    <a:pt x="3670" y="7314"/>
                  </a:lnTo>
                  <a:lnTo>
                    <a:pt x="0" y="10984"/>
                  </a:lnTo>
                  <a:lnTo>
                    <a:pt x="1135" y="12118"/>
                  </a:lnTo>
                  <a:lnTo>
                    <a:pt x="4804" y="8482"/>
                  </a:lnTo>
                  <a:lnTo>
                    <a:pt x="4504" y="8182"/>
                  </a:lnTo>
                  <a:lnTo>
                    <a:pt x="5104" y="7615"/>
                  </a:lnTo>
                  <a:cubicBezTo>
                    <a:pt x="5886" y="8256"/>
                    <a:pt x="6852" y="8582"/>
                    <a:pt x="7823" y="8582"/>
                  </a:cubicBezTo>
                  <a:cubicBezTo>
                    <a:pt x="8921" y="8582"/>
                    <a:pt x="10025" y="8164"/>
                    <a:pt x="10875" y="7314"/>
                  </a:cubicBezTo>
                  <a:cubicBezTo>
                    <a:pt x="12543" y="5647"/>
                    <a:pt x="12543" y="2945"/>
                    <a:pt x="10875" y="1277"/>
                  </a:cubicBezTo>
                  <a:cubicBezTo>
                    <a:pt x="10041" y="426"/>
                    <a:pt x="8940" y="1"/>
                    <a:pt x="7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4563163" y="2293975"/>
              <a:ext cx="80075" cy="31850"/>
            </a:xfrm>
            <a:custGeom>
              <a:avLst/>
              <a:gdLst/>
              <a:ahLst/>
              <a:cxnLst/>
              <a:rect l="l" t="t" r="r" b="b"/>
              <a:pathLst>
                <a:path w="3203" h="1274" extrusionOk="0">
                  <a:moveTo>
                    <a:pt x="2117" y="1"/>
                  </a:moveTo>
                  <a:cubicBezTo>
                    <a:pt x="1337" y="1"/>
                    <a:pt x="568" y="306"/>
                    <a:pt x="0" y="873"/>
                  </a:cubicBezTo>
                  <a:lnTo>
                    <a:pt x="401" y="1274"/>
                  </a:lnTo>
                  <a:cubicBezTo>
                    <a:pt x="880" y="794"/>
                    <a:pt x="1500" y="549"/>
                    <a:pt x="2133" y="549"/>
                  </a:cubicBezTo>
                  <a:cubicBezTo>
                    <a:pt x="2424" y="549"/>
                    <a:pt x="2718" y="601"/>
                    <a:pt x="3003" y="707"/>
                  </a:cubicBezTo>
                  <a:lnTo>
                    <a:pt x="3203" y="206"/>
                  </a:lnTo>
                  <a:cubicBezTo>
                    <a:pt x="2851" y="68"/>
                    <a:pt x="2483" y="1"/>
                    <a:pt x="2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4659063" y="2315800"/>
              <a:ext cx="26700" cy="30050"/>
            </a:xfrm>
            <a:custGeom>
              <a:avLst/>
              <a:gdLst/>
              <a:ahLst/>
              <a:cxnLst/>
              <a:rect l="l" t="t" r="r" b="b"/>
              <a:pathLst>
                <a:path w="1068" h="1202" extrusionOk="0">
                  <a:moveTo>
                    <a:pt x="401" y="0"/>
                  </a:moveTo>
                  <a:lnTo>
                    <a:pt x="1" y="401"/>
                  </a:lnTo>
                  <a:cubicBezTo>
                    <a:pt x="234" y="634"/>
                    <a:pt x="434" y="901"/>
                    <a:pt x="534" y="1201"/>
                  </a:cubicBezTo>
                  <a:lnTo>
                    <a:pt x="1068" y="1001"/>
                  </a:lnTo>
                  <a:cubicBezTo>
                    <a:pt x="935" y="634"/>
                    <a:pt x="701" y="301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4999313" y="3197225"/>
              <a:ext cx="216000" cy="314450"/>
            </a:xfrm>
            <a:custGeom>
              <a:avLst/>
              <a:gdLst/>
              <a:ahLst/>
              <a:cxnLst/>
              <a:rect l="l" t="t" r="r" b="b"/>
              <a:pathLst>
                <a:path w="8640" h="12578" extrusionOk="0">
                  <a:moveTo>
                    <a:pt x="4237" y="803"/>
                  </a:moveTo>
                  <a:cubicBezTo>
                    <a:pt x="5171" y="803"/>
                    <a:pt x="6105" y="1136"/>
                    <a:pt x="6772" y="1803"/>
                  </a:cubicBezTo>
                  <a:cubicBezTo>
                    <a:pt x="7439" y="2470"/>
                    <a:pt x="7839" y="3338"/>
                    <a:pt x="7839" y="4305"/>
                  </a:cubicBezTo>
                  <a:cubicBezTo>
                    <a:pt x="7806" y="5106"/>
                    <a:pt x="7539" y="5839"/>
                    <a:pt x="7072" y="6473"/>
                  </a:cubicBezTo>
                  <a:cubicBezTo>
                    <a:pt x="6638" y="7007"/>
                    <a:pt x="6305" y="7574"/>
                    <a:pt x="6105" y="8108"/>
                  </a:cubicBezTo>
                  <a:lnTo>
                    <a:pt x="2569" y="8108"/>
                  </a:lnTo>
                  <a:cubicBezTo>
                    <a:pt x="2369" y="7541"/>
                    <a:pt x="2035" y="7007"/>
                    <a:pt x="1635" y="6507"/>
                  </a:cubicBezTo>
                  <a:cubicBezTo>
                    <a:pt x="1101" y="5839"/>
                    <a:pt x="834" y="5006"/>
                    <a:pt x="868" y="4138"/>
                  </a:cubicBezTo>
                  <a:cubicBezTo>
                    <a:pt x="934" y="2370"/>
                    <a:pt x="2469" y="869"/>
                    <a:pt x="4237" y="803"/>
                  </a:cubicBezTo>
                  <a:close/>
                  <a:moveTo>
                    <a:pt x="5938" y="8908"/>
                  </a:moveTo>
                  <a:lnTo>
                    <a:pt x="5671" y="10710"/>
                  </a:lnTo>
                  <a:lnTo>
                    <a:pt x="3036" y="10710"/>
                  </a:lnTo>
                  <a:lnTo>
                    <a:pt x="2769" y="8908"/>
                  </a:lnTo>
                  <a:close/>
                  <a:moveTo>
                    <a:pt x="4970" y="11510"/>
                  </a:moveTo>
                  <a:cubicBezTo>
                    <a:pt x="4804" y="11677"/>
                    <a:pt x="4604" y="11777"/>
                    <a:pt x="4337" y="11777"/>
                  </a:cubicBezTo>
                  <a:cubicBezTo>
                    <a:pt x="4103" y="11777"/>
                    <a:pt x="3870" y="11677"/>
                    <a:pt x="3703" y="11510"/>
                  </a:cubicBezTo>
                  <a:close/>
                  <a:moveTo>
                    <a:pt x="4328" y="0"/>
                  </a:moveTo>
                  <a:cubicBezTo>
                    <a:pt x="4287" y="0"/>
                    <a:pt x="4245" y="1"/>
                    <a:pt x="4203" y="2"/>
                  </a:cubicBezTo>
                  <a:cubicBezTo>
                    <a:pt x="2002" y="69"/>
                    <a:pt x="134" y="1903"/>
                    <a:pt x="34" y="4105"/>
                  </a:cubicBezTo>
                  <a:cubicBezTo>
                    <a:pt x="0" y="5172"/>
                    <a:pt x="334" y="6173"/>
                    <a:pt x="1001" y="7007"/>
                  </a:cubicBezTo>
                  <a:cubicBezTo>
                    <a:pt x="1401" y="7474"/>
                    <a:pt x="1701" y="8008"/>
                    <a:pt x="1868" y="8541"/>
                  </a:cubicBezTo>
                  <a:lnTo>
                    <a:pt x="1902" y="8608"/>
                  </a:lnTo>
                  <a:lnTo>
                    <a:pt x="2335" y="11510"/>
                  </a:lnTo>
                  <a:lnTo>
                    <a:pt x="2769" y="11510"/>
                  </a:lnTo>
                  <a:cubicBezTo>
                    <a:pt x="3036" y="12111"/>
                    <a:pt x="3636" y="12578"/>
                    <a:pt x="4337" y="12578"/>
                  </a:cubicBezTo>
                  <a:cubicBezTo>
                    <a:pt x="5071" y="12578"/>
                    <a:pt x="5671" y="12111"/>
                    <a:pt x="5904" y="11510"/>
                  </a:cubicBezTo>
                  <a:lnTo>
                    <a:pt x="6338" y="11510"/>
                  </a:lnTo>
                  <a:lnTo>
                    <a:pt x="6805" y="8475"/>
                  </a:lnTo>
                  <a:cubicBezTo>
                    <a:pt x="7005" y="7974"/>
                    <a:pt x="7272" y="7474"/>
                    <a:pt x="7706" y="6974"/>
                  </a:cubicBezTo>
                  <a:cubicBezTo>
                    <a:pt x="8306" y="6206"/>
                    <a:pt x="8640" y="5272"/>
                    <a:pt x="8640" y="4305"/>
                  </a:cubicBezTo>
                  <a:cubicBezTo>
                    <a:pt x="8640" y="3138"/>
                    <a:pt x="8173" y="2037"/>
                    <a:pt x="7339" y="1236"/>
                  </a:cubicBezTo>
                  <a:cubicBezTo>
                    <a:pt x="6503" y="432"/>
                    <a:pt x="5449" y="0"/>
                    <a:pt x="4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5032663" y="3236450"/>
              <a:ext cx="50050" cy="68400"/>
            </a:xfrm>
            <a:custGeom>
              <a:avLst/>
              <a:gdLst/>
              <a:ahLst/>
              <a:cxnLst/>
              <a:rect l="l" t="t" r="r" b="b"/>
              <a:pathLst>
                <a:path w="2002" h="2736" extrusionOk="0">
                  <a:moveTo>
                    <a:pt x="1768" y="1"/>
                  </a:moveTo>
                  <a:cubicBezTo>
                    <a:pt x="701" y="468"/>
                    <a:pt x="1" y="1535"/>
                    <a:pt x="1" y="2736"/>
                  </a:cubicBezTo>
                  <a:lnTo>
                    <a:pt x="568" y="2736"/>
                  </a:lnTo>
                  <a:cubicBezTo>
                    <a:pt x="568" y="1769"/>
                    <a:pt x="1135" y="901"/>
                    <a:pt x="2002" y="501"/>
                  </a:cubicBezTo>
                  <a:lnTo>
                    <a:pt x="1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5107713" y="3229775"/>
              <a:ext cx="29225" cy="18375"/>
            </a:xfrm>
            <a:custGeom>
              <a:avLst/>
              <a:gdLst/>
              <a:ahLst/>
              <a:cxnLst/>
              <a:rect l="l" t="t" r="r" b="b"/>
              <a:pathLst>
                <a:path w="1169" h="735" extrusionOk="0">
                  <a:moveTo>
                    <a:pt x="1" y="1"/>
                  </a:moveTo>
                  <a:lnTo>
                    <a:pt x="1" y="568"/>
                  </a:lnTo>
                  <a:cubicBezTo>
                    <a:pt x="334" y="568"/>
                    <a:pt x="634" y="601"/>
                    <a:pt x="935" y="735"/>
                  </a:cubicBezTo>
                  <a:lnTo>
                    <a:pt x="1168" y="234"/>
                  </a:lnTo>
                  <a:cubicBezTo>
                    <a:pt x="801" y="68"/>
                    <a:pt x="40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5101038" y="3130550"/>
              <a:ext cx="13375" cy="37550"/>
            </a:xfrm>
            <a:custGeom>
              <a:avLst/>
              <a:gdLst/>
              <a:ahLst/>
              <a:cxnLst/>
              <a:rect l="l" t="t" r="r" b="b"/>
              <a:pathLst>
                <a:path w="535" h="1502" extrusionOk="0">
                  <a:moveTo>
                    <a:pt x="1" y="0"/>
                  </a:moveTo>
                  <a:lnTo>
                    <a:pt x="1" y="1501"/>
                  </a:lnTo>
                  <a:lnTo>
                    <a:pt x="535" y="150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5197788" y="3170575"/>
              <a:ext cx="36700" cy="36725"/>
            </a:xfrm>
            <a:custGeom>
              <a:avLst/>
              <a:gdLst/>
              <a:ahLst/>
              <a:cxnLst/>
              <a:rect l="l" t="t" r="r" b="b"/>
              <a:pathLst>
                <a:path w="1468" h="1469" extrusionOk="0">
                  <a:moveTo>
                    <a:pt x="1068" y="1"/>
                  </a:moveTo>
                  <a:lnTo>
                    <a:pt x="0" y="1068"/>
                  </a:lnTo>
                  <a:lnTo>
                    <a:pt x="401" y="1468"/>
                  </a:lnTo>
                  <a:lnTo>
                    <a:pt x="1468" y="40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5237813" y="3291500"/>
              <a:ext cx="36725" cy="14200"/>
            </a:xfrm>
            <a:custGeom>
              <a:avLst/>
              <a:gdLst/>
              <a:ahLst/>
              <a:cxnLst/>
              <a:rect l="l" t="t" r="r" b="b"/>
              <a:pathLst>
                <a:path w="1469" h="568" extrusionOk="0">
                  <a:moveTo>
                    <a:pt x="0" y="0"/>
                  </a:moveTo>
                  <a:lnTo>
                    <a:pt x="0" y="567"/>
                  </a:lnTo>
                  <a:lnTo>
                    <a:pt x="1468" y="56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4980963" y="3171400"/>
              <a:ext cx="36725" cy="36725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401" y="1"/>
                  </a:moveTo>
                  <a:lnTo>
                    <a:pt x="0" y="401"/>
                  </a:lnTo>
                  <a:lnTo>
                    <a:pt x="1068" y="1469"/>
                  </a:lnTo>
                  <a:lnTo>
                    <a:pt x="1468" y="10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4940938" y="3291500"/>
              <a:ext cx="36700" cy="14200"/>
            </a:xfrm>
            <a:custGeom>
              <a:avLst/>
              <a:gdLst/>
              <a:ahLst/>
              <a:cxnLst/>
              <a:rect l="l" t="t" r="r" b="b"/>
              <a:pathLst>
                <a:path w="1468" h="568" extrusionOk="0">
                  <a:moveTo>
                    <a:pt x="0" y="0"/>
                  </a:moveTo>
                  <a:lnTo>
                    <a:pt x="0" y="567"/>
                  </a:lnTo>
                  <a:lnTo>
                    <a:pt x="1468" y="56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3872663" y="3213100"/>
              <a:ext cx="305250" cy="216025"/>
            </a:xfrm>
            <a:custGeom>
              <a:avLst/>
              <a:gdLst/>
              <a:ahLst/>
              <a:cxnLst/>
              <a:rect l="l" t="t" r="r" b="b"/>
              <a:pathLst>
                <a:path w="12210" h="8641" extrusionOk="0">
                  <a:moveTo>
                    <a:pt x="2970" y="7273"/>
                  </a:moveTo>
                  <a:lnTo>
                    <a:pt x="2970" y="7840"/>
                  </a:lnTo>
                  <a:lnTo>
                    <a:pt x="2136" y="7840"/>
                  </a:lnTo>
                  <a:lnTo>
                    <a:pt x="2136" y="7273"/>
                  </a:lnTo>
                  <a:close/>
                  <a:moveTo>
                    <a:pt x="5772" y="5638"/>
                  </a:moveTo>
                  <a:lnTo>
                    <a:pt x="5772" y="7840"/>
                  </a:lnTo>
                  <a:lnTo>
                    <a:pt x="4938" y="7840"/>
                  </a:lnTo>
                  <a:lnTo>
                    <a:pt x="4938" y="5638"/>
                  </a:lnTo>
                  <a:close/>
                  <a:moveTo>
                    <a:pt x="8607" y="3236"/>
                  </a:moveTo>
                  <a:lnTo>
                    <a:pt x="8607" y="7840"/>
                  </a:lnTo>
                  <a:lnTo>
                    <a:pt x="7773" y="7840"/>
                  </a:lnTo>
                  <a:lnTo>
                    <a:pt x="7773" y="3236"/>
                  </a:lnTo>
                  <a:close/>
                  <a:moveTo>
                    <a:pt x="11409" y="835"/>
                  </a:moveTo>
                  <a:lnTo>
                    <a:pt x="11409" y="7840"/>
                  </a:lnTo>
                  <a:lnTo>
                    <a:pt x="10575" y="7840"/>
                  </a:lnTo>
                  <a:lnTo>
                    <a:pt x="10575" y="835"/>
                  </a:lnTo>
                  <a:close/>
                  <a:moveTo>
                    <a:pt x="1" y="1"/>
                  </a:moveTo>
                  <a:lnTo>
                    <a:pt x="1" y="8640"/>
                  </a:lnTo>
                  <a:lnTo>
                    <a:pt x="12209" y="8640"/>
                  </a:lnTo>
                  <a:lnTo>
                    <a:pt x="12209" y="1"/>
                  </a:lnTo>
                  <a:lnTo>
                    <a:pt x="9774" y="1"/>
                  </a:lnTo>
                  <a:lnTo>
                    <a:pt x="9774" y="7840"/>
                  </a:lnTo>
                  <a:lnTo>
                    <a:pt x="9407" y="7840"/>
                  </a:lnTo>
                  <a:lnTo>
                    <a:pt x="9407" y="2436"/>
                  </a:lnTo>
                  <a:lnTo>
                    <a:pt x="6939" y="2436"/>
                  </a:lnTo>
                  <a:lnTo>
                    <a:pt x="6939" y="7840"/>
                  </a:lnTo>
                  <a:lnTo>
                    <a:pt x="6572" y="7840"/>
                  </a:lnTo>
                  <a:lnTo>
                    <a:pt x="6572" y="4838"/>
                  </a:lnTo>
                  <a:lnTo>
                    <a:pt x="4137" y="4838"/>
                  </a:lnTo>
                  <a:lnTo>
                    <a:pt x="4137" y="7840"/>
                  </a:lnTo>
                  <a:lnTo>
                    <a:pt x="3770" y="7840"/>
                  </a:lnTo>
                  <a:lnTo>
                    <a:pt x="3770" y="6439"/>
                  </a:lnTo>
                  <a:lnTo>
                    <a:pt x="1302" y="6439"/>
                  </a:lnTo>
                  <a:lnTo>
                    <a:pt x="1302" y="7840"/>
                  </a:lnTo>
                  <a:lnTo>
                    <a:pt x="801" y="784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4391363" y="3503325"/>
              <a:ext cx="229375" cy="229350"/>
            </a:xfrm>
            <a:custGeom>
              <a:avLst/>
              <a:gdLst/>
              <a:ahLst/>
              <a:cxnLst/>
              <a:rect l="l" t="t" r="r" b="b"/>
              <a:pathLst>
                <a:path w="9175" h="9174" extrusionOk="0">
                  <a:moveTo>
                    <a:pt x="4571" y="2535"/>
                  </a:moveTo>
                  <a:cubicBezTo>
                    <a:pt x="5705" y="2535"/>
                    <a:pt x="6639" y="3436"/>
                    <a:pt x="6639" y="4570"/>
                  </a:cubicBezTo>
                  <a:cubicBezTo>
                    <a:pt x="6639" y="5704"/>
                    <a:pt x="5705" y="6638"/>
                    <a:pt x="4571" y="6638"/>
                  </a:cubicBezTo>
                  <a:cubicBezTo>
                    <a:pt x="3437" y="6638"/>
                    <a:pt x="2536" y="5704"/>
                    <a:pt x="2536" y="4570"/>
                  </a:cubicBezTo>
                  <a:cubicBezTo>
                    <a:pt x="2536" y="3436"/>
                    <a:pt x="3437" y="2535"/>
                    <a:pt x="4571" y="2535"/>
                  </a:cubicBezTo>
                  <a:close/>
                  <a:moveTo>
                    <a:pt x="4171" y="0"/>
                  </a:moveTo>
                  <a:lnTo>
                    <a:pt x="4171" y="934"/>
                  </a:lnTo>
                  <a:cubicBezTo>
                    <a:pt x="3470" y="1034"/>
                    <a:pt x="2836" y="1301"/>
                    <a:pt x="2303" y="1735"/>
                  </a:cubicBezTo>
                  <a:lnTo>
                    <a:pt x="1635" y="1067"/>
                  </a:lnTo>
                  <a:lnTo>
                    <a:pt x="1068" y="1635"/>
                  </a:lnTo>
                  <a:lnTo>
                    <a:pt x="1735" y="2302"/>
                  </a:lnTo>
                  <a:cubicBezTo>
                    <a:pt x="1302" y="2835"/>
                    <a:pt x="1035" y="3469"/>
                    <a:pt x="935" y="4170"/>
                  </a:cubicBezTo>
                  <a:lnTo>
                    <a:pt x="1" y="4170"/>
                  </a:lnTo>
                  <a:lnTo>
                    <a:pt x="1" y="4970"/>
                  </a:lnTo>
                  <a:lnTo>
                    <a:pt x="935" y="4970"/>
                  </a:lnTo>
                  <a:cubicBezTo>
                    <a:pt x="1035" y="5704"/>
                    <a:pt x="1302" y="6338"/>
                    <a:pt x="1735" y="6872"/>
                  </a:cubicBezTo>
                  <a:lnTo>
                    <a:pt x="1068" y="7539"/>
                  </a:lnTo>
                  <a:lnTo>
                    <a:pt x="1635" y="8106"/>
                  </a:lnTo>
                  <a:lnTo>
                    <a:pt x="2303" y="7439"/>
                  </a:lnTo>
                  <a:cubicBezTo>
                    <a:pt x="2836" y="7872"/>
                    <a:pt x="3470" y="8139"/>
                    <a:pt x="4171" y="8206"/>
                  </a:cubicBezTo>
                  <a:lnTo>
                    <a:pt x="4171" y="9173"/>
                  </a:lnTo>
                  <a:lnTo>
                    <a:pt x="4971" y="9173"/>
                  </a:lnTo>
                  <a:lnTo>
                    <a:pt x="4971" y="8206"/>
                  </a:lnTo>
                  <a:cubicBezTo>
                    <a:pt x="5705" y="8139"/>
                    <a:pt x="6339" y="7872"/>
                    <a:pt x="6872" y="7439"/>
                  </a:cubicBezTo>
                  <a:lnTo>
                    <a:pt x="7540" y="8106"/>
                  </a:lnTo>
                  <a:lnTo>
                    <a:pt x="8107" y="7539"/>
                  </a:lnTo>
                  <a:lnTo>
                    <a:pt x="7440" y="6872"/>
                  </a:lnTo>
                  <a:cubicBezTo>
                    <a:pt x="7873" y="6338"/>
                    <a:pt x="8140" y="5704"/>
                    <a:pt x="8207" y="4970"/>
                  </a:cubicBezTo>
                  <a:lnTo>
                    <a:pt x="9174" y="4970"/>
                  </a:lnTo>
                  <a:lnTo>
                    <a:pt x="9174" y="4170"/>
                  </a:lnTo>
                  <a:lnTo>
                    <a:pt x="8207" y="4170"/>
                  </a:lnTo>
                  <a:cubicBezTo>
                    <a:pt x="8140" y="3469"/>
                    <a:pt x="7873" y="2835"/>
                    <a:pt x="7440" y="2302"/>
                  </a:cubicBezTo>
                  <a:lnTo>
                    <a:pt x="8107" y="1635"/>
                  </a:lnTo>
                  <a:lnTo>
                    <a:pt x="7540" y="1067"/>
                  </a:lnTo>
                  <a:lnTo>
                    <a:pt x="6872" y="1735"/>
                  </a:lnTo>
                  <a:cubicBezTo>
                    <a:pt x="6339" y="1301"/>
                    <a:pt x="5705" y="1034"/>
                    <a:pt x="4971" y="934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4577338" y="3645075"/>
              <a:ext cx="175150" cy="175150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2136"/>
                  </a:moveTo>
                  <a:cubicBezTo>
                    <a:pt x="4270" y="2136"/>
                    <a:pt x="4904" y="2736"/>
                    <a:pt x="4904" y="3503"/>
                  </a:cubicBezTo>
                  <a:cubicBezTo>
                    <a:pt x="4904" y="4270"/>
                    <a:pt x="4270" y="4904"/>
                    <a:pt x="3503" y="4904"/>
                  </a:cubicBezTo>
                  <a:cubicBezTo>
                    <a:pt x="2736" y="4904"/>
                    <a:pt x="2135" y="4270"/>
                    <a:pt x="2135" y="3503"/>
                  </a:cubicBezTo>
                  <a:cubicBezTo>
                    <a:pt x="2135" y="2736"/>
                    <a:pt x="2736" y="2136"/>
                    <a:pt x="3503" y="2136"/>
                  </a:cubicBezTo>
                  <a:close/>
                  <a:moveTo>
                    <a:pt x="3103" y="1"/>
                  </a:moveTo>
                  <a:lnTo>
                    <a:pt x="3103" y="534"/>
                  </a:lnTo>
                  <a:cubicBezTo>
                    <a:pt x="2569" y="601"/>
                    <a:pt x="2102" y="835"/>
                    <a:pt x="1702" y="1135"/>
                  </a:cubicBezTo>
                  <a:lnTo>
                    <a:pt x="1301" y="735"/>
                  </a:lnTo>
                  <a:lnTo>
                    <a:pt x="734" y="1302"/>
                  </a:lnTo>
                  <a:lnTo>
                    <a:pt x="1135" y="1702"/>
                  </a:lnTo>
                  <a:cubicBezTo>
                    <a:pt x="834" y="2102"/>
                    <a:pt x="601" y="2569"/>
                    <a:pt x="534" y="3103"/>
                  </a:cubicBezTo>
                  <a:lnTo>
                    <a:pt x="1" y="3103"/>
                  </a:lnTo>
                  <a:lnTo>
                    <a:pt x="1" y="3904"/>
                  </a:lnTo>
                  <a:lnTo>
                    <a:pt x="534" y="3904"/>
                  </a:lnTo>
                  <a:cubicBezTo>
                    <a:pt x="601" y="4437"/>
                    <a:pt x="834" y="4904"/>
                    <a:pt x="1135" y="5305"/>
                  </a:cubicBezTo>
                  <a:lnTo>
                    <a:pt x="734" y="5705"/>
                  </a:lnTo>
                  <a:lnTo>
                    <a:pt x="1301" y="6272"/>
                  </a:lnTo>
                  <a:lnTo>
                    <a:pt x="1702" y="5872"/>
                  </a:lnTo>
                  <a:cubicBezTo>
                    <a:pt x="2102" y="6205"/>
                    <a:pt x="2569" y="6405"/>
                    <a:pt x="3103" y="6472"/>
                  </a:cubicBezTo>
                  <a:lnTo>
                    <a:pt x="3103" y="7006"/>
                  </a:lnTo>
                  <a:lnTo>
                    <a:pt x="3903" y="7006"/>
                  </a:lnTo>
                  <a:lnTo>
                    <a:pt x="3903" y="6472"/>
                  </a:lnTo>
                  <a:cubicBezTo>
                    <a:pt x="4437" y="6405"/>
                    <a:pt x="4904" y="6205"/>
                    <a:pt x="5304" y="5872"/>
                  </a:cubicBezTo>
                  <a:lnTo>
                    <a:pt x="5705" y="6272"/>
                  </a:lnTo>
                  <a:lnTo>
                    <a:pt x="6272" y="5705"/>
                  </a:lnTo>
                  <a:lnTo>
                    <a:pt x="5871" y="5305"/>
                  </a:lnTo>
                  <a:cubicBezTo>
                    <a:pt x="6205" y="4904"/>
                    <a:pt x="6405" y="4437"/>
                    <a:pt x="6472" y="3904"/>
                  </a:cubicBezTo>
                  <a:lnTo>
                    <a:pt x="7006" y="3904"/>
                  </a:lnTo>
                  <a:lnTo>
                    <a:pt x="7006" y="3103"/>
                  </a:lnTo>
                  <a:lnTo>
                    <a:pt x="6472" y="3103"/>
                  </a:lnTo>
                  <a:cubicBezTo>
                    <a:pt x="6405" y="2569"/>
                    <a:pt x="6205" y="2102"/>
                    <a:pt x="5871" y="1702"/>
                  </a:cubicBezTo>
                  <a:lnTo>
                    <a:pt x="6272" y="1302"/>
                  </a:lnTo>
                  <a:lnTo>
                    <a:pt x="5705" y="735"/>
                  </a:lnTo>
                  <a:lnTo>
                    <a:pt x="5304" y="1135"/>
                  </a:lnTo>
                  <a:cubicBezTo>
                    <a:pt x="4904" y="835"/>
                    <a:pt x="4437" y="601"/>
                    <a:pt x="3903" y="534"/>
                  </a:cubicBezTo>
                  <a:lnTo>
                    <a:pt x="39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4465685" y="1788827"/>
              <a:ext cx="213492" cy="182839"/>
            </a:xfrm>
            <a:custGeom>
              <a:avLst/>
              <a:gdLst/>
              <a:ahLst/>
              <a:cxnLst/>
              <a:rect l="l" t="t" r="r" b="b"/>
              <a:pathLst>
                <a:path w="7139" h="6114" extrusionOk="0">
                  <a:moveTo>
                    <a:pt x="434" y="1"/>
                  </a:moveTo>
                  <a:cubicBezTo>
                    <a:pt x="167" y="1"/>
                    <a:pt x="0" y="301"/>
                    <a:pt x="134" y="534"/>
                  </a:cubicBezTo>
                  <a:lnTo>
                    <a:pt x="3236" y="5938"/>
                  </a:lnTo>
                  <a:cubicBezTo>
                    <a:pt x="3319" y="6055"/>
                    <a:pt x="3444" y="6113"/>
                    <a:pt x="3565" y="6113"/>
                  </a:cubicBezTo>
                  <a:cubicBezTo>
                    <a:pt x="3686" y="6113"/>
                    <a:pt x="3803" y="6055"/>
                    <a:pt x="3870" y="5938"/>
                  </a:cubicBezTo>
                  <a:lnTo>
                    <a:pt x="7005" y="534"/>
                  </a:lnTo>
                  <a:cubicBezTo>
                    <a:pt x="7139" y="301"/>
                    <a:pt x="6938" y="1"/>
                    <a:pt x="6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4465685" y="4086802"/>
              <a:ext cx="213492" cy="182839"/>
            </a:xfrm>
            <a:custGeom>
              <a:avLst/>
              <a:gdLst/>
              <a:ahLst/>
              <a:cxnLst/>
              <a:rect l="l" t="t" r="r" b="b"/>
              <a:pathLst>
                <a:path w="7139" h="6114" extrusionOk="0">
                  <a:moveTo>
                    <a:pt x="3553" y="0"/>
                  </a:moveTo>
                  <a:cubicBezTo>
                    <a:pt x="3428" y="0"/>
                    <a:pt x="3303" y="59"/>
                    <a:pt x="3236" y="176"/>
                  </a:cubicBezTo>
                  <a:lnTo>
                    <a:pt x="134" y="5579"/>
                  </a:lnTo>
                  <a:cubicBezTo>
                    <a:pt x="0" y="5813"/>
                    <a:pt x="167" y="6113"/>
                    <a:pt x="434" y="6113"/>
                  </a:cubicBezTo>
                  <a:lnTo>
                    <a:pt x="6672" y="6113"/>
                  </a:lnTo>
                  <a:cubicBezTo>
                    <a:pt x="6938" y="6113"/>
                    <a:pt x="7139" y="5813"/>
                    <a:pt x="6972" y="5579"/>
                  </a:cubicBezTo>
                  <a:lnTo>
                    <a:pt x="3870" y="176"/>
                  </a:lnTo>
                  <a:cubicBezTo>
                    <a:pt x="3803" y="59"/>
                    <a:pt x="3678" y="0"/>
                    <a:pt x="3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3449254" y="2317517"/>
              <a:ext cx="213492" cy="183557"/>
            </a:xfrm>
            <a:custGeom>
              <a:avLst/>
              <a:gdLst/>
              <a:ahLst/>
              <a:cxnLst/>
              <a:rect l="l" t="t" r="r" b="b"/>
              <a:pathLst>
                <a:path w="7139" h="6138" extrusionOk="0">
                  <a:moveTo>
                    <a:pt x="3603" y="0"/>
                  </a:moveTo>
                  <a:cubicBezTo>
                    <a:pt x="3486" y="0"/>
                    <a:pt x="3369" y="67"/>
                    <a:pt x="3303" y="200"/>
                  </a:cubicBezTo>
                  <a:lnTo>
                    <a:pt x="134" y="5571"/>
                  </a:lnTo>
                  <a:cubicBezTo>
                    <a:pt x="0" y="5804"/>
                    <a:pt x="167" y="6104"/>
                    <a:pt x="467" y="6104"/>
                  </a:cubicBezTo>
                  <a:lnTo>
                    <a:pt x="6705" y="6138"/>
                  </a:lnTo>
                  <a:cubicBezTo>
                    <a:pt x="6972" y="6138"/>
                    <a:pt x="7139" y="5838"/>
                    <a:pt x="7005" y="5604"/>
                  </a:cubicBezTo>
                  <a:lnTo>
                    <a:pt x="3903" y="200"/>
                  </a:lnTo>
                  <a:cubicBezTo>
                    <a:pt x="3836" y="67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5481098" y="3556378"/>
              <a:ext cx="213522" cy="183826"/>
            </a:xfrm>
            <a:custGeom>
              <a:avLst/>
              <a:gdLst/>
              <a:ahLst/>
              <a:cxnLst/>
              <a:rect l="l" t="t" r="r" b="b"/>
              <a:pathLst>
                <a:path w="7140" h="6147" extrusionOk="0">
                  <a:moveTo>
                    <a:pt x="468" y="1"/>
                  </a:moveTo>
                  <a:cubicBezTo>
                    <a:pt x="201" y="1"/>
                    <a:pt x="1" y="301"/>
                    <a:pt x="134" y="568"/>
                  </a:cubicBezTo>
                  <a:lnTo>
                    <a:pt x="3236" y="5972"/>
                  </a:lnTo>
                  <a:cubicBezTo>
                    <a:pt x="3303" y="6088"/>
                    <a:pt x="3428" y="6147"/>
                    <a:pt x="3553" y="6147"/>
                  </a:cubicBezTo>
                  <a:cubicBezTo>
                    <a:pt x="3678" y="6147"/>
                    <a:pt x="3804" y="6088"/>
                    <a:pt x="3870" y="5972"/>
                  </a:cubicBezTo>
                  <a:lnTo>
                    <a:pt x="7006" y="601"/>
                  </a:lnTo>
                  <a:cubicBezTo>
                    <a:pt x="7139" y="334"/>
                    <a:pt x="6972" y="34"/>
                    <a:pt x="6706" y="34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5481098" y="2316500"/>
              <a:ext cx="213522" cy="183587"/>
            </a:xfrm>
            <a:custGeom>
              <a:avLst/>
              <a:gdLst/>
              <a:ahLst/>
              <a:cxnLst/>
              <a:rect l="l" t="t" r="r" b="b"/>
              <a:pathLst>
                <a:path w="7140" h="6139" extrusionOk="0">
                  <a:moveTo>
                    <a:pt x="3520" y="1"/>
                  </a:moveTo>
                  <a:cubicBezTo>
                    <a:pt x="3395" y="1"/>
                    <a:pt x="3270" y="67"/>
                    <a:pt x="3203" y="201"/>
                  </a:cubicBezTo>
                  <a:lnTo>
                    <a:pt x="134" y="5605"/>
                  </a:lnTo>
                  <a:cubicBezTo>
                    <a:pt x="1" y="5838"/>
                    <a:pt x="168" y="6138"/>
                    <a:pt x="434" y="6138"/>
                  </a:cubicBezTo>
                  <a:lnTo>
                    <a:pt x="6672" y="6105"/>
                  </a:lnTo>
                  <a:cubicBezTo>
                    <a:pt x="6939" y="6105"/>
                    <a:pt x="7139" y="5805"/>
                    <a:pt x="6972" y="5571"/>
                  </a:cubicBezTo>
                  <a:lnTo>
                    <a:pt x="3837" y="201"/>
                  </a:lnTo>
                  <a:cubicBezTo>
                    <a:pt x="3770" y="67"/>
                    <a:pt x="364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3450241" y="3557395"/>
              <a:ext cx="213522" cy="183826"/>
            </a:xfrm>
            <a:custGeom>
              <a:avLst/>
              <a:gdLst/>
              <a:ahLst/>
              <a:cxnLst/>
              <a:rect l="l" t="t" r="r" b="b"/>
              <a:pathLst>
                <a:path w="7140" h="6147" extrusionOk="0">
                  <a:moveTo>
                    <a:pt x="6672" y="0"/>
                  </a:moveTo>
                  <a:lnTo>
                    <a:pt x="434" y="33"/>
                  </a:lnTo>
                  <a:cubicBezTo>
                    <a:pt x="167" y="33"/>
                    <a:pt x="1" y="334"/>
                    <a:pt x="134" y="601"/>
                  </a:cubicBezTo>
                  <a:lnTo>
                    <a:pt x="3270" y="5971"/>
                  </a:lnTo>
                  <a:cubicBezTo>
                    <a:pt x="3353" y="6088"/>
                    <a:pt x="3478" y="6146"/>
                    <a:pt x="3599" y="6146"/>
                  </a:cubicBezTo>
                  <a:cubicBezTo>
                    <a:pt x="3720" y="6146"/>
                    <a:pt x="3837" y="6088"/>
                    <a:pt x="3903" y="5971"/>
                  </a:cubicBezTo>
                  <a:lnTo>
                    <a:pt x="7006" y="534"/>
                  </a:lnTo>
                  <a:cubicBezTo>
                    <a:pt x="7139" y="300"/>
                    <a:pt x="6972" y="0"/>
                    <a:pt x="6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60" name="Google Shape;2260;p27"/>
          <p:cNvSpPr txBox="1"/>
          <p:nvPr/>
        </p:nvSpPr>
        <p:spPr>
          <a:xfrm>
            <a:off x="612200" y="1856000"/>
            <a:ext cx="2380400" cy="54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61" name="Google Shape;2261;p27"/>
          <p:cNvSpPr txBox="1"/>
          <p:nvPr/>
        </p:nvSpPr>
        <p:spPr>
          <a:xfrm>
            <a:off x="609600" y="4940533"/>
            <a:ext cx="2380400" cy="54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62" name="Google Shape;2262;p27"/>
          <p:cNvSpPr txBox="1"/>
          <p:nvPr/>
        </p:nvSpPr>
        <p:spPr>
          <a:xfrm>
            <a:off x="9197767" y="1855967"/>
            <a:ext cx="2385600" cy="54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Jupiter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63" name="Google Shape;2263;p27"/>
          <p:cNvSpPr txBox="1"/>
          <p:nvPr/>
        </p:nvSpPr>
        <p:spPr>
          <a:xfrm>
            <a:off x="612367" y="2389492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smallest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64" name="Google Shape;2264;p27"/>
          <p:cNvSpPr txBox="1"/>
          <p:nvPr/>
        </p:nvSpPr>
        <p:spPr>
          <a:xfrm>
            <a:off x="609600" y="5474028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Venus has a very poisonous atmosphere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65" name="Google Shape;2265;p27"/>
          <p:cNvSpPr txBox="1"/>
          <p:nvPr/>
        </p:nvSpPr>
        <p:spPr>
          <a:xfrm>
            <a:off x="9197767" y="238946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66" name="Google Shape;2266;p27"/>
          <p:cNvSpPr txBox="1"/>
          <p:nvPr/>
        </p:nvSpPr>
        <p:spPr>
          <a:xfrm>
            <a:off x="614800" y="3390064"/>
            <a:ext cx="2380400" cy="54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67" name="Google Shape;2267;p27"/>
          <p:cNvSpPr txBox="1"/>
          <p:nvPr/>
        </p:nvSpPr>
        <p:spPr>
          <a:xfrm>
            <a:off x="9197767" y="4936467"/>
            <a:ext cx="2385600" cy="54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Neptune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68" name="Google Shape;2268;p27"/>
          <p:cNvSpPr txBox="1"/>
          <p:nvPr/>
        </p:nvSpPr>
        <p:spPr>
          <a:xfrm>
            <a:off x="9197767" y="3392100"/>
            <a:ext cx="2385600" cy="54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69" name="Google Shape;2269;p27"/>
          <p:cNvSpPr txBox="1"/>
          <p:nvPr/>
        </p:nvSpPr>
        <p:spPr>
          <a:xfrm>
            <a:off x="612367" y="3931760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2270" name="Google Shape;2270;p27"/>
          <p:cNvSpPr txBox="1"/>
          <p:nvPr/>
        </p:nvSpPr>
        <p:spPr>
          <a:xfrm>
            <a:off x="9195000" y="5478181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farthest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71" name="Google Shape;2271;p27"/>
          <p:cNvSpPr txBox="1"/>
          <p:nvPr/>
        </p:nvSpPr>
        <p:spPr>
          <a:xfrm>
            <a:off x="9197767" y="3933815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30"/>
          <p:cNvSpPr/>
          <p:nvPr/>
        </p:nvSpPr>
        <p:spPr>
          <a:xfrm>
            <a:off x="609584" y="1767700"/>
            <a:ext cx="802800" cy="80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2" name="Google Shape;2472;p30"/>
          <p:cNvSpPr/>
          <p:nvPr/>
        </p:nvSpPr>
        <p:spPr>
          <a:xfrm>
            <a:off x="609584" y="2702141"/>
            <a:ext cx="802800" cy="80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3" name="Google Shape;2473;p30"/>
          <p:cNvSpPr/>
          <p:nvPr/>
        </p:nvSpPr>
        <p:spPr>
          <a:xfrm>
            <a:off x="609584" y="3636584"/>
            <a:ext cx="802800" cy="8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4" name="Google Shape;2474;p30"/>
          <p:cNvSpPr/>
          <p:nvPr/>
        </p:nvSpPr>
        <p:spPr>
          <a:xfrm>
            <a:off x="609584" y="4571025"/>
            <a:ext cx="802800" cy="8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5" name="Google Shape;2475;p30"/>
          <p:cNvSpPr/>
          <p:nvPr/>
        </p:nvSpPr>
        <p:spPr>
          <a:xfrm>
            <a:off x="609584" y="5505467"/>
            <a:ext cx="802800" cy="8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6" name="Google Shape;2476;p30"/>
          <p:cNvSpPr txBox="1">
            <a:spLocks noGrp="1"/>
          </p:cNvSpPr>
          <p:nvPr>
            <p:ph type="title"/>
          </p:nvPr>
        </p:nvSpPr>
        <p:spPr>
          <a:xfrm>
            <a:off x="1709699" y="395969"/>
            <a:ext cx="87724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latin typeface="+mn-lt"/>
                <a:ea typeface="+mn-ea"/>
                <a:cs typeface="+mn-ea"/>
                <a:sym typeface="+mn-lt"/>
              </a:rPr>
              <a:t>Market Segmentation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77" name="Google Shape;2477;p30"/>
          <p:cNvSpPr/>
          <p:nvPr/>
        </p:nvSpPr>
        <p:spPr>
          <a:xfrm>
            <a:off x="6746582" y="1767754"/>
            <a:ext cx="4542933" cy="4542951"/>
          </a:xfrm>
          <a:custGeom>
            <a:avLst/>
            <a:gdLst/>
            <a:ahLst/>
            <a:cxnLst/>
            <a:rect l="l" t="t" r="r" b="b"/>
            <a:pathLst>
              <a:path w="260018" h="260019" fill="none" extrusionOk="0">
                <a:moveTo>
                  <a:pt x="129999" y="260019"/>
                </a:moveTo>
                <a:cubicBezTo>
                  <a:pt x="58326" y="260019"/>
                  <a:pt x="0" y="201693"/>
                  <a:pt x="0" y="130000"/>
                </a:cubicBezTo>
                <a:cubicBezTo>
                  <a:pt x="0" y="58326"/>
                  <a:pt x="58326" y="1"/>
                  <a:pt x="129999" y="1"/>
                </a:cubicBezTo>
                <a:cubicBezTo>
                  <a:pt x="201692" y="1"/>
                  <a:pt x="260018" y="58326"/>
                  <a:pt x="260018" y="130000"/>
                </a:cubicBezTo>
                <a:cubicBezTo>
                  <a:pt x="260018" y="201693"/>
                  <a:pt x="201692" y="260019"/>
                  <a:pt x="129999" y="260019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8" name="Google Shape;2478;p30"/>
          <p:cNvSpPr/>
          <p:nvPr/>
        </p:nvSpPr>
        <p:spPr>
          <a:xfrm>
            <a:off x="6746582" y="1767754"/>
            <a:ext cx="2271309" cy="4542951"/>
          </a:xfrm>
          <a:custGeom>
            <a:avLst/>
            <a:gdLst/>
            <a:ahLst/>
            <a:cxnLst/>
            <a:rect l="l" t="t" r="r" b="b"/>
            <a:pathLst>
              <a:path w="130000" h="260019" fill="none" extrusionOk="0">
                <a:moveTo>
                  <a:pt x="129999" y="260019"/>
                </a:moveTo>
                <a:cubicBezTo>
                  <a:pt x="58326" y="260019"/>
                  <a:pt x="0" y="201693"/>
                  <a:pt x="0" y="130000"/>
                </a:cubicBezTo>
                <a:cubicBezTo>
                  <a:pt x="0" y="58326"/>
                  <a:pt x="58326" y="1"/>
                  <a:pt x="129999" y="1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9" name="Google Shape;2479;p30"/>
          <p:cNvSpPr txBox="1"/>
          <p:nvPr/>
        </p:nvSpPr>
        <p:spPr>
          <a:xfrm>
            <a:off x="8748035" y="2948700"/>
            <a:ext cx="8848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  <a:buSzPts val="1100"/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50%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0" name="Google Shape;2480;p30"/>
          <p:cNvSpPr/>
          <p:nvPr/>
        </p:nvSpPr>
        <p:spPr>
          <a:xfrm>
            <a:off x="8403219" y="3080855"/>
            <a:ext cx="254400" cy="8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1" name="Google Shape;2481;p30"/>
          <p:cNvSpPr/>
          <p:nvPr/>
        </p:nvSpPr>
        <p:spPr>
          <a:xfrm>
            <a:off x="7118081" y="2139271"/>
            <a:ext cx="3799516" cy="3799516"/>
          </a:xfrm>
          <a:custGeom>
            <a:avLst/>
            <a:gdLst/>
            <a:ahLst/>
            <a:cxnLst/>
            <a:rect l="l" t="t" r="r" b="b"/>
            <a:pathLst>
              <a:path w="217468" h="217468" fill="none" extrusionOk="0">
                <a:moveTo>
                  <a:pt x="108734" y="217467"/>
                </a:moveTo>
                <a:cubicBezTo>
                  <a:pt x="48777" y="217467"/>
                  <a:pt x="1" y="168691"/>
                  <a:pt x="1" y="108734"/>
                </a:cubicBezTo>
                <a:cubicBezTo>
                  <a:pt x="1" y="48777"/>
                  <a:pt x="48797" y="0"/>
                  <a:pt x="108734" y="0"/>
                </a:cubicBezTo>
                <a:cubicBezTo>
                  <a:pt x="168691" y="0"/>
                  <a:pt x="217467" y="48777"/>
                  <a:pt x="217467" y="108734"/>
                </a:cubicBezTo>
                <a:cubicBezTo>
                  <a:pt x="217467" y="168691"/>
                  <a:pt x="168691" y="217467"/>
                  <a:pt x="108734" y="217467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2" name="Google Shape;2482;p30"/>
          <p:cNvSpPr/>
          <p:nvPr/>
        </p:nvSpPr>
        <p:spPr>
          <a:xfrm>
            <a:off x="7118081" y="2139271"/>
            <a:ext cx="3799516" cy="3799516"/>
          </a:xfrm>
          <a:custGeom>
            <a:avLst/>
            <a:gdLst/>
            <a:ahLst/>
            <a:cxnLst/>
            <a:rect l="l" t="t" r="r" b="b"/>
            <a:pathLst>
              <a:path w="217468" h="217468" fill="none" extrusionOk="0">
                <a:moveTo>
                  <a:pt x="217467" y="108734"/>
                </a:moveTo>
                <a:cubicBezTo>
                  <a:pt x="217467" y="168691"/>
                  <a:pt x="168691" y="217467"/>
                  <a:pt x="108734" y="217467"/>
                </a:cubicBezTo>
                <a:cubicBezTo>
                  <a:pt x="48777" y="217467"/>
                  <a:pt x="1" y="168691"/>
                  <a:pt x="1" y="108734"/>
                </a:cubicBezTo>
                <a:cubicBezTo>
                  <a:pt x="1" y="48777"/>
                  <a:pt x="48777" y="0"/>
                  <a:pt x="108734" y="0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3" name="Google Shape;2483;p30"/>
          <p:cNvSpPr txBox="1"/>
          <p:nvPr/>
        </p:nvSpPr>
        <p:spPr>
          <a:xfrm>
            <a:off x="8748035" y="3866120"/>
            <a:ext cx="8848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  <a:buSzPts val="1100"/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4" name="Google Shape;2484;p30"/>
          <p:cNvSpPr/>
          <p:nvPr/>
        </p:nvSpPr>
        <p:spPr>
          <a:xfrm>
            <a:off x="8403219" y="3998263"/>
            <a:ext cx="254400" cy="8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5" name="Google Shape;2485;p30"/>
          <p:cNvSpPr/>
          <p:nvPr/>
        </p:nvSpPr>
        <p:spPr>
          <a:xfrm>
            <a:off x="7304012" y="2325189"/>
            <a:ext cx="3427965" cy="3427633"/>
          </a:xfrm>
          <a:custGeom>
            <a:avLst/>
            <a:gdLst/>
            <a:ahLst/>
            <a:cxnLst/>
            <a:rect l="l" t="t" r="r" b="b"/>
            <a:pathLst>
              <a:path w="196202" h="196183" fill="none" extrusionOk="0">
                <a:moveTo>
                  <a:pt x="98091" y="196183"/>
                </a:moveTo>
                <a:cubicBezTo>
                  <a:pt x="44003" y="196183"/>
                  <a:pt x="0" y="152180"/>
                  <a:pt x="0" y="98092"/>
                </a:cubicBezTo>
                <a:cubicBezTo>
                  <a:pt x="0" y="44003"/>
                  <a:pt x="44003" y="1"/>
                  <a:pt x="98091" y="1"/>
                </a:cubicBezTo>
                <a:cubicBezTo>
                  <a:pt x="152179" y="1"/>
                  <a:pt x="196202" y="44003"/>
                  <a:pt x="196202" y="98092"/>
                </a:cubicBezTo>
                <a:cubicBezTo>
                  <a:pt x="196202" y="152180"/>
                  <a:pt x="152179" y="196183"/>
                  <a:pt x="98091" y="196183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6" name="Google Shape;2486;p30"/>
          <p:cNvSpPr/>
          <p:nvPr/>
        </p:nvSpPr>
        <p:spPr>
          <a:xfrm>
            <a:off x="7304012" y="2325189"/>
            <a:ext cx="3427965" cy="3427633"/>
          </a:xfrm>
          <a:custGeom>
            <a:avLst/>
            <a:gdLst/>
            <a:ahLst/>
            <a:cxnLst/>
            <a:rect l="l" t="t" r="r" b="b"/>
            <a:pathLst>
              <a:path w="196202" h="196183" fill="none" extrusionOk="0">
                <a:moveTo>
                  <a:pt x="196202" y="98092"/>
                </a:moveTo>
                <a:cubicBezTo>
                  <a:pt x="196202" y="152180"/>
                  <a:pt x="152179" y="196183"/>
                  <a:pt x="98091" y="196183"/>
                </a:cubicBezTo>
                <a:cubicBezTo>
                  <a:pt x="44003" y="196183"/>
                  <a:pt x="0" y="152180"/>
                  <a:pt x="0" y="98092"/>
                </a:cubicBezTo>
                <a:cubicBezTo>
                  <a:pt x="0" y="44003"/>
                  <a:pt x="44003" y="1"/>
                  <a:pt x="98091" y="1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7" name="Google Shape;2487;p30"/>
          <p:cNvSpPr txBox="1"/>
          <p:nvPr/>
        </p:nvSpPr>
        <p:spPr>
          <a:xfrm>
            <a:off x="8748035" y="4324831"/>
            <a:ext cx="8848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  <a:buSzPts val="1100"/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8" name="Google Shape;2488;p30"/>
          <p:cNvSpPr/>
          <p:nvPr/>
        </p:nvSpPr>
        <p:spPr>
          <a:xfrm>
            <a:off x="8403219" y="4456989"/>
            <a:ext cx="254400" cy="8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9" name="Google Shape;2489;p30"/>
          <p:cNvSpPr/>
          <p:nvPr/>
        </p:nvSpPr>
        <p:spPr>
          <a:xfrm>
            <a:off x="6932497" y="1953688"/>
            <a:ext cx="4171068" cy="4171049"/>
          </a:xfrm>
          <a:custGeom>
            <a:avLst/>
            <a:gdLst/>
            <a:ahLst/>
            <a:cxnLst/>
            <a:rect l="l" t="t" r="r" b="b"/>
            <a:pathLst>
              <a:path w="238734" h="238733" fill="none" extrusionOk="0">
                <a:moveTo>
                  <a:pt x="119357" y="238733"/>
                </a:moveTo>
                <a:cubicBezTo>
                  <a:pt x="53552" y="238733"/>
                  <a:pt x="1" y="185182"/>
                  <a:pt x="1" y="119357"/>
                </a:cubicBezTo>
                <a:cubicBezTo>
                  <a:pt x="1" y="53552"/>
                  <a:pt x="53552" y="0"/>
                  <a:pt x="119357" y="0"/>
                </a:cubicBezTo>
                <a:cubicBezTo>
                  <a:pt x="185182" y="0"/>
                  <a:pt x="238733" y="53552"/>
                  <a:pt x="238733" y="119357"/>
                </a:cubicBezTo>
                <a:cubicBezTo>
                  <a:pt x="238733" y="185182"/>
                  <a:pt x="185182" y="238733"/>
                  <a:pt x="119357" y="238733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0" name="Google Shape;2490;p30"/>
          <p:cNvSpPr/>
          <p:nvPr/>
        </p:nvSpPr>
        <p:spPr>
          <a:xfrm>
            <a:off x="6932496" y="4038843"/>
            <a:ext cx="2085376" cy="2085708"/>
          </a:xfrm>
          <a:custGeom>
            <a:avLst/>
            <a:gdLst/>
            <a:ahLst/>
            <a:cxnLst/>
            <a:rect l="l" t="t" r="r" b="b"/>
            <a:pathLst>
              <a:path w="119358" h="119377" fill="none" extrusionOk="0">
                <a:moveTo>
                  <a:pt x="119357" y="119377"/>
                </a:moveTo>
                <a:cubicBezTo>
                  <a:pt x="53552" y="119377"/>
                  <a:pt x="1" y="65826"/>
                  <a:pt x="1" y="1"/>
                </a:cubicBezTo>
              </a:path>
            </a:pathLst>
          </a:custGeom>
          <a:noFill/>
          <a:ln w="7620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1" name="Google Shape;2491;p30"/>
          <p:cNvSpPr txBox="1"/>
          <p:nvPr/>
        </p:nvSpPr>
        <p:spPr>
          <a:xfrm>
            <a:off x="8748035" y="3407411"/>
            <a:ext cx="8848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  <a:buSzPts val="1100"/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2" name="Google Shape;2492;p30"/>
          <p:cNvSpPr/>
          <p:nvPr/>
        </p:nvSpPr>
        <p:spPr>
          <a:xfrm>
            <a:off x="8403219" y="3539567"/>
            <a:ext cx="254400" cy="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3" name="Google Shape;2493;p30"/>
          <p:cNvSpPr/>
          <p:nvPr/>
        </p:nvSpPr>
        <p:spPr>
          <a:xfrm>
            <a:off x="7489928" y="2510772"/>
            <a:ext cx="3055749" cy="3056099"/>
          </a:xfrm>
          <a:custGeom>
            <a:avLst/>
            <a:gdLst/>
            <a:ahLst/>
            <a:cxnLst/>
            <a:rect l="l" t="t" r="r" b="b"/>
            <a:pathLst>
              <a:path w="174898" h="174918" fill="none" extrusionOk="0">
                <a:moveTo>
                  <a:pt x="149295" y="25622"/>
                </a:moveTo>
                <a:cubicBezTo>
                  <a:pt x="165687" y="42014"/>
                  <a:pt x="174897" y="64274"/>
                  <a:pt x="174897" y="87469"/>
                </a:cubicBezTo>
                <a:cubicBezTo>
                  <a:pt x="174897" y="110664"/>
                  <a:pt x="165687" y="132904"/>
                  <a:pt x="149295" y="149295"/>
                </a:cubicBezTo>
                <a:cubicBezTo>
                  <a:pt x="132884" y="165707"/>
                  <a:pt x="110644" y="174917"/>
                  <a:pt x="87449" y="174917"/>
                </a:cubicBezTo>
                <a:cubicBezTo>
                  <a:pt x="64254" y="174917"/>
                  <a:pt x="42014" y="165707"/>
                  <a:pt x="25603" y="149295"/>
                </a:cubicBezTo>
                <a:cubicBezTo>
                  <a:pt x="9211" y="132904"/>
                  <a:pt x="1" y="110664"/>
                  <a:pt x="1" y="87469"/>
                </a:cubicBezTo>
                <a:cubicBezTo>
                  <a:pt x="1" y="64274"/>
                  <a:pt x="9211" y="42014"/>
                  <a:pt x="25603" y="25622"/>
                </a:cubicBezTo>
                <a:cubicBezTo>
                  <a:pt x="42014" y="9211"/>
                  <a:pt x="64254" y="0"/>
                  <a:pt x="87449" y="0"/>
                </a:cubicBezTo>
                <a:cubicBezTo>
                  <a:pt x="110644" y="0"/>
                  <a:pt x="132884" y="9211"/>
                  <a:pt x="149295" y="25622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4" name="Google Shape;2494;p30"/>
          <p:cNvSpPr/>
          <p:nvPr/>
        </p:nvSpPr>
        <p:spPr>
          <a:xfrm>
            <a:off x="7489928" y="2511122"/>
            <a:ext cx="1527752" cy="3055817"/>
          </a:xfrm>
          <a:custGeom>
            <a:avLst/>
            <a:gdLst/>
            <a:ahLst/>
            <a:cxnLst/>
            <a:rect l="l" t="t" r="r" b="b"/>
            <a:pathLst>
              <a:path w="87450" h="174918" fill="none" extrusionOk="0">
                <a:moveTo>
                  <a:pt x="87449" y="174917"/>
                </a:moveTo>
                <a:cubicBezTo>
                  <a:pt x="39150" y="174917"/>
                  <a:pt x="1" y="135748"/>
                  <a:pt x="1" y="87449"/>
                </a:cubicBezTo>
                <a:cubicBezTo>
                  <a:pt x="1" y="39149"/>
                  <a:pt x="39150" y="0"/>
                  <a:pt x="87449" y="0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5" name="Google Shape;2495;p30"/>
          <p:cNvSpPr txBox="1"/>
          <p:nvPr/>
        </p:nvSpPr>
        <p:spPr>
          <a:xfrm>
            <a:off x="8748035" y="4783541"/>
            <a:ext cx="8848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  <a:buSzPts val="1100"/>
            </a:pPr>
            <a:r>
              <a:rPr lang="en-GB" sz="2665" b="1" kern="0">
                <a:solidFill>
                  <a:srgbClr val="000000"/>
                </a:solidFill>
                <a:cs typeface="+mn-ea"/>
                <a:sym typeface="+mn-lt"/>
              </a:rPr>
              <a:t>50%</a:t>
            </a:r>
            <a:endParaRPr sz="266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6" name="Google Shape;2496;p30"/>
          <p:cNvSpPr/>
          <p:nvPr/>
        </p:nvSpPr>
        <p:spPr>
          <a:xfrm>
            <a:off x="8403219" y="4915671"/>
            <a:ext cx="254400" cy="8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7" name="Google Shape;2497;p30"/>
          <p:cNvSpPr txBox="1"/>
          <p:nvPr/>
        </p:nvSpPr>
        <p:spPr>
          <a:xfrm>
            <a:off x="1412701" y="1767733"/>
            <a:ext cx="3870800" cy="802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Jupiter is a gas giant and also the biggest planet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8" name="Google Shape;2498;p30"/>
          <p:cNvSpPr txBox="1"/>
          <p:nvPr/>
        </p:nvSpPr>
        <p:spPr>
          <a:xfrm>
            <a:off x="1410925" y="3637951"/>
            <a:ext cx="3870800" cy="802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It’s the closest planet to the Sun and the smallest one in the Solar System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9" name="Google Shape;2499;p30"/>
          <p:cNvSpPr txBox="1"/>
          <p:nvPr/>
        </p:nvSpPr>
        <p:spPr>
          <a:xfrm>
            <a:off x="1416255" y="4573059"/>
            <a:ext cx="3870800" cy="802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/>
        </p:txBody>
      </p:sp>
      <p:sp>
        <p:nvSpPr>
          <p:cNvPr id="2500" name="Google Shape;2500;p30"/>
          <p:cNvSpPr txBox="1"/>
          <p:nvPr/>
        </p:nvSpPr>
        <p:spPr>
          <a:xfrm>
            <a:off x="1409148" y="2702841"/>
            <a:ext cx="3870800" cy="802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1" name="Google Shape;2501;p30"/>
          <p:cNvSpPr txBox="1"/>
          <p:nvPr/>
        </p:nvSpPr>
        <p:spPr>
          <a:xfrm>
            <a:off x="1414477" y="5508167"/>
            <a:ext cx="3870800" cy="802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cs typeface="+mn-ea"/>
                <a:sym typeface="+mn-lt"/>
              </a:rPr>
              <a:t>Despite being red, Mars is actually a cold place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502" name="Google Shape;2502;p30"/>
          <p:cNvGrpSpPr/>
          <p:nvPr/>
        </p:nvGrpSpPr>
        <p:grpSpPr>
          <a:xfrm>
            <a:off x="808331" y="1936487"/>
            <a:ext cx="405581" cy="403384"/>
            <a:chOff x="1535000" y="3223325"/>
            <a:chExt cx="484450" cy="481825"/>
          </a:xfrm>
        </p:grpSpPr>
        <p:sp>
          <p:nvSpPr>
            <p:cNvPr id="2503" name="Google Shape;2503;p3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504" name="Google Shape;2504;p3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505" name="Google Shape;2505;p3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06" name="Google Shape;2506;p30"/>
          <p:cNvGrpSpPr/>
          <p:nvPr/>
        </p:nvGrpSpPr>
        <p:grpSpPr>
          <a:xfrm>
            <a:off x="784844" y="3860242"/>
            <a:ext cx="452337" cy="358199"/>
            <a:chOff x="2085525" y="3263750"/>
            <a:chExt cx="481825" cy="381550"/>
          </a:xfrm>
        </p:grpSpPr>
        <p:sp>
          <p:nvSpPr>
            <p:cNvPr id="2507" name="Google Shape;2507;p3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508" name="Google Shape;2508;p3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09" name="Google Shape;2509;p30"/>
          <p:cNvSpPr/>
          <p:nvPr/>
        </p:nvSpPr>
        <p:spPr>
          <a:xfrm>
            <a:off x="784840" y="4795388"/>
            <a:ext cx="452337" cy="272393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cs typeface="+mn-ea"/>
              <a:sym typeface="+mn-lt"/>
            </a:endParaRPr>
          </a:p>
        </p:txBody>
      </p:sp>
      <p:grpSp>
        <p:nvGrpSpPr>
          <p:cNvPr id="2510" name="Google Shape;2510;p30"/>
          <p:cNvGrpSpPr/>
          <p:nvPr/>
        </p:nvGrpSpPr>
        <p:grpSpPr>
          <a:xfrm>
            <a:off x="784210" y="2878045"/>
            <a:ext cx="453605" cy="452361"/>
            <a:chOff x="3270450" y="3213625"/>
            <a:chExt cx="483175" cy="481850"/>
          </a:xfrm>
        </p:grpSpPr>
        <p:sp>
          <p:nvSpPr>
            <p:cNvPr id="2511" name="Google Shape;2511;p3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512" name="Google Shape;2512;p3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13" name="Google Shape;2513;p30"/>
          <p:cNvGrpSpPr/>
          <p:nvPr/>
        </p:nvGrpSpPr>
        <p:grpSpPr>
          <a:xfrm>
            <a:off x="768834" y="5675755"/>
            <a:ext cx="490805" cy="462224"/>
            <a:chOff x="576625" y="4256816"/>
            <a:chExt cx="368104" cy="346668"/>
          </a:xfrm>
        </p:grpSpPr>
        <p:sp>
          <p:nvSpPr>
            <p:cNvPr id="2514" name="Google Shape;2514;p30"/>
            <p:cNvSpPr/>
            <p:nvPr/>
          </p:nvSpPr>
          <p:spPr>
            <a:xfrm rot="-2700000">
              <a:off x="602283" y="4282474"/>
              <a:ext cx="123885" cy="123885"/>
            </a:xfrm>
            <a:prstGeom prst="teardrop">
              <a:avLst>
                <a:gd name="adj" fmla="val 1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15" name="Google Shape;2515;p30"/>
            <p:cNvSpPr/>
            <p:nvPr/>
          </p:nvSpPr>
          <p:spPr>
            <a:xfrm rot="-2700000">
              <a:off x="795187" y="4321059"/>
              <a:ext cx="123885" cy="123885"/>
            </a:xfrm>
            <a:prstGeom prst="teardrop">
              <a:avLst>
                <a:gd name="adj" fmla="val 1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16" name="Google Shape;2516;p30"/>
            <p:cNvSpPr/>
            <p:nvPr/>
          </p:nvSpPr>
          <p:spPr>
            <a:xfrm rot="-2700000">
              <a:off x="696587" y="4453941"/>
              <a:ext cx="123885" cy="123885"/>
            </a:xfrm>
            <a:prstGeom prst="teardrop">
              <a:avLst>
                <a:gd name="adj" fmla="val 1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4" name="Google Shape;1354;p45"/>
          <p:cNvSpPr/>
          <p:nvPr/>
        </p:nvSpPr>
        <p:spPr>
          <a:xfrm>
            <a:off x="7237825" y="1498548"/>
            <a:ext cx="616155" cy="1128587"/>
          </a:xfrm>
          <a:custGeom>
            <a:avLst/>
            <a:gdLst/>
            <a:ahLst/>
            <a:cxnLst/>
            <a:rect l="l" t="t" r="r" b="b"/>
            <a:pathLst>
              <a:path w="15368" h="28149" extrusionOk="0">
                <a:moveTo>
                  <a:pt x="0" y="0"/>
                </a:moveTo>
                <a:lnTo>
                  <a:pt x="0" y="6763"/>
                </a:lnTo>
                <a:lnTo>
                  <a:pt x="28" y="6763"/>
                </a:lnTo>
                <a:lnTo>
                  <a:pt x="8010" y="14074"/>
                </a:lnTo>
                <a:lnTo>
                  <a:pt x="28" y="21385"/>
                </a:lnTo>
                <a:lnTo>
                  <a:pt x="0" y="21385"/>
                </a:lnTo>
                <a:lnTo>
                  <a:pt x="0" y="28148"/>
                </a:lnTo>
                <a:lnTo>
                  <a:pt x="15367" y="14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55" name="Google Shape;1355;p45"/>
          <p:cNvSpPr/>
          <p:nvPr/>
        </p:nvSpPr>
        <p:spPr>
          <a:xfrm>
            <a:off x="6973010" y="1769700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56" name="Google Shape;1356;p45"/>
          <p:cNvSpPr/>
          <p:nvPr/>
        </p:nvSpPr>
        <p:spPr>
          <a:xfrm>
            <a:off x="6707151" y="1769700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57" name="Google Shape;1357;p45"/>
          <p:cNvSpPr/>
          <p:nvPr/>
        </p:nvSpPr>
        <p:spPr>
          <a:xfrm>
            <a:off x="6441253" y="1769700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58" name="Google Shape;1358;p45"/>
          <p:cNvSpPr/>
          <p:nvPr/>
        </p:nvSpPr>
        <p:spPr>
          <a:xfrm>
            <a:off x="6175393" y="1769700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59" name="Google Shape;1359;p45"/>
          <p:cNvSpPr/>
          <p:nvPr/>
        </p:nvSpPr>
        <p:spPr>
          <a:xfrm>
            <a:off x="4410364" y="1769700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0" name="Google Shape;1360;p45"/>
          <p:cNvSpPr/>
          <p:nvPr/>
        </p:nvSpPr>
        <p:spPr>
          <a:xfrm>
            <a:off x="4676263" y="1769700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1" name="Google Shape;1361;p45"/>
          <p:cNvSpPr/>
          <p:nvPr/>
        </p:nvSpPr>
        <p:spPr>
          <a:xfrm>
            <a:off x="4942121" y="1769700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2" name="Google Shape;1362;p45"/>
          <p:cNvSpPr/>
          <p:nvPr/>
        </p:nvSpPr>
        <p:spPr>
          <a:xfrm>
            <a:off x="5207980" y="1769700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3" name="Google Shape;1363;p45"/>
          <p:cNvSpPr/>
          <p:nvPr/>
        </p:nvSpPr>
        <p:spPr>
          <a:xfrm>
            <a:off x="5473880" y="1769700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4" name="Google Shape;1364;p45"/>
          <p:cNvSpPr/>
          <p:nvPr/>
        </p:nvSpPr>
        <p:spPr>
          <a:xfrm flipH="1">
            <a:off x="4410364" y="2646920"/>
            <a:ext cx="616155" cy="1128587"/>
          </a:xfrm>
          <a:custGeom>
            <a:avLst/>
            <a:gdLst/>
            <a:ahLst/>
            <a:cxnLst/>
            <a:rect l="l" t="t" r="r" b="b"/>
            <a:pathLst>
              <a:path w="15368" h="28149" extrusionOk="0">
                <a:moveTo>
                  <a:pt x="0" y="0"/>
                </a:moveTo>
                <a:lnTo>
                  <a:pt x="0" y="6763"/>
                </a:lnTo>
                <a:lnTo>
                  <a:pt x="28" y="6763"/>
                </a:lnTo>
                <a:lnTo>
                  <a:pt x="8010" y="14074"/>
                </a:lnTo>
                <a:lnTo>
                  <a:pt x="28" y="21385"/>
                </a:lnTo>
                <a:lnTo>
                  <a:pt x="0" y="21385"/>
                </a:lnTo>
                <a:lnTo>
                  <a:pt x="0" y="28148"/>
                </a:lnTo>
                <a:lnTo>
                  <a:pt x="15367" y="14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5" name="Google Shape;1365;p45"/>
          <p:cNvSpPr/>
          <p:nvPr/>
        </p:nvSpPr>
        <p:spPr>
          <a:xfrm flipH="1">
            <a:off x="4705371" y="2918071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6" name="Google Shape;1366;p45"/>
          <p:cNvSpPr/>
          <p:nvPr/>
        </p:nvSpPr>
        <p:spPr>
          <a:xfrm flipH="1">
            <a:off x="4971230" y="2918071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7" name="Google Shape;1367;p45"/>
          <p:cNvSpPr/>
          <p:nvPr/>
        </p:nvSpPr>
        <p:spPr>
          <a:xfrm flipH="1">
            <a:off x="5237089" y="2918071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8" name="Google Shape;1368;p45"/>
          <p:cNvSpPr/>
          <p:nvPr/>
        </p:nvSpPr>
        <p:spPr>
          <a:xfrm flipH="1">
            <a:off x="5502987" y="2918071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9" name="Google Shape;1369;p45"/>
          <p:cNvSpPr/>
          <p:nvPr/>
        </p:nvSpPr>
        <p:spPr>
          <a:xfrm flipH="1">
            <a:off x="7588041" y="2918071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0" name="Google Shape;1370;p45"/>
          <p:cNvSpPr/>
          <p:nvPr/>
        </p:nvSpPr>
        <p:spPr>
          <a:xfrm flipH="1">
            <a:off x="7322183" y="2918071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1" name="Google Shape;1371;p45"/>
          <p:cNvSpPr/>
          <p:nvPr/>
        </p:nvSpPr>
        <p:spPr>
          <a:xfrm flipH="1">
            <a:off x="7056323" y="2918071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2" name="Google Shape;1372;p45"/>
          <p:cNvSpPr/>
          <p:nvPr/>
        </p:nvSpPr>
        <p:spPr>
          <a:xfrm flipH="1">
            <a:off x="6790424" y="2918071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3" name="Google Shape;1373;p45"/>
          <p:cNvSpPr/>
          <p:nvPr/>
        </p:nvSpPr>
        <p:spPr>
          <a:xfrm flipH="1">
            <a:off x="5768847" y="2918071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4" name="Google Shape;1374;p45"/>
          <p:cNvSpPr/>
          <p:nvPr/>
        </p:nvSpPr>
        <p:spPr>
          <a:xfrm>
            <a:off x="7237825" y="3795291"/>
            <a:ext cx="616155" cy="1128587"/>
          </a:xfrm>
          <a:custGeom>
            <a:avLst/>
            <a:gdLst/>
            <a:ahLst/>
            <a:cxnLst/>
            <a:rect l="l" t="t" r="r" b="b"/>
            <a:pathLst>
              <a:path w="15368" h="28149" extrusionOk="0">
                <a:moveTo>
                  <a:pt x="0" y="0"/>
                </a:moveTo>
                <a:lnTo>
                  <a:pt x="0" y="6763"/>
                </a:lnTo>
                <a:lnTo>
                  <a:pt x="28" y="6763"/>
                </a:lnTo>
                <a:lnTo>
                  <a:pt x="8010" y="14074"/>
                </a:lnTo>
                <a:lnTo>
                  <a:pt x="28" y="21385"/>
                </a:lnTo>
                <a:lnTo>
                  <a:pt x="0" y="21385"/>
                </a:lnTo>
                <a:lnTo>
                  <a:pt x="0" y="28148"/>
                </a:lnTo>
                <a:lnTo>
                  <a:pt x="15367" y="14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5" name="Google Shape;1375;p45"/>
          <p:cNvSpPr/>
          <p:nvPr/>
        </p:nvSpPr>
        <p:spPr>
          <a:xfrm>
            <a:off x="6973010" y="4066442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6" name="Google Shape;1376;p45"/>
          <p:cNvSpPr/>
          <p:nvPr/>
        </p:nvSpPr>
        <p:spPr>
          <a:xfrm>
            <a:off x="6707151" y="4066442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7" name="Google Shape;1377;p45"/>
          <p:cNvSpPr/>
          <p:nvPr/>
        </p:nvSpPr>
        <p:spPr>
          <a:xfrm>
            <a:off x="6441253" y="4066442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8" name="Google Shape;1378;p45"/>
          <p:cNvSpPr/>
          <p:nvPr/>
        </p:nvSpPr>
        <p:spPr>
          <a:xfrm>
            <a:off x="6175393" y="4066442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9" name="Google Shape;1379;p45"/>
          <p:cNvSpPr/>
          <p:nvPr/>
        </p:nvSpPr>
        <p:spPr>
          <a:xfrm>
            <a:off x="4410364" y="4066442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0" name="Google Shape;1380;p45"/>
          <p:cNvSpPr/>
          <p:nvPr/>
        </p:nvSpPr>
        <p:spPr>
          <a:xfrm>
            <a:off x="4676263" y="4066442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1" name="Google Shape;1381;p45"/>
          <p:cNvSpPr/>
          <p:nvPr/>
        </p:nvSpPr>
        <p:spPr>
          <a:xfrm>
            <a:off x="4942121" y="4066442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2" name="Google Shape;1382;p45"/>
          <p:cNvSpPr/>
          <p:nvPr/>
        </p:nvSpPr>
        <p:spPr>
          <a:xfrm>
            <a:off x="5207980" y="4066442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3" name="Google Shape;1383;p45"/>
          <p:cNvSpPr/>
          <p:nvPr/>
        </p:nvSpPr>
        <p:spPr>
          <a:xfrm>
            <a:off x="5473880" y="4066442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4" name="Google Shape;1384;p45"/>
          <p:cNvSpPr/>
          <p:nvPr/>
        </p:nvSpPr>
        <p:spPr>
          <a:xfrm flipH="1">
            <a:off x="4410364" y="4943661"/>
            <a:ext cx="616155" cy="1128587"/>
          </a:xfrm>
          <a:custGeom>
            <a:avLst/>
            <a:gdLst/>
            <a:ahLst/>
            <a:cxnLst/>
            <a:rect l="l" t="t" r="r" b="b"/>
            <a:pathLst>
              <a:path w="15368" h="28149" extrusionOk="0">
                <a:moveTo>
                  <a:pt x="0" y="0"/>
                </a:moveTo>
                <a:lnTo>
                  <a:pt x="0" y="6763"/>
                </a:lnTo>
                <a:lnTo>
                  <a:pt x="28" y="6763"/>
                </a:lnTo>
                <a:lnTo>
                  <a:pt x="8010" y="14074"/>
                </a:lnTo>
                <a:lnTo>
                  <a:pt x="28" y="21385"/>
                </a:lnTo>
                <a:lnTo>
                  <a:pt x="0" y="21385"/>
                </a:lnTo>
                <a:lnTo>
                  <a:pt x="0" y="28148"/>
                </a:lnTo>
                <a:lnTo>
                  <a:pt x="15367" y="14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5" name="Google Shape;1385;p45"/>
          <p:cNvSpPr/>
          <p:nvPr/>
        </p:nvSpPr>
        <p:spPr>
          <a:xfrm flipH="1">
            <a:off x="4705371" y="5214814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6" name="Google Shape;1386;p45"/>
          <p:cNvSpPr/>
          <p:nvPr/>
        </p:nvSpPr>
        <p:spPr>
          <a:xfrm flipH="1">
            <a:off x="4971230" y="5214814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7" name="Google Shape;1387;p45"/>
          <p:cNvSpPr/>
          <p:nvPr/>
        </p:nvSpPr>
        <p:spPr>
          <a:xfrm flipH="1">
            <a:off x="5237089" y="5214814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8" name="Google Shape;1388;p45"/>
          <p:cNvSpPr/>
          <p:nvPr/>
        </p:nvSpPr>
        <p:spPr>
          <a:xfrm flipH="1">
            <a:off x="5502987" y="5214814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9" name="Google Shape;1389;p45"/>
          <p:cNvSpPr/>
          <p:nvPr/>
        </p:nvSpPr>
        <p:spPr>
          <a:xfrm flipH="1">
            <a:off x="7588041" y="5214814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0" name="Google Shape;1390;p45"/>
          <p:cNvSpPr/>
          <p:nvPr/>
        </p:nvSpPr>
        <p:spPr>
          <a:xfrm flipH="1">
            <a:off x="7322183" y="5214814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1" name="Google Shape;1391;p45"/>
          <p:cNvSpPr/>
          <p:nvPr/>
        </p:nvSpPr>
        <p:spPr>
          <a:xfrm flipH="1">
            <a:off x="7056323" y="5214814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2" name="Google Shape;1392;p45"/>
          <p:cNvSpPr/>
          <p:nvPr/>
        </p:nvSpPr>
        <p:spPr>
          <a:xfrm flipH="1">
            <a:off x="6790424" y="5214814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3" name="Google Shape;1393;p45"/>
          <p:cNvSpPr/>
          <p:nvPr/>
        </p:nvSpPr>
        <p:spPr>
          <a:xfrm flipH="1">
            <a:off x="5768847" y="5214814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4" name="Google Shape;1394;p45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395" name="Google Shape;1395;p45"/>
          <p:cNvSpPr txBox="1"/>
          <p:nvPr/>
        </p:nvSpPr>
        <p:spPr>
          <a:xfrm>
            <a:off x="8894780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6" name="Google Shape;1396;p45"/>
          <p:cNvSpPr txBox="1"/>
          <p:nvPr/>
        </p:nvSpPr>
        <p:spPr>
          <a:xfrm>
            <a:off x="716745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7" name="Google Shape;1397;p45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98" name="Google Shape;1398;p45"/>
          <p:cNvSpPr txBox="1"/>
          <p:nvPr/>
        </p:nvSpPr>
        <p:spPr>
          <a:xfrm>
            <a:off x="97183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1399" name="Google Shape;1399;p45"/>
          <p:cNvSpPr txBox="1"/>
          <p:nvPr/>
        </p:nvSpPr>
        <p:spPr>
          <a:xfrm>
            <a:off x="9718380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400" name="Google Shape;1400;p45"/>
          <p:cNvSpPr txBox="1"/>
          <p:nvPr/>
        </p:nvSpPr>
        <p:spPr>
          <a:xfrm>
            <a:off x="7167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401" name="Google Shape;1401;p45"/>
          <p:cNvSpPr txBox="1"/>
          <p:nvPr/>
        </p:nvSpPr>
        <p:spPr>
          <a:xfrm>
            <a:off x="716745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402" name="Google Shape;1402;p45"/>
          <p:cNvSpPr/>
          <p:nvPr/>
        </p:nvSpPr>
        <p:spPr>
          <a:xfrm>
            <a:off x="6973010" y="1769700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rgbClr val="FFFFFF">
              <a:alpha val="71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3" name="Google Shape;1403;p45"/>
          <p:cNvSpPr/>
          <p:nvPr/>
        </p:nvSpPr>
        <p:spPr>
          <a:xfrm>
            <a:off x="6707151" y="1769700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9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4" name="Google Shape;1404;p45"/>
          <p:cNvSpPr/>
          <p:nvPr/>
        </p:nvSpPr>
        <p:spPr>
          <a:xfrm>
            <a:off x="6441253" y="1769700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26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5" name="Google Shape;1405;p45"/>
          <p:cNvSpPr/>
          <p:nvPr/>
        </p:nvSpPr>
        <p:spPr>
          <a:xfrm>
            <a:off x="6175393" y="1769700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6" name="Google Shape;1406;p45"/>
          <p:cNvSpPr/>
          <p:nvPr/>
        </p:nvSpPr>
        <p:spPr>
          <a:xfrm>
            <a:off x="4410364" y="1769700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7" name="Google Shape;1407;p45"/>
          <p:cNvSpPr/>
          <p:nvPr/>
        </p:nvSpPr>
        <p:spPr>
          <a:xfrm>
            <a:off x="4676263" y="1769700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78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8" name="Google Shape;1408;p45"/>
          <p:cNvSpPr/>
          <p:nvPr/>
        </p:nvSpPr>
        <p:spPr>
          <a:xfrm>
            <a:off x="4942121" y="1769700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7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09" name="Google Shape;1409;p45"/>
          <p:cNvSpPr/>
          <p:nvPr/>
        </p:nvSpPr>
        <p:spPr>
          <a:xfrm>
            <a:off x="5207980" y="1769700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355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0" name="Google Shape;1410;p45"/>
          <p:cNvSpPr/>
          <p:nvPr/>
        </p:nvSpPr>
        <p:spPr>
          <a:xfrm>
            <a:off x="5473880" y="1769700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rgbClr val="FFFFFF">
              <a:alpha val="52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1" name="Google Shape;1411;p45"/>
          <p:cNvSpPr/>
          <p:nvPr/>
        </p:nvSpPr>
        <p:spPr>
          <a:xfrm flipH="1">
            <a:off x="4705371" y="2918071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rgbClr val="FFFFFF">
              <a:alpha val="71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2" name="Google Shape;1412;p45"/>
          <p:cNvSpPr/>
          <p:nvPr/>
        </p:nvSpPr>
        <p:spPr>
          <a:xfrm flipH="1">
            <a:off x="4971230" y="2918071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9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3" name="Google Shape;1413;p45"/>
          <p:cNvSpPr/>
          <p:nvPr/>
        </p:nvSpPr>
        <p:spPr>
          <a:xfrm flipH="1">
            <a:off x="5237089" y="2918071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26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4" name="Google Shape;1414;p45"/>
          <p:cNvSpPr/>
          <p:nvPr/>
        </p:nvSpPr>
        <p:spPr>
          <a:xfrm flipH="1">
            <a:off x="5502987" y="2918071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5" name="Google Shape;1415;p45"/>
          <p:cNvSpPr/>
          <p:nvPr/>
        </p:nvSpPr>
        <p:spPr>
          <a:xfrm flipH="1">
            <a:off x="7588041" y="2918071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6" name="Google Shape;1416;p45"/>
          <p:cNvSpPr/>
          <p:nvPr/>
        </p:nvSpPr>
        <p:spPr>
          <a:xfrm flipH="1">
            <a:off x="7322183" y="2918071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67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7" name="Google Shape;1417;p45"/>
          <p:cNvSpPr/>
          <p:nvPr/>
        </p:nvSpPr>
        <p:spPr>
          <a:xfrm flipH="1">
            <a:off x="7056323" y="2918071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355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8" name="Google Shape;1418;p45"/>
          <p:cNvSpPr/>
          <p:nvPr/>
        </p:nvSpPr>
        <p:spPr>
          <a:xfrm flipH="1">
            <a:off x="6790424" y="2918071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9" name="Google Shape;1419;p45"/>
          <p:cNvSpPr/>
          <p:nvPr/>
        </p:nvSpPr>
        <p:spPr>
          <a:xfrm flipH="1">
            <a:off x="5768847" y="2918071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rgbClr val="FFFFFF">
              <a:alpha val="52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0" name="Google Shape;1420;p45"/>
          <p:cNvSpPr/>
          <p:nvPr/>
        </p:nvSpPr>
        <p:spPr>
          <a:xfrm>
            <a:off x="6973010" y="4066442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rgbClr val="FFFFFF">
              <a:alpha val="71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1" name="Google Shape;1421;p45"/>
          <p:cNvSpPr/>
          <p:nvPr/>
        </p:nvSpPr>
        <p:spPr>
          <a:xfrm>
            <a:off x="6707151" y="4066442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9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2" name="Google Shape;1422;p45"/>
          <p:cNvSpPr/>
          <p:nvPr/>
        </p:nvSpPr>
        <p:spPr>
          <a:xfrm>
            <a:off x="6441253" y="4066442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26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3" name="Google Shape;1423;p45"/>
          <p:cNvSpPr/>
          <p:nvPr/>
        </p:nvSpPr>
        <p:spPr>
          <a:xfrm>
            <a:off x="6175393" y="4066442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4" name="Google Shape;1424;p45"/>
          <p:cNvSpPr/>
          <p:nvPr/>
        </p:nvSpPr>
        <p:spPr>
          <a:xfrm>
            <a:off x="4410364" y="4066442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5" name="Google Shape;1425;p45"/>
          <p:cNvSpPr/>
          <p:nvPr/>
        </p:nvSpPr>
        <p:spPr>
          <a:xfrm>
            <a:off x="4676263" y="4066442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78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6" name="Google Shape;1426;p45"/>
          <p:cNvSpPr/>
          <p:nvPr/>
        </p:nvSpPr>
        <p:spPr>
          <a:xfrm>
            <a:off x="4942121" y="4066442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7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7" name="Google Shape;1427;p45"/>
          <p:cNvSpPr/>
          <p:nvPr/>
        </p:nvSpPr>
        <p:spPr>
          <a:xfrm>
            <a:off x="5207980" y="4066442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355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8" name="Google Shape;1428;p45"/>
          <p:cNvSpPr/>
          <p:nvPr/>
        </p:nvSpPr>
        <p:spPr>
          <a:xfrm>
            <a:off x="5473880" y="4066442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rgbClr val="FFFFFF">
              <a:alpha val="52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9" name="Google Shape;1429;p45"/>
          <p:cNvSpPr/>
          <p:nvPr/>
        </p:nvSpPr>
        <p:spPr>
          <a:xfrm flipH="1">
            <a:off x="4705371" y="5214814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6605" y="6050"/>
                </a:lnTo>
                <a:lnTo>
                  <a:pt x="7983" y="7311"/>
                </a:lnTo>
                <a:lnTo>
                  <a:pt x="6605" y="8574"/>
                </a:lnTo>
                <a:lnTo>
                  <a:pt x="0" y="14622"/>
                </a:lnTo>
                <a:lnTo>
                  <a:pt x="6633" y="14622"/>
                </a:lnTo>
                <a:lnTo>
                  <a:pt x="14615" y="7311"/>
                </a:lnTo>
                <a:lnTo>
                  <a:pt x="6633" y="0"/>
                </a:lnTo>
                <a:close/>
              </a:path>
            </a:pathLst>
          </a:custGeom>
          <a:solidFill>
            <a:srgbClr val="FFFFFF">
              <a:alpha val="71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0" name="Google Shape;1430;p45"/>
          <p:cNvSpPr/>
          <p:nvPr/>
        </p:nvSpPr>
        <p:spPr>
          <a:xfrm flipH="1">
            <a:off x="4971230" y="5214814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0" y="0"/>
                </a:moveTo>
                <a:lnTo>
                  <a:pt x="7983" y="7311"/>
                </a:lnTo>
                <a:lnTo>
                  <a:pt x="0" y="14622"/>
                </a:lnTo>
                <a:lnTo>
                  <a:pt x="6631" y="14622"/>
                </a:lnTo>
                <a:lnTo>
                  <a:pt x="13236" y="8574"/>
                </a:lnTo>
                <a:lnTo>
                  <a:pt x="14614" y="7311"/>
                </a:lnTo>
                <a:lnTo>
                  <a:pt x="13236" y="6050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9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1" name="Google Shape;1431;p45"/>
          <p:cNvSpPr/>
          <p:nvPr/>
        </p:nvSpPr>
        <p:spPr>
          <a:xfrm flipH="1">
            <a:off x="5237089" y="5214814"/>
            <a:ext cx="586004" cy="586245"/>
          </a:xfrm>
          <a:custGeom>
            <a:avLst/>
            <a:gdLst/>
            <a:ahLst/>
            <a:cxnLst/>
            <a:rect l="l" t="t" r="r" b="b"/>
            <a:pathLst>
              <a:path w="14616" h="14622" extrusionOk="0">
                <a:moveTo>
                  <a:pt x="1" y="0"/>
                </a:moveTo>
                <a:lnTo>
                  <a:pt x="7984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26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2" name="Google Shape;1432;p45"/>
          <p:cNvSpPr/>
          <p:nvPr/>
        </p:nvSpPr>
        <p:spPr>
          <a:xfrm flipH="1">
            <a:off x="5502987" y="5214814"/>
            <a:ext cx="585964" cy="586245"/>
          </a:xfrm>
          <a:custGeom>
            <a:avLst/>
            <a:gdLst/>
            <a:ahLst/>
            <a:cxnLst/>
            <a:rect l="l" t="t" r="r" b="b"/>
            <a:pathLst>
              <a:path w="14615" h="14622" extrusionOk="0">
                <a:moveTo>
                  <a:pt x="1" y="0"/>
                </a:moveTo>
                <a:lnTo>
                  <a:pt x="7983" y="7311"/>
                </a:lnTo>
                <a:lnTo>
                  <a:pt x="1" y="14622"/>
                </a:lnTo>
                <a:lnTo>
                  <a:pt x="6632" y="14622"/>
                </a:lnTo>
                <a:lnTo>
                  <a:pt x="14615" y="7311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3" name="Google Shape;1433;p45"/>
          <p:cNvSpPr/>
          <p:nvPr/>
        </p:nvSpPr>
        <p:spPr>
          <a:xfrm flipH="1">
            <a:off x="7588041" y="5214814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4" name="Google Shape;1434;p45"/>
          <p:cNvSpPr/>
          <p:nvPr/>
        </p:nvSpPr>
        <p:spPr>
          <a:xfrm flipH="1">
            <a:off x="7322183" y="5214814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1" y="14622"/>
                </a:lnTo>
                <a:lnTo>
                  <a:pt x="6631" y="0"/>
                </a:lnTo>
                <a:close/>
              </a:path>
            </a:pathLst>
          </a:custGeom>
          <a:solidFill>
            <a:srgbClr val="FFFFFF">
              <a:alpha val="78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5" name="Google Shape;1435;p45"/>
          <p:cNvSpPr/>
          <p:nvPr/>
        </p:nvSpPr>
        <p:spPr>
          <a:xfrm flipH="1">
            <a:off x="7056323" y="5214814"/>
            <a:ext cx="265899" cy="586245"/>
          </a:xfrm>
          <a:custGeom>
            <a:avLst/>
            <a:gdLst/>
            <a:ahLst/>
            <a:cxnLst/>
            <a:rect l="l" t="t" r="r" b="b"/>
            <a:pathLst>
              <a:path w="6632" h="14622" extrusionOk="0">
                <a:moveTo>
                  <a:pt x="0" y="0"/>
                </a:moveTo>
                <a:lnTo>
                  <a:pt x="0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7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6" name="Google Shape;1436;p45"/>
          <p:cNvSpPr/>
          <p:nvPr/>
        </p:nvSpPr>
        <p:spPr>
          <a:xfrm flipH="1">
            <a:off x="6790424" y="5214814"/>
            <a:ext cx="265939" cy="586245"/>
          </a:xfrm>
          <a:custGeom>
            <a:avLst/>
            <a:gdLst/>
            <a:ahLst/>
            <a:cxnLst/>
            <a:rect l="l" t="t" r="r" b="b"/>
            <a:pathLst>
              <a:path w="6633" h="14622" extrusionOk="0">
                <a:moveTo>
                  <a:pt x="1" y="0"/>
                </a:moveTo>
                <a:lnTo>
                  <a:pt x="1" y="14622"/>
                </a:lnTo>
                <a:lnTo>
                  <a:pt x="6632" y="14622"/>
                </a:lnTo>
                <a:lnTo>
                  <a:pt x="6632" y="0"/>
                </a:lnTo>
                <a:close/>
              </a:path>
            </a:pathLst>
          </a:custGeom>
          <a:solidFill>
            <a:srgbClr val="FFFFFF">
              <a:alpha val="6355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37" name="Google Shape;1437;p45"/>
          <p:cNvSpPr/>
          <p:nvPr/>
        </p:nvSpPr>
        <p:spPr>
          <a:xfrm flipH="1">
            <a:off x="5768847" y="5214814"/>
            <a:ext cx="1021619" cy="586245"/>
          </a:xfrm>
          <a:custGeom>
            <a:avLst/>
            <a:gdLst/>
            <a:ahLst/>
            <a:cxnLst/>
            <a:rect l="l" t="t" r="r" b="b"/>
            <a:pathLst>
              <a:path w="25481" h="14622" extrusionOk="0">
                <a:moveTo>
                  <a:pt x="0" y="0"/>
                </a:moveTo>
                <a:lnTo>
                  <a:pt x="0" y="14622"/>
                </a:lnTo>
                <a:lnTo>
                  <a:pt x="17498" y="14622"/>
                </a:lnTo>
                <a:lnTo>
                  <a:pt x="25480" y="7311"/>
                </a:lnTo>
                <a:lnTo>
                  <a:pt x="17498" y="0"/>
                </a:lnTo>
                <a:close/>
              </a:path>
            </a:pathLst>
          </a:custGeom>
          <a:solidFill>
            <a:srgbClr val="FFFFFF">
              <a:alpha val="52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1100"/>
            </a:pPr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  <a:p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7206904" y="2231066"/>
            <a:ext cx="1133395" cy="3007529"/>
          </a:xfrm>
          <a:custGeom>
            <a:avLst/>
            <a:gdLst/>
            <a:ahLst/>
            <a:cxnLst/>
            <a:rect l="l" t="t" r="r" b="b"/>
            <a:pathLst>
              <a:path w="21181" h="56205" extrusionOk="0">
                <a:moveTo>
                  <a:pt x="9012" y="1"/>
                </a:moveTo>
                <a:lnTo>
                  <a:pt x="7971" y="8328"/>
                </a:lnTo>
                <a:lnTo>
                  <a:pt x="1" y="9323"/>
                </a:lnTo>
                <a:cubicBezTo>
                  <a:pt x="5087" y="14558"/>
                  <a:pt x="8220" y="21701"/>
                  <a:pt x="8220" y="29576"/>
                </a:cubicBezTo>
                <a:cubicBezTo>
                  <a:pt x="8220" y="36033"/>
                  <a:pt x="6114" y="41996"/>
                  <a:pt x="2554" y="46820"/>
                </a:cubicBezTo>
                <a:lnTo>
                  <a:pt x="3600" y="55196"/>
                </a:lnTo>
                <a:lnTo>
                  <a:pt x="11669" y="56205"/>
                </a:lnTo>
                <a:cubicBezTo>
                  <a:pt x="17613" y="48954"/>
                  <a:pt x="21181" y="39682"/>
                  <a:pt x="21181" y="29576"/>
                </a:cubicBezTo>
                <a:cubicBezTo>
                  <a:pt x="21181" y="18043"/>
                  <a:pt x="16534" y="7595"/>
                  <a:pt x="90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4508506" y="1564600"/>
            <a:ext cx="3007423" cy="1133395"/>
          </a:xfrm>
          <a:custGeom>
            <a:avLst/>
            <a:gdLst/>
            <a:ahLst/>
            <a:cxnLst/>
            <a:rect l="l" t="t" r="r" b="b"/>
            <a:pathLst>
              <a:path w="56203" h="21181" extrusionOk="0">
                <a:moveTo>
                  <a:pt x="29575" y="1"/>
                </a:moveTo>
                <a:cubicBezTo>
                  <a:pt x="18041" y="1"/>
                  <a:pt x="7594" y="4647"/>
                  <a:pt x="0" y="12169"/>
                </a:cubicBezTo>
                <a:lnTo>
                  <a:pt x="8326" y="13210"/>
                </a:lnTo>
                <a:lnTo>
                  <a:pt x="9321" y="21181"/>
                </a:lnTo>
                <a:cubicBezTo>
                  <a:pt x="14557" y="16094"/>
                  <a:pt x="21700" y="12961"/>
                  <a:pt x="29575" y="12961"/>
                </a:cubicBezTo>
                <a:cubicBezTo>
                  <a:pt x="36031" y="12961"/>
                  <a:pt x="41994" y="15067"/>
                  <a:pt x="46818" y="18628"/>
                </a:cubicBezTo>
                <a:lnTo>
                  <a:pt x="55195" y="17581"/>
                </a:lnTo>
                <a:lnTo>
                  <a:pt x="56203" y="9511"/>
                </a:lnTo>
                <a:cubicBezTo>
                  <a:pt x="48954" y="3569"/>
                  <a:pt x="39681" y="1"/>
                  <a:pt x="29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841932" y="2388773"/>
            <a:ext cx="1133395" cy="3007529"/>
          </a:xfrm>
          <a:custGeom>
            <a:avLst/>
            <a:gdLst/>
            <a:ahLst/>
            <a:cxnLst/>
            <a:rect l="l" t="t" r="r" b="b"/>
            <a:pathLst>
              <a:path w="21181" h="56205" extrusionOk="0">
                <a:moveTo>
                  <a:pt x="9512" y="1"/>
                </a:moveTo>
                <a:cubicBezTo>
                  <a:pt x="3569" y="7251"/>
                  <a:pt x="1" y="16523"/>
                  <a:pt x="1" y="26629"/>
                </a:cubicBezTo>
                <a:cubicBezTo>
                  <a:pt x="1" y="38163"/>
                  <a:pt x="4648" y="48610"/>
                  <a:pt x="12170" y="56204"/>
                </a:cubicBezTo>
                <a:lnTo>
                  <a:pt x="13210" y="47879"/>
                </a:lnTo>
                <a:lnTo>
                  <a:pt x="21181" y="46882"/>
                </a:lnTo>
                <a:cubicBezTo>
                  <a:pt x="16095" y="41648"/>
                  <a:pt x="12962" y="34505"/>
                  <a:pt x="12962" y="26629"/>
                </a:cubicBezTo>
                <a:cubicBezTo>
                  <a:pt x="12962" y="20173"/>
                  <a:pt x="15067" y="14210"/>
                  <a:pt x="18628" y="9385"/>
                </a:cubicBezTo>
                <a:lnTo>
                  <a:pt x="17581" y="1010"/>
                </a:lnTo>
                <a:lnTo>
                  <a:pt x="95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4666158" y="4929518"/>
            <a:ext cx="3007529" cy="1133449"/>
          </a:xfrm>
          <a:custGeom>
            <a:avLst/>
            <a:gdLst/>
            <a:ahLst/>
            <a:cxnLst/>
            <a:rect l="l" t="t" r="r" b="b"/>
            <a:pathLst>
              <a:path w="56205" h="21182" extrusionOk="0">
                <a:moveTo>
                  <a:pt x="46882" y="1"/>
                </a:moveTo>
                <a:cubicBezTo>
                  <a:pt x="41647" y="5087"/>
                  <a:pt x="34505" y="8220"/>
                  <a:pt x="26629" y="8220"/>
                </a:cubicBezTo>
                <a:cubicBezTo>
                  <a:pt x="20173" y="8220"/>
                  <a:pt x="14210" y="6114"/>
                  <a:pt x="9386" y="2554"/>
                </a:cubicBezTo>
                <a:lnTo>
                  <a:pt x="1009" y="3600"/>
                </a:lnTo>
                <a:lnTo>
                  <a:pt x="1" y="11669"/>
                </a:lnTo>
                <a:cubicBezTo>
                  <a:pt x="7250" y="17614"/>
                  <a:pt x="16522" y="21182"/>
                  <a:pt x="26629" y="21182"/>
                </a:cubicBezTo>
                <a:cubicBezTo>
                  <a:pt x="38163" y="21182"/>
                  <a:pt x="48609" y="16534"/>
                  <a:pt x="56205" y="9012"/>
                </a:cubicBezTo>
                <a:lnTo>
                  <a:pt x="47878" y="7971"/>
                </a:lnTo>
                <a:lnTo>
                  <a:pt x="46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6031198" y="4931177"/>
            <a:ext cx="132063" cy="52868"/>
          </a:xfrm>
          <a:custGeom>
            <a:avLst/>
            <a:gdLst/>
            <a:ahLst/>
            <a:cxnLst/>
            <a:rect l="l" t="t" r="r" b="b"/>
            <a:pathLst>
              <a:path w="2468" h="988" extrusionOk="0">
                <a:moveTo>
                  <a:pt x="1" y="0"/>
                </a:moveTo>
                <a:lnTo>
                  <a:pt x="1" y="267"/>
                </a:lnTo>
                <a:cubicBezTo>
                  <a:pt x="1" y="665"/>
                  <a:pt x="323" y="988"/>
                  <a:pt x="720" y="988"/>
                </a:cubicBezTo>
                <a:lnTo>
                  <a:pt x="1749" y="988"/>
                </a:lnTo>
                <a:cubicBezTo>
                  <a:pt x="2146" y="988"/>
                  <a:pt x="2468" y="665"/>
                  <a:pt x="2468" y="267"/>
                </a:cubicBezTo>
                <a:lnTo>
                  <a:pt x="2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327647" y="2643607"/>
            <a:ext cx="1521183" cy="1871512"/>
          </a:xfrm>
          <a:custGeom>
            <a:avLst/>
            <a:gdLst/>
            <a:ahLst/>
            <a:cxnLst/>
            <a:rect l="l" t="t" r="r" b="b"/>
            <a:pathLst>
              <a:path w="28428" h="34975" extrusionOk="0">
                <a:moveTo>
                  <a:pt x="14266" y="0"/>
                </a:moveTo>
                <a:cubicBezTo>
                  <a:pt x="14042" y="0"/>
                  <a:pt x="13816" y="5"/>
                  <a:pt x="13589" y="16"/>
                </a:cubicBezTo>
                <a:cubicBezTo>
                  <a:pt x="6267" y="358"/>
                  <a:pt x="360" y="6352"/>
                  <a:pt x="117" y="13678"/>
                </a:cubicBezTo>
                <a:cubicBezTo>
                  <a:pt x="0" y="17199"/>
                  <a:pt x="1170" y="20443"/>
                  <a:pt x="3192" y="22977"/>
                </a:cubicBezTo>
                <a:cubicBezTo>
                  <a:pt x="5000" y="25245"/>
                  <a:pt x="5955" y="28075"/>
                  <a:pt x="5955" y="30976"/>
                </a:cubicBezTo>
                <a:lnTo>
                  <a:pt x="5955" y="32376"/>
                </a:lnTo>
                <a:cubicBezTo>
                  <a:pt x="5955" y="33811"/>
                  <a:pt x="7118" y="34974"/>
                  <a:pt x="8553" y="34974"/>
                </a:cubicBezTo>
                <a:lnTo>
                  <a:pt x="19983" y="34974"/>
                </a:lnTo>
                <a:cubicBezTo>
                  <a:pt x="21418" y="34974"/>
                  <a:pt x="22581" y="33811"/>
                  <a:pt x="22581" y="32376"/>
                </a:cubicBezTo>
                <a:lnTo>
                  <a:pt x="22581" y="30976"/>
                </a:lnTo>
                <a:cubicBezTo>
                  <a:pt x="22581" y="28084"/>
                  <a:pt x="23521" y="25254"/>
                  <a:pt x="25329" y="22996"/>
                </a:cubicBezTo>
                <a:cubicBezTo>
                  <a:pt x="27267" y="20575"/>
                  <a:pt x="28427" y="17503"/>
                  <a:pt x="28427" y="14160"/>
                </a:cubicBezTo>
                <a:cubicBezTo>
                  <a:pt x="28427" y="10137"/>
                  <a:pt x="26750" y="6506"/>
                  <a:pt x="24056" y="3929"/>
                </a:cubicBezTo>
                <a:cubicBezTo>
                  <a:pt x="21513" y="1495"/>
                  <a:pt x="18064" y="0"/>
                  <a:pt x="14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5434301" y="2749243"/>
            <a:ext cx="1308908" cy="1660255"/>
          </a:xfrm>
          <a:custGeom>
            <a:avLst/>
            <a:gdLst/>
            <a:ahLst/>
            <a:cxnLst/>
            <a:rect l="l" t="t" r="r" b="b"/>
            <a:pathLst>
              <a:path w="24461" h="31027" extrusionOk="0">
                <a:moveTo>
                  <a:pt x="12274" y="0"/>
                </a:moveTo>
                <a:cubicBezTo>
                  <a:pt x="12080" y="0"/>
                  <a:pt x="11885" y="4"/>
                  <a:pt x="11688" y="14"/>
                </a:cubicBezTo>
                <a:cubicBezTo>
                  <a:pt x="5398" y="307"/>
                  <a:pt x="306" y="5471"/>
                  <a:pt x="96" y="11769"/>
                </a:cubicBezTo>
                <a:cubicBezTo>
                  <a:pt x="0" y="14671"/>
                  <a:pt x="939" y="17513"/>
                  <a:pt x="2742" y="19772"/>
                </a:cubicBezTo>
                <a:cubicBezTo>
                  <a:pt x="4802" y="22354"/>
                  <a:pt x="5936" y="25632"/>
                  <a:pt x="5936" y="29002"/>
                </a:cubicBezTo>
                <a:lnTo>
                  <a:pt x="5936" y="30402"/>
                </a:lnTo>
                <a:cubicBezTo>
                  <a:pt x="5936" y="30746"/>
                  <a:pt x="6216" y="31027"/>
                  <a:pt x="6560" y="31027"/>
                </a:cubicBezTo>
                <a:lnTo>
                  <a:pt x="17990" y="31027"/>
                </a:lnTo>
                <a:cubicBezTo>
                  <a:pt x="18334" y="31027"/>
                  <a:pt x="18614" y="30746"/>
                  <a:pt x="18614" y="30402"/>
                </a:cubicBezTo>
                <a:lnTo>
                  <a:pt x="18614" y="29002"/>
                </a:lnTo>
                <a:cubicBezTo>
                  <a:pt x="18614" y="25623"/>
                  <a:pt x="19744" y="22351"/>
                  <a:pt x="21795" y="19789"/>
                </a:cubicBezTo>
                <a:cubicBezTo>
                  <a:pt x="23539" y="17610"/>
                  <a:pt x="24461" y="14981"/>
                  <a:pt x="24461" y="12186"/>
                </a:cubicBezTo>
                <a:cubicBezTo>
                  <a:pt x="24461" y="8829"/>
                  <a:pt x="23124" y="5703"/>
                  <a:pt x="20698" y="3381"/>
                </a:cubicBezTo>
                <a:cubicBezTo>
                  <a:pt x="18421" y="1201"/>
                  <a:pt x="15429" y="0"/>
                  <a:pt x="122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5540740" y="2854880"/>
            <a:ext cx="1096848" cy="1448944"/>
          </a:xfrm>
          <a:custGeom>
            <a:avLst/>
            <a:gdLst/>
            <a:ahLst/>
            <a:cxnLst/>
            <a:rect l="l" t="t" r="r" b="b"/>
            <a:pathLst>
              <a:path w="20498" h="27078" extrusionOk="0">
                <a:moveTo>
                  <a:pt x="10286" y="0"/>
                </a:moveTo>
                <a:cubicBezTo>
                  <a:pt x="10122" y="0"/>
                  <a:pt x="9957" y="4"/>
                  <a:pt x="9791" y="12"/>
                </a:cubicBezTo>
                <a:cubicBezTo>
                  <a:pt x="4522" y="258"/>
                  <a:pt x="256" y="4584"/>
                  <a:pt x="81" y="9861"/>
                </a:cubicBezTo>
                <a:cubicBezTo>
                  <a:pt x="0" y="12293"/>
                  <a:pt x="787" y="14675"/>
                  <a:pt x="2296" y="16568"/>
                </a:cubicBezTo>
                <a:cubicBezTo>
                  <a:pt x="4634" y="19497"/>
                  <a:pt x="5921" y="23212"/>
                  <a:pt x="5921" y="27028"/>
                </a:cubicBezTo>
                <a:lnTo>
                  <a:pt x="5921" y="27078"/>
                </a:lnTo>
                <a:lnTo>
                  <a:pt x="14651" y="27078"/>
                </a:lnTo>
                <a:lnTo>
                  <a:pt x="14651" y="27028"/>
                </a:lnTo>
                <a:cubicBezTo>
                  <a:pt x="14651" y="23202"/>
                  <a:pt x="15934" y="19492"/>
                  <a:pt x="18264" y="16581"/>
                </a:cubicBezTo>
                <a:cubicBezTo>
                  <a:pt x="19725" y="14757"/>
                  <a:pt x="20498" y="12554"/>
                  <a:pt x="20498" y="10212"/>
                </a:cubicBezTo>
                <a:cubicBezTo>
                  <a:pt x="20498" y="7399"/>
                  <a:pt x="19377" y="4778"/>
                  <a:pt x="17345" y="2833"/>
                </a:cubicBezTo>
                <a:cubicBezTo>
                  <a:pt x="15436" y="1006"/>
                  <a:pt x="12929" y="0"/>
                  <a:pt x="102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5647128" y="2960518"/>
            <a:ext cx="884841" cy="1237740"/>
          </a:xfrm>
          <a:custGeom>
            <a:avLst/>
            <a:gdLst/>
            <a:ahLst/>
            <a:cxnLst/>
            <a:rect l="l" t="t" r="r" b="b"/>
            <a:pathLst>
              <a:path w="16536" h="23131" extrusionOk="0">
                <a:moveTo>
                  <a:pt x="8298" y="1"/>
                </a:moveTo>
                <a:cubicBezTo>
                  <a:pt x="8164" y="1"/>
                  <a:pt x="8030" y="4"/>
                  <a:pt x="7895" y="10"/>
                </a:cubicBezTo>
                <a:cubicBezTo>
                  <a:pt x="3646" y="209"/>
                  <a:pt x="207" y="3698"/>
                  <a:pt x="66" y="7953"/>
                </a:cubicBezTo>
                <a:cubicBezTo>
                  <a:pt x="0" y="9916"/>
                  <a:pt x="635" y="11836"/>
                  <a:pt x="1851" y="13362"/>
                </a:cubicBezTo>
                <a:cubicBezTo>
                  <a:pt x="4072" y="16145"/>
                  <a:pt x="5445" y="19556"/>
                  <a:pt x="5809" y="23130"/>
                </a:cubicBezTo>
                <a:lnTo>
                  <a:pt x="10786" y="23130"/>
                </a:lnTo>
                <a:cubicBezTo>
                  <a:pt x="11149" y="19549"/>
                  <a:pt x="12520" y="16141"/>
                  <a:pt x="14735" y="13373"/>
                </a:cubicBezTo>
                <a:cubicBezTo>
                  <a:pt x="15913" y="11903"/>
                  <a:pt x="16535" y="10126"/>
                  <a:pt x="16535" y="8238"/>
                </a:cubicBezTo>
                <a:cubicBezTo>
                  <a:pt x="16535" y="5969"/>
                  <a:pt x="15632" y="3855"/>
                  <a:pt x="13992" y="2286"/>
                </a:cubicBezTo>
                <a:cubicBezTo>
                  <a:pt x="12453" y="812"/>
                  <a:pt x="10431" y="1"/>
                  <a:pt x="82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5753566" y="3066155"/>
            <a:ext cx="672781" cy="1026483"/>
          </a:xfrm>
          <a:custGeom>
            <a:avLst/>
            <a:gdLst/>
            <a:ahLst/>
            <a:cxnLst/>
            <a:rect l="l" t="t" r="r" b="b"/>
            <a:pathLst>
              <a:path w="12573" h="19183" extrusionOk="0">
                <a:moveTo>
                  <a:pt x="6309" y="1"/>
                </a:moveTo>
                <a:cubicBezTo>
                  <a:pt x="6205" y="1"/>
                  <a:pt x="6102" y="3"/>
                  <a:pt x="5998" y="8"/>
                </a:cubicBezTo>
                <a:cubicBezTo>
                  <a:pt x="2770" y="158"/>
                  <a:pt x="157" y="2810"/>
                  <a:pt x="50" y="6044"/>
                </a:cubicBezTo>
                <a:cubicBezTo>
                  <a:pt x="0" y="7537"/>
                  <a:pt x="481" y="8998"/>
                  <a:pt x="1405" y="10157"/>
                </a:cubicBezTo>
                <a:cubicBezTo>
                  <a:pt x="3495" y="12776"/>
                  <a:pt x="4902" y="15867"/>
                  <a:pt x="5528" y="19182"/>
                </a:cubicBezTo>
                <a:lnTo>
                  <a:pt x="5528" y="19181"/>
                </a:lnTo>
                <a:lnTo>
                  <a:pt x="7089" y="19181"/>
                </a:lnTo>
                <a:cubicBezTo>
                  <a:pt x="7712" y="15861"/>
                  <a:pt x="9117" y="12773"/>
                  <a:pt x="11205" y="10166"/>
                </a:cubicBezTo>
                <a:cubicBezTo>
                  <a:pt x="12100" y="9049"/>
                  <a:pt x="12572" y="7699"/>
                  <a:pt x="12572" y="6264"/>
                </a:cubicBezTo>
                <a:cubicBezTo>
                  <a:pt x="12572" y="4538"/>
                  <a:pt x="11885" y="2931"/>
                  <a:pt x="10637" y="1738"/>
                </a:cubicBezTo>
                <a:cubicBezTo>
                  <a:pt x="9468" y="618"/>
                  <a:pt x="7930" y="1"/>
                  <a:pt x="63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5785301" y="4515211"/>
            <a:ext cx="611673" cy="442367"/>
          </a:xfrm>
          <a:custGeom>
            <a:avLst/>
            <a:gdLst/>
            <a:ahLst/>
            <a:cxnLst/>
            <a:rect l="l" t="t" r="r" b="b"/>
            <a:pathLst>
              <a:path w="11431" h="8267" extrusionOk="0">
                <a:moveTo>
                  <a:pt x="1" y="0"/>
                </a:moveTo>
                <a:lnTo>
                  <a:pt x="1" y="5065"/>
                </a:lnTo>
                <a:cubicBezTo>
                  <a:pt x="1" y="6833"/>
                  <a:pt x="1434" y="8267"/>
                  <a:pt x="3202" y="8267"/>
                </a:cubicBezTo>
                <a:lnTo>
                  <a:pt x="8229" y="8267"/>
                </a:lnTo>
                <a:cubicBezTo>
                  <a:pt x="9997" y="8267"/>
                  <a:pt x="11431" y="6833"/>
                  <a:pt x="11431" y="5065"/>
                </a:cubicBezTo>
                <a:lnTo>
                  <a:pt x="11431" y="0"/>
                </a:lnTo>
                <a:close/>
              </a:path>
            </a:pathLst>
          </a:custGeom>
          <a:solidFill>
            <a:srgbClr val="595959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5848501" y="4739543"/>
            <a:ext cx="112585" cy="68813"/>
          </a:xfrm>
          <a:custGeom>
            <a:avLst/>
            <a:gdLst/>
            <a:ahLst/>
            <a:cxnLst/>
            <a:rect l="l" t="t" r="r" b="b"/>
            <a:pathLst>
              <a:path w="2104" h="1286" extrusionOk="0">
                <a:moveTo>
                  <a:pt x="2103" y="0"/>
                </a:moveTo>
                <a:lnTo>
                  <a:pt x="1" y="180"/>
                </a:lnTo>
                <a:lnTo>
                  <a:pt x="1" y="1285"/>
                </a:lnTo>
                <a:lnTo>
                  <a:pt x="2103" y="1106"/>
                </a:lnTo>
                <a:lnTo>
                  <a:pt x="2103" y="0"/>
                </a:ln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5848501" y="4641826"/>
            <a:ext cx="112585" cy="68813"/>
          </a:xfrm>
          <a:custGeom>
            <a:avLst/>
            <a:gdLst/>
            <a:ahLst/>
            <a:cxnLst/>
            <a:rect l="l" t="t" r="r" b="b"/>
            <a:pathLst>
              <a:path w="2104" h="1286" extrusionOk="0">
                <a:moveTo>
                  <a:pt x="2103" y="1"/>
                </a:moveTo>
                <a:lnTo>
                  <a:pt x="1" y="181"/>
                </a:lnTo>
                <a:lnTo>
                  <a:pt x="1" y="1286"/>
                </a:lnTo>
                <a:lnTo>
                  <a:pt x="2103" y="1107"/>
                </a:lnTo>
                <a:lnTo>
                  <a:pt x="2103" y="1"/>
                </a:ln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5884195" y="4934870"/>
            <a:ext cx="76893" cy="22741"/>
          </a:xfrm>
          <a:custGeom>
            <a:avLst/>
            <a:gdLst/>
            <a:ahLst/>
            <a:cxnLst/>
            <a:rect l="l" t="t" r="r" b="b"/>
            <a:pathLst>
              <a:path w="1437" h="425" extrusionOk="0">
                <a:moveTo>
                  <a:pt x="1436" y="1"/>
                </a:moveTo>
                <a:lnTo>
                  <a:pt x="1" y="124"/>
                </a:lnTo>
                <a:cubicBezTo>
                  <a:pt x="412" y="316"/>
                  <a:pt x="870" y="425"/>
                  <a:pt x="1354" y="425"/>
                </a:cubicBezTo>
                <a:lnTo>
                  <a:pt x="1436" y="425"/>
                </a:lnTo>
                <a:lnTo>
                  <a:pt x="1436" y="1"/>
                </a:ln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848501" y="4515211"/>
            <a:ext cx="112585" cy="97763"/>
          </a:xfrm>
          <a:custGeom>
            <a:avLst/>
            <a:gdLst/>
            <a:ahLst/>
            <a:cxnLst/>
            <a:rect l="l" t="t" r="r" b="b"/>
            <a:pathLst>
              <a:path w="2104" h="1827" extrusionOk="0">
                <a:moveTo>
                  <a:pt x="1" y="0"/>
                </a:moveTo>
                <a:lnTo>
                  <a:pt x="1" y="1827"/>
                </a:lnTo>
                <a:lnTo>
                  <a:pt x="2103" y="1648"/>
                </a:lnTo>
                <a:lnTo>
                  <a:pt x="2103" y="0"/>
                </a:ln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5848501" y="4837206"/>
            <a:ext cx="112585" cy="68813"/>
          </a:xfrm>
          <a:custGeom>
            <a:avLst/>
            <a:gdLst/>
            <a:ahLst/>
            <a:cxnLst/>
            <a:rect l="l" t="t" r="r" b="b"/>
            <a:pathLst>
              <a:path w="2104" h="1286" extrusionOk="0">
                <a:moveTo>
                  <a:pt x="2103" y="1"/>
                </a:moveTo>
                <a:lnTo>
                  <a:pt x="1" y="181"/>
                </a:lnTo>
                <a:lnTo>
                  <a:pt x="1" y="1286"/>
                </a:lnTo>
                <a:lnTo>
                  <a:pt x="2103" y="1107"/>
                </a:lnTo>
                <a:lnTo>
                  <a:pt x="2103" y="1"/>
                </a:lnTo>
                <a:close/>
              </a:path>
            </a:pathLst>
          </a:custGeom>
          <a:solidFill>
            <a:srgbClr val="595959">
              <a:alpha val="352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6047949" y="4807345"/>
            <a:ext cx="262788" cy="81656"/>
          </a:xfrm>
          <a:custGeom>
            <a:avLst/>
            <a:gdLst/>
            <a:ahLst/>
            <a:cxnLst/>
            <a:rect l="l" t="t" r="r" b="b"/>
            <a:pathLst>
              <a:path w="4911" h="1526" extrusionOk="0">
                <a:moveTo>
                  <a:pt x="4910" y="1"/>
                </a:moveTo>
                <a:lnTo>
                  <a:pt x="0" y="420"/>
                </a:lnTo>
                <a:lnTo>
                  <a:pt x="0" y="1526"/>
                </a:lnTo>
                <a:lnTo>
                  <a:pt x="4910" y="1107"/>
                </a:lnTo>
                <a:lnTo>
                  <a:pt x="4910" y="1"/>
                </a:lnTo>
                <a:close/>
              </a:path>
            </a:pathLst>
          </a:custGeom>
          <a:solidFill>
            <a:srgbClr val="FFFFFF">
              <a:alpha val="526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6047949" y="4709681"/>
            <a:ext cx="262788" cy="81656"/>
          </a:xfrm>
          <a:custGeom>
            <a:avLst/>
            <a:gdLst/>
            <a:ahLst/>
            <a:cxnLst/>
            <a:rect l="l" t="t" r="r" b="b"/>
            <a:pathLst>
              <a:path w="4911" h="1526" extrusionOk="0">
                <a:moveTo>
                  <a:pt x="4910" y="1"/>
                </a:moveTo>
                <a:lnTo>
                  <a:pt x="0" y="420"/>
                </a:lnTo>
                <a:lnTo>
                  <a:pt x="0" y="1525"/>
                </a:lnTo>
                <a:lnTo>
                  <a:pt x="4910" y="1107"/>
                </a:lnTo>
                <a:lnTo>
                  <a:pt x="4910" y="1"/>
                </a:lnTo>
                <a:close/>
              </a:path>
            </a:pathLst>
          </a:custGeom>
          <a:solidFill>
            <a:srgbClr val="FFFFFF">
              <a:alpha val="526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6047949" y="4515211"/>
            <a:ext cx="262788" cy="80747"/>
          </a:xfrm>
          <a:custGeom>
            <a:avLst/>
            <a:gdLst/>
            <a:ahLst/>
            <a:cxnLst/>
            <a:rect l="l" t="t" r="r" b="b"/>
            <a:pathLst>
              <a:path w="4911" h="1509" extrusionOk="0">
                <a:moveTo>
                  <a:pt x="0" y="0"/>
                </a:moveTo>
                <a:lnTo>
                  <a:pt x="0" y="1508"/>
                </a:lnTo>
                <a:lnTo>
                  <a:pt x="4910" y="1089"/>
                </a:lnTo>
                <a:lnTo>
                  <a:pt x="4910" y="0"/>
                </a:lnTo>
                <a:close/>
              </a:path>
            </a:pathLst>
          </a:custGeom>
          <a:solidFill>
            <a:srgbClr val="FFFFFF">
              <a:alpha val="526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047949" y="4905061"/>
            <a:ext cx="262788" cy="52547"/>
          </a:xfrm>
          <a:custGeom>
            <a:avLst/>
            <a:gdLst/>
            <a:ahLst/>
            <a:cxnLst/>
            <a:rect l="l" t="t" r="r" b="b"/>
            <a:pathLst>
              <a:path w="4911" h="982" extrusionOk="0">
                <a:moveTo>
                  <a:pt x="4910" y="0"/>
                </a:moveTo>
                <a:lnTo>
                  <a:pt x="0" y="420"/>
                </a:lnTo>
                <a:lnTo>
                  <a:pt x="0" y="982"/>
                </a:lnTo>
                <a:lnTo>
                  <a:pt x="3321" y="982"/>
                </a:lnTo>
                <a:cubicBezTo>
                  <a:pt x="3900" y="982"/>
                  <a:pt x="4442" y="826"/>
                  <a:pt x="4910" y="557"/>
                </a:cubicBezTo>
                <a:lnTo>
                  <a:pt x="4910" y="0"/>
                </a:lnTo>
                <a:close/>
              </a:path>
            </a:pathLst>
          </a:custGeom>
          <a:solidFill>
            <a:srgbClr val="FFFFFF">
              <a:alpha val="526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6047949" y="4612019"/>
            <a:ext cx="262788" cy="81603"/>
          </a:xfrm>
          <a:custGeom>
            <a:avLst/>
            <a:gdLst/>
            <a:ahLst/>
            <a:cxnLst/>
            <a:rect l="l" t="t" r="r" b="b"/>
            <a:pathLst>
              <a:path w="4911" h="1525" extrusionOk="0">
                <a:moveTo>
                  <a:pt x="4910" y="0"/>
                </a:moveTo>
                <a:lnTo>
                  <a:pt x="0" y="420"/>
                </a:lnTo>
                <a:lnTo>
                  <a:pt x="0" y="1525"/>
                </a:lnTo>
                <a:lnTo>
                  <a:pt x="4910" y="1106"/>
                </a:lnTo>
                <a:lnTo>
                  <a:pt x="4910" y="0"/>
                </a:lnTo>
                <a:close/>
              </a:path>
            </a:pathLst>
          </a:custGeom>
          <a:solidFill>
            <a:srgbClr val="FFFFFF">
              <a:alpha val="526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5833516" y="2707182"/>
            <a:ext cx="303883" cy="126444"/>
          </a:xfrm>
          <a:custGeom>
            <a:avLst/>
            <a:gdLst/>
            <a:ahLst/>
            <a:cxnLst/>
            <a:rect l="l" t="t" r="r" b="b"/>
            <a:pathLst>
              <a:path w="5679" h="2363" extrusionOk="0">
                <a:moveTo>
                  <a:pt x="4815" y="1"/>
                </a:moveTo>
                <a:cubicBezTo>
                  <a:pt x="3404" y="1"/>
                  <a:pt x="2017" y="229"/>
                  <a:pt x="693" y="681"/>
                </a:cubicBezTo>
                <a:cubicBezTo>
                  <a:pt x="242" y="834"/>
                  <a:pt x="0" y="1326"/>
                  <a:pt x="155" y="1777"/>
                </a:cubicBezTo>
                <a:cubicBezTo>
                  <a:pt x="278" y="2136"/>
                  <a:pt x="612" y="2362"/>
                  <a:pt x="972" y="2362"/>
                </a:cubicBezTo>
                <a:cubicBezTo>
                  <a:pt x="1064" y="2362"/>
                  <a:pt x="1159" y="2347"/>
                  <a:pt x="1251" y="2315"/>
                </a:cubicBezTo>
                <a:cubicBezTo>
                  <a:pt x="2396" y="1925"/>
                  <a:pt x="3594" y="1728"/>
                  <a:pt x="4815" y="1728"/>
                </a:cubicBezTo>
                <a:cubicBezTo>
                  <a:pt x="5292" y="1728"/>
                  <a:pt x="5679" y="1341"/>
                  <a:pt x="5679" y="864"/>
                </a:cubicBezTo>
                <a:cubicBezTo>
                  <a:pt x="5679" y="386"/>
                  <a:pt x="5292" y="1"/>
                  <a:pt x="48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5408346" y="2825555"/>
            <a:ext cx="365420" cy="610709"/>
          </a:xfrm>
          <a:custGeom>
            <a:avLst/>
            <a:gdLst/>
            <a:ahLst/>
            <a:cxnLst/>
            <a:rect l="l" t="t" r="r" b="b"/>
            <a:pathLst>
              <a:path w="6829" h="11413" extrusionOk="0">
                <a:moveTo>
                  <a:pt x="5849" y="0"/>
                </a:moveTo>
                <a:cubicBezTo>
                  <a:pt x="5675" y="0"/>
                  <a:pt x="5500" y="52"/>
                  <a:pt x="5347" y="161"/>
                </a:cubicBezTo>
                <a:cubicBezTo>
                  <a:pt x="1998" y="2555"/>
                  <a:pt x="0" y="6438"/>
                  <a:pt x="0" y="10548"/>
                </a:cubicBezTo>
                <a:cubicBezTo>
                  <a:pt x="0" y="11026"/>
                  <a:pt x="387" y="11412"/>
                  <a:pt x="864" y="11412"/>
                </a:cubicBezTo>
                <a:cubicBezTo>
                  <a:pt x="1341" y="11412"/>
                  <a:pt x="1727" y="11026"/>
                  <a:pt x="1727" y="10548"/>
                </a:cubicBezTo>
                <a:cubicBezTo>
                  <a:pt x="1727" y="6994"/>
                  <a:pt x="3456" y="3636"/>
                  <a:pt x="6351" y="1566"/>
                </a:cubicBezTo>
                <a:cubicBezTo>
                  <a:pt x="6740" y="1289"/>
                  <a:pt x="6829" y="750"/>
                  <a:pt x="6552" y="362"/>
                </a:cubicBezTo>
                <a:cubicBezTo>
                  <a:pt x="6383" y="126"/>
                  <a:pt x="6118" y="0"/>
                  <a:pt x="5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5785301" y="4547962"/>
            <a:ext cx="611673" cy="90753"/>
          </a:xfrm>
          <a:custGeom>
            <a:avLst/>
            <a:gdLst/>
            <a:ahLst/>
            <a:cxnLst/>
            <a:rect l="l" t="t" r="r" b="b"/>
            <a:pathLst>
              <a:path w="11431" h="1696" extrusionOk="0">
                <a:moveTo>
                  <a:pt x="11431" y="0"/>
                </a:moveTo>
                <a:lnTo>
                  <a:pt x="1" y="976"/>
                </a:lnTo>
                <a:lnTo>
                  <a:pt x="1" y="1696"/>
                </a:lnTo>
                <a:lnTo>
                  <a:pt x="11431" y="720"/>
                </a:lnTo>
                <a:lnTo>
                  <a:pt x="114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785301" y="4645626"/>
            <a:ext cx="611673" cy="90807"/>
          </a:xfrm>
          <a:custGeom>
            <a:avLst/>
            <a:gdLst/>
            <a:ahLst/>
            <a:cxnLst/>
            <a:rect l="l" t="t" r="r" b="b"/>
            <a:pathLst>
              <a:path w="11431" h="1697" extrusionOk="0">
                <a:moveTo>
                  <a:pt x="11431" y="0"/>
                </a:moveTo>
                <a:lnTo>
                  <a:pt x="1" y="977"/>
                </a:lnTo>
                <a:lnTo>
                  <a:pt x="1" y="1697"/>
                </a:lnTo>
                <a:lnTo>
                  <a:pt x="11431" y="721"/>
                </a:lnTo>
                <a:lnTo>
                  <a:pt x="114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785782" y="4743288"/>
            <a:ext cx="611191" cy="90272"/>
          </a:xfrm>
          <a:custGeom>
            <a:avLst/>
            <a:gdLst/>
            <a:ahLst/>
            <a:cxnLst/>
            <a:rect l="l" t="t" r="r" b="b"/>
            <a:pathLst>
              <a:path w="11422" h="1687" extrusionOk="0">
                <a:moveTo>
                  <a:pt x="11422" y="1"/>
                </a:moveTo>
                <a:lnTo>
                  <a:pt x="0" y="976"/>
                </a:lnTo>
                <a:cubicBezTo>
                  <a:pt x="13" y="1221"/>
                  <a:pt x="53" y="1459"/>
                  <a:pt x="118" y="1686"/>
                </a:cubicBezTo>
                <a:lnTo>
                  <a:pt x="11422" y="721"/>
                </a:lnTo>
                <a:lnTo>
                  <a:pt x="114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5820673" y="4841808"/>
            <a:ext cx="566939" cy="83851"/>
          </a:xfrm>
          <a:custGeom>
            <a:avLst/>
            <a:gdLst/>
            <a:ahLst/>
            <a:cxnLst/>
            <a:rect l="l" t="t" r="r" b="b"/>
            <a:pathLst>
              <a:path w="10595" h="1567" extrusionOk="0">
                <a:moveTo>
                  <a:pt x="10595" y="1"/>
                </a:moveTo>
                <a:lnTo>
                  <a:pt x="1" y="905"/>
                </a:lnTo>
                <a:cubicBezTo>
                  <a:pt x="194" y="1158"/>
                  <a:pt x="424" y="1381"/>
                  <a:pt x="684" y="1566"/>
                </a:cubicBezTo>
                <a:lnTo>
                  <a:pt x="10223" y="752"/>
                </a:lnTo>
                <a:cubicBezTo>
                  <a:pt x="10379" y="521"/>
                  <a:pt x="10503" y="269"/>
                  <a:pt x="105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5995021" y="3921846"/>
            <a:ext cx="192315" cy="593372"/>
          </a:xfrm>
          <a:custGeom>
            <a:avLst/>
            <a:gdLst/>
            <a:ahLst/>
            <a:cxnLst/>
            <a:rect l="l" t="t" r="r" b="b"/>
            <a:pathLst>
              <a:path w="3594" h="11089" extrusionOk="0">
                <a:moveTo>
                  <a:pt x="1" y="1"/>
                </a:moveTo>
                <a:lnTo>
                  <a:pt x="1" y="11088"/>
                </a:lnTo>
                <a:lnTo>
                  <a:pt x="741" y="11088"/>
                </a:lnTo>
                <a:lnTo>
                  <a:pt x="741" y="742"/>
                </a:lnTo>
                <a:lnTo>
                  <a:pt x="2853" y="742"/>
                </a:lnTo>
                <a:lnTo>
                  <a:pt x="2853" y="11088"/>
                </a:lnTo>
                <a:lnTo>
                  <a:pt x="3593" y="11088"/>
                </a:lnTo>
                <a:lnTo>
                  <a:pt x="35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810612" y="3518188"/>
            <a:ext cx="226829" cy="443331"/>
          </a:xfrm>
          <a:custGeom>
            <a:avLst/>
            <a:gdLst/>
            <a:ahLst/>
            <a:cxnLst/>
            <a:rect l="l" t="t" r="r" b="b"/>
            <a:pathLst>
              <a:path w="4239" h="8285" extrusionOk="0">
                <a:moveTo>
                  <a:pt x="421" y="0"/>
                </a:moveTo>
                <a:cubicBezTo>
                  <a:pt x="370" y="0"/>
                  <a:pt x="319" y="11"/>
                  <a:pt x="270" y="33"/>
                </a:cubicBezTo>
                <a:cubicBezTo>
                  <a:pt x="83" y="117"/>
                  <a:pt x="1" y="337"/>
                  <a:pt x="84" y="523"/>
                </a:cubicBezTo>
                <a:lnTo>
                  <a:pt x="3479" y="8067"/>
                </a:lnTo>
                <a:cubicBezTo>
                  <a:pt x="3541" y="8204"/>
                  <a:pt x="3676" y="8285"/>
                  <a:pt x="3817" y="8285"/>
                </a:cubicBezTo>
                <a:cubicBezTo>
                  <a:pt x="3868" y="8285"/>
                  <a:pt x="3919" y="8275"/>
                  <a:pt x="3968" y="8252"/>
                </a:cubicBezTo>
                <a:cubicBezTo>
                  <a:pt x="4156" y="8168"/>
                  <a:pt x="4239" y="7949"/>
                  <a:pt x="4155" y="7763"/>
                </a:cubicBezTo>
                <a:lnTo>
                  <a:pt x="760" y="219"/>
                </a:lnTo>
                <a:cubicBezTo>
                  <a:pt x="698" y="82"/>
                  <a:pt x="562" y="0"/>
                  <a:pt x="4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144968" y="3518188"/>
            <a:ext cx="226776" cy="443331"/>
          </a:xfrm>
          <a:custGeom>
            <a:avLst/>
            <a:gdLst/>
            <a:ahLst/>
            <a:cxnLst/>
            <a:rect l="l" t="t" r="r" b="b"/>
            <a:pathLst>
              <a:path w="4238" h="8285" extrusionOk="0">
                <a:moveTo>
                  <a:pt x="3817" y="0"/>
                </a:moveTo>
                <a:cubicBezTo>
                  <a:pt x="3675" y="0"/>
                  <a:pt x="3540" y="82"/>
                  <a:pt x="3478" y="219"/>
                </a:cubicBezTo>
                <a:lnTo>
                  <a:pt x="83" y="7763"/>
                </a:lnTo>
                <a:cubicBezTo>
                  <a:pt x="0" y="7949"/>
                  <a:pt x="83" y="8168"/>
                  <a:pt x="269" y="8252"/>
                </a:cubicBezTo>
                <a:cubicBezTo>
                  <a:pt x="318" y="8275"/>
                  <a:pt x="370" y="8285"/>
                  <a:pt x="421" y="8285"/>
                </a:cubicBezTo>
                <a:cubicBezTo>
                  <a:pt x="562" y="8285"/>
                  <a:pt x="697" y="8204"/>
                  <a:pt x="758" y="8067"/>
                </a:cubicBezTo>
                <a:lnTo>
                  <a:pt x="4153" y="523"/>
                </a:lnTo>
                <a:cubicBezTo>
                  <a:pt x="4237" y="337"/>
                  <a:pt x="4154" y="117"/>
                  <a:pt x="3968" y="33"/>
                </a:cubicBezTo>
                <a:cubicBezTo>
                  <a:pt x="3919" y="11"/>
                  <a:pt x="3868" y="0"/>
                  <a:pt x="38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5834213" y="3536330"/>
            <a:ext cx="513911" cy="9953"/>
          </a:xfrm>
          <a:custGeom>
            <a:avLst/>
            <a:gdLst/>
            <a:ahLst/>
            <a:cxnLst/>
            <a:rect l="l" t="t" r="r" b="b"/>
            <a:pathLst>
              <a:path w="9604" h="186" extrusionOk="0">
                <a:moveTo>
                  <a:pt x="1" y="1"/>
                </a:moveTo>
                <a:lnTo>
                  <a:pt x="1" y="186"/>
                </a:lnTo>
                <a:lnTo>
                  <a:pt x="9603" y="186"/>
                </a:lnTo>
                <a:lnTo>
                  <a:pt x="96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151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35" name="Google Shape;135;p17"/>
          <p:cNvSpPr txBox="1"/>
          <p:nvPr/>
        </p:nvSpPr>
        <p:spPr>
          <a:xfrm>
            <a:off x="8996380" y="20558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15145" y="20558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89963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98199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04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9819980" y="127745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03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15145" y="127745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01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6151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02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grpSp>
        <p:nvGrpSpPr>
          <p:cNvPr id="142" name="Google Shape;142;p17"/>
          <p:cNvGrpSpPr/>
          <p:nvPr/>
        </p:nvGrpSpPr>
        <p:grpSpPr>
          <a:xfrm>
            <a:off x="5858270" y="5505715"/>
            <a:ext cx="494505" cy="450340"/>
            <a:chOff x="-40378075" y="3267450"/>
            <a:chExt cx="317425" cy="289075"/>
          </a:xfrm>
        </p:grpSpPr>
        <p:sp>
          <p:nvSpPr>
            <p:cNvPr id="143" name="Google Shape;143;p1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3914121" y="3632995"/>
            <a:ext cx="592727" cy="592540"/>
            <a:chOff x="-60255350" y="3733825"/>
            <a:chExt cx="316650" cy="316550"/>
          </a:xfrm>
        </p:grpSpPr>
        <p:sp>
          <p:nvSpPr>
            <p:cNvPr id="148" name="Google Shape;148;p17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Google Shape;155;p17"/>
          <p:cNvGrpSpPr/>
          <p:nvPr/>
        </p:nvGrpSpPr>
        <p:grpSpPr>
          <a:xfrm>
            <a:off x="7705890" y="3653976"/>
            <a:ext cx="550759" cy="550693"/>
            <a:chOff x="4456875" y="1435075"/>
            <a:chExt cx="481825" cy="481825"/>
          </a:xfrm>
        </p:grpSpPr>
        <p:sp>
          <p:nvSpPr>
            <p:cNvPr id="156" name="Google Shape;156;p17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5863101" y="1700710"/>
            <a:ext cx="454097" cy="452361"/>
            <a:chOff x="2085450" y="842250"/>
            <a:chExt cx="483700" cy="481850"/>
          </a:xfrm>
        </p:grpSpPr>
        <p:sp>
          <p:nvSpPr>
            <p:cNvPr id="176" name="Google Shape;176;p17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4362735" y="2515255"/>
            <a:ext cx="1620720" cy="1046405"/>
          </a:xfrm>
          <a:custGeom>
            <a:avLst/>
            <a:gdLst/>
            <a:ahLst/>
            <a:cxnLst/>
            <a:rect l="l" t="t" r="r" b="b"/>
            <a:pathLst>
              <a:path w="28437" h="18736" extrusionOk="0">
                <a:moveTo>
                  <a:pt x="8015" y="0"/>
                </a:moveTo>
                <a:cubicBezTo>
                  <a:pt x="7853" y="0"/>
                  <a:pt x="7659" y="73"/>
                  <a:pt x="7452" y="225"/>
                </a:cubicBezTo>
                <a:lnTo>
                  <a:pt x="5053" y="1988"/>
                </a:lnTo>
                <a:cubicBezTo>
                  <a:pt x="4481" y="2409"/>
                  <a:pt x="3544" y="3097"/>
                  <a:pt x="2972" y="3519"/>
                </a:cubicBezTo>
                <a:lnTo>
                  <a:pt x="574" y="5282"/>
                </a:lnTo>
                <a:cubicBezTo>
                  <a:pt x="2" y="5702"/>
                  <a:pt x="1" y="6391"/>
                  <a:pt x="574" y="6812"/>
                </a:cubicBezTo>
                <a:lnTo>
                  <a:pt x="2972" y="8575"/>
                </a:lnTo>
                <a:cubicBezTo>
                  <a:pt x="3545" y="8995"/>
                  <a:pt x="4481" y="9684"/>
                  <a:pt x="5053" y="10105"/>
                </a:cubicBezTo>
                <a:lnTo>
                  <a:pt x="7452" y="11867"/>
                </a:lnTo>
                <a:cubicBezTo>
                  <a:pt x="7659" y="12020"/>
                  <a:pt x="7853" y="12093"/>
                  <a:pt x="8016" y="12093"/>
                </a:cubicBezTo>
                <a:cubicBezTo>
                  <a:pt x="8302" y="12093"/>
                  <a:pt x="8493" y="11867"/>
                  <a:pt x="8493" y="11453"/>
                </a:cubicBezTo>
                <a:lnTo>
                  <a:pt x="8493" y="10573"/>
                </a:lnTo>
                <a:cubicBezTo>
                  <a:pt x="8493" y="10501"/>
                  <a:pt x="8550" y="10444"/>
                  <a:pt x="8622" y="10444"/>
                </a:cubicBezTo>
                <a:lnTo>
                  <a:pt x="17346" y="10444"/>
                </a:lnTo>
                <a:cubicBezTo>
                  <a:pt x="26570" y="10444"/>
                  <a:pt x="27605" y="16684"/>
                  <a:pt x="27697" y="18736"/>
                </a:cubicBezTo>
                <a:lnTo>
                  <a:pt x="27700" y="10444"/>
                </a:lnTo>
                <a:cubicBezTo>
                  <a:pt x="27700" y="10444"/>
                  <a:pt x="28436" y="1783"/>
                  <a:pt x="17350" y="1505"/>
                </a:cubicBezTo>
                <a:lnTo>
                  <a:pt x="8622" y="1505"/>
                </a:lnTo>
                <a:cubicBezTo>
                  <a:pt x="8550" y="1505"/>
                  <a:pt x="8493" y="1448"/>
                  <a:pt x="8493" y="1376"/>
                </a:cubicBezTo>
                <a:lnTo>
                  <a:pt x="8492" y="641"/>
                </a:lnTo>
                <a:cubicBezTo>
                  <a:pt x="8492" y="226"/>
                  <a:pt x="8302" y="0"/>
                  <a:pt x="80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1" name="Google Shape;311;p21"/>
          <p:cNvSpPr/>
          <p:nvPr/>
        </p:nvSpPr>
        <p:spPr>
          <a:xfrm flipH="1">
            <a:off x="6224599" y="1564600"/>
            <a:ext cx="1620663" cy="1046461"/>
          </a:xfrm>
          <a:custGeom>
            <a:avLst/>
            <a:gdLst/>
            <a:ahLst/>
            <a:cxnLst/>
            <a:rect l="l" t="t" r="r" b="b"/>
            <a:pathLst>
              <a:path w="28436" h="18737" extrusionOk="0">
                <a:moveTo>
                  <a:pt x="8015" y="0"/>
                </a:moveTo>
                <a:cubicBezTo>
                  <a:pt x="7852" y="0"/>
                  <a:pt x="7659" y="73"/>
                  <a:pt x="7451" y="225"/>
                </a:cubicBezTo>
                <a:lnTo>
                  <a:pt x="5053" y="1988"/>
                </a:lnTo>
                <a:cubicBezTo>
                  <a:pt x="4481" y="2410"/>
                  <a:pt x="3544" y="3098"/>
                  <a:pt x="2972" y="3519"/>
                </a:cubicBezTo>
                <a:lnTo>
                  <a:pt x="573" y="5282"/>
                </a:lnTo>
                <a:cubicBezTo>
                  <a:pt x="0" y="5702"/>
                  <a:pt x="0" y="6391"/>
                  <a:pt x="572" y="6811"/>
                </a:cubicBezTo>
                <a:lnTo>
                  <a:pt x="2972" y="8574"/>
                </a:lnTo>
                <a:cubicBezTo>
                  <a:pt x="3544" y="8995"/>
                  <a:pt x="4481" y="9683"/>
                  <a:pt x="5053" y="10105"/>
                </a:cubicBezTo>
                <a:lnTo>
                  <a:pt x="7451" y="11867"/>
                </a:lnTo>
                <a:cubicBezTo>
                  <a:pt x="7658" y="12020"/>
                  <a:pt x="7852" y="12092"/>
                  <a:pt x="8015" y="12092"/>
                </a:cubicBezTo>
                <a:cubicBezTo>
                  <a:pt x="8301" y="12092"/>
                  <a:pt x="8492" y="11866"/>
                  <a:pt x="8492" y="11453"/>
                </a:cubicBezTo>
                <a:lnTo>
                  <a:pt x="8492" y="10626"/>
                </a:lnTo>
                <a:cubicBezTo>
                  <a:pt x="8492" y="10526"/>
                  <a:pt x="8574" y="10444"/>
                  <a:pt x="8674" y="10444"/>
                </a:cubicBezTo>
                <a:lnTo>
                  <a:pt x="17345" y="10444"/>
                </a:lnTo>
                <a:cubicBezTo>
                  <a:pt x="26570" y="10444"/>
                  <a:pt x="27605" y="16684"/>
                  <a:pt x="27697" y="18737"/>
                </a:cubicBezTo>
                <a:lnTo>
                  <a:pt x="27700" y="10444"/>
                </a:lnTo>
                <a:cubicBezTo>
                  <a:pt x="27700" y="10444"/>
                  <a:pt x="28436" y="1782"/>
                  <a:pt x="17349" y="1505"/>
                </a:cubicBezTo>
                <a:lnTo>
                  <a:pt x="8675" y="1505"/>
                </a:lnTo>
                <a:cubicBezTo>
                  <a:pt x="8674" y="1505"/>
                  <a:pt x="8674" y="1505"/>
                  <a:pt x="8673" y="1505"/>
                </a:cubicBezTo>
                <a:cubicBezTo>
                  <a:pt x="8573" y="1505"/>
                  <a:pt x="8492" y="1424"/>
                  <a:pt x="8492" y="1323"/>
                </a:cubicBezTo>
                <a:lnTo>
                  <a:pt x="8492" y="641"/>
                </a:lnTo>
                <a:cubicBezTo>
                  <a:pt x="8492" y="226"/>
                  <a:pt x="8301" y="0"/>
                  <a:pt x="80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2" name="Google Shape;31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4446996" y="5177985"/>
            <a:ext cx="589995" cy="908680"/>
          </a:xfrm>
          <a:custGeom>
            <a:avLst/>
            <a:gdLst/>
            <a:ahLst/>
            <a:cxnLst/>
            <a:rect l="l" t="t" r="r" b="b"/>
            <a:pathLst>
              <a:path w="10352" h="16270" extrusionOk="0">
                <a:moveTo>
                  <a:pt x="1367" y="1"/>
                </a:moveTo>
                <a:cubicBezTo>
                  <a:pt x="615" y="1"/>
                  <a:pt x="0" y="532"/>
                  <a:pt x="0" y="1180"/>
                </a:cubicBezTo>
                <a:lnTo>
                  <a:pt x="0" y="15089"/>
                </a:lnTo>
                <a:cubicBezTo>
                  <a:pt x="0" y="15738"/>
                  <a:pt x="616" y="16269"/>
                  <a:pt x="1367" y="16269"/>
                </a:cubicBezTo>
                <a:lnTo>
                  <a:pt x="8985" y="16269"/>
                </a:lnTo>
                <a:cubicBezTo>
                  <a:pt x="9736" y="16269"/>
                  <a:pt x="10352" y="15738"/>
                  <a:pt x="10352" y="15089"/>
                </a:cubicBezTo>
                <a:lnTo>
                  <a:pt x="10352" y="1180"/>
                </a:lnTo>
                <a:cubicBezTo>
                  <a:pt x="10351" y="532"/>
                  <a:pt x="9736" y="1"/>
                  <a:pt x="89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4454063" y="5172009"/>
            <a:ext cx="589995" cy="908624"/>
          </a:xfrm>
          <a:custGeom>
            <a:avLst/>
            <a:gdLst/>
            <a:ahLst/>
            <a:cxnLst/>
            <a:rect l="l" t="t" r="r" b="b"/>
            <a:pathLst>
              <a:path w="10352" h="16269" extrusionOk="0">
                <a:moveTo>
                  <a:pt x="1367" y="0"/>
                </a:moveTo>
                <a:cubicBezTo>
                  <a:pt x="616" y="0"/>
                  <a:pt x="1" y="531"/>
                  <a:pt x="0" y="1180"/>
                </a:cubicBezTo>
                <a:lnTo>
                  <a:pt x="0" y="15088"/>
                </a:lnTo>
                <a:cubicBezTo>
                  <a:pt x="1" y="15738"/>
                  <a:pt x="616" y="16269"/>
                  <a:pt x="1367" y="16269"/>
                </a:cubicBezTo>
                <a:lnTo>
                  <a:pt x="8985" y="16269"/>
                </a:lnTo>
                <a:cubicBezTo>
                  <a:pt x="9737" y="16269"/>
                  <a:pt x="10352" y="15738"/>
                  <a:pt x="10352" y="15088"/>
                </a:cubicBezTo>
                <a:lnTo>
                  <a:pt x="10352" y="1180"/>
                </a:lnTo>
                <a:cubicBezTo>
                  <a:pt x="10352" y="531"/>
                  <a:pt x="9737" y="0"/>
                  <a:pt x="89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3465367" y="4673844"/>
            <a:ext cx="1620663" cy="1046405"/>
          </a:xfrm>
          <a:custGeom>
            <a:avLst/>
            <a:gdLst/>
            <a:ahLst/>
            <a:cxnLst/>
            <a:rect l="l" t="t" r="r" b="b"/>
            <a:pathLst>
              <a:path w="28436" h="18736" extrusionOk="0">
                <a:moveTo>
                  <a:pt x="8014" y="0"/>
                </a:moveTo>
                <a:cubicBezTo>
                  <a:pt x="7851" y="0"/>
                  <a:pt x="7658" y="73"/>
                  <a:pt x="7451" y="225"/>
                </a:cubicBezTo>
                <a:lnTo>
                  <a:pt x="5053" y="1988"/>
                </a:lnTo>
                <a:cubicBezTo>
                  <a:pt x="4480" y="2409"/>
                  <a:pt x="3543" y="3097"/>
                  <a:pt x="2971" y="3518"/>
                </a:cubicBezTo>
                <a:lnTo>
                  <a:pt x="572" y="5281"/>
                </a:lnTo>
                <a:cubicBezTo>
                  <a:pt x="0" y="5702"/>
                  <a:pt x="0" y="6391"/>
                  <a:pt x="572" y="6812"/>
                </a:cubicBezTo>
                <a:lnTo>
                  <a:pt x="2971" y="8574"/>
                </a:lnTo>
                <a:cubicBezTo>
                  <a:pt x="3543" y="8995"/>
                  <a:pt x="4480" y="9684"/>
                  <a:pt x="5053" y="10104"/>
                </a:cubicBezTo>
                <a:lnTo>
                  <a:pt x="7451" y="11867"/>
                </a:lnTo>
                <a:cubicBezTo>
                  <a:pt x="7658" y="12020"/>
                  <a:pt x="7852" y="12093"/>
                  <a:pt x="8014" y="12093"/>
                </a:cubicBezTo>
                <a:cubicBezTo>
                  <a:pt x="8301" y="12093"/>
                  <a:pt x="8491" y="11867"/>
                  <a:pt x="8491" y="11453"/>
                </a:cubicBezTo>
                <a:lnTo>
                  <a:pt x="8491" y="10618"/>
                </a:lnTo>
                <a:cubicBezTo>
                  <a:pt x="8491" y="10522"/>
                  <a:pt x="8569" y="10444"/>
                  <a:pt x="8665" y="10444"/>
                </a:cubicBezTo>
                <a:lnTo>
                  <a:pt x="17344" y="10444"/>
                </a:lnTo>
                <a:cubicBezTo>
                  <a:pt x="26568" y="10444"/>
                  <a:pt x="27605" y="16684"/>
                  <a:pt x="27696" y="18736"/>
                </a:cubicBezTo>
                <a:lnTo>
                  <a:pt x="27700" y="10444"/>
                </a:lnTo>
                <a:cubicBezTo>
                  <a:pt x="27700" y="10444"/>
                  <a:pt x="28435" y="1783"/>
                  <a:pt x="17349" y="1505"/>
                </a:cubicBezTo>
                <a:lnTo>
                  <a:pt x="8491" y="1505"/>
                </a:lnTo>
                <a:lnTo>
                  <a:pt x="8491" y="641"/>
                </a:lnTo>
                <a:cubicBezTo>
                  <a:pt x="8491" y="226"/>
                  <a:pt x="8301" y="0"/>
                  <a:pt x="80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3465367" y="4667814"/>
            <a:ext cx="1620663" cy="1046461"/>
          </a:xfrm>
          <a:custGeom>
            <a:avLst/>
            <a:gdLst/>
            <a:ahLst/>
            <a:cxnLst/>
            <a:rect l="l" t="t" r="r" b="b"/>
            <a:pathLst>
              <a:path w="28436" h="18737" extrusionOk="0">
                <a:moveTo>
                  <a:pt x="8014" y="1"/>
                </a:moveTo>
                <a:cubicBezTo>
                  <a:pt x="7851" y="1"/>
                  <a:pt x="7658" y="74"/>
                  <a:pt x="7451" y="226"/>
                </a:cubicBezTo>
                <a:lnTo>
                  <a:pt x="5053" y="1989"/>
                </a:lnTo>
                <a:cubicBezTo>
                  <a:pt x="4481" y="2409"/>
                  <a:pt x="3543" y="3098"/>
                  <a:pt x="2971" y="3519"/>
                </a:cubicBezTo>
                <a:lnTo>
                  <a:pt x="572" y="5282"/>
                </a:lnTo>
                <a:cubicBezTo>
                  <a:pt x="0" y="5703"/>
                  <a:pt x="0" y="6392"/>
                  <a:pt x="573" y="6812"/>
                </a:cubicBezTo>
                <a:lnTo>
                  <a:pt x="2970" y="8575"/>
                </a:lnTo>
                <a:cubicBezTo>
                  <a:pt x="3543" y="8996"/>
                  <a:pt x="4481" y="9684"/>
                  <a:pt x="5053" y="10105"/>
                </a:cubicBezTo>
                <a:lnTo>
                  <a:pt x="7451" y="11868"/>
                </a:lnTo>
                <a:cubicBezTo>
                  <a:pt x="7658" y="12020"/>
                  <a:pt x="7851" y="12093"/>
                  <a:pt x="8014" y="12093"/>
                </a:cubicBezTo>
                <a:cubicBezTo>
                  <a:pt x="8301" y="12093"/>
                  <a:pt x="8491" y="11867"/>
                  <a:pt x="8491" y="11452"/>
                </a:cubicBezTo>
                <a:lnTo>
                  <a:pt x="8491" y="10444"/>
                </a:lnTo>
                <a:lnTo>
                  <a:pt x="17344" y="10444"/>
                </a:lnTo>
                <a:cubicBezTo>
                  <a:pt x="26568" y="10444"/>
                  <a:pt x="27605" y="16685"/>
                  <a:pt x="27696" y="18736"/>
                </a:cubicBezTo>
                <a:lnTo>
                  <a:pt x="27700" y="10444"/>
                </a:lnTo>
                <a:cubicBezTo>
                  <a:pt x="27700" y="10444"/>
                  <a:pt x="28435" y="1783"/>
                  <a:pt x="17348" y="1506"/>
                </a:cubicBezTo>
                <a:lnTo>
                  <a:pt x="8491" y="1506"/>
                </a:lnTo>
                <a:lnTo>
                  <a:pt x="8491" y="641"/>
                </a:lnTo>
                <a:cubicBezTo>
                  <a:pt x="8491" y="227"/>
                  <a:pt x="8301" y="1"/>
                  <a:pt x="80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3465367" y="4667814"/>
            <a:ext cx="1620663" cy="1046461"/>
          </a:xfrm>
          <a:custGeom>
            <a:avLst/>
            <a:gdLst/>
            <a:ahLst/>
            <a:cxnLst/>
            <a:rect l="l" t="t" r="r" b="b"/>
            <a:pathLst>
              <a:path w="28436" h="18737" extrusionOk="0">
                <a:moveTo>
                  <a:pt x="8014" y="1"/>
                </a:moveTo>
                <a:cubicBezTo>
                  <a:pt x="7851" y="1"/>
                  <a:pt x="7658" y="74"/>
                  <a:pt x="7451" y="226"/>
                </a:cubicBezTo>
                <a:lnTo>
                  <a:pt x="5053" y="1989"/>
                </a:lnTo>
                <a:cubicBezTo>
                  <a:pt x="4481" y="2409"/>
                  <a:pt x="3543" y="3098"/>
                  <a:pt x="2971" y="3519"/>
                </a:cubicBezTo>
                <a:lnTo>
                  <a:pt x="573" y="5281"/>
                </a:lnTo>
                <a:cubicBezTo>
                  <a:pt x="0" y="5703"/>
                  <a:pt x="0" y="6392"/>
                  <a:pt x="573" y="6812"/>
                </a:cubicBezTo>
                <a:lnTo>
                  <a:pt x="2970" y="8575"/>
                </a:lnTo>
                <a:cubicBezTo>
                  <a:pt x="3543" y="8996"/>
                  <a:pt x="4481" y="9684"/>
                  <a:pt x="5053" y="10105"/>
                </a:cubicBezTo>
                <a:lnTo>
                  <a:pt x="7451" y="11868"/>
                </a:lnTo>
                <a:cubicBezTo>
                  <a:pt x="7658" y="12020"/>
                  <a:pt x="7851" y="12093"/>
                  <a:pt x="8014" y="12093"/>
                </a:cubicBezTo>
                <a:cubicBezTo>
                  <a:pt x="8301" y="12093"/>
                  <a:pt x="8491" y="11867"/>
                  <a:pt x="8491" y="11452"/>
                </a:cubicBezTo>
                <a:lnTo>
                  <a:pt x="8491" y="10574"/>
                </a:lnTo>
                <a:cubicBezTo>
                  <a:pt x="8491" y="10503"/>
                  <a:pt x="8550" y="10444"/>
                  <a:pt x="8621" y="10444"/>
                </a:cubicBezTo>
                <a:lnTo>
                  <a:pt x="17344" y="10444"/>
                </a:lnTo>
                <a:cubicBezTo>
                  <a:pt x="26568" y="10444"/>
                  <a:pt x="27605" y="16685"/>
                  <a:pt x="27696" y="18736"/>
                </a:cubicBezTo>
                <a:lnTo>
                  <a:pt x="27700" y="10444"/>
                </a:lnTo>
                <a:cubicBezTo>
                  <a:pt x="27700" y="10444"/>
                  <a:pt x="28435" y="1783"/>
                  <a:pt x="17348" y="1506"/>
                </a:cubicBezTo>
                <a:lnTo>
                  <a:pt x="8622" y="1506"/>
                </a:lnTo>
                <a:cubicBezTo>
                  <a:pt x="8550" y="1506"/>
                  <a:pt x="8491" y="1447"/>
                  <a:pt x="8491" y="1376"/>
                </a:cubicBezTo>
                <a:lnTo>
                  <a:pt x="8491" y="641"/>
                </a:lnTo>
                <a:cubicBezTo>
                  <a:pt x="8491" y="227"/>
                  <a:pt x="8301" y="1"/>
                  <a:pt x="80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3473688" y="5008543"/>
            <a:ext cx="1570280" cy="705720"/>
          </a:xfrm>
          <a:custGeom>
            <a:avLst/>
            <a:gdLst/>
            <a:ahLst/>
            <a:cxnLst/>
            <a:rect l="l" t="t" r="r" b="b"/>
            <a:pathLst>
              <a:path w="27552" h="12636" extrusionOk="0">
                <a:moveTo>
                  <a:pt x="0" y="1"/>
                </a:moveTo>
                <a:cubicBezTo>
                  <a:pt x="18" y="260"/>
                  <a:pt x="159" y="515"/>
                  <a:pt x="426" y="711"/>
                </a:cubicBezTo>
                <a:lnTo>
                  <a:pt x="2824" y="2474"/>
                </a:lnTo>
                <a:cubicBezTo>
                  <a:pt x="3397" y="2895"/>
                  <a:pt x="4335" y="3583"/>
                  <a:pt x="4907" y="4005"/>
                </a:cubicBezTo>
                <a:lnTo>
                  <a:pt x="7305" y="5767"/>
                </a:lnTo>
                <a:cubicBezTo>
                  <a:pt x="7512" y="5919"/>
                  <a:pt x="7706" y="5992"/>
                  <a:pt x="7868" y="5992"/>
                </a:cubicBezTo>
                <a:cubicBezTo>
                  <a:pt x="8155" y="5992"/>
                  <a:pt x="8345" y="5766"/>
                  <a:pt x="8345" y="5352"/>
                </a:cubicBezTo>
                <a:lnTo>
                  <a:pt x="8345" y="4463"/>
                </a:lnTo>
                <a:cubicBezTo>
                  <a:pt x="8345" y="4397"/>
                  <a:pt x="8399" y="4343"/>
                  <a:pt x="8465" y="4343"/>
                </a:cubicBezTo>
                <a:lnTo>
                  <a:pt x="17198" y="4343"/>
                </a:lnTo>
                <a:cubicBezTo>
                  <a:pt x="26422" y="4343"/>
                  <a:pt x="27459" y="10584"/>
                  <a:pt x="27550" y="12635"/>
                </a:cubicBezTo>
                <a:lnTo>
                  <a:pt x="27552" y="8199"/>
                </a:lnTo>
                <a:cubicBezTo>
                  <a:pt x="27436" y="6098"/>
                  <a:pt x="26298" y="228"/>
                  <a:pt x="17202" y="1"/>
                </a:cubicBez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9" name="Google Shape;319;p21"/>
          <p:cNvSpPr/>
          <p:nvPr/>
        </p:nvSpPr>
        <p:spPr>
          <a:xfrm flipH="1">
            <a:off x="7193144" y="4071739"/>
            <a:ext cx="589937" cy="1985021"/>
          </a:xfrm>
          <a:custGeom>
            <a:avLst/>
            <a:gdLst/>
            <a:ahLst/>
            <a:cxnLst/>
            <a:rect l="l" t="t" r="r" b="b"/>
            <a:pathLst>
              <a:path w="10351" h="35542" extrusionOk="0">
                <a:moveTo>
                  <a:pt x="1367" y="1"/>
                </a:moveTo>
                <a:cubicBezTo>
                  <a:pt x="615" y="1"/>
                  <a:pt x="0" y="532"/>
                  <a:pt x="0" y="1182"/>
                </a:cubicBezTo>
                <a:lnTo>
                  <a:pt x="0" y="34361"/>
                </a:lnTo>
                <a:cubicBezTo>
                  <a:pt x="0" y="35010"/>
                  <a:pt x="615" y="35541"/>
                  <a:pt x="1367" y="35541"/>
                </a:cubicBezTo>
                <a:lnTo>
                  <a:pt x="8984" y="35541"/>
                </a:lnTo>
                <a:cubicBezTo>
                  <a:pt x="9736" y="35541"/>
                  <a:pt x="10351" y="35010"/>
                  <a:pt x="10351" y="34361"/>
                </a:cubicBezTo>
                <a:lnTo>
                  <a:pt x="10351" y="1182"/>
                </a:lnTo>
                <a:cubicBezTo>
                  <a:pt x="10351" y="532"/>
                  <a:pt x="9736" y="1"/>
                  <a:pt x="89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0" name="Google Shape;320;p21"/>
          <p:cNvSpPr/>
          <p:nvPr/>
        </p:nvSpPr>
        <p:spPr>
          <a:xfrm flipH="1">
            <a:off x="7186019" y="4065763"/>
            <a:ext cx="589995" cy="1984965"/>
          </a:xfrm>
          <a:custGeom>
            <a:avLst/>
            <a:gdLst/>
            <a:ahLst/>
            <a:cxnLst/>
            <a:rect l="l" t="t" r="r" b="b"/>
            <a:pathLst>
              <a:path w="10352" h="35541" extrusionOk="0">
                <a:moveTo>
                  <a:pt x="1367" y="1"/>
                </a:moveTo>
                <a:cubicBezTo>
                  <a:pt x="615" y="1"/>
                  <a:pt x="0" y="532"/>
                  <a:pt x="0" y="1181"/>
                </a:cubicBezTo>
                <a:lnTo>
                  <a:pt x="0" y="34360"/>
                </a:lnTo>
                <a:cubicBezTo>
                  <a:pt x="0" y="35010"/>
                  <a:pt x="616" y="35541"/>
                  <a:pt x="1367" y="35541"/>
                </a:cubicBezTo>
                <a:lnTo>
                  <a:pt x="8985" y="35541"/>
                </a:lnTo>
                <a:cubicBezTo>
                  <a:pt x="9737" y="35541"/>
                  <a:pt x="10352" y="35010"/>
                  <a:pt x="10352" y="34360"/>
                </a:cubicBezTo>
                <a:lnTo>
                  <a:pt x="10352" y="1181"/>
                </a:lnTo>
                <a:cubicBezTo>
                  <a:pt x="10351" y="532"/>
                  <a:pt x="9736" y="1"/>
                  <a:pt x="89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1" name="Google Shape;321;p21"/>
          <p:cNvSpPr/>
          <p:nvPr/>
        </p:nvSpPr>
        <p:spPr>
          <a:xfrm flipH="1">
            <a:off x="7144047" y="3567598"/>
            <a:ext cx="1620720" cy="1046405"/>
          </a:xfrm>
          <a:custGeom>
            <a:avLst/>
            <a:gdLst/>
            <a:ahLst/>
            <a:cxnLst/>
            <a:rect l="l" t="t" r="r" b="b"/>
            <a:pathLst>
              <a:path w="28437" h="18736" extrusionOk="0">
                <a:moveTo>
                  <a:pt x="8015" y="1"/>
                </a:moveTo>
                <a:cubicBezTo>
                  <a:pt x="7852" y="1"/>
                  <a:pt x="7659" y="73"/>
                  <a:pt x="7452" y="225"/>
                </a:cubicBezTo>
                <a:lnTo>
                  <a:pt x="5053" y="1989"/>
                </a:lnTo>
                <a:cubicBezTo>
                  <a:pt x="4480" y="2409"/>
                  <a:pt x="3543" y="3099"/>
                  <a:pt x="2971" y="3519"/>
                </a:cubicBezTo>
                <a:lnTo>
                  <a:pt x="573" y="5282"/>
                </a:lnTo>
                <a:cubicBezTo>
                  <a:pt x="1" y="5704"/>
                  <a:pt x="1" y="6391"/>
                  <a:pt x="573" y="6812"/>
                </a:cubicBezTo>
                <a:lnTo>
                  <a:pt x="2971" y="8575"/>
                </a:lnTo>
                <a:cubicBezTo>
                  <a:pt x="3543" y="8996"/>
                  <a:pt x="4480" y="9685"/>
                  <a:pt x="5052" y="10105"/>
                </a:cubicBezTo>
                <a:lnTo>
                  <a:pt x="7451" y="11868"/>
                </a:lnTo>
                <a:cubicBezTo>
                  <a:pt x="7658" y="12021"/>
                  <a:pt x="7852" y="12093"/>
                  <a:pt x="8015" y="12093"/>
                </a:cubicBezTo>
                <a:cubicBezTo>
                  <a:pt x="8302" y="12093"/>
                  <a:pt x="8492" y="11867"/>
                  <a:pt x="8492" y="11453"/>
                </a:cubicBezTo>
                <a:lnTo>
                  <a:pt x="8492" y="10635"/>
                </a:lnTo>
                <a:cubicBezTo>
                  <a:pt x="8492" y="10530"/>
                  <a:pt x="8577" y="10445"/>
                  <a:pt x="8683" y="10445"/>
                </a:cubicBezTo>
                <a:lnTo>
                  <a:pt x="17345" y="10445"/>
                </a:lnTo>
                <a:cubicBezTo>
                  <a:pt x="17346" y="10445"/>
                  <a:pt x="17346" y="10445"/>
                  <a:pt x="17347" y="10445"/>
                </a:cubicBezTo>
                <a:cubicBezTo>
                  <a:pt x="26569" y="10445"/>
                  <a:pt x="27605" y="16686"/>
                  <a:pt x="27697" y="18736"/>
                </a:cubicBezTo>
                <a:lnTo>
                  <a:pt x="27701" y="10444"/>
                </a:lnTo>
                <a:cubicBezTo>
                  <a:pt x="27701" y="10444"/>
                  <a:pt x="28436" y="1783"/>
                  <a:pt x="17349" y="1506"/>
                </a:cubicBezTo>
                <a:lnTo>
                  <a:pt x="8492" y="1506"/>
                </a:lnTo>
                <a:lnTo>
                  <a:pt x="8492" y="641"/>
                </a:lnTo>
                <a:cubicBezTo>
                  <a:pt x="8492" y="227"/>
                  <a:pt x="8301" y="1"/>
                  <a:pt x="80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2" name="Google Shape;322;p21"/>
          <p:cNvSpPr/>
          <p:nvPr/>
        </p:nvSpPr>
        <p:spPr>
          <a:xfrm flipH="1">
            <a:off x="7144047" y="3561623"/>
            <a:ext cx="1620720" cy="1046461"/>
          </a:xfrm>
          <a:custGeom>
            <a:avLst/>
            <a:gdLst/>
            <a:ahLst/>
            <a:cxnLst/>
            <a:rect l="l" t="t" r="r" b="b"/>
            <a:pathLst>
              <a:path w="28437" h="18737" extrusionOk="0">
                <a:moveTo>
                  <a:pt x="8015" y="1"/>
                </a:moveTo>
                <a:cubicBezTo>
                  <a:pt x="7852" y="1"/>
                  <a:pt x="7659" y="73"/>
                  <a:pt x="7452" y="226"/>
                </a:cubicBezTo>
                <a:lnTo>
                  <a:pt x="5052" y="1989"/>
                </a:lnTo>
                <a:cubicBezTo>
                  <a:pt x="4480" y="2410"/>
                  <a:pt x="3543" y="3098"/>
                  <a:pt x="2971" y="3519"/>
                </a:cubicBezTo>
                <a:lnTo>
                  <a:pt x="573" y="5282"/>
                </a:lnTo>
                <a:cubicBezTo>
                  <a:pt x="1" y="5703"/>
                  <a:pt x="1" y="6391"/>
                  <a:pt x="574" y="6811"/>
                </a:cubicBezTo>
                <a:lnTo>
                  <a:pt x="2971" y="8575"/>
                </a:lnTo>
                <a:cubicBezTo>
                  <a:pt x="3544" y="8996"/>
                  <a:pt x="4481" y="9684"/>
                  <a:pt x="5053" y="10105"/>
                </a:cubicBezTo>
                <a:lnTo>
                  <a:pt x="7452" y="11868"/>
                </a:lnTo>
                <a:cubicBezTo>
                  <a:pt x="7659" y="12020"/>
                  <a:pt x="7852" y="12093"/>
                  <a:pt x="8015" y="12093"/>
                </a:cubicBezTo>
                <a:cubicBezTo>
                  <a:pt x="8301" y="12093"/>
                  <a:pt x="8492" y="11867"/>
                  <a:pt x="8492" y="11453"/>
                </a:cubicBezTo>
                <a:lnTo>
                  <a:pt x="8492" y="10444"/>
                </a:lnTo>
                <a:lnTo>
                  <a:pt x="17345" y="10444"/>
                </a:lnTo>
                <a:cubicBezTo>
                  <a:pt x="26569" y="10444"/>
                  <a:pt x="27604" y="16685"/>
                  <a:pt x="27697" y="18737"/>
                </a:cubicBezTo>
                <a:lnTo>
                  <a:pt x="27701" y="10444"/>
                </a:lnTo>
                <a:cubicBezTo>
                  <a:pt x="27701" y="10444"/>
                  <a:pt x="28436" y="1782"/>
                  <a:pt x="17349" y="1506"/>
                </a:cubicBezTo>
                <a:lnTo>
                  <a:pt x="8492" y="1506"/>
                </a:lnTo>
                <a:lnTo>
                  <a:pt x="8492" y="640"/>
                </a:lnTo>
                <a:cubicBezTo>
                  <a:pt x="8492" y="227"/>
                  <a:pt x="8302" y="1"/>
                  <a:pt x="80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3" name="Google Shape;323;p21"/>
          <p:cNvSpPr/>
          <p:nvPr/>
        </p:nvSpPr>
        <p:spPr>
          <a:xfrm flipH="1">
            <a:off x="7144047" y="3561623"/>
            <a:ext cx="1620720" cy="1046461"/>
          </a:xfrm>
          <a:custGeom>
            <a:avLst/>
            <a:gdLst/>
            <a:ahLst/>
            <a:cxnLst/>
            <a:rect l="l" t="t" r="r" b="b"/>
            <a:pathLst>
              <a:path w="28437" h="18737" extrusionOk="0">
                <a:moveTo>
                  <a:pt x="8015" y="1"/>
                </a:moveTo>
                <a:cubicBezTo>
                  <a:pt x="7852" y="1"/>
                  <a:pt x="7659" y="73"/>
                  <a:pt x="7452" y="226"/>
                </a:cubicBezTo>
                <a:lnTo>
                  <a:pt x="5052" y="1989"/>
                </a:lnTo>
                <a:cubicBezTo>
                  <a:pt x="4480" y="2410"/>
                  <a:pt x="3543" y="3098"/>
                  <a:pt x="2971" y="3519"/>
                </a:cubicBezTo>
                <a:lnTo>
                  <a:pt x="573" y="5282"/>
                </a:lnTo>
                <a:cubicBezTo>
                  <a:pt x="1" y="5702"/>
                  <a:pt x="1" y="6391"/>
                  <a:pt x="573" y="6811"/>
                </a:cubicBezTo>
                <a:lnTo>
                  <a:pt x="2971" y="8575"/>
                </a:lnTo>
                <a:cubicBezTo>
                  <a:pt x="3544" y="8996"/>
                  <a:pt x="4481" y="9684"/>
                  <a:pt x="5053" y="10105"/>
                </a:cubicBezTo>
                <a:lnTo>
                  <a:pt x="7452" y="11868"/>
                </a:lnTo>
                <a:cubicBezTo>
                  <a:pt x="7659" y="12020"/>
                  <a:pt x="7852" y="12093"/>
                  <a:pt x="8015" y="12093"/>
                </a:cubicBezTo>
                <a:cubicBezTo>
                  <a:pt x="8301" y="12093"/>
                  <a:pt x="8492" y="11867"/>
                  <a:pt x="8492" y="11453"/>
                </a:cubicBezTo>
                <a:lnTo>
                  <a:pt x="8492" y="10575"/>
                </a:lnTo>
                <a:cubicBezTo>
                  <a:pt x="8492" y="10502"/>
                  <a:pt x="8551" y="10444"/>
                  <a:pt x="8623" y="10444"/>
                </a:cubicBezTo>
                <a:lnTo>
                  <a:pt x="17345" y="10444"/>
                </a:lnTo>
                <a:cubicBezTo>
                  <a:pt x="26569" y="10444"/>
                  <a:pt x="27604" y="16685"/>
                  <a:pt x="27697" y="18737"/>
                </a:cubicBezTo>
                <a:lnTo>
                  <a:pt x="27701" y="10444"/>
                </a:lnTo>
                <a:cubicBezTo>
                  <a:pt x="27701" y="10444"/>
                  <a:pt x="28436" y="1782"/>
                  <a:pt x="17349" y="1506"/>
                </a:cubicBezTo>
                <a:lnTo>
                  <a:pt x="8623" y="1506"/>
                </a:lnTo>
                <a:cubicBezTo>
                  <a:pt x="8551" y="1506"/>
                  <a:pt x="8492" y="1448"/>
                  <a:pt x="8492" y="1375"/>
                </a:cubicBezTo>
                <a:lnTo>
                  <a:pt x="8492" y="640"/>
                </a:lnTo>
                <a:cubicBezTo>
                  <a:pt x="8492" y="227"/>
                  <a:pt x="8302" y="1"/>
                  <a:pt x="8015" y="1"/>
                </a:cubicBezTo>
                <a:close/>
              </a:path>
            </a:pathLst>
          </a:custGeom>
          <a:solidFill>
            <a:srgbClr val="595959">
              <a:alpha val="1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4" name="Google Shape;324;p21"/>
          <p:cNvSpPr/>
          <p:nvPr/>
        </p:nvSpPr>
        <p:spPr>
          <a:xfrm flipH="1">
            <a:off x="7186108" y="3902352"/>
            <a:ext cx="1570280" cy="705720"/>
          </a:xfrm>
          <a:custGeom>
            <a:avLst/>
            <a:gdLst/>
            <a:ahLst/>
            <a:cxnLst/>
            <a:rect l="l" t="t" r="r" b="b"/>
            <a:pathLst>
              <a:path w="27552" h="12636" extrusionOk="0">
                <a:moveTo>
                  <a:pt x="0" y="0"/>
                </a:moveTo>
                <a:cubicBezTo>
                  <a:pt x="18" y="259"/>
                  <a:pt x="159" y="514"/>
                  <a:pt x="426" y="710"/>
                </a:cubicBezTo>
                <a:lnTo>
                  <a:pt x="2824" y="2474"/>
                </a:lnTo>
                <a:cubicBezTo>
                  <a:pt x="3397" y="2895"/>
                  <a:pt x="4334" y="3583"/>
                  <a:pt x="4906" y="4004"/>
                </a:cubicBezTo>
                <a:lnTo>
                  <a:pt x="7305" y="5767"/>
                </a:lnTo>
                <a:cubicBezTo>
                  <a:pt x="7512" y="5919"/>
                  <a:pt x="7705" y="5992"/>
                  <a:pt x="7868" y="5992"/>
                </a:cubicBezTo>
                <a:cubicBezTo>
                  <a:pt x="8154" y="5992"/>
                  <a:pt x="8345" y="5766"/>
                  <a:pt x="8345" y="5352"/>
                </a:cubicBezTo>
                <a:lnTo>
                  <a:pt x="8345" y="4472"/>
                </a:lnTo>
                <a:cubicBezTo>
                  <a:pt x="8345" y="4401"/>
                  <a:pt x="8403" y="4343"/>
                  <a:pt x="8474" y="4343"/>
                </a:cubicBezTo>
                <a:lnTo>
                  <a:pt x="17198" y="4343"/>
                </a:lnTo>
                <a:cubicBezTo>
                  <a:pt x="26422" y="4343"/>
                  <a:pt x="27457" y="10584"/>
                  <a:pt x="27550" y="12636"/>
                </a:cubicBezTo>
                <a:lnTo>
                  <a:pt x="27552" y="8199"/>
                </a:lnTo>
                <a:cubicBezTo>
                  <a:pt x="27436" y="6098"/>
                  <a:pt x="26298" y="227"/>
                  <a:pt x="17202" y="0"/>
                </a:cubicBezTo>
                <a:close/>
              </a:path>
            </a:pathLst>
          </a:custGeom>
          <a:solidFill>
            <a:srgbClr val="595959">
              <a:alpha val="1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5351487" y="3019395"/>
            <a:ext cx="590052" cy="3061251"/>
          </a:xfrm>
          <a:custGeom>
            <a:avLst/>
            <a:gdLst/>
            <a:ahLst/>
            <a:cxnLst/>
            <a:rect l="l" t="t" r="r" b="b"/>
            <a:pathLst>
              <a:path w="10353" h="54812" extrusionOk="0">
                <a:moveTo>
                  <a:pt x="1368" y="1"/>
                </a:moveTo>
                <a:cubicBezTo>
                  <a:pt x="616" y="1"/>
                  <a:pt x="1" y="532"/>
                  <a:pt x="1" y="1181"/>
                </a:cubicBezTo>
                <a:lnTo>
                  <a:pt x="1" y="53631"/>
                </a:lnTo>
                <a:cubicBezTo>
                  <a:pt x="1" y="54281"/>
                  <a:pt x="616" y="54812"/>
                  <a:pt x="1368" y="54812"/>
                </a:cubicBezTo>
                <a:lnTo>
                  <a:pt x="8984" y="54812"/>
                </a:lnTo>
                <a:cubicBezTo>
                  <a:pt x="9736" y="54812"/>
                  <a:pt x="10351" y="54281"/>
                  <a:pt x="10352" y="53631"/>
                </a:cubicBezTo>
                <a:lnTo>
                  <a:pt x="10351" y="1181"/>
                </a:lnTo>
                <a:cubicBezTo>
                  <a:pt x="10351" y="532"/>
                  <a:pt x="9736" y="1"/>
                  <a:pt x="89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4362735" y="2515255"/>
            <a:ext cx="1620720" cy="1046405"/>
          </a:xfrm>
          <a:custGeom>
            <a:avLst/>
            <a:gdLst/>
            <a:ahLst/>
            <a:cxnLst/>
            <a:rect l="l" t="t" r="r" b="b"/>
            <a:pathLst>
              <a:path w="28437" h="18736" extrusionOk="0">
                <a:moveTo>
                  <a:pt x="8015" y="0"/>
                </a:moveTo>
                <a:cubicBezTo>
                  <a:pt x="7853" y="0"/>
                  <a:pt x="7659" y="73"/>
                  <a:pt x="7452" y="225"/>
                </a:cubicBezTo>
                <a:lnTo>
                  <a:pt x="5053" y="1988"/>
                </a:lnTo>
                <a:cubicBezTo>
                  <a:pt x="4481" y="2409"/>
                  <a:pt x="3544" y="3097"/>
                  <a:pt x="2972" y="3519"/>
                </a:cubicBezTo>
                <a:lnTo>
                  <a:pt x="574" y="5282"/>
                </a:lnTo>
                <a:cubicBezTo>
                  <a:pt x="2" y="5702"/>
                  <a:pt x="1" y="6391"/>
                  <a:pt x="574" y="6812"/>
                </a:cubicBezTo>
                <a:lnTo>
                  <a:pt x="2972" y="8575"/>
                </a:lnTo>
                <a:cubicBezTo>
                  <a:pt x="3545" y="8995"/>
                  <a:pt x="4481" y="9684"/>
                  <a:pt x="5053" y="10105"/>
                </a:cubicBezTo>
                <a:lnTo>
                  <a:pt x="7452" y="11867"/>
                </a:lnTo>
                <a:cubicBezTo>
                  <a:pt x="7659" y="12020"/>
                  <a:pt x="7853" y="12093"/>
                  <a:pt x="8016" y="12093"/>
                </a:cubicBezTo>
                <a:cubicBezTo>
                  <a:pt x="8302" y="12093"/>
                  <a:pt x="8493" y="11867"/>
                  <a:pt x="8493" y="11453"/>
                </a:cubicBezTo>
                <a:lnTo>
                  <a:pt x="8493" y="10573"/>
                </a:lnTo>
                <a:cubicBezTo>
                  <a:pt x="8493" y="10501"/>
                  <a:pt x="8550" y="10444"/>
                  <a:pt x="8622" y="10444"/>
                </a:cubicBezTo>
                <a:lnTo>
                  <a:pt x="17346" y="10444"/>
                </a:lnTo>
                <a:cubicBezTo>
                  <a:pt x="26570" y="10444"/>
                  <a:pt x="27605" y="16684"/>
                  <a:pt x="27697" y="18736"/>
                </a:cubicBezTo>
                <a:lnTo>
                  <a:pt x="27700" y="10444"/>
                </a:lnTo>
                <a:cubicBezTo>
                  <a:pt x="27700" y="10444"/>
                  <a:pt x="28436" y="1783"/>
                  <a:pt x="17350" y="1505"/>
                </a:cubicBezTo>
                <a:lnTo>
                  <a:pt x="8622" y="1505"/>
                </a:lnTo>
                <a:cubicBezTo>
                  <a:pt x="8550" y="1505"/>
                  <a:pt x="8493" y="1448"/>
                  <a:pt x="8493" y="1376"/>
                </a:cubicBezTo>
                <a:lnTo>
                  <a:pt x="8492" y="641"/>
                </a:lnTo>
                <a:cubicBezTo>
                  <a:pt x="8492" y="226"/>
                  <a:pt x="8302" y="0"/>
                  <a:pt x="8015" y="0"/>
                </a:cubicBezTo>
                <a:close/>
              </a:path>
            </a:pathLst>
          </a:custGeom>
          <a:solidFill>
            <a:srgbClr val="595959">
              <a:alpha val="1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4371169" y="2855985"/>
            <a:ext cx="1570280" cy="705665"/>
          </a:xfrm>
          <a:custGeom>
            <a:avLst/>
            <a:gdLst/>
            <a:ahLst/>
            <a:cxnLst/>
            <a:rect l="l" t="t" r="r" b="b"/>
            <a:pathLst>
              <a:path w="27552" h="12635" extrusionOk="0">
                <a:moveTo>
                  <a:pt x="0" y="0"/>
                </a:moveTo>
                <a:cubicBezTo>
                  <a:pt x="17" y="259"/>
                  <a:pt x="158" y="514"/>
                  <a:pt x="426" y="711"/>
                </a:cubicBezTo>
                <a:lnTo>
                  <a:pt x="2824" y="2474"/>
                </a:lnTo>
                <a:cubicBezTo>
                  <a:pt x="3396" y="2894"/>
                  <a:pt x="4333" y="3583"/>
                  <a:pt x="4905" y="4004"/>
                </a:cubicBezTo>
                <a:lnTo>
                  <a:pt x="7304" y="5766"/>
                </a:lnTo>
                <a:cubicBezTo>
                  <a:pt x="7511" y="5919"/>
                  <a:pt x="7705" y="5992"/>
                  <a:pt x="7867" y="5992"/>
                </a:cubicBezTo>
                <a:cubicBezTo>
                  <a:pt x="8154" y="5992"/>
                  <a:pt x="8344" y="5766"/>
                  <a:pt x="8344" y="5352"/>
                </a:cubicBezTo>
                <a:lnTo>
                  <a:pt x="8344" y="4470"/>
                </a:lnTo>
                <a:cubicBezTo>
                  <a:pt x="8344" y="4399"/>
                  <a:pt x="8401" y="4343"/>
                  <a:pt x="8471" y="4343"/>
                </a:cubicBezTo>
                <a:lnTo>
                  <a:pt x="17198" y="4343"/>
                </a:lnTo>
                <a:cubicBezTo>
                  <a:pt x="26422" y="4343"/>
                  <a:pt x="27457" y="10583"/>
                  <a:pt x="27549" y="12635"/>
                </a:cubicBezTo>
                <a:lnTo>
                  <a:pt x="27551" y="8198"/>
                </a:lnTo>
                <a:cubicBezTo>
                  <a:pt x="27436" y="6098"/>
                  <a:pt x="26298" y="228"/>
                  <a:pt x="17202" y="0"/>
                </a:cubicBezTo>
                <a:close/>
              </a:path>
            </a:pathLst>
          </a:custGeom>
          <a:solidFill>
            <a:srgbClr val="595959">
              <a:alpha val="1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8" name="Google Shape;328;p21"/>
          <p:cNvSpPr/>
          <p:nvPr/>
        </p:nvSpPr>
        <p:spPr>
          <a:xfrm flipH="1">
            <a:off x="6266514" y="2068742"/>
            <a:ext cx="590052" cy="4017961"/>
          </a:xfrm>
          <a:custGeom>
            <a:avLst/>
            <a:gdLst/>
            <a:ahLst/>
            <a:cxnLst/>
            <a:rect l="l" t="t" r="r" b="b"/>
            <a:pathLst>
              <a:path w="10353" h="71942" extrusionOk="0">
                <a:moveTo>
                  <a:pt x="1369" y="1"/>
                </a:moveTo>
                <a:cubicBezTo>
                  <a:pt x="617" y="1"/>
                  <a:pt x="2" y="532"/>
                  <a:pt x="2" y="1180"/>
                </a:cubicBezTo>
                <a:lnTo>
                  <a:pt x="1" y="70761"/>
                </a:lnTo>
                <a:cubicBezTo>
                  <a:pt x="2" y="71411"/>
                  <a:pt x="617" y="71942"/>
                  <a:pt x="1369" y="71942"/>
                </a:cubicBezTo>
                <a:lnTo>
                  <a:pt x="8985" y="71942"/>
                </a:lnTo>
                <a:cubicBezTo>
                  <a:pt x="9737" y="71942"/>
                  <a:pt x="10352" y="71411"/>
                  <a:pt x="10352" y="70761"/>
                </a:cubicBezTo>
                <a:lnTo>
                  <a:pt x="10352" y="1180"/>
                </a:lnTo>
                <a:cubicBezTo>
                  <a:pt x="10352" y="532"/>
                  <a:pt x="9737" y="1"/>
                  <a:pt x="89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9" name="Google Shape;329;p21"/>
          <p:cNvSpPr/>
          <p:nvPr/>
        </p:nvSpPr>
        <p:spPr>
          <a:xfrm flipH="1">
            <a:off x="6224599" y="1564600"/>
            <a:ext cx="1620663" cy="1046461"/>
          </a:xfrm>
          <a:custGeom>
            <a:avLst/>
            <a:gdLst/>
            <a:ahLst/>
            <a:cxnLst/>
            <a:rect l="l" t="t" r="r" b="b"/>
            <a:pathLst>
              <a:path w="28436" h="18737" extrusionOk="0">
                <a:moveTo>
                  <a:pt x="8015" y="0"/>
                </a:moveTo>
                <a:cubicBezTo>
                  <a:pt x="7852" y="0"/>
                  <a:pt x="7659" y="73"/>
                  <a:pt x="7451" y="225"/>
                </a:cubicBezTo>
                <a:lnTo>
                  <a:pt x="5053" y="1988"/>
                </a:lnTo>
                <a:cubicBezTo>
                  <a:pt x="4481" y="2410"/>
                  <a:pt x="3544" y="3098"/>
                  <a:pt x="2972" y="3519"/>
                </a:cubicBezTo>
                <a:lnTo>
                  <a:pt x="573" y="5282"/>
                </a:lnTo>
                <a:cubicBezTo>
                  <a:pt x="0" y="5702"/>
                  <a:pt x="0" y="6391"/>
                  <a:pt x="572" y="6811"/>
                </a:cubicBezTo>
                <a:lnTo>
                  <a:pt x="2972" y="8574"/>
                </a:lnTo>
                <a:cubicBezTo>
                  <a:pt x="3544" y="8995"/>
                  <a:pt x="4481" y="9683"/>
                  <a:pt x="5053" y="10105"/>
                </a:cubicBezTo>
                <a:lnTo>
                  <a:pt x="7451" y="11867"/>
                </a:lnTo>
                <a:cubicBezTo>
                  <a:pt x="7658" y="12020"/>
                  <a:pt x="7852" y="12092"/>
                  <a:pt x="8015" y="12092"/>
                </a:cubicBezTo>
                <a:cubicBezTo>
                  <a:pt x="8301" y="12092"/>
                  <a:pt x="8492" y="11866"/>
                  <a:pt x="8492" y="11453"/>
                </a:cubicBezTo>
                <a:lnTo>
                  <a:pt x="8492" y="10626"/>
                </a:lnTo>
                <a:cubicBezTo>
                  <a:pt x="8492" y="10526"/>
                  <a:pt x="8574" y="10444"/>
                  <a:pt x="8674" y="10444"/>
                </a:cubicBezTo>
                <a:lnTo>
                  <a:pt x="17345" y="10444"/>
                </a:lnTo>
                <a:cubicBezTo>
                  <a:pt x="26570" y="10444"/>
                  <a:pt x="27605" y="16684"/>
                  <a:pt x="27697" y="18737"/>
                </a:cubicBezTo>
                <a:lnTo>
                  <a:pt x="27700" y="10444"/>
                </a:lnTo>
                <a:cubicBezTo>
                  <a:pt x="27700" y="10444"/>
                  <a:pt x="28436" y="1782"/>
                  <a:pt x="17349" y="1505"/>
                </a:cubicBezTo>
                <a:lnTo>
                  <a:pt x="8675" y="1505"/>
                </a:lnTo>
                <a:cubicBezTo>
                  <a:pt x="8674" y="1505"/>
                  <a:pt x="8674" y="1505"/>
                  <a:pt x="8673" y="1505"/>
                </a:cubicBezTo>
                <a:cubicBezTo>
                  <a:pt x="8573" y="1505"/>
                  <a:pt x="8492" y="1424"/>
                  <a:pt x="8492" y="1323"/>
                </a:cubicBezTo>
                <a:lnTo>
                  <a:pt x="8492" y="641"/>
                </a:lnTo>
                <a:cubicBezTo>
                  <a:pt x="8492" y="226"/>
                  <a:pt x="8301" y="0"/>
                  <a:pt x="80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0" name="Google Shape;330;p21"/>
          <p:cNvSpPr/>
          <p:nvPr/>
        </p:nvSpPr>
        <p:spPr>
          <a:xfrm flipH="1">
            <a:off x="6266604" y="1905330"/>
            <a:ext cx="1570337" cy="705665"/>
          </a:xfrm>
          <a:custGeom>
            <a:avLst/>
            <a:gdLst/>
            <a:ahLst/>
            <a:cxnLst/>
            <a:rect l="l" t="t" r="r" b="b"/>
            <a:pathLst>
              <a:path w="27553" h="12635" extrusionOk="0">
                <a:moveTo>
                  <a:pt x="1" y="0"/>
                </a:moveTo>
                <a:cubicBezTo>
                  <a:pt x="19" y="259"/>
                  <a:pt x="159" y="514"/>
                  <a:pt x="427" y="710"/>
                </a:cubicBezTo>
                <a:lnTo>
                  <a:pt x="2826" y="2473"/>
                </a:lnTo>
                <a:cubicBezTo>
                  <a:pt x="3398" y="2895"/>
                  <a:pt x="4335" y="3582"/>
                  <a:pt x="4907" y="4004"/>
                </a:cubicBezTo>
                <a:lnTo>
                  <a:pt x="7305" y="5766"/>
                </a:lnTo>
                <a:cubicBezTo>
                  <a:pt x="7512" y="5919"/>
                  <a:pt x="7706" y="5991"/>
                  <a:pt x="7869" y="5991"/>
                </a:cubicBezTo>
                <a:cubicBezTo>
                  <a:pt x="8155" y="5991"/>
                  <a:pt x="8346" y="5765"/>
                  <a:pt x="8346" y="5352"/>
                </a:cubicBezTo>
                <a:lnTo>
                  <a:pt x="8346" y="4525"/>
                </a:lnTo>
                <a:cubicBezTo>
                  <a:pt x="8346" y="4425"/>
                  <a:pt x="8428" y="4343"/>
                  <a:pt x="8528" y="4343"/>
                </a:cubicBezTo>
                <a:lnTo>
                  <a:pt x="17199" y="4343"/>
                </a:lnTo>
                <a:cubicBezTo>
                  <a:pt x="26424" y="4343"/>
                  <a:pt x="27459" y="10584"/>
                  <a:pt x="27550" y="12635"/>
                </a:cubicBezTo>
                <a:lnTo>
                  <a:pt x="27552" y="8198"/>
                </a:lnTo>
                <a:cubicBezTo>
                  <a:pt x="27437" y="6097"/>
                  <a:pt x="26300" y="227"/>
                  <a:pt x="17203" y="0"/>
                </a:cubicBezTo>
                <a:close/>
              </a:path>
            </a:pathLst>
          </a:custGeom>
          <a:solidFill>
            <a:srgbClr val="595959">
              <a:alpha val="1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332" name="Google Shape;332;p21"/>
          <p:cNvSpPr txBox="1"/>
          <p:nvPr/>
        </p:nvSpPr>
        <p:spPr>
          <a:xfrm>
            <a:off x="8894780" y="20812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716745" y="20812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97183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9718380" y="12811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716745" y="12811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7167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/>
          <p:nvPr/>
        </p:nvSpPr>
        <p:spPr>
          <a:xfrm>
            <a:off x="772801" y="5108070"/>
            <a:ext cx="5942679" cy="954831"/>
          </a:xfrm>
          <a:custGeom>
            <a:avLst/>
            <a:gdLst/>
            <a:ahLst/>
            <a:cxnLst/>
            <a:rect l="l" t="t" r="r" b="b"/>
            <a:pathLst>
              <a:path w="69026" h="17078" extrusionOk="0">
                <a:moveTo>
                  <a:pt x="1" y="0"/>
                </a:moveTo>
                <a:lnTo>
                  <a:pt x="1" y="17077"/>
                </a:lnTo>
                <a:lnTo>
                  <a:pt x="69025" y="17077"/>
                </a:lnTo>
                <a:lnTo>
                  <a:pt x="690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772801" y="3926914"/>
            <a:ext cx="6647439" cy="954831"/>
          </a:xfrm>
          <a:custGeom>
            <a:avLst/>
            <a:gdLst/>
            <a:ahLst/>
            <a:cxnLst/>
            <a:rect l="l" t="t" r="r" b="b"/>
            <a:pathLst>
              <a:path w="77212" h="17078" extrusionOk="0">
                <a:moveTo>
                  <a:pt x="1" y="0"/>
                </a:moveTo>
                <a:lnTo>
                  <a:pt x="1" y="17077"/>
                </a:lnTo>
                <a:lnTo>
                  <a:pt x="77212" y="17077"/>
                </a:lnTo>
                <a:lnTo>
                  <a:pt x="772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772800" y="2745813"/>
            <a:ext cx="5340197" cy="954775"/>
          </a:xfrm>
          <a:custGeom>
            <a:avLst/>
            <a:gdLst/>
            <a:ahLst/>
            <a:cxnLst/>
            <a:rect l="l" t="t" r="r" b="b"/>
            <a:pathLst>
              <a:path w="62028" h="17077" extrusionOk="0">
                <a:moveTo>
                  <a:pt x="1" y="1"/>
                </a:moveTo>
                <a:lnTo>
                  <a:pt x="1" y="17077"/>
                </a:lnTo>
                <a:lnTo>
                  <a:pt x="62027" y="17077"/>
                </a:lnTo>
                <a:lnTo>
                  <a:pt x="620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772801" y="1564601"/>
            <a:ext cx="6215423" cy="954831"/>
          </a:xfrm>
          <a:custGeom>
            <a:avLst/>
            <a:gdLst/>
            <a:ahLst/>
            <a:cxnLst/>
            <a:rect l="l" t="t" r="r" b="b"/>
            <a:pathLst>
              <a:path w="72194" h="17078" extrusionOk="0">
                <a:moveTo>
                  <a:pt x="1" y="1"/>
                </a:moveTo>
                <a:lnTo>
                  <a:pt x="1" y="17078"/>
                </a:lnTo>
                <a:lnTo>
                  <a:pt x="72194" y="17078"/>
                </a:lnTo>
                <a:lnTo>
                  <a:pt x="7219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1100"/>
            </a:pPr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  <a:p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772801" y="1564601"/>
            <a:ext cx="6215423" cy="954831"/>
          </a:xfrm>
          <a:custGeom>
            <a:avLst/>
            <a:gdLst/>
            <a:ahLst/>
            <a:cxnLst/>
            <a:rect l="l" t="t" r="r" b="b"/>
            <a:pathLst>
              <a:path w="72194" h="17078" extrusionOk="0">
                <a:moveTo>
                  <a:pt x="1" y="1"/>
                </a:moveTo>
                <a:lnTo>
                  <a:pt x="1" y="17078"/>
                </a:lnTo>
                <a:lnTo>
                  <a:pt x="72194" y="17078"/>
                </a:lnTo>
                <a:lnTo>
                  <a:pt x="72194" y="1"/>
                </a:lnTo>
                <a:close/>
              </a:path>
            </a:pathLst>
          </a:custGeom>
          <a:solidFill>
            <a:srgbClr val="0F576B">
              <a:alpha val="22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772801" y="1672898"/>
            <a:ext cx="6215423" cy="738236"/>
          </a:xfrm>
          <a:custGeom>
            <a:avLst/>
            <a:gdLst/>
            <a:ahLst/>
            <a:cxnLst/>
            <a:rect l="l" t="t" r="r" b="b"/>
            <a:pathLst>
              <a:path w="72194" h="13204" extrusionOk="0">
                <a:moveTo>
                  <a:pt x="1" y="1"/>
                </a:moveTo>
                <a:lnTo>
                  <a:pt x="1" y="13204"/>
                </a:lnTo>
                <a:lnTo>
                  <a:pt x="72194" y="13204"/>
                </a:lnTo>
                <a:lnTo>
                  <a:pt x="7219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6148607" y="1672910"/>
            <a:ext cx="1483269" cy="738348"/>
          </a:xfrm>
          <a:custGeom>
            <a:avLst/>
            <a:gdLst/>
            <a:ahLst/>
            <a:cxnLst/>
            <a:rect l="l" t="t" r="r" b="b"/>
            <a:pathLst>
              <a:path w="25957" h="13206" extrusionOk="0">
                <a:moveTo>
                  <a:pt x="0" y="1"/>
                </a:moveTo>
                <a:lnTo>
                  <a:pt x="0" y="13205"/>
                </a:lnTo>
                <a:lnTo>
                  <a:pt x="21599" y="13205"/>
                </a:lnTo>
                <a:lnTo>
                  <a:pt x="25957" y="6602"/>
                </a:lnTo>
                <a:lnTo>
                  <a:pt x="215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772800" y="2745813"/>
            <a:ext cx="5340197" cy="954775"/>
          </a:xfrm>
          <a:custGeom>
            <a:avLst/>
            <a:gdLst/>
            <a:ahLst/>
            <a:cxnLst/>
            <a:rect l="l" t="t" r="r" b="b"/>
            <a:pathLst>
              <a:path w="62028" h="17077" extrusionOk="0">
                <a:moveTo>
                  <a:pt x="1" y="1"/>
                </a:moveTo>
                <a:lnTo>
                  <a:pt x="1" y="17077"/>
                </a:lnTo>
                <a:lnTo>
                  <a:pt x="62027" y="17077"/>
                </a:lnTo>
                <a:lnTo>
                  <a:pt x="62027" y="1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772800" y="2854055"/>
            <a:ext cx="5340197" cy="738292"/>
          </a:xfrm>
          <a:custGeom>
            <a:avLst/>
            <a:gdLst/>
            <a:ahLst/>
            <a:cxnLst/>
            <a:rect l="l" t="t" r="r" b="b"/>
            <a:pathLst>
              <a:path w="62028" h="13205" extrusionOk="0">
                <a:moveTo>
                  <a:pt x="1" y="1"/>
                </a:moveTo>
                <a:lnTo>
                  <a:pt x="1" y="13205"/>
                </a:lnTo>
                <a:lnTo>
                  <a:pt x="62027" y="13205"/>
                </a:lnTo>
                <a:lnTo>
                  <a:pt x="620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772801" y="3926914"/>
            <a:ext cx="6647439" cy="954831"/>
          </a:xfrm>
          <a:custGeom>
            <a:avLst/>
            <a:gdLst/>
            <a:ahLst/>
            <a:cxnLst/>
            <a:rect l="l" t="t" r="r" b="b"/>
            <a:pathLst>
              <a:path w="77212" h="17078" extrusionOk="0">
                <a:moveTo>
                  <a:pt x="1" y="0"/>
                </a:moveTo>
                <a:lnTo>
                  <a:pt x="1" y="17077"/>
                </a:lnTo>
                <a:lnTo>
                  <a:pt x="77212" y="17077"/>
                </a:lnTo>
                <a:lnTo>
                  <a:pt x="77212" y="0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772801" y="4035211"/>
            <a:ext cx="6647439" cy="738236"/>
          </a:xfrm>
          <a:custGeom>
            <a:avLst/>
            <a:gdLst/>
            <a:ahLst/>
            <a:cxnLst/>
            <a:rect l="l" t="t" r="r" b="b"/>
            <a:pathLst>
              <a:path w="77212" h="13204" extrusionOk="0">
                <a:moveTo>
                  <a:pt x="1" y="0"/>
                </a:moveTo>
                <a:lnTo>
                  <a:pt x="1" y="13204"/>
                </a:lnTo>
                <a:lnTo>
                  <a:pt x="77212" y="13204"/>
                </a:lnTo>
                <a:lnTo>
                  <a:pt x="772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772801" y="5108070"/>
            <a:ext cx="5942679" cy="954831"/>
          </a:xfrm>
          <a:custGeom>
            <a:avLst/>
            <a:gdLst/>
            <a:ahLst/>
            <a:cxnLst/>
            <a:rect l="l" t="t" r="r" b="b"/>
            <a:pathLst>
              <a:path w="69026" h="17078" extrusionOk="0">
                <a:moveTo>
                  <a:pt x="1" y="0"/>
                </a:moveTo>
                <a:lnTo>
                  <a:pt x="1" y="17077"/>
                </a:lnTo>
                <a:lnTo>
                  <a:pt x="69025" y="17077"/>
                </a:lnTo>
                <a:lnTo>
                  <a:pt x="69025" y="0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772801" y="5216367"/>
            <a:ext cx="5942679" cy="738236"/>
          </a:xfrm>
          <a:custGeom>
            <a:avLst/>
            <a:gdLst/>
            <a:ahLst/>
            <a:cxnLst/>
            <a:rect l="l" t="t" r="r" b="b"/>
            <a:pathLst>
              <a:path w="69026" h="13204" extrusionOk="0">
                <a:moveTo>
                  <a:pt x="1" y="0"/>
                </a:moveTo>
                <a:lnTo>
                  <a:pt x="1" y="13203"/>
                </a:lnTo>
                <a:lnTo>
                  <a:pt x="69025" y="13203"/>
                </a:lnTo>
                <a:lnTo>
                  <a:pt x="690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5482428" y="2854065"/>
            <a:ext cx="1483269" cy="738236"/>
          </a:xfrm>
          <a:custGeom>
            <a:avLst/>
            <a:gdLst/>
            <a:ahLst/>
            <a:cxnLst/>
            <a:rect l="l" t="t" r="r" b="b"/>
            <a:pathLst>
              <a:path w="25957" h="13204" extrusionOk="0">
                <a:moveTo>
                  <a:pt x="0" y="1"/>
                </a:moveTo>
                <a:lnTo>
                  <a:pt x="0" y="13204"/>
                </a:lnTo>
                <a:lnTo>
                  <a:pt x="21600" y="13204"/>
                </a:lnTo>
                <a:lnTo>
                  <a:pt x="25956" y="6602"/>
                </a:lnTo>
                <a:lnTo>
                  <a:pt x="2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6350095" y="4035219"/>
            <a:ext cx="1483269" cy="738236"/>
          </a:xfrm>
          <a:custGeom>
            <a:avLst/>
            <a:gdLst/>
            <a:ahLst/>
            <a:cxnLst/>
            <a:rect l="l" t="t" r="r" b="b"/>
            <a:pathLst>
              <a:path w="25957" h="13204" extrusionOk="0">
                <a:moveTo>
                  <a:pt x="0" y="0"/>
                </a:moveTo>
                <a:lnTo>
                  <a:pt x="0" y="13204"/>
                </a:lnTo>
                <a:lnTo>
                  <a:pt x="21600" y="13204"/>
                </a:lnTo>
                <a:lnTo>
                  <a:pt x="25956" y="660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5882262" y="5216373"/>
            <a:ext cx="1483269" cy="738236"/>
          </a:xfrm>
          <a:custGeom>
            <a:avLst/>
            <a:gdLst/>
            <a:ahLst/>
            <a:cxnLst/>
            <a:rect l="l" t="t" r="r" b="b"/>
            <a:pathLst>
              <a:path w="25957" h="13204" extrusionOk="0">
                <a:moveTo>
                  <a:pt x="1" y="0"/>
                </a:moveTo>
                <a:lnTo>
                  <a:pt x="1" y="13203"/>
                </a:lnTo>
                <a:lnTo>
                  <a:pt x="21600" y="13203"/>
                </a:lnTo>
                <a:lnTo>
                  <a:pt x="25957" y="660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7014959" y="5585435"/>
            <a:ext cx="347088" cy="369173"/>
          </a:xfrm>
          <a:custGeom>
            <a:avLst/>
            <a:gdLst/>
            <a:ahLst/>
            <a:cxnLst/>
            <a:rect l="l" t="t" r="r" b="b"/>
            <a:pathLst>
              <a:path w="6074" h="6603" extrusionOk="0">
                <a:moveTo>
                  <a:pt x="0" y="6602"/>
                </a:moveTo>
                <a:lnTo>
                  <a:pt x="1716" y="6602"/>
                </a:lnTo>
                <a:lnTo>
                  <a:pt x="6074" y="1"/>
                </a:lnTo>
                <a:lnTo>
                  <a:pt x="4357" y="1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7014959" y="5216372"/>
            <a:ext cx="347088" cy="369117"/>
          </a:xfrm>
          <a:custGeom>
            <a:avLst/>
            <a:gdLst/>
            <a:ahLst/>
            <a:cxnLst/>
            <a:rect l="l" t="t" r="r" b="b"/>
            <a:pathLst>
              <a:path w="6074" h="6602" extrusionOk="0">
                <a:moveTo>
                  <a:pt x="0" y="0"/>
                </a:moveTo>
                <a:lnTo>
                  <a:pt x="4357" y="6602"/>
                </a:lnTo>
                <a:lnTo>
                  <a:pt x="6074" y="6602"/>
                </a:lnTo>
                <a:lnTo>
                  <a:pt x="1716" y="0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7284724" y="2042028"/>
            <a:ext cx="347145" cy="369229"/>
          </a:xfrm>
          <a:custGeom>
            <a:avLst/>
            <a:gdLst/>
            <a:ahLst/>
            <a:cxnLst/>
            <a:rect l="l" t="t" r="r" b="b"/>
            <a:pathLst>
              <a:path w="6075" h="6604" extrusionOk="0">
                <a:moveTo>
                  <a:pt x="1" y="6603"/>
                </a:moveTo>
                <a:lnTo>
                  <a:pt x="1717" y="6603"/>
                </a:lnTo>
                <a:lnTo>
                  <a:pt x="6075" y="0"/>
                </a:lnTo>
                <a:lnTo>
                  <a:pt x="4358" y="0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7284724" y="1672910"/>
            <a:ext cx="347145" cy="369173"/>
          </a:xfrm>
          <a:custGeom>
            <a:avLst/>
            <a:gdLst/>
            <a:ahLst/>
            <a:cxnLst/>
            <a:rect l="l" t="t" r="r" b="b"/>
            <a:pathLst>
              <a:path w="6075" h="6603" extrusionOk="0">
                <a:moveTo>
                  <a:pt x="1" y="1"/>
                </a:moveTo>
                <a:lnTo>
                  <a:pt x="4358" y="6602"/>
                </a:lnTo>
                <a:lnTo>
                  <a:pt x="6075" y="6602"/>
                </a:lnTo>
                <a:lnTo>
                  <a:pt x="1717" y="1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6615070" y="3223182"/>
            <a:ext cx="347145" cy="369117"/>
          </a:xfrm>
          <a:custGeom>
            <a:avLst/>
            <a:gdLst/>
            <a:ahLst/>
            <a:cxnLst/>
            <a:rect l="l" t="t" r="r" b="b"/>
            <a:pathLst>
              <a:path w="6075" h="6602" extrusionOk="0">
                <a:moveTo>
                  <a:pt x="1" y="6602"/>
                </a:moveTo>
                <a:lnTo>
                  <a:pt x="1716" y="6602"/>
                </a:lnTo>
                <a:lnTo>
                  <a:pt x="6074" y="0"/>
                </a:lnTo>
                <a:lnTo>
                  <a:pt x="4357" y="0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6615070" y="2854064"/>
            <a:ext cx="347145" cy="369173"/>
          </a:xfrm>
          <a:custGeom>
            <a:avLst/>
            <a:gdLst/>
            <a:ahLst/>
            <a:cxnLst/>
            <a:rect l="l" t="t" r="r" b="b"/>
            <a:pathLst>
              <a:path w="6075" h="6603" extrusionOk="0">
                <a:moveTo>
                  <a:pt x="1" y="1"/>
                </a:moveTo>
                <a:lnTo>
                  <a:pt x="4357" y="6602"/>
                </a:lnTo>
                <a:lnTo>
                  <a:pt x="6074" y="6602"/>
                </a:lnTo>
                <a:lnTo>
                  <a:pt x="1716" y="1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7486230" y="4404256"/>
            <a:ext cx="347145" cy="377317"/>
          </a:xfrm>
          <a:custGeom>
            <a:avLst/>
            <a:gdLst/>
            <a:ahLst/>
            <a:cxnLst/>
            <a:rect l="l" t="t" r="r" b="b"/>
            <a:pathLst>
              <a:path w="6075" h="6603" extrusionOk="0">
                <a:moveTo>
                  <a:pt x="1" y="6603"/>
                </a:moveTo>
                <a:lnTo>
                  <a:pt x="1717" y="6603"/>
                </a:lnTo>
                <a:lnTo>
                  <a:pt x="6074" y="1"/>
                </a:lnTo>
                <a:lnTo>
                  <a:pt x="4357" y="1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7486230" y="4027054"/>
            <a:ext cx="347145" cy="377260"/>
          </a:xfrm>
          <a:custGeom>
            <a:avLst/>
            <a:gdLst/>
            <a:ahLst/>
            <a:cxnLst/>
            <a:rect l="l" t="t" r="r" b="b"/>
            <a:pathLst>
              <a:path w="6075" h="6602" extrusionOk="0">
                <a:moveTo>
                  <a:pt x="1" y="0"/>
                </a:moveTo>
                <a:lnTo>
                  <a:pt x="4357" y="6602"/>
                </a:lnTo>
                <a:lnTo>
                  <a:pt x="6074" y="6602"/>
                </a:lnTo>
                <a:lnTo>
                  <a:pt x="1717" y="0"/>
                </a:lnTo>
                <a:close/>
              </a:path>
            </a:pathLst>
          </a:custGeom>
          <a:solidFill>
            <a:srgbClr val="595959">
              <a:alpha val="36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8904123" y="3957127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229" name="Google Shape;229;p19"/>
          <p:cNvSpPr txBox="1"/>
          <p:nvPr/>
        </p:nvSpPr>
        <p:spPr>
          <a:xfrm>
            <a:off x="8904123" y="51600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8904123" y="1540995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8904123" y="2761340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0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8016533" y="5122967"/>
            <a:ext cx="9500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D150"/>
                </a:solidFill>
                <a:cs typeface="+mn-ea"/>
                <a:sym typeface="+mn-lt"/>
              </a:rPr>
              <a:t>04</a:t>
            </a:r>
            <a:endParaRPr sz="4800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8016533" y="2716340"/>
            <a:ext cx="9500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02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8016533" y="1509472"/>
            <a:ext cx="9500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01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8016533" y="3921896"/>
            <a:ext cx="9500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03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1473080" y="3024741"/>
            <a:ext cx="434697" cy="403497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1473079" y="4237678"/>
            <a:ext cx="436859" cy="3332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38" name="Google Shape;238;p19"/>
          <p:cNvGrpSpPr/>
          <p:nvPr/>
        </p:nvGrpSpPr>
        <p:grpSpPr>
          <a:xfrm>
            <a:off x="1574833" y="1811145"/>
            <a:ext cx="435761" cy="425324"/>
            <a:chOff x="-62884425" y="4111775"/>
            <a:chExt cx="317425" cy="316650"/>
          </a:xfrm>
        </p:grpSpPr>
        <p:sp>
          <p:nvSpPr>
            <p:cNvPr id="239" name="Google Shape;239;p19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1473224" y="5373945"/>
            <a:ext cx="437957" cy="423343"/>
            <a:chOff x="-59869425" y="4102225"/>
            <a:chExt cx="319025" cy="315175"/>
          </a:xfrm>
        </p:grpSpPr>
        <p:sp>
          <p:nvSpPr>
            <p:cNvPr id="242" name="Google Shape;242;p19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" name="Google Shape;246;p19"/>
          <p:cNvSpPr txBox="1"/>
          <p:nvPr/>
        </p:nvSpPr>
        <p:spPr>
          <a:xfrm>
            <a:off x="2257403" y="1774379"/>
            <a:ext cx="1745200" cy="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665" b="1" kern="0">
                <a:solidFill>
                  <a:srgbClr val="FFFFFF"/>
                </a:solidFill>
                <a:cs typeface="+mn-ea"/>
                <a:sym typeface="+mn-lt"/>
              </a:rPr>
              <a:t>MERCURY</a:t>
            </a:r>
            <a:endParaRPr sz="266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2257403" y="5336188"/>
            <a:ext cx="1745200" cy="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665" b="1" kern="0">
                <a:solidFill>
                  <a:srgbClr val="FFFFFF"/>
                </a:solidFill>
                <a:cs typeface="+mn-ea"/>
                <a:sym typeface="+mn-lt"/>
              </a:rPr>
              <a:t>VENUS</a:t>
            </a:r>
            <a:endParaRPr sz="266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2257403" y="4155013"/>
            <a:ext cx="1745200" cy="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665" b="1" kern="0">
                <a:solidFill>
                  <a:srgbClr val="FFFFFF"/>
                </a:solidFill>
                <a:cs typeface="+mn-ea"/>
                <a:sym typeface="+mn-lt"/>
              </a:rPr>
              <a:t>SATURN</a:t>
            </a:r>
            <a:endParaRPr sz="266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2257403" y="2977183"/>
            <a:ext cx="1745200" cy="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665" b="1" kern="0">
                <a:solidFill>
                  <a:srgbClr val="FFFFFF"/>
                </a:solidFill>
                <a:cs typeface="+mn-ea"/>
                <a:sym typeface="+mn-lt"/>
              </a:rPr>
              <a:t>MARS</a:t>
            </a:r>
            <a:endParaRPr sz="266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4466647" y="1923115"/>
            <a:ext cx="1681869" cy="488052"/>
          </a:xfrm>
          <a:custGeom>
            <a:avLst/>
            <a:gdLst/>
            <a:ahLst/>
            <a:cxnLst/>
            <a:rect l="l" t="t" r="r" b="b"/>
            <a:pathLst>
              <a:path w="17451" h="5064" extrusionOk="0">
                <a:moveTo>
                  <a:pt x="0" y="0"/>
                </a:moveTo>
                <a:lnTo>
                  <a:pt x="0" y="5064"/>
                </a:lnTo>
                <a:lnTo>
                  <a:pt x="17451" y="5064"/>
                </a:lnTo>
                <a:lnTo>
                  <a:pt x="174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5811638" y="1564600"/>
            <a:ext cx="1294724" cy="1205093"/>
          </a:xfrm>
          <a:custGeom>
            <a:avLst/>
            <a:gdLst/>
            <a:ahLst/>
            <a:cxnLst/>
            <a:rect l="l" t="t" r="r" b="b"/>
            <a:pathLst>
              <a:path w="13434" h="12504" extrusionOk="0">
                <a:moveTo>
                  <a:pt x="6712" y="1"/>
                </a:moveTo>
                <a:cubicBezTo>
                  <a:pt x="3705" y="1"/>
                  <a:pt x="1035" y="2190"/>
                  <a:pt x="544" y="5248"/>
                </a:cubicBezTo>
                <a:cubicBezTo>
                  <a:pt x="0" y="8658"/>
                  <a:pt x="2323" y="11860"/>
                  <a:pt x="5713" y="12425"/>
                </a:cubicBezTo>
                <a:cubicBezTo>
                  <a:pt x="6046" y="12478"/>
                  <a:pt x="6378" y="12504"/>
                  <a:pt x="6706" y="12504"/>
                </a:cubicBezTo>
                <a:cubicBezTo>
                  <a:pt x="9724" y="12504"/>
                  <a:pt x="12380" y="10312"/>
                  <a:pt x="12889" y="7236"/>
                </a:cubicBezTo>
                <a:cubicBezTo>
                  <a:pt x="13433" y="3846"/>
                  <a:pt x="11111" y="624"/>
                  <a:pt x="7700" y="80"/>
                </a:cubicBezTo>
                <a:cubicBezTo>
                  <a:pt x="7368" y="26"/>
                  <a:pt x="7038" y="1"/>
                  <a:pt x="67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6067702" y="3020051"/>
            <a:ext cx="1246343" cy="488148"/>
          </a:xfrm>
          <a:custGeom>
            <a:avLst/>
            <a:gdLst/>
            <a:ahLst/>
            <a:cxnLst/>
            <a:rect l="l" t="t" r="r" b="b"/>
            <a:pathLst>
              <a:path w="12932" h="5065" extrusionOk="0">
                <a:moveTo>
                  <a:pt x="1" y="1"/>
                </a:moveTo>
                <a:lnTo>
                  <a:pt x="1" y="5064"/>
                </a:lnTo>
                <a:lnTo>
                  <a:pt x="12932" y="5064"/>
                </a:lnTo>
                <a:lnTo>
                  <a:pt x="129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6067702" y="5214022"/>
            <a:ext cx="1671847" cy="488148"/>
          </a:xfrm>
          <a:custGeom>
            <a:avLst/>
            <a:gdLst/>
            <a:ahLst/>
            <a:cxnLst/>
            <a:rect l="l" t="t" r="r" b="b"/>
            <a:pathLst>
              <a:path w="17347" h="5065" extrusionOk="0">
                <a:moveTo>
                  <a:pt x="1" y="1"/>
                </a:moveTo>
                <a:lnTo>
                  <a:pt x="1" y="5064"/>
                </a:lnTo>
                <a:lnTo>
                  <a:pt x="17346" y="5064"/>
                </a:lnTo>
                <a:lnTo>
                  <a:pt x="173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5073608" y="4856953"/>
            <a:ext cx="1365272" cy="1204323"/>
          </a:xfrm>
          <a:custGeom>
            <a:avLst/>
            <a:gdLst/>
            <a:ahLst/>
            <a:cxnLst/>
            <a:rect l="l" t="t" r="r" b="b"/>
            <a:pathLst>
              <a:path w="14166" h="12496" extrusionOk="0">
                <a:moveTo>
                  <a:pt x="7091" y="1"/>
                </a:moveTo>
                <a:cubicBezTo>
                  <a:pt x="4633" y="1"/>
                  <a:pt x="2297" y="1466"/>
                  <a:pt x="1298" y="3894"/>
                </a:cubicBezTo>
                <a:cubicBezTo>
                  <a:pt x="0" y="7074"/>
                  <a:pt x="1549" y="10736"/>
                  <a:pt x="4729" y="12033"/>
                </a:cubicBezTo>
                <a:cubicBezTo>
                  <a:pt x="5502" y="12347"/>
                  <a:pt x="6301" y="12495"/>
                  <a:pt x="7086" y="12495"/>
                </a:cubicBezTo>
                <a:cubicBezTo>
                  <a:pt x="9552" y="12495"/>
                  <a:pt x="11884" y="11030"/>
                  <a:pt x="12868" y="8602"/>
                </a:cubicBezTo>
                <a:cubicBezTo>
                  <a:pt x="14166" y="5401"/>
                  <a:pt x="12638" y="1760"/>
                  <a:pt x="9437" y="463"/>
                </a:cubicBezTo>
                <a:cubicBezTo>
                  <a:pt x="8669" y="149"/>
                  <a:pt x="7874" y="1"/>
                  <a:pt x="70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4674333" y="4117085"/>
            <a:ext cx="1474177" cy="488052"/>
          </a:xfrm>
          <a:custGeom>
            <a:avLst/>
            <a:gdLst/>
            <a:ahLst/>
            <a:cxnLst/>
            <a:rect l="l" t="t" r="r" b="b"/>
            <a:pathLst>
              <a:path w="15296" h="5064" extrusionOk="0">
                <a:moveTo>
                  <a:pt x="1" y="0"/>
                </a:moveTo>
                <a:lnTo>
                  <a:pt x="15296" y="0"/>
                </a:lnTo>
                <a:lnTo>
                  <a:pt x="15296" y="5064"/>
                </a:lnTo>
                <a:lnTo>
                  <a:pt x="1" y="50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4095608" y="1685165"/>
            <a:ext cx="415480" cy="963960"/>
          </a:xfrm>
          <a:custGeom>
            <a:avLst/>
            <a:gdLst/>
            <a:ahLst/>
            <a:cxnLst/>
            <a:rect l="l" t="t" r="r" b="b"/>
            <a:pathLst>
              <a:path w="4311" h="10002" extrusionOk="0">
                <a:moveTo>
                  <a:pt x="0" y="5001"/>
                </a:moveTo>
                <a:lnTo>
                  <a:pt x="4311" y="10002"/>
                </a:lnTo>
                <a:lnTo>
                  <a:pt x="4311" y="5001"/>
                </a:lnTo>
                <a:lnTo>
                  <a:pt x="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7269577" y="2782101"/>
            <a:ext cx="415480" cy="964056"/>
          </a:xfrm>
          <a:custGeom>
            <a:avLst/>
            <a:gdLst/>
            <a:ahLst/>
            <a:cxnLst/>
            <a:rect l="l" t="t" r="r" b="b"/>
            <a:pathLst>
              <a:path w="4311" h="10003" extrusionOk="0">
                <a:moveTo>
                  <a:pt x="4310" y="5002"/>
                </a:moveTo>
                <a:lnTo>
                  <a:pt x="0" y="10002"/>
                </a:lnTo>
                <a:lnTo>
                  <a:pt x="0" y="500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7696995" y="4976072"/>
            <a:ext cx="415576" cy="964056"/>
          </a:xfrm>
          <a:custGeom>
            <a:avLst/>
            <a:gdLst/>
            <a:ahLst/>
            <a:cxnLst/>
            <a:rect l="l" t="t" r="r" b="b"/>
            <a:pathLst>
              <a:path w="4312" h="10003" extrusionOk="0">
                <a:moveTo>
                  <a:pt x="4311" y="5002"/>
                </a:moveTo>
                <a:lnTo>
                  <a:pt x="1" y="10002"/>
                </a:lnTo>
                <a:lnTo>
                  <a:pt x="1" y="50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4303293" y="3879135"/>
            <a:ext cx="415480" cy="963960"/>
          </a:xfrm>
          <a:custGeom>
            <a:avLst/>
            <a:gdLst/>
            <a:ahLst/>
            <a:cxnLst/>
            <a:rect l="l" t="t" r="r" b="b"/>
            <a:pathLst>
              <a:path w="4311" h="10002" extrusionOk="0">
                <a:moveTo>
                  <a:pt x="1" y="5001"/>
                </a:moveTo>
                <a:lnTo>
                  <a:pt x="4311" y="10002"/>
                </a:lnTo>
                <a:lnTo>
                  <a:pt x="4311" y="5001"/>
                </a:lnTo>
                <a:lnTo>
                  <a:pt x="4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5860017" y="3762137"/>
            <a:ext cx="1203937" cy="1204033"/>
          </a:xfrm>
          <a:custGeom>
            <a:avLst/>
            <a:gdLst/>
            <a:ahLst/>
            <a:cxnLst/>
            <a:rect l="l" t="t" r="r" b="b"/>
            <a:pathLst>
              <a:path w="12492" h="12493" extrusionOk="0">
                <a:moveTo>
                  <a:pt x="12492" y="6236"/>
                </a:moveTo>
                <a:cubicBezTo>
                  <a:pt x="12492" y="9688"/>
                  <a:pt x="9688" y="12492"/>
                  <a:pt x="6257" y="12492"/>
                </a:cubicBezTo>
                <a:cubicBezTo>
                  <a:pt x="2804" y="12492"/>
                  <a:pt x="1" y="9688"/>
                  <a:pt x="1" y="6236"/>
                </a:cubicBezTo>
                <a:cubicBezTo>
                  <a:pt x="1" y="2784"/>
                  <a:pt x="2804" y="1"/>
                  <a:pt x="6257" y="1"/>
                </a:cubicBezTo>
                <a:cubicBezTo>
                  <a:pt x="9688" y="1"/>
                  <a:pt x="12492" y="2784"/>
                  <a:pt x="12492" y="62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5154273" y="2661153"/>
            <a:ext cx="1203937" cy="1203937"/>
          </a:xfrm>
          <a:custGeom>
            <a:avLst/>
            <a:gdLst/>
            <a:ahLst/>
            <a:cxnLst/>
            <a:rect l="l" t="t" r="r" b="b"/>
            <a:pathLst>
              <a:path w="12492" h="12492" extrusionOk="0">
                <a:moveTo>
                  <a:pt x="12492" y="6257"/>
                </a:moveTo>
                <a:cubicBezTo>
                  <a:pt x="12492" y="9709"/>
                  <a:pt x="9709" y="12492"/>
                  <a:pt x="6256" y="12492"/>
                </a:cubicBezTo>
                <a:cubicBezTo>
                  <a:pt x="2804" y="12492"/>
                  <a:pt x="0" y="9709"/>
                  <a:pt x="0" y="6257"/>
                </a:cubicBezTo>
                <a:cubicBezTo>
                  <a:pt x="0" y="2804"/>
                  <a:pt x="2804" y="0"/>
                  <a:pt x="6256" y="0"/>
                </a:cubicBezTo>
                <a:cubicBezTo>
                  <a:pt x="9709" y="0"/>
                  <a:pt x="12492" y="2804"/>
                  <a:pt x="12492" y="62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716745" y="5282124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357" name="Google Shape;357;p22"/>
          <p:cNvSpPr txBox="1"/>
          <p:nvPr/>
        </p:nvSpPr>
        <p:spPr>
          <a:xfrm>
            <a:off x="8894780" y="21892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716745" y="21892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9718380" y="44507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9718380" y="138913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716745" y="138913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716745" y="44507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grpSp>
        <p:nvGrpSpPr>
          <p:cNvPr id="364" name="Google Shape;364;p22"/>
          <p:cNvGrpSpPr/>
          <p:nvPr/>
        </p:nvGrpSpPr>
        <p:grpSpPr>
          <a:xfrm>
            <a:off x="5509426" y="5204759"/>
            <a:ext cx="484780" cy="484780"/>
            <a:chOff x="5660400" y="238125"/>
            <a:chExt cx="481825" cy="481825"/>
          </a:xfrm>
        </p:grpSpPr>
        <p:sp>
          <p:nvSpPr>
            <p:cNvPr id="365" name="Google Shape;365;p2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7" name="Google Shape;367;p22"/>
          <p:cNvSpPr/>
          <p:nvPr/>
        </p:nvSpPr>
        <p:spPr>
          <a:xfrm>
            <a:off x="6255325" y="1922838"/>
            <a:ext cx="431832" cy="484780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cs typeface="+mn-ea"/>
              <a:sym typeface="+mn-lt"/>
            </a:endParaRPr>
          </a:p>
        </p:txBody>
      </p:sp>
      <p:grpSp>
        <p:nvGrpSpPr>
          <p:cNvPr id="368" name="Google Shape;368;p22"/>
          <p:cNvGrpSpPr/>
          <p:nvPr/>
        </p:nvGrpSpPr>
        <p:grpSpPr>
          <a:xfrm>
            <a:off x="5508427" y="3021566"/>
            <a:ext cx="486667" cy="484805"/>
            <a:chOff x="2085450" y="842250"/>
            <a:chExt cx="483700" cy="481850"/>
          </a:xfrm>
        </p:grpSpPr>
        <p:sp>
          <p:nvSpPr>
            <p:cNvPr id="369" name="Google Shape;369;p2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2" name="Google Shape;372;p22"/>
          <p:cNvGrpSpPr/>
          <p:nvPr/>
        </p:nvGrpSpPr>
        <p:grpSpPr>
          <a:xfrm>
            <a:off x="6228866" y="4081573"/>
            <a:ext cx="484780" cy="484780"/>
            <a:chOff x="900750" y="1436075"/>
            <a:chExt cx="481825" cy="481825"/>
          </a:xfrm>
        </p:grpSpPr>
        <p:sp>
          <p:nvSpPr>
            <p:cNvPr id="373" name="Google Shape;373;p2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1272200" y="1625214"/>
            <a:ext cx="2830400" cy="740388"/>
          </a:xfrm>
          <a:custGeom>
            <a:avLst/>
            <a:gdLst/>
            <a:ahLst/>
            <a:cxnLst/>
            <a:rect l="l" t="t" r="r" b="b"/>
            <a:pathLst>
              <a:path w="21919" h="5045" extrusionOk="0">
                <a:moveTo>
                  <a:pt x="0" y="1"/>
                </a:moveTo>
                <a:lnTo>
                  <a:pt x="21919" y="1"/>
                </a:lnTo>
                <a:lnTo>
                  <a:pt x="21919" y="5045"/>
                </a:lnTo>
                <a:lnTo>
                  <a:pt x="0" y="50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4102509" y="1625067"/>
            <a:ext cx="852775" cy="1118139"/>
          </a:xfrm>
          <a:custGeom>
            <a:avLst/>
            <a:gdLst/>
            <a:ahLst/>
            <a:cxnLst/>
            <a:rect l="l" t="t" r="r" b="b"/>
            <a:pathLst>
              <a:path w="6604" h="7619" extrusionOk="0">
                <a:moveTo>
                  <a:pt x="1" y="5045"/>
                </a:moveTo>
                <a:cubicBezTo>
                  <a:pt x="2202" y="5902"/>
                  <a:pt x="4403" y="6761"/>
                  <a:pt x="6604" y="7618"/>
                </a:cubicBezTo>
                <a:lnTo>
                  <a:pt x="6604" y="3890"/>
                </a:lnTo>
                <a:cubicBezTo>
                  <a:pt x="4403" y="2593"/>
                  <a:pt x="2202" y="1297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841167" y="1564600"/>
            <a:ext cx="861901" cy="861901"/>
          </a:xfrm>
          <a:custGeom>
            <a:avLst/>
            <a:gdLst/>
            <a:ahLst/>
            <a:cxnLst/>
            <a:rect l="l" t="t" r="r" b="b"/>
            <a:pathLst>
              <a:path w="5873" h="5873" extrusionOk="0">
                <a:moveTo>
                  <a:pt x="2937" y="523"/>
                </a:moveTo>
                <a:cubicBezTo>
                  <a:pt x="4267" y="523"/>
                  <a:pt x="5350" y="1606"/>
                  <a:pt x="5350" y="2936"/>
                </a:cubicBezTo>
                <a:cubicBezTo>
                  <a:pt x="5350" y="4267"/>
                  <a:pt x="4267" y="5349"/>
                  <a:pt x="2937" y="5349"/>
                </a:cubicBezTo>
                <a:cubicBezTo>
                  <a:pt x="1607" y="5349"/>
                  <a:pt x="524" y="4267"/>
                  <a:pt x="524" y="2936"/>
                </a:cubicBezTo>
                <a:cubicBezTo>
                  <a:pt x="524" y="1606"/>
                  <a:pt x="1607" y="523"/>
                  <a:pt x="2937" y="523"/>
                </a:cubicBezTo>
                <a:close/>
                <a:moveTo>
                  <a:pt x="2937" y="0"/>
                </a:moveTo>
                <a:cubicBezTo>
                  <a:pt x="1317" y="0"/>
                  <a:pt x="1" y="1317"/>
                  <a:pt x="1" y="2936"/>
                </a:cubicBezTo>
                <a:cubicBezTo>
                  <a:pt x="1" y="4555"/>
                  <a:pt x="1317" y="5872"/>
                  <a:pt x="2937" y="5872"/>
                </a:cubicBezTo>
                <a:cubicBezTo>
                  <a:pt x="4556" y="5872"/>
                  <a:pt x="5873" y="4555"/>
                  <a:pt x="5873" y="2936"/>
                </a:cubicBezTo>
                <a:cubicBezTo>
                  <a:pt x="5873" y="1317"/>
                  <a:pt x="4556" y="0"/>
                  <a:pt x="29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4955165" y="2167486"/>
            <a:ext cx="1954124" cy="604637"/>
          </a:xfrm>
          <a:custGeom>
            <a:avLst/>
            <a:gdLst/>
            <a:ahLst/>
            <a:cxnLst/>
            <a:rect l="l" t="t" r="r" b="b"/>
            <a:pathLst>
              <a:path w="15133" h="4120" extrusionOk="0">
                <a:moveTo>
                  <a:pt x="15132" y="2060"/>
                </a:moveTo>
                <a:lnTo>
                  <a:pt x="11565" y="0"/>
                </a:lnTo>
                <a:lnTo>
                  <a:pt x="11565" y="197"/>
                </a:lnTo>
                <a:lnTo>
                  <a:pt x="1" y="197"/>
                </a:lnTo>
                <a:lnTo>
                  <a:pt x="1" y="3924"/>
                </a:lnTo>
                <a:lnTo>
                  <a:pt x="11565" y="3924"/>
                </a:lnTo>
                <a:lnTo>
                  <a:pt x="11565" y="4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1272200" y="2533942"/>
            <a:ext cx="2830400" cy="740535"/>
          </a:xfrm>
          <a:custGeom>
            <a:avLst/>
            <a:gdLst/>
            <a:ahLst/>
            <a:cxnLst/>
            <a:rect l="l" t="t" r="r" b="b"/>
            <a:pathLst>
              <a:path w="21919" h="5046" extrusionOk="0">
                <a:moveTo>
                  <a:pt x="0" y="1"/>
                </a:moveTo>
                <a:lnTo>
                  <a:pt x="21919" y="1"/>
                </a:lnTo>
                <a:lnTo>
                  <a:pt x="21919" y="5045"/>
                </a:lnTo>
                <a:lnTo>
                  <a:pt x="0" y="50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4102509" y="2533942"/>
            <a:ext cx="852775" cy="880833"/>
          </a:xfrm>
          <a:custGeom>
            <a:avLst/>
            <a:gdLst/>
            <a:ahLst/>
            <a:cxnLst/>
            <a:rect l="l" t="t" r="r" b="b"/>
            <a:pathLst>
              <a:path w="6604" h="6002" extrusionOk="0">
                <a:moveTo>
                  <a:pt x="1" y="5044"/>
                </a:moveTo>
                <a:cubicBezTo>
                  <a:pt x="2202" y="5364"/>
                  <a:pt x="4403" y="5683"/>
                  <a:pt x="6604" y="6002"/>
                </a:cubicBezTo>
                <a:lnTo>
                  <a:pt x="6604" y="2273"/>
                </a:lnTo>
                <a:cubicBezTo>
                  <a:pt x="4403" y="1516"/>
                  <a:pt x="2202" y="758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841167" y="2473179"/>
            <a:ext cx="861901" cy="861901"/>
          </a:xfrm>
          <a:custGeom>
            <a:avLst/>
            <a:gdLst/>
            <a:ahLst/>
            <a:cxnLst/>
            <a:rect l="l" t="t" r="r" b="b"/>
            <a:pathLst>
              <a:path w="5873" h="5873" extrusionOk="0">
                <a:moveTo>
                  <a:pt x="2937" y="524"/>
                </a:moveTo>
                <a:cubicBezTo>
                  <a:pt x="4267" y="524"/>
                  <a:pt x="5350" y="1606"/>
                  <a:pt x="5350" y="2937"/>
                </a:cubicBezTo>
                <a:cubicBezTo>
                  <a:pt x="5350" y="4267"/>
                  <a:pt x="4267" y="5350"/>
                  <a:pt x="2937" y="5350"/>
                </a:cubicBezTo>
                <a:cubicBezTo>
                  <a:pt x="1607" y="5350"/>
                  <a:pt x="524" y="4267"/>
                  <a:pt x="524" y="2937"/>
                </a:cubicBezTo>
                <a:cubicBezTo>
                  <a:pt x="524" y="1606"/>
                  <a:pt x="1607" y="524"/>
                  <a:pt x="2937" y="524"/>
                </a:cubicBezTo>
                <a:close/>
                <a:moveTo>
                  <a:pt x="2937" y="0"/>
                </a:moveTo>
                <a:cubicBezTo>
                  <a:pt x="1317" y="0"/>
                  <a:pt x="1" y="1317"/>
                  <a:pt x="1" y="2937"/>
                </a:cubicBezTo>
                <a:cubicBezTo>
                  <a:pt x="1" y="4556"/>
                  <a:pt x="1317" y="5873"/>
                  <a:pt x="2937" y="5873"/>
                </a:cubicBezTo>
                <a:cubicBezTo>
                  <a:pt x="4556" y="5873"/>
                  <a:pt x="5873" y="4556"/>
                  <a:pt x="5873" y="2937"/>
                </a:cubicBezTo>
                <a:cubicBezTo>
                  <a:pt x="5873" y="1317"/>
                  <a:pt x="4556" y="0"/>
                  <a:pt x="29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4955165" y="2839052"/>
            <a:ext cx="2214580" cy="604784"/>
          </a:xfrm>
          <a:custGeom>
            <a:avLst/>
            <a:gdLst/>
            <a:ahLst/>
            <a:cxnLst/>
            <a:rect l="l" t="t" r="r" b="b"/>
            <a:pathLst>
              <a:path w="17150" h="4121" extrusionOk="0">
                <a:moveTo>
                  <a:pt x="17149" y="2061"/>
                </a:moveTo>
                <a:lnTo>
                  <a:pt x="13582" y="1"/>
                </a:lnTo>
                <a:lnTo>
                  <a:pt x="13582" y="196"/>
                </a:lnTo>
                <a:lnTo>
                  <a:pt x="1" y="196"/>
                </a:lnTo>
                <a:lnTo>
                  <a:pt x="1" y="3924"/>
                </a:lnTo>
                <a:lnTo>
                  <a:pt x="13582" y="3924"/>
                </a:lnTo>
                <a:lnTo>
                  <a:pt x="13582" y="4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1272200" y="3442815"/>
            <a:ext cx="2830400" cy="740240"/>
          </a:xfrm>
          <a:custGeom>
            <a:avLst/>
            <a:gdLst/>
            <a:ahLst/>
            <a:cxnLst/>
            <a:rect l="l" t="t" r="r" b="b"/>
            <a:pathLst>
              <a:path w="21919" h="5044" extrusionOk="0">
                <a:moveTo>
                  <a:pt x="0" y="0"/>
                </a:moveTo>
                <a:lnTo>
                  <a:pt x="21919" y="0"/>
                </a:lnTo>
                <a:lnTo>
                  <a:pt x="21919" y="5043"/>
                </a:lnTo>
                <a:lnTo>
                  <a:pt x="0" y="50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4102509" y="3442815"/>
            <a:ext cx="852775" cy="740388"/>
          </a:xfrm>
          <a:custGeom>
            <a:avLst/>
            <a:gdLst/>
            <a:ahLst/>
            <a:cxnLst/>
            <a:rect l="l" t="t" r="r" b="b"/>
            <a:pathLst>
              <a:path w="6604" h="5045" extrusionOk="0">
                <a:moveTo>
                  <a:pt x="1" y="5044"/>
                </a:moveTo>
                <a:cubicBezTo>
                  <a:pt x="2202" y="4825"/>
                  <a:pt x="4403" y="4606"/>
                  <a:pt x="6604" y="4386"/>
                </a:cubicBezTo>
                <a:lnTo>
                  <a:pt x="6604" y="658"/>
                </a:lnTo>
                <a:cubicBezTo>
                  <a:pt x="4403" y="438"/>
                  <a:pt x="2202" y="21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841167" y="3381906"/>
            <a:ext cx="861901" cy="861901"/>
          </a:xfrm>
          <a:custGeom>
            <a:avLst/>
            <a:gdLst/>
            <a:ahLst/>
            <a:cxnLst/>
            <a:rect l="l" t="t" r="r" b="b"/>
            <a:pathLst>
              <a:path w="5873" h="5873" extrusionOk="0">
                <a:moveTo>
                  <a:pt x="2937" y="524"/>
                </a:moveTo>
                <a:cubicBezTo>
                  <a:pt x="4267" y="524"/>
                  <a:pt x="5350" y="1606"/>
                  <a:pt x="5350" y="2936"/>
                </a:cubicBezTo>
                <a:cubicBezTo>
                  <a:pt x="5350" y="4267"/>
                  <a:pt x="4267" y="5350"/>
                  <a:pt x="2937" y="5350"/>
                </a:cubicBezTo>
                <a:cubicBezTo>
                  <a:pt x="1607" y="5350"/>
                  <a:pt x="524" y="4267"/>
                  <a:pt x="524" y="2936"/>
                </a:cubicBezTo>
                <a:cubicBezTo>
                  <a:pt x="524" y="1606"/>
                  <a:pt x="1607" y="524"/>
                  <a:pt x="2937" y="524"/>
                </a:cubicBezTo>
                <a:close/>
                <a:moveTo>
                  <a:pt x="2937" y="1"/>
                </a:moveTo>
                <a:cubicBezTo>
                  <a:pt x="1317" y="1"/>
                  <a:pt x="1" y="1318"/>
                  <a:pt x="1" y="2936"/>
                </a:cubicBezTo>
                <a:cubicBezTo>
                  <a:pt x="1" y="4555"/>
                  <a:pt x="1317" y="5873"/>
                  <a:pt x="2937" y="5873"/>
                </a:cubicBezTo>
                <a:cubicBezTo>
                  <a:pt x="4556" y="5873"/>
                  <a:pt x="5873" y="4555"/>
                  <a:pt x="5873" y="2936"/>
                </a:cubicBezTo>
                <a:cubicBezTo>
                  <a:pt x="5873" y="1318"/>
                  <a:pt x="4556" y="1"/>
                  <a:pt x="29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4955165" y="3510618"/>
            <a:ext cx="2584279" cy="604637"/>
          </a:xfrm>
          <a:custGeom>
            <a:avLst/>
            <a:gdLst/>
            <a:ahLst/>
            <a:cxnLst/>
            <a:rect l="l" t="t" r="r" b="b"/>
            <a:pathLst>
              <a:path w="20013" h="4120" extrusionOk="0">
                <a:moveTo>
                  <a:pt x="20012" y="2060"/>
                </a:moveTo>
                <a:lnTo>
                  <a:pt x="16445" y="1"/>
                </a:lnTo>
                <a:lnTo>
                  <a:pt x="16445" y="196"/>
                </a:lnTo>
                <a:lnTo>
                  <a:pt x="1" y="196"/>
                </a:lnTo>
                <a:lnTo>
                  <a:pt x="1" y="3924"/>
                </a:lnTo>
                <a:lnTo>
                  <a:pt x="16445" y="3924"/>
                </a:lnTo>
                <a:lnTo>
                  <a:pt x="16445" y="41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1272200" y="4351397"/>
            <a:ext cx="2830400" cy="740388"/>
          </a:xfrm>
          <a:custGeom>
            <a:avLst/>
            <a:gdLst/>
            <a:ahLst/>
            <a:cxnLst/>
            <a:rect l="l" t="t" r="r" b="b"/>
            <a:pathLst>
              <a:path w="21919" h="5045" extrusionOk="0">
                <a:moveTo>
                  <a:pt x="0" y="0"/>
                </a:moveTo>
                <a:lnTo>
                  <a:pt x="21919" y="0"/>
                </a:lnTo>
                <a:lnTo>
                  <a:pt x="21919" y="5045"/>
                </a:lnTo>
                <a:lnTo>
                  <a:pt x="0" y="5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4102509" y="4210949"/>
            <a:ext cx="852775" cy="880980"/>
          </a:xfrm>
          <a:custGeom>
            <a:avLst/>
            <a:gdLst/>
            <a:ahLst/>
            <a:cxnLst/>
            <a:rect l="l" t="t" r="r" b="b"/>
            <a:pathLst>
              <a:path w="6604" h="6003" extrusionOk="0">
                <a:moveTo>
                  <a:pt x="1" y="6003"/>
                </a:moveTo>
                <a:cubicBezTo>
                  <a:pt x="2202" y="5245"/>
                  <a:pt x="4403" y="4486"/>
                  <a:pt x="6604" y="3729"/>
                </a:cubicBezTo>
                <a:lnTo>
                  <a:pt x="6604" y="1"/>
                </a:lnTo>
                <a:cubicBezTo>
                  <a:pt x="4403" y="320"/>
                  <a:pt x="2202" y="639"/>
                  <a:pt x="1" y="9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841167" y="4290777"/>
            <a:ext cx="861901" cy="861755"/>
          </a:xfrm>
          <a:custGeom>
            <a:avLst/>
            <a:gdLst/>
            <a:ahLst/>
            <a:cxnLst/>
            <a:rect l="l" t="t" r="r" b="b"/>
            <a:pathLst>
              <a:path w="5873" h="5872" extrusionOk="0">
                <a:moveTo>
                  <a:pt x="2937" y="523"/>
                </a:moveTo>
                <a:cubicBezTo>
                  <a:pt x="4267" y="523"/>
                  <a:pt x="5350" y="1605"/>
                  <a:pt x="5350" y="2936"/>
                </a:cubicBezTo>
                <a:cubicBezTo>
                  <a:pt x="5350" y="4267"/>
                  <a:pt x="4267" y="5348"/>
                  <a:pt x="2937" y="5348"/>
                </a:cubicBezTo>
                <a:cubicBezTo>
                  <a:pt x="1607" y="5348"/>
                  <a:pt x="524" y="4266"/>
                  <a:pt x="524" y="2936"/>
                </a:cubicBezTo>
                <a:cubicBezTo>
                  <a:pt x="524" y="1605"/>
                  <a:pt x="1607" y="523"/>
                  <a:pt x="2937" y="523"/>
                </a:cubicBezTo>
                <a:close/>
                <a:moveTo>
                  <a:pt x="2937" y="0"/>
                </a:moveTo>
                <a:cubicBezTo>
                  <a:pt x="1317" y="0"/>
                  <a:pt x="1" y="1316"/>
                  <a:pt x="1" y="2936"/>
                </a:cubicBezTo>
                <a:cubicBezTo>
                  <a:pt x="1" y="4554"/>
                  <a:pt x="1317" y="5871"/>
                  <a:pt x="2937" y="5871"/>
                </a:cubicBezTo>
                <a:cubicBezTo>
                  <a:pt x="4556" y="5871"/>
                  <a:pt x="5873" y="4554"/>
                  <a:pt x="5873" y="2936"/>
                </a:cubicBezTo>
                <a:cubicBezTo>
                  <a:pt x="5873" y="1316"/>
                  <a:pt x="4556" y="0"/>
                  <a:pt x="29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4955164" y="4182184"/>
            <a:ext cx="2916659" cy="604637"/>
          </a:xfrm>
          <a:custGeom>
            <a:avLst/>
            <a:gdLst/>
            <a:ahLst/>
            <a:cxnLst/>
            <a:rect l="l" t="t" r="r" b="b"/>
            <a:pathLst>
              <a:path w="22587" h="4120" extrusionOk="0">
                <a:moveTo>
                  <a:pt x="22586" y="2060"/>
                </a:moveTo>
                <a:lnTo>
                  <a:pt x="19020" y="0"/>
                </a:lnTo>
                <a:lnTo>
                  <a:pt x="19020" y="196"/>
                </a:lnTo>
                <a:lnTo>
                  <a:pt x="1" y="196"/>
                </a:lnTo>
                <a:lnTo>
                  <a:pt x="1" y="3923"/>
                </a:lnTo>
                <a:lnTo>
                  <a:pt x="19020" y="3923"/>
                </a:lnTo>
                <a:lnTo>
                  <a:pt x="19020" y="4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1272200" y="5260123"/>
            <a:ext cx="2830400" cy="740535"/>
          </a:xfrm>
          <a:custGeom>
            <a:avLst/>
            <a:gdLst/>
            <a:ahLst/>
            <a:cxnLst/>
            <a:rect l="l" t="t" r="r" b="b"/>
            <a:pathLst>
              <a:path w="21919" h="5046" extrusionOk="0">
                <a:moveTo>
                  <a:pt x="0" y="1"/>
                </a:moveTo>
                <a:lnTo>
                  <a:pt x="21919" y="1"/>
                </a:lnTo>
                <a:lnTo>
                  <a:pt x="21919" y="5045"/>
                </a:lnTo>
                <a:lnTo>
                  <a:pt x="0" y="50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4102509" y="4882661"/>
            <a:ext cx="852775" cy="1118139"/>
          </a:xfrm>
          <a:custGeom>
            <a:avLst/>
            <a:gdLst/>
            <a:ahLst/>
            <a:cxnLst/>
            <a:rect l="l" t="t" r="r" b="b"/>
            <a:pathLst>
              <a:path w="6604" h="7619" extrusionOk="0">
                <a:moveTo>
                  <a:pt x="1" y="7618"/>
                </a:moveTo>
                <a:cubicBezTo>
                  <a:pt x="2202" y="6322"/>
                  <a:pt x="4403" y="5025"/>
                  <a:pt x="6604" y="3729"/>
                </a:cubicBezTo>
                <a:lnTo>
                  <a:pt x="6604" y="1"/>
                </a:lnTo>
                <a:cubicBezTo>
                  <a:pt x="4403" y="859"/>
                  <a:pt x="2202" y="1716"/>
                  <a:pt x="1" y="2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841167" y="5199356"/>
            <a:ext cx="861901" cy="861901"/>
          </a:xfrm>
          <a:custGeom>
            <a:avLst/>
            <a:gdLst/>
            <a:ahLst/>
            <a:cxnLst/>
            <a:rect l="l" t="t" r="r" b="b"/>
            <a:pathLst>
              <a:path w="5873" h="5873" extrusionOk="0">
                <a:moveTo>
                  <a:pt x="2937" y="523"/>
                </a:moveTo>
                <a:cubicBezTo>
                  <a:pt x="4267" y="523"/>
                  <a:pt x="5350" y="1606"/>
                  <a:pt x="5350" y="2936"/>
                </a:cubicBezTo>
                <a:cubicBezTo>
                  <a:pt x="5350" y="4267"/>
                  <a:pt x="4267" y="5350"/>
                  <a:pt x="2937" y="5350"/>
                </a:cubicBezTo>
                <a:cubicBezTo>
                  <a:pt x="1607" y="5350"/>
                  <a:pt x="524" y="4267"/>
                  <a:pt x="524" y="2936"/>
                </a:cubicBezTo>
                <a:cubicBezTo>
                  <a:pt x="524" y="1606"/>
                  <a:pt x="1607" y="523"/>
                  <a:pt x="2937" y="523"/>
                </a:cubicBezTo>
                <a:close/>
                <a:moveTo>
                  <a:pt x="2937" y="0"/>
                </a:moveTo>
                <a:cubicBezTo>
                  <a:pt x="1317" y="0"/>
                  <a:pt x="1" y="1317"/>
                  <a:pt x="1" y="2936"/>
                </a:cubicBezTo>
                <a:cubicBezTo>
                  <a:pt x="1" y="4556"/>
                  <a:pt x="1317" y="5873"/>
                  <a:pt x="2937" y="5873"/>
                </a:cubicBezTo>
                <a:cubicBezTo>
                  <a:pt x="4556" y="5873"/>
                  <a:pt x="5873" y="4556"/>
                  <a:pt x="5873" y="2936"/>
                </a:cubicBezTo>
                <a:cubicBezTo>
                  <a:pt x="5873" y="1317"/>
                  <a:pt x="4556" y="0"/>
                  <a:pt x="29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4955164" y="4853750"/>
            <a:ext cx="3249040" cy="604637"/>
          </a:xfrm>
          <a:custGeom>
            <a:avLst/>
            <a:gdLst/>
            <a:ahLst/>
            <a:cxnLst/>
            <a:rect l="l" t="t" r="r" b="b"/>
            <a:pathLst>
              <a:path w="25161" h="4120" extrusionOk="0">
                <a:moveTo>
                  <a:pt x="25161" y="2060"/>
                </a:moveTo>
                <a:lnTo>
                  <a:pt x="21594" y="0"/>
                </a:lnTo>
                <a:lnTo>
                  <a:pt x="21594" y="197"/>
                </a:lnTo>
                <a:lnTo>
                  <a:pt x="1" y="197"/>
                </a:lnTo>
                <a:lnTo>
                  <a:pt x="1" y="3923"/>
                </a:lnTo>
                <a:lnTo>
                  <a:pt x="21594" y="3923"/>
                </a:lnTo>
                <a:lnTo>
                  <a:pt x="21594" y="4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879618" y="1602905"/>
            <a:ext cx="785148" cy="785148"/>
          </a:xfrm>
          <a:custGeom>
            <a:avLst/>
            <a:gdLst/>
            <a:ahLst/>
            <a:cxnLst/>
            <a:rect l="l" t="t" r="r" b="b"/>
            <a:pathLst>
              <a:path w="5350" h="5350" extrusionOk="0">
                <a:moveTo>
                  <a:pt x="2675" y="5349"/>
                </a:moveTo>
                <a:cubicBezTo>
                  <a:pt x="1198" y="5349"/>
                  <a:pt x="1" y="4152"/>
                  <a:pt x="1" y="2675"/>
                </a:cubicBezTo>
                <a:cubicBezTo>
                  <a:pt x="1" y="1198"/>
                  <a:pt x="1198" y="0"/>
                  <a:pt x="2675" y="0"/>
                </a:cubicBezTo>
                <a:cubicBezTo>
                  <a:pt x="4152" y="0"/>
                  <a:pt x="5350" y="1198"/>
                  <a:pt x="5350" y="2675"/>
                </a:cubicBezTo>
                <a:cubicBezTo>
                  <a:pt x="5350" y="4152"/>
                  <a:pt x="4152" y="5349"/>
                  <a:pt x="2675" y="53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3" name="Google Shape;403;p23"/>
          <p:cNvSpPr/>
          <p:nvPr/>
        </p:nvSpPr>
        <p:spPr>
          <a:xfrm>
            <a:off x="879618" y="2511630"/>
            <a:ext cx="785148" cy="785148"/>
          </a:xfrm>
          <a:custGeom>
            <a:avLst/>
            <a:gdLst/>
            <a:ahLst/>
            <a:cxnLst/>
            <a:rect l="l" t="t" r="r" b="b"/>
            <a:pathLst>
              <a:path w="5350" h="5350" extrusionOk="0">
                <a:moveTo>
                  <a:pt x="2675" y="5350"/>
                </a:moveTo>
                <a:cubicBezTo>
                  <a:pt x="1198" y="5350"/>
                  <a:pt x="1" y="4152"/>
                  <a:pt x="1" y="2675"/>
                </a:cubicBezTo>
                <a:cubicBezTo>
                  <a:pt x="1" y="1198"/>
                  <a:pt x="1198" y="0"/>
                  <a:pt x="2675" y="0"/>
                </a:cubicBezTo>
                <a:cubicBezTo>
                  <a:pt x="4152" y="0"/>
                  <a:pt x="5350" y="1198"/>
                  <a:pt x="5350" y="2675"/>
                </a:cubicBezTo>
                <a:cubicBezTo>
                  <a:pt x="5350" y="4152"/>
                  <a:pt x="4152" y="5350"/>
                  <a:pt x="2675" y="53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879618" y="3420357"/>
            <a:ext cx="785148" cy="785001"/>
          </a:xfrm>
          <a:custGeom>
            <a:avLst/>
            <a:gdLst/>
            <a:ahLst/>
            <a:cxnLst/>
            <a:rect l="l" t="t" r="r" b="b"/>
            <a:pathLst>
              <a:path w="5350" h="5349" extrusionOk="0">
                <a:moveTo>
                  <a:pt x="2675" y="5349"/>
                </a:moveTo>
                <a:cubicBezTo>
                  <a:pt x="1198" y="5349"/>
                  <a:pt x="1" y="4152"/>
                  <a:pt x="1" y="2674"/>
                </a:cubicBezTo>
                <a:cubicBezTo>
                  <a:pt x="1" y="1198"/>
                  <a:pt x="1198" y="1"/>
                  <a:pt x="2675" y="1"/>
                </a:cubicBezTo>
                <a:cubicBezTo>
                  <a:pt x="4152" y="1"/>
                  <a:pt x="5350" y="1198"/>
                  <a:pt x="5350" y="2674"/>
                </a:cubicBezTo>
                <a:cubicBezTo>
                  <a:pt x="5350" y="4152"/>
                  <a:pt x="4152" y="5349"/>
                  <a:pt x="2675" y="53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5" name="Google Shape;405;p23"/>
          <p:cNvSpPr/>
          <p:nvPr/>
        </p:nvSpPr>
        <p:spPr>
          <a:xfrm>
            <a:off x="879618" y="4329082"/>
            <a:ext cx="785148" cy="785148"/>
          </a:xfrm>
          <a:custGeom>
            <a:avLst/>
            <a:gdLst/>
            <a:ahLst/>
            <a:cxnLst/>
            <a:rect l="l" t="t" r="r" b="b"/>
            <a:pathLst>
              <a:path w="5350" h="5350" extrusionOk="0">
                <a:moveTo>
                  <a:pt x="2675" y="5349"/>
                </a:moveTo>
                <a:cubicBezTo>
                  <a:pt x="1198" y="5349"/>
                  <a:pt x="1" y="4152"/>
                  <a:pt x="1" y="2675"/>
                </a:cubicBezTo>
                <a:cubicBezTo>
                  <a:pt x="1" y="1197"/>
                  <a:pt x="1198" y="0"/>
                  <a:pt x="2675" y="0"/>
                </a:cubicBezTo>
                <a:cubicBezTo>
                  <a:pt x="4152" y="0"/>
                  <a:pt x="5350" y="1197"/>
                  <a:pt x="5350" y="2675"/>
                </a:cubicBezTo>
                <a:cubicBezTo>
                  <a:pt x="5350" y="4152"/>
                  <a:pt x="4152" y="5349"/>
                  <a:pt x="2675" y="53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879618" y="5237808"/>
            <a:ext cx="785148" cy="785001"/>
          </a:xfrm>
          <a:custGeom>
            <a:avLst/>
            <a:gdLst/>
            <a:ahLst/>
            <a:cxnLst/>
            <a:rect l="l" t="t" r="r" b="b"/>
            <a:pathLst>
              <a:path w="5350" h="5349" extrusionOk="0">
                <a:moveTo>
                  <a:pt x="2675" y="5349"/>
                </a:moveTo>
                <a:cubicBezTo>
                  <a:pt x="1198" y="5349"/>
                  <a:pt x="1" y="4151"/>
                  <a:pt x="1" y="2675"/>
                </a:cubicBezTo>
                <a:cubicBezTo>
                  <a:pt x="1" y="1197"/>
                  <a:pt x="1198" y="0"/>
                  <a:pt x="2675" y="0"/>
                </a:cubicBezTo>
                <a:cubicBezTo>
                  <a:pt x="4152" y="0"/>
                  <a:pt x="5350" y="1197"/>
                  <a:pt x="5350" y="2675"/>
                </a:cubicBezTo>
                <a:cubicBezTo>
                  <a:pt x="5350" y="4151"/>
                  <a:pt x="4152" y="5349"/>
                  <a:pt x="2675" y="534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4102509" y="1625067"/>
            <a:ext cx="852775" cy="1118139"/>
          </a:xfrm>
          <a:custGeom>
            <a:avLst/>
            <a:gdLst/>
            <a:ahLst/>
            <a:cxnLst/>
            <a:rect l="l" t="t" r="r" b="b"/>
            <a:pathLst>
              <a:path w="6604" h="7619" extrusionOk="0">
                <a:moveTo>
                  <a:pt x="1" y="5045"/>
                </a:moveTo>
                <a:cubicBezTo>
                  <a:pt x="2202" y="5902"/>
                  <a:pt x="4403" y="6761"/>
                  <a:pt x="6604" y="7618"/>
                </a:cubicBezTo>
                <a:lnTo>
                  <a:pt x="6604" y="3890"/>
                </a:lnTo>
                <a:cubicBezTo>
                  <a:pt x="4403" y="2593"/>
                  <a:pt x="2202" y="1297"/>
                  <a:pt x="1" y="0"/>
                </a:cubicBez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4102509" y="2533942"/>
            <a:ext cx="852775" cy="880833"/>
          </a:xfrm>
          <a:custGeom>
            <a:avLst/>
            <a:gdLst/>
            <a:ahLst/>
            <a:cxnLst/>
            <a:rect l="l" t="t" r="r" b="b"/>
            <a:pathLst>
              <a:path w="6604" h="6002" extrusionOk="0">
                <a:moveTo>
                  <a:pt x="1" y="5044"/>
                </a:moveTo>
                <a:cubicBezTo>
                  <a:pt x="2202" y="5364"/>
                  <a:pt x="4403" y="5683"/>
                  <a:pt x="6604" y="6002"/>
                </a:cubicBezTo>
                <a:lnTo>
                  <a:pt x="6604" y="2273"/>
                </a:lnTo>
                <a:cubicBezTo>
                  <a:pt x="4403" y="1516"/>
                  <a:pt x="2202" y="758"/>
                  <a:pt x="1" y="1"/>
                </a:cubicBez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9" name="Google Shape;409;p23"/>
          <p:cNvSpPr/>
          <p:nvPr/>
        </p:nvSpPr>
        <p:spPr>
          <a:xfrm>
            <a:off x="4102509" y="3442815"/>
            <a:ext cx="852775" cy="740388"/>
          </a:xfrm>
          <a:custGeom>
            <a:avLst/>
            <a:gdLst/>
            <a:ahLst/>
            <a:cxnLst/>
            <a:rect l="l" t="t" r="r" b="b"/>
            <a:pathLst>
              <a:path w="6604" h="5045" extrusionOk="0">
                <a:moveTo>
                  <a:pt x="1" y="5044"/>
                </a:moveTo>
                <a:cubicBezTo>
                  <a:pt x="2202" y="4825"/>
                  <a:pt x="4403" y="4606"/>
                  <a:pt x="6604" y="4386"/>
                </a:cubicBezTo>
                <a:lnTo>
                  <a:pt x="6604" y="658"/>
                </a:lnTo>
                <a:cubicBezTo>
                  <a:pt x="4403" y="438"/>
                  <a:pt x="2202" y="219"/>
                  <a:pt x="1" y="0"/>
                </a:cubicBez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4102509" y="4210949"/>
            <a:ext cx="852775" cy="880980"/>
          </a:xfrm>
          <a:custGeom>
            <a:avLst/>
            <a:gdLst/>
            <a:ahLst/>
            <a:cxnLst/>
            <a:rect l="l" t="t" r="r" b="b"/>
            <a:pathLst>
              <a:path w="6604" h="6003" extrusionOk="0">
                <a:moveTo>
                  <a:pt x="1" y="6003"/>
                </a:moveTo>
                <a:cubicBezTo>
                  <a:pt x="2202" y="5245"/>
                  <a:pt x="4403" y="4486"/>
                  <a:pt x="6604" y="3729"/>
                </a:cubicBezTo>
                <a:lnTo>
                  <a:pt x="6604" y="1"/>
                </a:lnTo>
                <a:cubicBezTo>
                  <a:pt x="4403" y="320"/>
                  <a:pt x="2202" y="639"/>
                  <a:pt x="1" y="959"/>
                </a:cubicBez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4102509" y="4882661"/>
            <a:ext cx="852775" cy="1118139"/>
          </a:xfrm>
          <a:custGeom>
            <a:avLst/>
            <a:gdLst/>
            <a:ahLst/>
            <a:cxnLst/>
            <a:rect l="l" t="t" r="r" b="b"/>
            <a:pathLst>
              <a:path w="6604" h="7619" extrusionOk="0">
                <a:moveTo>
                  <a:pt x="1" y="7618"/>
                </a:moveTo>
                <a:cubicBezTo>
                  <a:pt x="2202" y="6322"/>
                  <a:pt x="4403" y="5025"/>
                  <a:pt x="6604" y="3729"/>
                </a:cubicBezTo>
                <a:lnTo>
                  <a:pt x="6604" y="1"/>
                </a:lnTo>
                <a:cubicBezTo>
                  <a:pt x="4403" y="859"/>
                  <a:pt x="2202" y="1716"/>
                  <a:pt x="1" y="2574"/>
                </a:cubicBezTo>
                <a:close/>
              </a:path>
            </a:pathLst>
          </a:custGeom>
          <a:solidFill>
            <a:srgbClr val="0F576B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8372667" y="2737492"/>
            <a:ext cx="3046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413" name="Google Shape;413;p23"/>
          <p:cNvSpPr txBox="1"/>
          <p:nvPr/>
        </p:nvSpPr>
        <p:spPr>
          <a:xfrm>
            <a:off x="8372667" y="3398848"/>
            <a:ext cx="3046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335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335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3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>
            <a:off x="8372667" y="2062732"/>
            <a:ext cx="3046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335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335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3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8372667" y="4090983"/>
            <a:ext cx="3046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335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335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3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6" name="Google Shape;416;p23"/>
          <p:cNvSpPr txBox="1">
            <a:spLocks noGrp="1"/>
          </p:cNvSpPr>
          <p:nvPr>
            <p:ph type="body" idx="4294967295"/>
          </p:nvPr>
        </p:nvSpPr>
        <p:spPr>
          <a:xfrm>
            <a:off x="8372667" y="4761551"/>
            <a:ext cx="30464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335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335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335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794808" y="528785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cs typeface="+mn-ea"/>
                <a:sym typeface="+mn-lt"/>
              </a:rPr>
              <a:t>05</a:t>
            </a:r>
            <a:endParaRPr sz="32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794808" y="3468393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sz="32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794808" y="2557149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sz="32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794808" y="4419971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sz="32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794808" y="164872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sz="32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1934839" y="16873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1934839" y="532645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1934839" y="3506993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1934839" y="259574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6" name="Google Shape;426;p23"/>
          <p:cNvSpPr txBox="1">
            <a:spLocks noGrp="1"/>
          </p:cNvSpPr>
          <p:nvPr>
            <p:ph type="body" idx="4294967295"/>
          </p:nvPr>
        </p:nvSpPr>
        <p:spPr>
          <a:xfrm>
            <a:off x="1934839" y="4458571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1100"/>
            </a:pPr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  <a:p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5754851" y="2080489"/>
            <a:ext cx="2041687" cy="2921191"/>
          </a:xfrm>
          <a:custGeom>
            <a:avLst/>
            <a:gdLst/>
            <a:ahLst/>
            <a:cxnLst/>
            <a:rect l="l" t="t" r="r" b="b"/>
            <a:pathLst>
              <a:path w="32957" h="44422" extrusionOk="0">
                <a:moveTo>
                  <a:pt x="27132" y="0"/>
                </a:moveTo>
                <a:lnTo>
                  <a:pt x="23455" y="6717"/>
                </a:lnTo>
                <a:lnTo>
                  <a:pt x="22881" y="10732"/>
                </a:lnTo>
                <a:lnTo>
                  <a:pt x="15591" y="16755"/>
                </a:lnTo>
                <a:lnTo>
                  <a:pt x="0" y="19893"/>
                </a:lnTo>
                <a:lnTo>
                  <a:pt x="4789" y="39126"/>
                </a:lnTo>
                <a:lnTo>
                  <a:pt x="32957" y="44421"/>
                </a:lnTo>
                <a:lnTo>
                  <a:pt x="27132" y="0"/>
                </a:lnTo>
                <a:close/>
              </a:path>
            </a:pathLst>
          </a:custGeom>
          <a:solidFill>
            <a:srgbClr val="0F576B">
              <a:alpha val="46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4557159" y="3370857"/>
            <a:ext cx="1301828" cy="677985"/>
          </a:xfrm>
          <a:custGeom>
            <a:avLst/>
            <a:gdLst/>
            <a:ahLst/>
            <a:cxnLst/>
            <a:rect l="l" t="t" r="r" b="b"/>
            <a:pathLst>
              <a:path w="19438" h="10310" extrusionOk="0">
                <a:moveTo>
                  <a:pt x="2344" y="0"/>
                </a:moveTo>
                <a:lnTo>
                  <a:pt x="1" y="10310"/>
                </a:lnTo>
                <a:lnTo>
                  <a:pt x="1" y="10310"/>
                </a:lnTo>
                <a:lnTo>
                  <a:pt x="19437" y="7448"/>
                </a:lnTo>
                <a:lnTo>
                  <a:pt x="19437" y="3156"/>
                </a:lnTo>
                <a:lnTo>
                  <a:pt x="2344" y="0"/>
                </a:lnTo>
                <a:close/>
              </a:path>
            </a:pathLst>
          </a:custGeom>
          <a:solidFill>
            <a:srgbClr val="0F576B">
              <a:alpha val="74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6554149" y="5381312"/>
            <a:ext cx="1791604" cy="641949"/>
          </a:xfrm>
          <a:custGeom>
            <a:avLst/>
            <a:gdLst/>
            <a:ahLst/>
            <a:cxnLst/>
            <a:rect l="l" t="t" r="r" b="b"/>
            <a:pathLst>
              <a:path w="26751" h="9762" extrusionOk="0">
                <a:moveTo>
                  <a:pt x="25914" y="0"/>
                </a:moveTo>
                <a:lnTo>
                  <a:pt x="73" y="8392"/>
                </a:lnTo>
                <a:lnTo>
                  <a:pt x="1" y="9761"/>
                </a:lnTo>
                <a:lnTo>
                  <a:pt x="26751" y="9761"/>
                </a:lnTo>
                <a:lnTo>
                  <a:pt x="25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3356367" y="4275075"/>
            <a:ext cx="3333932" cy="1807348"/>
          </a:xfrm>
          <a:custGeom>
            <a:avLst/>
            <a:gdLst/>
            <a:ahLst/>
            <a:cxnLst/>
            <a:rect l="l" t="t" r="r" b="b"/>
            <a:pathLst>
              <a:path w="49780" h="27484" extrusionOk="0">
                <a:moveTo>
                  <a:pt x="10019" y="1"/>
                </a:moveTo>
                <a:lnTo>
                  <a:pt x="1" y="27484"/>
                </a:lnTo>
                <a:lnTo>
                  <a:pt x="1" y="27484"/>
                </a:lnTo>
                <a:lnTo>
                  <a:pt x="49780" y="20499"/>
                </a:lnTo>
                <a:lnTo>
                  <a:pt x="42421" y="7410"/>
                </a:lnTo>
                <a:lnTo>
                  <a:pt x="10019" y="1"/>
                </a:lnTo>
                <a:close/>
              </a:path>
            </a:pathLst>
          </a:custGeom>
          <a:solidFill>
            <a:srgbClr val="0F576B">
              <a:alpha val="46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3356367" y="1561301"/>
            <a:ext cx="5451696" cy="4521065"/>
          </a:xfrm>
          <a:custGeom>
            <a:avLst/>
            <a:gdLst/>
            <a:ahLst/>
            <a:cxnLst/>
            <a:rect l="l" t="t" r="r" b="b"/>
            <a:pathLst>
              <a:path w="81401" h="68751" extrusionOk="0">
                <a:moveTo>
                  <a:pt x="58361" y="1"/>
                </a:moveTo>
                <a:lnTo>
                  <a:pt x="51774" y="10070"/>
                </a:lnTo>
                <a:lnTo>
                  <a:pt x="56713" y="8971"/>
                </a:lnTo>
                <a:lnTo>
                  <a:pt x="56713" y="8971"/>
                </a:lnTo>
                <a:cubicBezTo>
                  <a:pt x="56102" y="19664"/>
                  <a:pt x="53453" y="23526"/>
                  <a:pt x="26413" y="25400"/>
                </a:cubicBezTo>
                <a:cubicBezTo>
                  <a:pt x="19394" y="25886"/>
                  <a:pt x="19321" y="27774"/>
                  <a:pt x="21465" y="28939"/>
                </a:cubicBezTo>
                <a:cubicBezTo>
                  <a:pt x="24512" y="30596"/>
                  <a:pt x="32308" y="31550"/>
                  <a:pt x="33338" y="31739"/>
                </a:cubicBezTo>
                <a:cubicBezTo>
                  <a:pt x="34908" y="32026"/>
                  <a:pt x="38977" y="32624"/>
                  <a:pt x="28046" y="33947"/>
                </a:cubicBezTo>
                <a:cubicBezTo>
                  <a:pt x="19536" y="35184"/>
                  <a:pt x="14764" y="36547"/>
                  <a:pt x="12193" y="37836"/>
                </a:cubicBezTo>
                <a:cubicBezTo>
                  <a:pt x="9460" y="39205"/>
                  <a:pt x="9212" y="43141"/>
                  <a:pt x="11962" y="44637"/>
                </a:cubicBezTo>
                <a:cubicBezTo>
                  <a:pt x="21207" y="49668"/>
                  <a:pt x="43323" y="48435"/>
                  <a:pt x="41579" y="54713"/>
                </a:cubicBezTo>
                <a:cubicBezTo>
                  <a:pt x="39565" y="61955"/>
                  <a:pt x="1" y="68751"/>
                  <a:pt x="1" y="68751"/>
                </a:cubicBezTo>
                <a:lnTo>
                  <a:pt x="47747" y="67850"/>
                </a:lnTo>
                <a:lnTo>
                  <a:pt x="60158" y="67850"/>
                </a:lnTo>
                <a:cubicBezTo>
                  <a:pt x="60158" y="67850"/>
                  <a:pt x="81400" y="64296"/>
                  <a:pt x="70596" y="53164"/>
                </a:cubicBezTo>
                <a:cubicBezTo>
                  <a:pt x="59793" y="42033"/>
                  <a:pt x="33144" y="42794"/>
                  <a:pt x="27761" y="41339"/>
                </a:cubicBezTo>
                <a:cubicBezTo>
                  <a:pt x="22648" y="39958"/>
                  <a:pt x="39736" y="38264"/>
                  <a:pt x="47520" y="35109"/>
                </a:cubicBezTo>
                <a:cubicBezTo>
                  <a:pt x="60704" y="29766"/>
                  <a:pt x="36219" y="28430"/>
                  <a:pt x="36219" y="28429"/>
                </a:cubicBezTo>
                <a:cubicBezTo>
                  <a:pt x="36044" y="28374"/>
                  <a:pt x="36080" y="28109"/>
                  <a:pt x="36263" y="28109"/>
                </a:cubicBezTo>
                <a:cubicBezTo>
                  <a:pt x="36264" y="28109"/>
                  <a:pt x="36264" y="28109"/>
                  <a:pt x="36264" y="28109"/>
                </a:cubicBezTo>
                <a:cubicBezTo>
                  <a:pt x="36362" y="28109"/>
                  <a:pt x="36459" y="28109"/>
                  <a:pt x="36556" y="28109"/>
                </a:cubicBezTo>
                <a:cubicBezTo>
                  <a:pt x="62582" y="28109"/>
                  <a:pt x="60460" y="8971"/>
                  <a:pt x="60460" y="8971"/>
                </a:cubicBezTo>
                <a:lnTo>
                  <a:pt x="60460" y="8971"/>
                </a:lnTo>
                <a:lnTo>
                  <a:pt x="65178" y="10070"/>
                </a:lnTo>
                <a:lnTo>
                  <a:pt x="5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4359115" y="2352344"/>
            <a:ext cx="587959" cy="250085"/>
          </a:xfrm>
          <a:custGeom>
            <a:avLst/>
            <a:gdLst/>
            <a:ahLst/>
            <a:cxnLst/>
            <a:rect l="l" t="t" r="r" b="b"/>
            <a:pathLst>
              <a:path w="8779" h="3803" extrusionOk="0">
                <a:moveTo>
                  <a:pt x="4312" y="0"/>
                </a:moveTo>
                <a:cubicBezTo>
                  <a:pt x="3064" y="0"/>
                  <a:pt x="2052" y="1011"/>
                  <a:pt x="2052" y="2259"/>
                </a:cubicBezTo>
                <a:lnTo>
                  <a:pt x="2052" y="2379"/>
                </a:lnTo>
                <a:cubicBezTo>
                  <a:pt x="1848" y="2091"/>
                  <a:pt x="1512" y="1901"/>
                  <a:pt x="1131" y="1901"/>
                </a:cubicBezTo>
                <a:cubicBezTo>
                  <a:pt x="507" y="1901"/>
                  <a:pt x="1" y="2407"/>
                  <a:pt x="1" y="3031"/>
                </a:cubicBezTo>
                <a:cubicBezTo>
                  <a:pt x="1" y="3457"/>
                  <a:pt x="347" y="3802"/>
                  <a:pt x="773" y="3802"/>
                </a:cubicBezTo>
                <a:lnTo>
                  <a:pt x="8007" y="3802"/>
                </a:lnTo>
                <a:cubicBezTo>
                  <a:pt x="8433" y="3802"/>
                  <a:pt x="8779" y="3457"/>
                  <a:pt x="8779" y="3031"/>
                </a:cubicBezTo>
                <a:lnTo>
                  <a:pt x="8779" y="2831"/>
                </a:lnTo>
                <a:cubicBezTo>
                  <a:pt x="8779" y="2064"/>
                  <a:pt x="8209" y="1395"/>
                  <a:pt x="7445" y="1323"/>
                </a:cubicBezTo>
                <a:cubicBezTo>
                  <a:pt x="7396" y="1319"/>
                  <a:pt x="7348" y="1316"/>
                  <a:pt x="7301" y="1316"/>
                </a:cubicBezTo>
                <a:cubicBezTo>
                  <a:pt x="6991" y="1316"/>
                  <a:pt x="6703" y="1413"/>
                  <a:pt x="6465" y="1576"/>
                </a:cubicBezTo>
                <a:cubicBezTo>
                  <a:pt x="6176" y="662"/>
                  <a:pt x="5321" y="0"/>
                  <a:pt x="4312" y="0"/>
                </a:cubicBezTo>
                <a:close/>
              </a:path>
            </a:pathLst>
          </a:custGeom>
          <a:solidFill>
            <a:srgbClr val="FDFF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4918555" y="3682039"/>
            <a:ext cx="2085148" cy="1001656"/>
          </a:xfrm>
          <a:custGeom>
            <a:avLst/>
            <a:gdLst/>
            <a:ahLst/>
            <a:cxnLst/>
            <a:rect l="l" t="t" r="r" b="b"/>
            <a:pathLst>
              <a:path w="31134" h="15232" extrusionOk="0">
                <a:moveTo>
                  <a:pt x="28083" y="0"/>
                </a:moveTo>
                <a:lnTo>
                  <a:pt x="4721" y="4447"/>
                </a:lnTo>
                <a:lnTo>
                  <a:pt x="0" y="11331"/>
                </a:lnTo>
                <a:lnTo>
                  <a:pt x="31134" y="15232"/>
                </a:lnTo>
                <a:lnTo>
                  <a:pt x="280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3356367" y="1561301"/>
            <a:ext cx="5451696" cy="4521065"/>
          </a:xfrm>
          <a:custGeom>
            <a:avLst/>
            <a:gdLst/>
            <a:ahLst/>
            <a:cxnLst/>
            <a:rect l="l" t="t" r="r" b="b"/>
            <a:pathLst>
              <a:path w="81401" h="68751" extrusionOk="0">
                <a:moveTo>
                  <a:pt x="58361" y="1"/>
                </a:moveTo>
                <a:lnTo>
                  <a:pt x="51774" y="10070"/>
                </a:lnTo>
                <a:lnTo>
                  <a:pt x="56713" y="8971"/>
                </a:lnTo>
                <a:lnTo>
                  <a:pt x="56713" y="8971"/>
                </a:lnTo>
                <a:cubicBezTo>
                  <a:pt x="56102" y="19664"/>
                  <a:pt x="53453" y="23526"/>
                  <a:pt x="26413" y="25400"/>
                </a:cubicBezTo>
                <a:cubicBezTo>
                  <a:pt x="19394" y="25886"/>
                  <a:pt x="19321" y="27774"/>
                  <a:pt x="21465" y="28939"/>
                </a:cubicBezTo>
                <a:cubicBezTo>
                  <a:pt x="24512" y="30596"/>
                  <a:pt x="32308" y="31550"/>
                  <a:pt x="33338" y="31739"/>
                </a:cubicBezTo>
                <a:cubicBezTo>
                  <a:pt x="34908" y="32026"/>
                  <a:pt x="38977" y="32624"/>
                  <a:pt x="28046" y="33947"/>
                </a:cubicBezTo>
                <a:cubicBezTo>
                  <a:pt x="19536" y="35184"/>
                  <a:pt x="14764" y="36547"/>
                  <a:pt x="12193" y="37836"/>
                </a:cubicBezTo>
                <a:cubicBezTo>
                  <a:pt x="9460" y="39205"/>
                  <a:pt x="9212" y="43141"/>
                  <a:pt x="11962" y="44637"/>
                </a:cubicBezTo>
                <a:cubicBezTo>
                  <a:pt x="21207" y="49668"/>
                  <a:pt x="43323" y="48435"/>
                  <a:pt x="41579" y="54713"/>
                </a:cubicBezTo>
                <a:cubicBezTo>
                  <a:pt x="39565" y="61955"/>
                  <a:pt x="1" y="68751"/>
                  <a:pt x="1" y="68751"/>
                </a:cubicBezTo>
                <a:lnTo>
                  <a:pt x="47747" y="67850"/>
                </a:lnTo>
                <a:lnTo>
                  <a:pt x="60158" y="67850"/>
                </a:lnTo>
                <a:cubicBezTo>
                  <a:pt x="60158" y="67850"/>
                  <a:pt x="81400" y="64296"/>
                  <a:pt x="70596" y="53164"/>
                </a:cubicBezTo>
                <a:cubicBezTo>
                  <a:pt x="59793" y="42033"/>
                  <a:pt x="33144" y="42794"/>
                  <a:pt x="27761" y="41339"/>
                </a:cubicBezTo>
                <a:cubicBezTo>
                  <a:pt x="22648" y="39958"/>
                  <a:pt x="39736" y="38264"/>
                  <a:pt x="47520" y="35109"/>
                </a:cubicBezTo>
                <a:cubicBezTo>
                  <a:pt x="60704" y="29766"/>
                  <a:pt x="36219" y="28430"/>
                  <a:pt x="36219" y="28429"/>
                </a:cubicBezTo>
                <a:cubicBezTo>
                  <a:pt x="36044" y="28374"/>
                  <a:pt x="36080" y="28109"/>
                  <a:pt x="36263" y="28109"/>
                </a:cubicBezTo>
                <a:cubicBezTo>
                  <a:pt x="36264" y="28109"/>
                  <a:pt x="36264" y="28109"/>
                  <a:pt x="36264" y="28109"/>
                </a:cubicBezTo>
                <a:cubicBezTo>
                  <a:pt x="36362" y="28109"/>
                  <a:pt x="36459" y="28109"/>
                  <a:pt x="36556" y="28109"/>
                </a:cubicBezTo>
                <a:cubicBezTo>
                  <a:pt x="62582" y="28109"/>
                  <a:pt x="60460" y="8971"/>
                  <a:pt x="60460" y="8971"/>
                </a:cubicBezTo>
                <a:lnTo>
                  <a:pt x="60460" y="8971"/>
                </a:lnTo>
                <a:lnTo>
                  <a:pt x="65178" y="10070"/>
                </a:lnTo>
                <a:lnTo>
                  <a:pt x="58361" y="1"/>
                </a:lnTo>
                <a:close/>
              </a:path>
            </a:pathLst>
          </a:custGeom>
          <a:solidFill>
            <a:srgbClr val="0000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4421631" y="3315651"/>
            <a:ext cx="757951" cy="1228760"/>
          </a:xfrm>
          <a:custGeom>
            <a:avLst/>
            <a:gdLst/>
            <a:ahLst/>
            <a:cxnLst/>
            <a:rect l="l" t="t" r="r" b="b"/>
            <a:pathLst>
              <a:path w="10922" h="18032" extrusionOk="0">
                <a:moveTo>
                  <a:pt x="5461" y="1"/>
                </a:moveTo>
                <a:cubicBezTo>
                  <a:pt x="2445" y="1"/>
                  <a:pt x="0" y="2445"/>
                  <a:pt x="0" y="5461"/>
                </a:cubicBezTo>
                <a:cubicBezTo>
                  <a:pt x="0" y="8381"/>
                  <a:pt x="2292" y="10767"/>
                  <a:pt x="5177" y="10915"/>
                </a:cubicBezTo>
                <a:lnTo>
                  <a:pt x="5177" y="16091"/>
                </a:lnTo>
                <a:cubicBezTo>
                  <a:pt x="4767" y="16214"/>
                  <a:pt x="4470" y="16592"/>
                  <a:pt x="4470" y="17040"/>
                </a:cubicBezTo>
                <a:cubicBezTo>
                  <a:pt x="4470" y="17587"/>
                  <a:pt x="4914" y="18031"/>
                  <a:pt x="5461" y="18031"/>
                </a:cubicBezTo>
                <a:cubicBezTo>
                  <a:pt x="6007" y="18031"/>
                  <a:pt x="6452" y="17587"/>
                  <a:pt x="6452" y="17040"/>
                </a:cubicBezTo>
                <a:cubicBezTo>
                  <a:pt x="6452" y="16592"/>
                  <a:pt x="6154" y="16214"/>
                  <a:pt x="5746" y="16091"/>
                </a:cubicBezTo>
                <a:lnTo>
                  <a:pt x="5746" y="10915"/>
                </a:lnTo>
                <a:cubicBezTo>
                  <a:pt x="8629" y="10767"/>
                  <a:pt x="10922" y="8381"/>
                  <a:pt x="10922" y="5461"/>
                </a:cubicBezTo>
                <a:cubicBezTo>
                  <a:pt x="10922" y="2445"/>
                  <a:pt x="8476" y="1"/>
                  <a:pt x="54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4511087" y="3403555"/>
            <a:ext cx="578976" cy="568452"/>
          </a:xfrm>
          <a:custGeom>
            <a:avLst/>
            <a:gdLst/>
            <a:ahLst/>
            <a:cxnLst/>
            <a:rect l="l" t="t" r="r" b="b"/>
            <a:pathLst>
              <a:path w="8343" h="8342" extrusionOk="0">
                <a:moveTo>
                  <a:pt x="4172" y="1"/>
                </a:moveTo>
                <a:cubicBezTo>
                  <a:pt x="1868" y="1"/>
                  <a:pt x="1" y="1868"/>
                  <a:pt x="1" y="4171"/>
                </a:cubicBezTo>
                <a:cubicBezTo>
                  <a:pt x="1" y="6474"/>
                  <a:pt x="1868" y="8342"/>
                  <a:pt x="4172" y="8342"/>
                </a:cubicBezTo>
                <a:cubicBezTo>
                  <a:pt x="6475" y="8342"/>
                  <a:pt x="8343" y="6474"/>
                  <a:pt x="8343" y="4171"/>
                </a:cubicBezTo>
                <a:cubicBezTo>
                  <a:pt x="8343" y="1868"/>
                  <a:pt x="6475" y="1"/>
                  <a:pt x="41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5102514" y="2383743"/>
            <a:ext cx="652325" cy="1057547"/>
          </a:xfrm>
          <a:custGeom>
            <a:avLst/>
            <a:gdLst/>
            <a:ahLst/>
            <a:cxnLst/>
            <a:rect l="l" t="t" r="r" b="b"/>
            <a:pathLst>
              <a:path w="8618" h="14229" extrusionOk="0">
                <a:moveTo>
                  <a:pt x="4309" y="1"/>
                </a:moveTo>
                <a:cubicBezTo>
                  <a:pt x="1929" y="1"/>
                  <a:pt x="1" y="1929"/>
                  <a:pt x="1" y="4309"/>
                </a:cubicBezTo>
                <a:cubicBezTo>
                  <a:pt x="1" y="6614"/>
                  <a:pt x="1810" y="8496"/>
                  <a:pt x="4085" y="8613"/>
                </a:cubicBezTo>
                <a:lnTo>
                  <a:pt x="4085" y="12697"/>
                </a:lnTo>
                <a:cubicBezTo>
                  <a:pt x="3763" y="12794"/>
                  <a:pt x="3527" y="13092"/>
                  <a:pt x="3527" y="13446"/>
                </a:cubicBezTo>
                <a:cubicBezTo>
                  <a:pt x="3527" y="13878"/>
                  <a:pt x="3877" y="14228"/>
                  <a:pt x="4309" y="14228"/>
                </a:cubicBezTo>
                <a:cubicBezTo>
                  <a:pt x="4741" y="14228"/>
                  <a:pt x="5091" y="13878"/>
                  <a:pt x="5091" y="13446"/>
                </a:cubicBezTo>
                <a:cubicBezTo>
                  <a:pt x="5091" y="13092"/>
                  <a:pt x="4857" y="12795"/>
                  <a:pt x="4534" y="12697"/>
                </a:cubicBezTo>
                <a:lnTo>
                  <a:pt x="4534" y="8613"/>
                </a:lnTo>
                <a:cubicBezTo>
                  <a:pt x="6809" y="8496"/>
                  <a:pt x="8618" y="6614"/>
                  <a:pt x="8618" y="4309"/>
                </a:cubicBezTo>
                <a:cubicBezTo>
                  <a:pt x="8618" y="1929"/>
                  <a:pt x="6689" y="1"/>
                  <a:pt x="43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5179572" y="2459403"/>
            <a:ext cx="498213" cy="489196"/>
          </a:xfrm>
          <a:custGeom>
            <a:avLst/>
            <a:gdLst/>
            <a:ahLst/>
            <a:cxnLst/>
            <a:rect l="l" t="t" r="r" b="b"/>
            <a:pathLst>
              <a:path w="6582" h="6582" extrusionOk="0">
                <a:moveTo>
                  <a:pt x="3291" y="1"/>
                </a:moveTo>
                <a:cubicBezTo>
                  <a:pt x="1474" y="1"/>
                  <a:pt x="1" y="1474"/>
                  <a:pt x="1" y="3291"/>
                </a:cubicBezTo>
                <a:cubicBezTo>
                  <a:pt x="1" y="5108"/>
                  <a:pt x="1474" y="6582"/>
                  <a:pt x="3291" y="6582"/>
                </a:cubicBezTo>
                <a:cubicBezTo>
                  <a:pt x="5108" y="6582"/>
                  <a:pt x="6582" y="5108"/>
                  <a:pt x="6582" y="3291"/>
                </a:cubicBezTo>
                <a:cubicBezTo>
                  <a:pt x="6582" y="1474"/>
                  <a:pt x="5108" y="1"/>
                  <a:pt x="32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7" name="Google Shape;267;p20"/>
          <p:cNvSpPr/>
          <p:nvPr/>
        </p:nvSpPr>
        <p:spPr>
          <a:xfrm>
            <a:off x="6702983" y="4166389"/>
            <a:ext cx="1021567" cy="1655895"/>
          </a:xfrm>
          <a:custGeom>
            <a:avLst/>
            <a:gdLst/>
            <a:ahLst/>
            <a:cxnLst/>
            <a:rect l="l" t="t" r="r" b="b"/>
            <a:pathLst>
              <a:path w="17594" h="29044" extrusionOk="0">
                <a:moveTo>
                  <a:pt x="8797" y="0"/>
                </a:moveTo>
                <a:cubicBezTo>
                  <a:pt x="3939" y="0"/>
                  <a:pt x="1" y="3938"/>
                  <a:pt x="1" y="8797"/>
                </a:cubicBezTo>
                <a:cubicBezTo>
                  <a:pt x="1" y="13500"/>
                  <a:pt x="3694" y="17342"/>
                  <a:pt x="8339" y="17581"/>
                </a:cubicBezTo>
                <a:lnTo>
                  <a:pt x="8339" y="25920"/>
                </a:lnTo>
                <a:cubicBezTo>
                  <a:pt x="7681" y="26117"/>
                  <a:pt x="7201" y="26726"/>
                  <a:pt x="7201" y="27448"/>
                </a:cubicBezTo>
                <a:cubicBezTo>
                  <a:pt x="7201" y="28329"/>
                  <a:pt x="7915" y="29043"/>
                  <a:pt x="8797" y="29043"/>
                </a:cubicBezTo>
                <a:cubicBezTo>
                  <a:pt x="9678" y="29043"/>
                  <a:pt x="10392" y="28329"/>
                  <a:pt x="10392" y="27448"/>
                </a:cubicBezTo>
                <a:cubicBezTo>
                  <a:pt x="10392" y="26726"/>
                  <a:pt x="9912" y="26117"/>
                  <a:pt x="9255" y="25920"/>
                </a:cubicBezTo>
                <a:lnTo>
                  <a:pt x="9255" y="17581"/>
                </a:lnTo>
                <a:cubicBezTo>
                  <a:pt x="13900" y="17342"/>
                  <a:pt x="17594" y="13500"/>
                  <a:pt x="17594" y="8797"/>
                </a:cubicBezTo>
                <a:cubicBezTo>
                  <a:pt x="17594" y="3938"/>
                  <a:pt x="13655" y="0"/>
                  <a:pt x="87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8" name="Google Shape;268;p20"/>
          <p:cNvSpPr/>
          <p:nvPr/>
        </p:nvSpPr>
        <p:spPr>
          <a:xfrm>
            <a:off x="6823590" y="4284867"/>
            <a:ext cx="780255" cy="766031"/>
          </a:xfrm>
          <a:custGeom>
            <a:avLst/>
            <a:gdLst/>
            <a:ahLst/>
            <a:cxnLst/>
            <a:rect l="l" t="t" r="r" b="b"/>
            <a:pathLst>
              <a:path w="13438" h="13436" extrusionOk="0">
                <a:moveTo>
                  <a:pt x="6719" y="0"/>
                </a:moveTo>
                <a:cubicBezTo>
                  <a:pt x="4938" y="0"/>
                  <a:pt x="3229" y="707"/>
                  <a:pt x="1968" y="1968"/>
                </a:cubicBezTo>
                <a:cubicBezTo>
                  <a:pt x="709" y="3227"/>
                  <a:pt x="1" y="4936"/>
                  <a:pt x="1" y="6717"/>
                </a:cubicBezTo>
                <a:cubicBezTo>
                  <a:pt x="1" y="8500"/>
                  <a:pt x="709" y="10209"/>
                  <a:pt x="1968" y="11468"/>
                </a:cubicBezTo>
                <a:cubicBezTo>
                  <a:pt x="3229" y="12728"/>
                  <a:pt x="4938" y="13436"/>
                  <a:pt x="6719" y="13436"/>
                </a:cubicBezTo>
                <a:cubicBezTo>
                  <a:pt x="8501" y="13436"/>
                  <a:pt x="10209" y="12728"/>
                  <a:pt x="11470" y="11468"/>
                </a:cubicBezTo>
                <a:cubicBezTo>
                  <a:pt x="12729" y="10209"/>
                  <a:pt x="13437" y="8500"/>
                  <a:pt x="13437" y="6717"/>
                </a:cubicBezTo>
                <a:cubicBezTo>
                  <a:pt x="13437" y="4936"/>
                  <a:pt x="12729" y="3227"/>
                  <a:pt x="11470" y="1968"/>
                </a:cubicBezTo>
                <a:cubicBezTo>
                  <a:pt x="10209" y="707"/>
                  <a:pt x="8501" y="0"/>
                  <a:pt x="67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6964369" y="1780418"/>
            <a:ext cx="498751" cy="808388"/>
          </a:xfrm>
          <a:custGeom>
            <a:avLst/>
            <a:gdLst/>
            <a:ahLst/>
            <a:cxnLst/>
            <a:rect l="l" t="t" r="r" b="b"/>
            <a:pathLst>
              <a:path w="7447" h="12293" extrusionOk="0">
                <a:moveTo>
                  <a:pt x="3724" y="0"/>
                </a:moveTo>
                <a:cubicBezTo>
                  <a:pt x="1667" y="0"/>
                  <a:pt x="0" y="1667"/>
                  <a:pt x="0" y="3723"/>
                </a:cubicBezTo>
                <a:cubicBezTo>
                  <a:pt x="0" y="5715"/>
                  <a:pt x="1564" y="7340"/>
                  <a:pt x="3529" y="7441"/>
                </a:cubicBezTo>
                <a:lnTo>
                  <a:pt x="3529" y="10971"/>
                </a:lnTo>
                <a:cubicBezTo>
                  <a:pt x="3251" y="11054"/>
                  <a:pt x="3048" y="11311"/>
                  <a:pt x="3048" y="11617"/>
                </a:cubicBezTo>
                <a:cubicBezTo>
                  <a:pt x="3048" y="11991"/>
                  <a:pt x="3350" y="12293"/>
                  <a:pt x="3724" y="12293"/>
                </a:cubicBezTo>
                <a:cubicBezTo>
                  <a:pt x="4096" y="12293"/>
                  <a:pt x="4399" y="11991"/>
                  <a:pt x="4399" y="11617"/>
                </a:cubicBezTo>
                <a:cubicBezTo>
                  <a:pt x="4399" y="11311"/>
                  <a:pt x="4196" y="11054"/>
                  <a:pt x="3918" y="10971"/>
                </a:cubicBezTo>
                <a:lnTo>
                  <a:pt x="3918" y="7441"/>
                </a:lnTo>
                <a:cubicBezTo>
                  <a:pt x="5884" y="7340"/>
                  <a:pt x="7446" y="5715"/>
                  <a:pt x="7446" y="3723"/>
                </a:cubicBezTo>
                <a:cubicBezTo>
                  <a:pt x="7446" y="1667"/>
                  <a:pt x="5779" y="0"/>
                  <a:pt x="37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7023307" y="1838288"/>
            <a:ext cx="380944" cy="373977"/>
          </a:xfrm>
          <a:custGeom>
            <a:avLst/>
            <a:gdLst/>
            <a:ahLst/>
            <a:cxnLst/>
            <a:rect l="l" t="t" r="r" b="b"/>
            <a:pathLst>
              <a:path w="5688" h="5687" extrusionOk="0">
                <a:moveTo>
                  <a:pt x="2844" y="0"/>
                </a:moveTo>
                <a:cubicBezTo>
                  <a:pt x="1273" y="0"/>
                  <a:pt x="0" y="1273"/>
                  <a:pt x="0" y="2843"/>
                </a:cubicBezTo>
                <a:cubicBezTo>
                  <a:pt x="0" y="4413"/>
                  <a:pt x="1273" y="5687"/>
                  <a:pt x="2844" y="5687"/>
                </a:cubicBezTo>
                <a:cubicBezTo>
                  <a:pt x="4414" y="5687"/>
                  <a:pt x="5687" y="4413"/>
                  <a:pt x="5687" y="2843"/>
                </a:cubicBezTo>
                <a:cubicBezTo>
                  <a:pt x="5687" y="1273"/>
                  <a:pt x="4414" y="0"/>
                  <a:pt x="28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4626173" y="3513612"/>
            <a:ext cx="355745" cy="348473"/>
            <a:chOff x="-59029025" y="3711650"/>
            <a:chExt cx="316650" cy="315875"/>
          </a:xfrm>
        </p:grpSpPr>
        <p:sp>
          <p:nvSpPr>
            <p:cNvPr id="272" name="Google Shape;272;p2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5275749" y="2555064"/>
            <a:ext cx="303308" cy="297725"/>
            <a:chOff x="-60255350" y="3733825"/>
            <a:chExt cx="316650" cy="316550"/>
          </a:xfrm>
        </p:grpSpPr>
        <p:sp>
          <p:nvSpPr>
            <p:cNvPr id="280" name="Google Shape;280;p2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7" name="Google Shape;287;p20"/>
          <p:cNvGrpSpPr/>
          <p:nvPr/>
        </p:nvGrpSpPr>
        <p:grpSpPr>
          <a:xfrm>
            <a:off x="6999237" y="4440613"/>
            <a:ext cx="432489" cy="422537"/>
            <a:chOff x="-62151950" y="4111775"/>
            <a:chExt cx="318225" cy="316650"/>
          </a:xfrm>
        </p:grpSpPr>
        <p:sp>
          <p:nvSpPr>
            <p:cNvPr id="288" name="Google Shape;288;p2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7130127" y="1910813"/>
            <a:ext cx="167469" cy="228480"/>
            <a:chOff x="-64001300" y="4093650"/>
            <a:chExt cx="228450" cy="317450"/>
          </a:xfrm>
        </p:grpSpPr>
        <p:sp>
          <p:nvSpPr>
            <p:cNvPr id="293" name="Google Shape;293;p2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7" name="Google Shape;297;p20"/>
          <p:cNvSpPr/>
          <p:nvPr/>
        </p:nvSpPr>
        <p:spPr>
          <a:xfrm>
            <a:off x="3356379" y="6046371"/>
            <a:ext cx="4989600" cy="81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8" name="Google Shape;298;p20"/>
          <p:cNvSpPr txBox="1"/>
          <p:nvPr/>
        </p:nvSpPr>
        <p:spPr>
          <a:xfrm>
            <a:off x="6151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299" name="Google Shape;299;p20"/>
          <p:cNvSpPr txBox="1"/>
          <p:nvPr/>
        </p:nvSpPr>
        <p:spPr>
          <a:xfrm>
            <a:off x="8996380" y="20685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615145" y="20685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89963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98199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D150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9819980" y="12684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615145" y="12684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6151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2" name="Google Shape;432;p24"/>
          <p:cNvSpPr/>
          <p:nvPr/>
        </p:nvSpPr>
        <p:spPr>
          <a:xfrm flipH="1">
            <a:off x="3927075" y="1603589"/>
            <a:ext cx="2360400" cy="2524577"/>
          </a:xfrm>
          <a:custGeom>
            <a:avLst/>
            <a:gdLst/>
            <a:ahLst/>
            <a:cxnLst/>
            <a:rect l="l" t="t" r="r" b="b"/>
            <a:pathLst>
              <a:path w="29847" h="31923" extrusionOk="0">
                <a:moveTo>
                  <a:pt x="3756" y="1"/>
                </a:moveTo>
                <a:cubicBezTo>
                  <a:pt x="2505" y="1349"/>
                  <a:pt x="1253" y="2699"/>
                  <a:pt x="0" y="4048"/>
                </a:cubicBezTo>
                <a:cubicBezTo>
                  <a:pt x="1031" y="5246"/>
                  <a:pt x="1974" y="6513"/>
                  <a:pt x="2844" y="7831"/>
                </a:cubicBezTo>
                <a:cubicBezTo>
                  <a:pt x="3480" y="7862"/>
                  <a:pt x="4093" y="7924"/>
                  <a:pt x="4656" y="8032"/>
                </a:cubicBezTo>
                <a:cubicBezTo>
                  <a:pt x="13339" y="9688"/>
                  <a:pt x="19503" y="14612"/>
                  <a:pt x="21444" y="23236"/>
                </a:cubicBezTo>
                <a:cubicBezTo>
                  <a:pt x="22087" y="26092"/>
                  <a:pt x="22047" y="29066"/>
                  <a:pt x="21430" y="31922"/>
                </a:cubicBezTo>
                <a:cubicBezTo>
                  <a:pt x="22994" y="30829"/>
                  <a:pt x="24477" y="29621"/>
                  <a:pt x="25856" y="28301"/>
                </a:cubicBezTo>
                <a:cubicBezTo>
                  <a:pt x="27036" y="29284"/>
                  <a:pt x="28215" y="30268"/>
                  <a:pt x="29394" y="31251"/>
                </a:cubicBezTo>
                <a:cubicBezTo>
                  <a:pt x="29847" y="27974"/>
                  <a:pt x="29750" y="24628"/>
                  <a:pt x="29022" y="21390"/>
                </a:cubicBezTo>
                <a:cubicBezTo>
                  <a:pt x="26322" y="9395"/>
                  <a:pt x="17747" y="2546"/>
                  <a:pt x="5670" y="242"/>
                </a:cubicBezTo>
                <a:cubicBezTo>
                  <a:pt x="5068" y="128"/>
                  <a:pt x="4423" y="50"/>
                  <a:pt x="37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3" name="Google Shape;433;p24"/>
          <p:cNvSpPr/>
          <p:nvPr/>
        </p:nvSpPr>
        <p:spPr>
          <a:xfrm flipH="1">
            <a:off x="3840399" y="1571955"/>
            <a:ext cx="2482980" cy="2589900"/>
          </a:xfrm>
          <a:custGeom>
            <a:avLst/>
            <a:gdLst/>
            <a:ahLst/>
            <a:cxnLst/>
            <a:rect l="l" t="t" r="r" b="b"/>
            <a:pathLst>
              <a:path w="31397" h="32749" extrusionOk="0">
                <a:moveTo>
                  <a:pt x="5229" y="948"/>
                </a:moveTo>
                <a:cubicBezTo>
                  <a:pt x="5727" y="948"/>
                  <a:pt x="6270" y="1086"/>
                  <a:pt x="6935" y="1227"/>
                </a:cubicBezTo>
                <a:cubicBezTo>
                  <a:pt x="8710" y="1606"/>
                  <a:pt x="10461" y="2098"/>
                  <a:pt x="12165" y="2724"/>
                </a:cubicBezTo>
                <a:cubicBezTo>
                  <a:pt x="15640" y="4002"/>
                  <a:pt x="18919" y="5885"/>
                  <a:pt x="21628" y="8423"/>
                </a:cubicBezTo>
                <a:cubicBezTo>
                  <a:pt x="27722" y="14130"/>
                  <a:pt x="30340" y="22654"/>
                  <a:pt x="29526" y="30846"/>
                </a:cubicBezTo>
                <a:lnTo>
                  <a:pt x="29526" y="30846"/>
                </a:lnTo>
                <a:cubicBezTo>
                  <a:pt x="28551" y="30033"/>
                  <a:pt x="27577" y="29221"/>
                  <a:pt x="26603" y="28408"/>
                </a:cubicBezTo>
                <a:cubicBezTo>
                  <a:pt x="26512" y="28333"/>
                  <a:pt x="26406" y="28292"/>
                  <a:pt x="26301" y="28292"/>
                </a:cubicBezTo>
                <a:cubicBezTo>
                  <a:pt x="26201" y="28292"/>
                  <a:pt x="26102" y="28329"/>
                  <a:pt x="26017" y="28408"/>
                </a:cubicBezTo>
                <a:cubicBezTo>
                  <a:pt x="24888" y="29472"/>
                  <a:pt x="23707" y="30463"/>
                  <a:pt x="22467" y="31388"/>
                </a:cubicBezTo>
                <a:lnTo>
                  <a:pt x="22467" y="31388"/>
                </a:lnTo>
                <a:cubicBezTo>
                  <a:pt x="23362" y="25546"/>
                  <a:pt x="21972" y="19404"/>
                  <a:pt x="18051" y="14867"/>
                </a:cubicBezTo>
                <a:cubicBezTo>
                  <a:pt x="14499" y="10755"/>
                  <a:pt x="8911" y="8252"/>
                  <a:pt x="3528" y="7834"/>
                </a:cubicBezTo>
                <a:lnTo>
                  <a:pt x="3528" y="7834"/>
                </a:lnTo>
                <a:cubicBezTo>
                  <a:pt x="2739" y="6669"/>
                  <a:pt x="1902" y="5546"/>
                  <a:pt x="1005" y="4464"/>
                </a:cubicBezTo>
                <a:lnTo>
                  <a:pt x="1005" y="4464"/>
                </a:lnTo>
                <a:cubicBezTo>
                  <a:pt x="1823" y="3582"/>
                  <a:pt x="2642" y="2699"/>
                  <a:pt x="3460" y="1818"/>
                </a:cubicBezTo>
                <a:cubicBezTo>
                  <a:pt x="4074" y="1155"/>
                  <a:pt x="4617" y="948"/>
                  <a:pt x="5229" y="948"/>
                </a:cubicBezTo>
                <a:close/>
                <a:moveTo>
                  <a:pt x="4450" y="1"/>
                </a:moveTo>
                <a:cubicBezTo>
                  <a:pt x="4111" y="1"/>
                  <a:pt x="3908" y="125"/>
                  <a:pt x="3500" y="557"/>
                </a:cubicBezTo>
                <a:cubicBezTo>
                  <a:pt x="2379" y="1748"/>
                  <a:pt x="1275" y="2957"/>
                  <a:pt x="162" y="4156"/>
                </a:cubicBezTo>
                <a:cubicBezTo>
                  <a:pt x="1" y="4330"/>
                  <a:pt x="13" y="4565"/>
                  <a:pt x="162" y="4741"/>
                </a:cubicBezTo>
                <a:cubicBezTo>
                  <a:pt x="1161" y="5924"/>
                  <a:pt x="2078" y="7155"/>
                  <a:pt x="2940" y="8440"/>
                </a:cubicBezTo>
                <a:cubicBezTo>
                  <a:pt x="2986" y="8509"/>
                  <a:pt x="3043" y="8558"/>
                  <a:pt x="3105" y="8588"/>
                </a:cubicBezTo>
                <a:lnTo>
                  <a:pt x="3105" y="8588"/>
                </a:lnTo>
                <a:cubicBezTo>
                  <a:pt x="3159" y="8620"/>
                  <a:pt x="3223" y="8641"/>
                  <a:pt x="3298" y="8646"/>
                </a:cubicBezTo>
                <a:cubicBezTo>
                  <a:pt x="8407" y="8985"/>
                  <a:pt x="13738" y="11327"/>
                  <a:pt x="17195" y="15146"/>
                </a:cubicBezTo>
                <a:cubicBezTo>
                  <a:pt x="21345" y="19729"/>
                  <a:pt x="22686" y="26241"/>
                  <a:pt x="21484" y="32212"/>
                </a:cubicBezTo>
                <a:cubicBezTo>
                  <a:pt x="21434" y="32464"/>
                  <a:pt x="21642" y="32748"/>
                  <a:pt x="21888" y="32748"/>
                </a:cubicBezTo>
                <a:cubicBezTo>
                  <a:pt x="21955" y="32748"/>
                  <a:pt x="22024" y="32728"/>
                  <a:pt x="22093" y="32679"/>
                </a:cubicBezTo>
                <a:cubicBezTo>
                  <a:pt x="23579" y="31625"/>
                  <a:pt x="24989" y="30488"/>
                  <a:pt x="26327" y="29252"/>
                </a:cubicBezTo>
                <a:lnTo>
                  <a:pt x="26327" y="29252"/>
                </a:lnTo>
                <a:cubicBezTo>
                  <a:pt x="27402" y="30149"/>
                  <a:pt x="28479" y="31046"/>
                  <a:pt x="29556" y="31944"/>
                </a:cubicBezTo>
                <a:cubicBezTo>
                  <a:pt x="29650" y="32022"/>
                  <a:pt x="29751" y="32057"/>
                  <a:pt x="29847" y="32057"/>
                </a:cubicBezTo>
                <a:cubicBezTo>
                  <a:pt x="30051" y="32057"/>
                  <a:pt x="30230" y="31897"/>
                  <a:pt x="30262" y="31651"/>
                </a:cubicBezTo>
                <a:cubicBezTo>
                  <a:pt x="31396" y="22736"/>
                  <a:pt x="28461" y="13299"/>
                  <a:pt x="21609" y="7290"/>
                </a:cubicBezTo>
                <a:cubicBezTo>
                  <a:pt x="18689" y="4729"/>
                  <a:pt x="15218" y="2875"/>
                  <a:pt x="11551" y="1632"/>
                </a:cubicBezTo>
                <a:cubicBezTo>
                  <a:pt x="9529" y="946"/>
                  <a:pt x="7421" y="376"/>
                  <a:pt x="5301" y="98"/>
                </a:cubicBezTo>
                <a:cubicBezTo>
                  <a:pt x="4915" y="47"/>
                  <a:pt x="4657" y="1"/>
                  <a:pt x="4450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4" name="Google Shape;434;p24"/>
          <p:cNvSpPr/>
          <p:nvPr/>
        </p:nvSpPr>
        <p:spPr>
          <a:xfrm flipH="1">
            <a:off x="5990353" y="1598211"/>
            <a:ext cx="2339760" cy="2764832"/>
          </a:xfrm>
          <a:custGeom>
            <a:avLst/>
            <a:gdLst/>
            <a:ahLst/>
            <a:cxnLst/>
            <a:rect l="l" t="t" r="r" b="b"/>
            <a:pathLst>
              <a:path w="29586" h="34961" extrusionOk="0">
                <a:moveTo>
                  <a:pt x="27632" y="0"/>
                </a:moveTo>
                <a:cubicBezTo>
                  <a:pt x="22493" y="0"/>
                  <a:pt x="16821" y="1254"/>
                  <a:pt x="16821" y="1254"/>
                </a:cubicBezTo>
                <a:cubicBezTo>
                  <a:pt x="8854" y="4027"/>
                  <a:pt x="3278" y="11686"/>
                  <a:pt x="1235" y="19871"/>
                </a:cubicBezTo>
                <a:cubicBezTo>
                  <a:pt x="168" y="24144"/>
                  <a:pt x="1" y="28668"/>
                  <a:pt x="734" y="33013"/>
                </a:cubicBezTo>
                <a:cubicBezTo>
                  <a:pt x="2148" y="33662"/>
                  <a:pt x="3560" y="34312"/>
                  <a:pt x="4973" y="34960"/>
                </a:cubicBezTo>
                <a:cubicBezTo>
                  <a:pt x="5934" y="33367"/>
                  <a:pt x="7017" y="31849"/>
                  <a:pt x="8206" y="30419"/>
                </a:cubicBezTo>
                <a:cubicBezTo>
                  <a:pt x="7889" y="27665"/>
                  <a:pt x="8058" y="24845"/>
                  <a:pt x="8728" y="22162"/>
                </a:cubicBezTo>
                <a:cubicBezTo>
                  <a:pt x="10197" y="16278"/>
                  <a:pt x="14206" y="10772"/>
                  <a:pt x="19934" y="8778"/>
                </a:cubicBezTo>
                <a:cubicBezTo>
                  <a:pt x="19934" y="8778"/>
                  <a:pt x="24012" y="7877"/>
                  <a:pt x="27707" y="7877"/>
                </a:cubicBezTo>
                <a:cubicBezTo>
                  <a:pt x="28033" y="7877"/>
                  <a:pt x="28356" y="7884"/>
                  <a:pt x="28673" y="7899"/>
                </a:cubicBezTo>
                <a:cubicBezTo>
                  <a:pt x="27803" y="6581"/>
                  <a:pt x="26860" y="5314"/>
                  <a:pt x="25829" y="4116"/>
                </a:cubicBezTo>
                <a:cubicBezTo>
                  <a:pt x="27082" y="2767"/>
                  <a:pt x="28334" y="1417"/>
                  <a:pt x="29585" y="69"/>
                </a:cubicBezTo>
                <a:cubicBezTo>
                  <a:pt x="28952" y="21"/>
                  <a:pt x="28296" y="0"/>
                  <a:pt x="27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5" name="Google Shape;435;p24"/>
          <p:cNvSpPr/>
          <p:nvPr/>
        </p:nvSpPr>
        <p:spPr>
          <a:xfrm flipH="1">
            <a:off x="5947252" y="1564600"/>
            <a:ext cx="2404371" cy="2830629"/>
          </a:xfrm>
          <a:custGeom>
            <a:avLst/>
            <a:gdLst/>
            <a:ahLst/>
            <a:cxnLst/>
            <a:rect l="l" t="t" r="r" b="b"/>
            <a:pathLst>
              <a:path w="30403" h="35793" extrusionOk="0">
                <a:moveTo>
                  <a:pt x="27590" y="836"/>
                </a:moveTo>
                <a:cubicBezTo>
                  <a:pt x="28045" y="836"/>
                  <a:pt x="28499" y="845"/>
                  <a:pt x="28952" y="862"/>
                </a:cubicBezTo>
                <a:lnTo>
                  <a:pt x="28952" y="862"/>
                </a:lnTo>
                <a:cubicBezTo>
                  <a:pt x="27904" y="1991"/>
                  <a:pt x="26857" y="3119"/>
                  <a:pt x="25809" y="4249"/>
                </a:cubicBezTo>
                <a:cubicBezTo>
                  <a:pt x="25647" y="4423"/>
                  <a:pt x="25659" y="4658"/>
                  <a:pt x="25809" y="4834"/>
                </a:cubicBezTo>
                <a:cubicBezTo>
                  <a:pt x="26641" y="5819"/>
                  <a:pt x="27415" y="6836"/>
                  <a:pt x="28148" y="7891"/>
                </a:cubicBezTo>
                <a:lnTo>
                  <a:pt x="28148" y="7891"/>
                </a:lnTo>
                <a:cubicBezTo>
                  <a:pt x="27964" y="7888"/>
                  <a:pt x="27780" y="7887"/>
                  <a:pt x="27597" y="7887"/>
                </a:cubicBezTo>
                <a:cubicBezTo>
                  <a:pt x="22604" y="7887"/>
                  <a:pt x="17854" y="8922"/>
                  <a:pt x="14153" y="12554"/>
                </a:cubicBezTo>
                <a:cubicBezTo>
                  <a:pt x="9364" y="17255"/>
                  <a:pt x="7411" y="24144"/>
                  <a:pt x="8051" y="30716"/>
                </a:cubicBezTo>
                <a:lnTo>
                  <a:pt x="8051" y="30716"/>
                </a:lnTo>
                <a:cubicBezTo>
                  <a:pt x="6976" y="32042"/>
                  <a:pt x="5985" y="33422"/>
                  <a:pt x="5079" y="34868"/>
                </a:cubicBezTo>
                <a:lnTo>
                  <a:pt x="5079" y="34868"/>
                </a:lnTo>
                <a:cubicBezTo>
                  <a:pt x="4019" y="34441"/>
                  <a:pt x="2524" y="34006"/>
                  <a:pt x="1745" y="33325"/>
                </a:cubicBezTo>
                <a:cubicBezTo>
                  <a:pt x="810" y="32505"/>
                  <a:pt x="998" y="29811"/>
                  <a:pt x="977" y="28648"/>
                </a:cubicBezTo>
                <a:cubicBezTo>
                  <a:pt x="928" y="25874"/>
                  <a:pt x="1235" y="23098"/>
                  <a:pt x="1906" y="20406"/>
                </a:cubicBezTo>
                <a:cubicBezTo>
                  <a:pt x="3027" y="15901"/>
                  <a:pt x="5198" y="11597"/>
                  <a:pt x="8316" y="8142"/>
                </a:cubicBezTo>
                <a:cubicBezTo>
                  <a:pt x="10781" y="5409"/>
                  <a:pt x="14160" y="2745"/>
                  <a:pt x="17830" y="1948"/>
                </a:cubicBezTo>
                <a:cubicBezTo>
                  <a:pt x="20997" y="1261"/>
                  <a:pt x="24319" y="836"/>
                  <a:pt x="27590" y="836"/>
                </a:cubicBezTo>
                <a:close/>
                <a:moveTo>
                  <a:pt x="27322" y="0"/>
                </a:moveTo>
                <a:cubicBezTo>
                  <a:pt x="23916" y="0"/>
                  <a:pt x="20371" y="417"/>
                  <a:pt x="17146" y="1245"/>
                </a:cubicBezTo>
                <a:cubicBezTo>
                  <a:pt x="13080" y="2287"/>
                  <a:pt x="9359" y="5478"/>
                  <a:pt x="6785" y="8666"/>
                </a:cubicBezTo>
                <a:cubicBezTo>
                  <a:pt x="3698" y="12492"/>
                  <a:pt x="1636" y="17124"/>
                  <a:pt x="721" y="21947"/>
                </a:cubicBezTo>
                <a:cubicBezTo>
                  <a:pt x="153" y="24942"/>
                  <a:pt x="1" y="28016"/>
                  <a:pt x="282" y="31053"/>
                </a:cubicBezTo>
                <a:cubicBezTo>
                  <a:pt x="354" y="31825"/>
                  <a:pt x="300" y="33194"/>
                  <a:pt x="798" y="33795"/>
                </a:cubicBezTo>
                <a:cubicBezTo>
                  <a:pt x="1151" y="34221"/>
                  <a:pt x="2405" y="34534"/>
                  <a:pt x="2917" y="34770"/>
                </a:cubicBezTo>
                <a:cubicBezTo>
                  <a:pt x="3623" y="35094"/>
                  <a:pt x="4330" y="35418"/>
                  <a:pt x="5036" y="35743"/>
                </a:cubicBezTo>
                <a:cubicBezTo>
                  <a:pt x="5107" y="35775"/>
                  <a:pt x="5180" y="35792"/>
                  <a:pt x="5252" y="35792"/>
                </a:cubicBezTo>
                <a:cubicBezTo>
                  <a:pt x="5390" y="35792"/>
                  <a:pt x="5519" y="35729"/>
                  <a:pt x="5602" y="35594"/>
                </a:cubicBezTo>
                <a:cubicBezTo>
                  <a:pt x="6548" y="34054"/>
                  <a:pt x="7586" y="32588"/>
                  <a:pt x="8729" y="31187"/>
                </a:cubicBezTo>
                <a:lnTo>
                  <a:pt x="8729" y="31187"/>
                </a:lnTo>
                <a:cubicBezTo>
                  <a:pt x="8837" y="31127"/>
                  <a:pt x="8909" y="31012"/>
                  <a:pt x="8891" y="30844"/>
                </a:cubicBezTo>
                <a:cubicBezTo>
                  <a:pt x="8235" y="24439"/>
                  <a:pt x="10063" y="17728"/>
                  <a:pt x="14739" y="13139"/>
                </a:cubicBezTo>
                <a:cubicBezTo>
                  <a:pt x="18282" y="9662"/>
                  <a:pt x="22821" y="8715"/>
                  <a:pt x="27590" y="8715"/>
                </a:cubicBezTo>
                <a:cubicBezTo>
                  <a:pt x="28040" y="8715"/>
                  <a:pt x="28491" y="8723"/>
                  <a:pt x="28945" y="8739"/>
                </a:cubicBezTo>
                <a:cubicBezTo>
                  <a:pt x="28949" y="8739"/>
                  <a:pt x="28953" y="8739"/>
                  <a:pt x="28957" y="8739"/>
                </a:cubicBezTo>
                <a:cubicBezTo>
                  <a:pt x="29253" y="8739"/>
                  <a:pt x="29473" y="8371"/>
                  <a:pt x="29302" y="8115"/>
                </a:cubicBezTo>
                <a:cubicBezTo>
                  <a:pt x="28476" y="6883"/>
                  <a:pt x="27597" y="5697"/>
                  <a:pt x="26652" y="4557"/>
                </a:cubicBezTo>
                <a:lnTo>
                  <a:pt x="26652" y="4557"/>
                </a:lnTo>
                <a:cubicBezTo>
                  <a:pt x="27818" y="3300"/>
                  <a:pt x="28984" y="2043"/>
                  <a:pt x="30150" y="786"/>
                </a:cubicBezTo>
                <a:cubicBezTo>
                  <a:pt x="30403" y="514"/>
                  <a:pt x="30216" y="103"/>
                  <a:pt x="29857" y="79"/>
                </a:cubicBezTo>
                <a:cubicBezTo>
                  <a:pt x="29026" y="27"/>
                  <a:pt x="28178" y="0"/>
                  <a:pt x="2732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6" name="Google Shape;436;p24"/>
          <p:cNvSpPr/>
          <p:nvPr/>
        </p:nvSpPr>
        <p:spPr>
          <a:xfrm flipH="1">
            <a:off x="6092134" y="4003682"/>
            <a:ext cx="2179853" cy="2014015"/>
          </a:xfrm>
          <a:custGeom>
            <a:avLst/>
            <a:gdLst/>
            <a:ahLst/>
            <a:cxnLst/>
            <a:rect l="l" t="t" r="r" b="b"/>
            <a:pathLst>
              <a:path w="27564" h="25467" extrusionOk="0">
                <a:moveTo>
                  <a:pt x="7471" y="1"/>
                </a:moveTo>
                <a:cubicBezTo>
                  <a:pt x="6282" y="1432"/>
                  <a:pt x="5199" y="2950"/>
                  <a:pt x="4238" y="4543"/>
                </a:cubicBezTo>
                <a:cubicBezTo>
                  <a:pt x="2826" y="3894"/>
                  <a:pt x="1413" y="3245"/>
                  <a:pt x="1" y="2596"/>
                </a:cubicBezTo>
                <a:lnTo>
                  <a:pt x="1" y="2596"/>
                </a:lnTo>
                <a:cubicBezTo>
                  <a:pt x="873" y="7766"/>
                  <a:pt x="3024" y="12684"/>
                  <a:pt x="6472" y="16628"/>
                </a:cubicBezTo>
                <a:cubicBezTo>
                  <a:pt x="10935" y="21732"/>
                  <a:pt x="17425" y="24761"/>
                  <a:pt x="24158" y="25467"/>
                </a:cubicBezTo>
                <a:cubicBezTo>
                  <a:pt x="25293" y="24148"/>
                  <a:pt x="26427" y="22829"/>
                  <a:pt x="27563" y="21510"/>
                </a:cubicBezTo>
                <a:cubicBezTo>
                  <a:pt x="26413" y="20271"/>
                  <a:pt x="25355" y="18948"/>
                  <a:pt x="24384" y="17565"/>
                </a:cubicBezTo>
                <a:cubicBezTo>
                  <a:pt x="19766" y="16942"/>
                  <a:pt x="15359" y="14795"/>
                  <a:pt x="12287" y="11281"/>
                </a:cubicBezTo>
                <a:cubicBezTo>
                  <a:pt x="9544" y="8144"/>
                  <a:pt x="7949" y="4150"/>
                  <a:pt x="74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7" name="Google Shape;437;p24"/>
          <p:cNvSpPr/>
          <p:nvPr/>
        </p:nvSpPr>
        <p:spPr>
          <a:xfrm flipH="1">
            <a:off x="6056388" y="3970072"/>
            <a:ext cx="2251344" cy="2083371"/>
          </a:xfrm>
          <a:custGeom>
            <a:avLst/>
            <a:gdLst/>
            <a:ahLst/>
            <a:cxnLst/>
            <a:rect l="l" t="t" r="r" b="b"/>
            <a:pathLst>
              <a:path w="28468" h="26344" extrusionOk="0">
                <a:moveTo>
                  <a:pt x="7657" y="1417"/>
                </a:moveTo>
                <a:lnTo>
                  <a:pt x="7657" y="1417"/>
                </a:lnTo>
                <a:cubicBezTo>
                  <a:pt x="9167" y="10286"/>
                  <a:pt x="15534" y="16982"/>
                  <a:pt x="24602" y="18370"/>
                </a:cubicBezTo>
                <a:lnTo>
                  <a:pt x="24602" y="18370"/>
                </a:lnTo>
                <a:cubicBezTo>
                  <a:pt x="25496" y="19615"/>
                  <a:pt x="26448" y="20808"/>
                  <a:pt x="27471" y="21949"/>
                </a:cubicBezTo>
                <a:lnTo>
                  <a:pt x="27471" y="21949"/>
                </a:lnTo>
                <a:cubicBezTo>
                  <a:pt x="26481" y="23205"/>
                  <a:pt x="25142" y="25354"/>
                  <a:pt x="23643" y="25354"/>
                </a:cubicBezTo>
                <a:cubicBezTo>
                  <a:pt x="23639" y="25354"/>
                  <a:pt x="23635" y="25353"/>
                  <a:pt x="23632" y="25353"/>
                </a:cubicBezTo>
                <a:cubicBezTo>
                  <a:pt x="22101" y="25344"/>
                  <a:pt x="20317" y="24728"/>
                  <a:pt x="18873" y="24268"/>
                </a:cubicBezTo>
                <a:cubicBezTo>
                  <a:pt x="15741" y="23267"/>
                  <a:pt x="12759" y="21715"/>
                  <a:pt x="10203" y="19637"/>
                </a:cubicBezTo>
                <a:cubicBezTo>
                  <a:pt x="5275" y="15628"/>
                  <a:pt x="2262" y="9883"/>
                  <a:pt x="1008" y="3730"/>
                </a:cubicBezTo>
                <a:lnTo>
                  <a:pt x="1008" y="3730"/>
                </a:lnTo>
                <a:cubicBezTo>
                  <a:pt x="2165" y="4261"/>
                  <a:pt x="3323" y="4793"/>
                  <a:pt x="4481" y="5326"/>
                </a:cubicBezTo>
                <a:cubicBezTo>
                  <a:pt x="4552" y="5358"/>
                  <a:pt x="4625" y="5375"/>
                  <a:pt x="4697" y="5375"/>
                </a:cubicBezTo>
                <a:cubicBezTo>
                  <a:pt x="4835" y="5375"/>
                  <a:pt x="4964" y="5312"/>
                  <a:pt x="5047" y="5177"/>
                </a:cubicBezTo>
                <a:cubicBezTo>
                  <a:pt x="5849" y="3871"/>
                  <a:pt x="6716" y="2621"/>
                  <a:pt x="7657" y="1417"/>
                </a:cubicBezTo>
                <a:close/>
                <a:moveTo>
                  <a:pt x="7888" y="1"/>
                </a:moveTo>
                <a:cubicBezTo>
                  <a:pt x="7798" y="1"/>
                  <a:pt x="7707" y="39"/>
                  <a:pt x="7630" y="133"/>
                </a:cubicBezTo>
                <a:cubicBezTo>
                  <a:pt x="6506" y="1508"/>
                  <a:pt x="5472" y="2937"/>
                  <a:pt x="4530" y="4441"/>
                </a:cubicBezTo>
                <a:lnTo>
                  <a:pt x="4530" y="4441"/>
                </a:lnTo>
                <a:cubicBezTo>
                  <a:pt x="3241" y="3849"/>
                  <a:pt x="1950" y="3256"/>
                  <a:pt x="661" y="2663"/>
                </a:cubicBezTo>
                <a:cubicBezTo>
                  <a:pt x="592" y="2631"/>
                  <a:pt x="522" y="2617"/>
                  <a:pt x="457" y="2617"/>
                </a:cubicBezTo>
                <a:cubicBezTo>
                  <a:pt x="201" y="2617"/>
                  <a:pt x="0" y="2838"/>
                  <a:pt x="52" y="3131"/>
                </a:cubicBezTo>
                <a:cubicBezTo>
                  <a:pt x="1295" y="10115"/>
                  <a:pt x="4769" y="16636"/>
                  <a:pt x="10519" y="20923"/>
                </a:cubicBezTo>
                <a:cubicBezTo>
                  <a:pt x="13247" y="22958"/>
                  <a:pt x="16373" y="24447"/>
                  <a:pt x="19650" y="25364"/>
                </a:cubicBezTo>
                <a:cubicBezTo>
                  <a:pt x="20567" y="25622"/>
                  <a:pt x="21498" y="25833"/>
                  <a:pt x="22438" y="26001"/>
                </a:cubicBezTo>
                <a:cubicBezTo>
                  <a:pt x="22863" y="26077"/>
                  <a:pt x="23737" y="26343"/>
                  <a:pt x="24306" y="26343"/>
                </a:cubicBezTo>
                <a:cubicBezTo>
                  <a:pt x="24422" y="26343"/>
                  <a:pt x="24526" y="26332"/>
                  <a:pt x="24610" y="26306"/>
                </a:cubicBezTo>
                <a:cubicBezTo>
                  <a:pt x="25110" y="26152"/>
                  <a:pt x="25418" y="25586"/>
                  <a:pt x="25754" y="25195"/>
                </a:cubicBezTo>
                <a:cubicBezTo>
                  <a:pt x="26605" y="24205"/>
                  <a:pt x="27456" y="23217"/>
                  <a:pt x="28308" y="22228"/>
                </a:cubicBezTo>
                <a:cubicBezTo>
                  <a:pt x="28458" y="22052"/>
                  <a:pt x="28467" y="21817"/>
                  <a:pt x="28308" y="21642"/>
                </a:cubicBezTo>
                <a:cubicBezTo>
                  <a:pt x="27205" y="20435"/>
                  <a:pt x="26187" y="19171"/>
                  <a:pt x="25237" y="17840"/>
                </a:cubicBezTo>
                <a:lnTo>
                  <a:pt x="25237" y="17840"/>
                </a:lnTo>
                <a:cubicBezTo>
                  <a:pt x="25209" y="17717"/>
                  <a:pt x="25118" y="17616"/>
                  <a:pt x="24947" y="17591"/>
                </a:cubicBezTo>
                <a:cubicBezTo>
                  <a:pt x="15877" y="16255"/>
                  <a:pt x="9488" y="9481"/>
                  <a:pt x="8336" y="426"/>
                </a:cubicBezTo>
                <a:cubicBezTo>
                  <a:pt x="8309" y="210"/>
                  <a:pt x="8099" y="1"/>
                  <a:pt x="78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8" name="Google Shape;438;p24"/>
          <p:cNvSpPr/>
          <p:nvPr/>
        </p:nvSpPr>
        <p:spPr>
          <a:xfrm flipH="1">
            <a:off x="3962821" y="3841799"/>
            <a:ext cx="2398756" cy="2188631"/>
          </a:xfrm>
          <a:custGeom>
            <a:avLst/>
            <a:gdLst/>
            <a:ahLst/>
            <a:cxnLst/>
            <a:rect l="l" t="t" r="r" b="b"/>
            <a:pathLst>
              <a:path w="30332" h="27675" extrusionOk="0">
                <a:moveTo>
                  <a:pt x="26793" y="0"/>
                </a:moveTo>
                <a:cubicBezTo>
                  <a:pt x="25414" y="1319"/>
                  <a:pt x="23931" y="2527"/>
                  <a:pt x="22366" y="3620"/>
                </a:cubicBezTo>
                <a:cubicBezTo>
                  <a:pt x="21119" y="9388"/>
                  <a:pt x="17504" y="14670"/>
                  <a:pt x="12315" y="17504"/>
                </a:cubicBezTo>
                <a:cubicBezTo>
                  <a:pt x="9480" y="19053"/>
                  <a:pt x="6264" y="19801"/>
                  <a:pt x="3040" y="19801"/>
                </a:cubicBezTo>
                <a:cubicBezTo>
                  <a:pt x="2100" y="19801"/>
                  <a:pt x="1159" y="19737"/>
                  <a:pt x="227" y="19612"/>
                </a:cubicBezTo>
                <a:lnTo>
                  <a:pt x="227" y="19612"/>
                </a:lnTo>
                <a:cubicBezTo>
                  <a:pt x="1198" y="20996"/>
                  <a:pt x="2256" y="22318"/>
                  <a:pt x="3406" y="23557"/>
                </a:cubicBezTo>
                <a:cubicBezTo>
                  <a:pt x="2270" y="24876"/>
                  <a:pt x="1136" y="26195"/>
                  <a:pt x="1" y="27515"/>
                </a:cubicBezTo>
                <a:cubicBezTo>
                  <a:pt x="1016" y="27621"/>
                  <a:pt x="2037" y="27675"/>
                  <a:pt x="3057" y="27675"/>
                </a:cubicBezTo>
                <a:cubicBezTo>
                  <a:pt x="7541" y="27675"/>
                  <a:pt x="12014" y="26638"/>
                  <a:pt x="15958" y="24483"/>
                </a:cubicBezTo>
                <a:cubicBezTo>
                  <a:pt x="23836" y="20178"/>
                  <a:pt x="29108" y="11817"/>
                  <a:pt x="30331" y="2949"/>
                </a:cubicBezTo>
                <a:cubicBezTo>
                  <a:pt x="29152" y="1966"/>
                  <a:pt x="27973" y="982"/>
                  <a:pt x="26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9" name="Google Shape;439;p24"/>
          <p:cNvSpPr/>
          <p:nvPr/>
        </p:nvSpPr>
        <p:spPr>
          <a:xfrm flipH="1">
            <a:off x="3924702" y="3809453"/>
            <a:ext cx="2479341" cy="2251819"/>
          </a:xfrm>
          <a:custGeom>
            <a:avLst/>
            <a:gdLst/>
            <a:ahLst/>
            <a:cxnLst/>
            <a:rect l="l" t="t" r="r" b="b"/>
            <a:pathLst>
              <a:path w="31351" h="28474" extrusionOk="0">
                <a:moveTo>
                  <a:pt x="27347" y="955"/>
                </a:moveTo>
                <a:lnTo>
                  <a:pt x="27347" y="955"/>
                </a:lnTo>
                <a:cubicBezTo>
                  <a:pt x="28178" y="1621"/>
                  <a:pt x="29082" y="2267"/>
                  <a:pt x="29817" y="3019"/>
                </a:cubicBezTo>
                <a:cubicBezTo>
                  <a:pt x="30574" y="3794"/>
                  <a:pt x="30294" y="4451"/>
                  <a:pt x="30078" y="5452"/>
                </a:cubicBezTo>
                <a:cubicBezTo>
                  <a:pt x="29711" y="7156"/>
                  <a:pt x="29198" y="8830"/>
                  <a:pt x="28544" y="10445"/>
                </a:cubicBezTo>
                <a:cubicBezTo>
                  <a:pt x="27140" y="13906"/>
                  <a:pt x="25081" y="17114"/>
                  <a:pt x="22481" y="19798"/>
                </a:cubicBezTo>
                <a:cubicBezTo>
                  <a:pt x="17401" y="25038"/>
                  <a:pt x="10528" y="27645"/>
                  <a:pt x="3373" y="27645"/>
                </a:cubicBezTo>
                <a:cubicBezTo>
                  <a:pt x="2711" y="27645"/>
                  <a:pt x="2046" y="27622"/>
                  <a:pt x="1380" y="27578"/>
                </a:cubicBezTo>
                <a:lnTo>
                  <a:pt x="1380" y="27578"/>
                </a:lnTo>
                <a:cubicBezTo>
                  <a:pt x="2331" y="26471"/>
                  <a:pt x="3283" y="25365"/>
                  <a:pt x="4236" y="24259"/>
                </a:cubicBezTo>
                <a:cubicBezTo>
                  <a:pt x="4386" y="24083"/>
                  <a:pt x="4395" y="23849"/>
                  <a:pt x="4236" y="23673"/>
                </a:cubicBezTo>
                <a:cubicBezTo>
                  <a:pt x="3314" y="22664"/>
                  <a:pt x="2452" y="21616"/>
                  <a:pt x="1639" y="20523"/>
                </a:cubicBezTo>
                <a:lnTo>
                  <a:pt x="1639" y="20523"/>
                </a:lnTo>
                <a:cubicBezTo>
                  <a:pt x="2239" y="20572"/>
                  <a:pt x="2840" y="20596"/>
                  <a:pt x="3437" y="20596"/>
                </a:cubicBezTo>
                <a:cubicBezTo>
                  <a:pt x="8727" y="20596"/>
                  <a:pt x="13826" y="18672"/>
                  <a:pt x="17609" y="14802"/>
                </a:cubicBezTo>
                <a:cubicBezTo>
                  <a:pt x="19534" y="12833"/>
                  <a:pt x="21053" y="10482"/>
                  <a:pt x="22108" y="7940"/>
                </a:cubicBezTo>
                <a:cubicBezTo>
                  <a:pt x="22630" y="6682"/>
                  <a:pt x="22816" y="4809"/>
                  <a:pt x="23810" y="3886"/>
                </a:cubicBezTo>
                <a:cubicBezTo>
                  <a:pt x="24927" y="2850"/>
                  <a:pt x="26206" y="1980"/>
                  <a:pt x="27347" y="955"/>
                </a:cubicBezTo>
                <a:close/>
                <a:moveTo>
                  <a:pt x="27313" y="1"/>
                </a:moveTo>
                <a:cubicBezTo>
                  <a:pt x="27220" y="1"/>
                  <a:pt x="27124" y="35"/>
                  <a:pt x="27037" y="117"/>
                </a:cubicBezTo>
                <a:cubicBezTo>
                  <a:pt x="25810" y="1273"/>
                  <a:pt x="24524" y="2346"/>
                  <a:pt x="23162" y="3341"/>
                </a:cubicBezTo>
                <a:cubicBezTo>
                  <a:pt x="22276" y="3987"/>
                  <a:pt x="22328" y="4779"/>
                  <a:pt x="22001" y="5821"/>
                </a:cubicBezTo>
                <a:cubicBezTo>
                  <a:pt x="21119" y="8640"/>
                  <a:pt x="19651" y="11291"/>
                  <a:pt x="17690" y="13502"/>
                </a:cubicBezTo>
                <a:cubicBezTo>
                  <a:pt x="13982" y="17682"/>
                  <a:pt x="8816" y="19766"/>
                  <a:pt x="3380" y="19766"/>
                </a:cubicBezTo>
                <a:cubicBezTo>
                  <a:pt x="2513" y="19766"/>
                  <a:pt x="1640" y="19713"/>
                  <a:pt x="764" y="19607"/>
                </a:cubicBezTo>
                <a:cubicBezTo>
                  <a:pt x="751" y="19606"/>
                  <a:pt x="739" y="19605"/>
                  <a:pt x="727" y="19605"/>
                </a:cubicBezTo>
                <a:cubicBezTo>
                  <a:pt x="443" y="19605"/>
                  <a:pt x="243" y="19999"/>
                  <a:pt x="407" y="20229"/>
                </a:cubicBezTo>
                <a:cubicBezTo>
                  <a:pt x="1335" y="21534"/>
                  <a:pt x="2325" y="22781"/>
                  <a:pt x="3392" y="23973"/>
                </a:cubicBezTo>
                <a:lnTo>
                  <a:pt x="3392" y="23973"/>
                </a:lnTo>
                <a:cubicBezTo>
                  <a:pt x="2343" y="25192"/>
                  <a:pt x="1294" y="26412"/>
                  <a:pt x="245" y="27631"/>
                </a:cubicBezTo>
                <a:cubicBezTo>
                  <a:pt x="1" y="27916"/>
                  <a:pt x="175" y="28302"/>
                  <a:pt x="538" y="28337"/>
                </a:cubicBezTo>
                <a:cubicBezTo>
                  <a:pt x="1494" y="28428"/>
                  <a:pt x="2449" y="28473"/>
                  <a:pt x="3398" y="28473"/>
                </a:cubicBezTo>
                <a:cubicBezTo>
                  <a:pt x="11017" y="28473"/>
                  <a:pt x="18318" y="25554"/>
                  <a:pt x="23576" y="19842"/>
                </a:cubicBezTo>
                <a:cubicBezTo>
                  <a:pt x="26151" y="17043"/>
                  <a:pt x="28157" y="13747"/>
                  <a:pt x="29525" y="10201"/>
                </a:cubicBezTo>
                <a:cubicBezTo>
                  <a:pt x="30241" y="8343"/>
                  <a:pt x="30776" y="6414"/>
                  <a:pt x="31115" y="4452"/>
                </a:cubicBezTo>
                <a:cubicBezTo>
                  <a:pt x="31204" y="3931"/>
                  <a:pt x="31350" y="3527"/>
                  <a:pt x="31161" y="3065"/>
                </a:cubicBezTo>
                <a:cubicBezTo>
                  <a:pt x="30960" y="2577"/>
                  <a:pt x="29811" y="1941"/>
                  <a:pt x="29392" y="1591"/>
                </a:cubicBezTo>
                <a:cubicBezTo>
                  <a:pt x="28801" y="1099"/>
                  <a:pt x="28212" y="608"/>
                  <a:pt x="27623" y="117"/>
                </a:cubicBezTo>
                <a:cubicBezTo>
                  <a:pt x="27571" y="73"/>
                  <a:pt x="27516" y="45"/>
                  <a:pt x="27460" y="29"/>
                </a:cubicBezTo>
                <a:lnTo>
                  <a:pt x="27460" y="29"/>
                </a:lnTo>
                <a:cubicBezTo>
                  <a:pt x="27414" y="11"/>
                  <a:pt x="27364" y="1"/>
                  <a:pt x="27313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441" name="Google Shape;441;p24"/>
          <p:cNvSpPr txBox="1"/>
          <p:nvPr/>
        </p:nvSpPr>
        <p:spPr>
          <a:xfrm>
            <a:off x="8894780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716745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>
            <a:off x="97183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9718380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716745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7167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1981043" y="1600200"/>
            <a:ext cx="3773927" cy="1158795"/>
          </a:xfrm>
          <a:custGeom>
            <a:avLst/>
            <a:gdLst/>
            <a:ahLst/>
            <a:cxnLst/>
            <a:rect l="l" t="t" r="r" b="b"/>
            <a:pathLst>
              <a:path w="47931" h="18949" extrusionOk="0">
                <a:moveTo>
                  <a:pt x="47931" y="4161"/>
                </a:moveTo>
                <a:lnTo>
                  <a:pt x="40726" y="0"/>
                </a:lnTo>
                <a:lnTo>
                  <a:pt x="40726" y="1098"/>
                </a:lnTo>
                <a:lnTo>
                  <a:pt x="11673" y="1098"/>
                </a:lnTo>
                <a:cubicBezTo>
                  <a:pt x="5226" y="1098"/>
                  <a:pt x="1" y="6324"/>
                  <a:pt x="1" y="12771"/>
                </a:cubicBezTo>
                <a:lnTo>
                  <a:pt x="1" y="18949"/>
                </a:lnTo>
                <a:cubicBezTo>
                  <a:pt x="1" y="12503"/>
                  <a:pt x="5226" y="7276"/>
                  <a:pt x="11673" y="7276"/>
                </a:cubicBezTo>
                <a:lnTo>
                  <a:pt x="40726" y="7276"/>
                </a:lnTo>
                <a:lnTo>
                  <a:pt x="40726" y="83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9" name="Google Shape;479;p26"/>
          <p:cNvSpPr/>
          <p:nvPr/>
        </p:nvSpPr>
        <p:spPr>
          <a:xfrm>
            <a:off x="1981043" y="2451100"/>
            <a:ext cx="3773927" cy="1158917"/>
          </a:xfrm>
          <a:custGeom>
            <a:avLst/>
            <a:gdLst/>
            <a:ahLst/>
            <a:cxnLst/>
            <a:rect l="l" t="t" r="r" b="b"/>
            <a:pathLst>
              <a:path w="47931" h="18951" extrusionOk="0">
                <a:moveTo>
                  <a:pt x="47931" y="4160"/>
                </a:moveTo>
                <a:lnTo>
                  <a:pt x="40726" y="1"/>
                </a:lnTo>
                <a:lnTo>
                  <a:pt x="40726" y="1098"/>
                </a:lnTo>
                <a:lnTo>
                  <a:pt x="11673" y="1098"/>
                </a:lnTo>
                <a:cubicBezTo>
                  <a:pt x="5226" y="1098"/>
                  <a:pt x="1" y="6324"/>
                  <a:pt x="1" y="12771"/>
                </a:cubicBezTo>
                <a:lnTo>
                  <a:pt x="1" y="18950"/>
                </a:lnTo>
                <a:cubicBezTo>
                  <a:pt x="1" y="12503"/>
                  <a:pt x="5226" y="7276"/>
                  <a:pt x="11673" y="7276"/>
                </a:cubicBezTo>
                <a:lnTo>
                  <a:pt x="40726" y="7276"/>
                </a:lnTo>
                <a:lnTo>
                  <a:pt x="40726" y="8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0" name="Google Shape;480;p26"/>
          <p:cNvSpPr/>
          <p:nvPr/>
        </p:nvSpPr>
        <p:spPr>
          <a:xfrm>
            <a:off x="1981043" y="3302061"/>
            <a:ext cx="3773927" cy="1158856"/>
          </a:xfrm>
          <a:custGeom>
            <a:avLst/>
            <a:gdLst/>
            <a:ahLst/>
            <a:cxnLst/>
            <a:rect l="l" t="t" r="r" b="b"/>
            <a:pathLst>
              <a:path w="47931" h="18950" extrusionOk="0">
                <a:moveTo>
                  <a:pt x="47931" y="4161"/>
                </a:moveTo>
                <a:lnTo>
                  <a:pt x="40726" y="1"/>
                </a:lnTo>
                <a:lnTo>
                  <a:pt x="40726" y="1098"/>
                </a:lnTo>
                <a:lnTo>
                  <a:pt x="11673" y="1098"/>
                </a:lnTo>
                <a:cubicBezTo>
                  <a:pt x="5226" y="1098"/>
                  <a:pt x="1" y="6324"/>
                  <a:pt x="1" y="12771"/>
                </a:cubicBezTo>
                <a:lnTo>
                  <a:pt x="1" y="18949"/>
                </a:lnTo>
                <a:cubicBezTo>
                  <a:pt x="1" y="12502"/>
                  <a:pt x="5226" y="7277"/>
                  <a:pt x="11673" y="7277"/>
                </a:cubicBezTo>
                <a:lnTo>
                  <a:pt x="40726" y="7277"/>
                </a:lnTo>
                <a:lnTo>
                  <a:pt x="40726" y="83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1981043" y="4153023"/>
            <a:ext cx="3773927" cy="1158795"/>
          </a:xfrm>
          <a:custGeom>
            <a:avLst/>
            <a:gdLst/>
            <a:ahLst/>
            <a:cxnLst/>
            <a:rect l="l" t="t" r="r" b="b"/>
            <a:pathLst>
              <a:path w="47931" h="18949" extrusionOk="0">
                <a:moveTo>
                  <a:pt x="47931" y="4160"/>
                </a:moveTo>
                <a:lnTo>
                  <a:pt x="40726" y="0"/>
                </a:lnTo>
                <a:lnTo>
                  <a:pt x="40726" y="1098"/>
                </a:lnTo>
                <a:lnTo>
                  <a:pt x="11673" y="1098"/>
                </a:lnTo>
                <a:cubicBezTo>
                  <a:pt x="5226" y="1098"/>
                  <a:pt x="1" y="6324"/>
                  <a:pt x="1" y="12771"/>
                </a:cubicBezTo>
                <a:lnTo>
                  <a:pt x="1" y="18949"/>
                </a:lnTo>
                <a:cubicBezTo>
                  <a:pt x="1" y="12502"/>
                  <a:pt x="5226" y="7276"/>
                  <a:pt x="11673" y="7276"/>
                </a:cubicBezTo>
                <a:lnTo>
                  <a:pt x="40726" y="7276"/>
                </a:lnTo>
                <a:lnTo>
                  <a:pt x="40726" y="83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2" name="Google Shape;482;p26"/>
          <p:cNvSpPr/>
          <p:nvPr/>
        </p:nvSpPr>
        <p:spPr>
          <a:xfrm>
            <a:off x="1981043" y="5003923"/>
            <a:ext cx="3773927" cy="1158917"/>
          </a:xfrm>
          <a:custGeom>
            <a:avLst/>
            <a:gdLst/>
            <a:ahLst/>
            <a:cxnLst/>
            <a:rect l="l" t="t" r="r" b="b"/>
            <a:pathLst>
              <a:path w="47931" h="18951" extrusionOk="0">
                <a:moveTo>
                  <a:pt x="47931" y="4161"/>
                </a:moveTo>
                <a:lnTo>
                  <a:pt x="40726" y="1"/>
                </a:lnTo>
                <a:lnTo>
                  <a:pt x="40726" y="1099"/>
                </a:lnTo>
                <a:lnTo>
                  <a:pt x="11673" y="1099"/>
                </a:lnTo>
                <a:cubicBezTo>
                  <a:pt x="5226" y="1099"/>
                  <a:pt x="1" y="6325"/>
                  <a:pt x="1" y="12771"/>
                </a:cubicBezTo>
                <a:lnTo>
                  <a:pt x="1" y="18950"/>
                </a:lnTo>
                <a:cubicBezTo>
                  <a:pt x="1" y="12503"/>
                  <a:pt x="5226" y="7277"/>
                  <a:pt x="11673" y="7277"/>
                </a:cubicBezTo>
                <a:lnTo>
                  <a:pt x="40726" y="7277"/>
                </a:lnTo>
                <a:lnTo>
                  <a:pt x="40726" y="83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3" name="Google Shape;483;p26"/>
          <p:cNvSpPr txBox="1"/>
          <p:nvPr/>
        </p:nvSpPr>
        <p:spPr>
          <a:xfrm>
            <a:off x="7203204" y="237206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484" name="Google Shape;484;p26"/>
          <p:cNvSpPr txBox="1"/>
          <p:nvPr/>
        </p:nvSpPr>
        <p:spPr>
          <a:xfrm>
            <a:off x="7203204" y="3239793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7203204" y="154984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7203204" y="405581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7" name="Google Shape;487;p26"/>
          <p:cNvSpPr txBox="1">
            <a:spLocks noGrp="1"/>
          </p:cNvSpPr>
          <p:nvPr>
            <p:ph type="body" idx="4294967295"/>
          </p:nvPr>
        </p:nvSpPr>
        <p:spPr>
          <a:xfrm>
            <a:off x="7203204" y="4890167"/>
            <a:ext cx="34268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6052608" y="489016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FFD150"/>
                </a:solidFill>
                <a:cs typeface="+mn-ea"/>
                <a:sym typeface="+mn-lt"/>
              </a:rPr>
              <a:t>05</a:t>
            </a:r>
            <a:endParaRPr sz="3200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489" name="Google Shape;489;p26"/>
          <p:cNvSpPr txBox="1"/>
          <p:nvPr/>
        </p:nvSpPr>
        <p:spPr>
          <a:xfrm>
            <a:off x="6052608" y="3239793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0B38E"/>
                </a:solidFill>
                <a:cs typeface="+mn-ea"/>
                <a:sym typeface="+mn-lt"/>
              </a:rPr>
              <a:t>03</a:t>
            </a:r>
            <a:endParaRPr sz="32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6052608" y="237206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0A8C3"/>
                </a:solidFill>
                <a:cs typeface="+mn-ea"/>
                <a:sym typeface="+mn-lt"/>
              </a:rPr>
              <a:t>02</a:t>
            </a:r>
            <a:endParaRPr sz="32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6052608" y="405581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BBD651"/>
                </a:solidFill>
                <a:cs typeface="+mn-ea"/>
                <a:sym typeface="+mn-lt"/>
              </a:rPr>
              <a:t>04</a:t>
            </a:r>
            <a:endParaRPr sz="32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492" name="Google Shape;492;p26"/>
          <p:cNvSpPr txBox="1"/>
          <p:nvPr/>
        </p:nvSpPr>
        <p:spPr>
          <a:xfrm>
            <a:off x="6052608" y="1549847"/>
            <a:ext cx="9500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3200" b="1" kern="0">
                <a:solidFill>
                  <a:srgbClr val="0F576B"/>
                </a:solidFill>
                <a:cs typeface="+mn-ea"/>
                <a:sym typeface="+mn-lt"/>
              </a:rPr>
              <a:t>01</a:t>
            </a:r>
            <a:endParaRPr sz="32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8" name="Google Shape;498;p27"/>
          <p:cNvSpPr/>
          <p:nvPr/>
        </p:nvSpPr>
        <p:spPr>
          <a:xfrm>
            <a:off x="6811229" y="1564601"/>
            <a:ext cx="512353" cy="942161"/>
          </a:xfrm>
          <a:custGeom>
            <a:avLst/>
            <a:gdLst/>
            <a:ahLst/>
            <a:cxnLst/>
            <a:rect l="l" t="t" r="r" b="b"/>
            <a:pathLst>
              <a:path w="5462" h="10044" extrusionOk="0">
                <a:moveTo>
                  <a:pt x="1" y="0"/>
                </a:moveTo>
                <a:lnTo>
                  <a:pt x="1" y="5022"/>
                </a:lnTo>
                <a:lnTo>
                  <a:pt x="1" y="10044"/>
                </a:lnTo>
                <a:lnTo>
                  <a:pt x="5462" y="5022"/>
                </a:lnTo>
                <a:lnTo>
                  <a:pt x="1" y="0"/>
                </a:lnTo>
                <a:close/>
              </a:path>
            </a:pathLst>
          </a:custGeom>
          <a:solidFill>
            <a:srgbClr val="77BF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99" name="Google Shape;499;p27"/>
          <p:cNvSpPr/>
          <p:nvPr/>
        </p:nvSpPr>
        <p:spPr>
          <a:xfrm>
            <a:off x="3561043" y="1827625"/>
            <a:ext cx="3405343" cy="1371968"/>
          </a:xfrm>
          <a:custGeom>
            <a:avLst/>
            <a:gdLst/>
            <a:ahLst/>
            <a:cxnLst/>
            <a:rect l="l" t="t" r="r" b="b"/>
            <a:pathLst>
              <a:path w="36303" h="14626" extrusionOk="0">
                <a:moveTo>
                  <a:pt x="7323" y="0"/>
                </a:moveTo>
                <a:cubicBezTo>
                  <a:pt x="3285" y="0"/>
                  <a:pt x="0" y="3285"/>
                  <a:pt x="0" y="7323"/>
                </a:cubicBezTo>
                <a:cubicBezTo>
                  <a:pt x="0" y="11341"/>
                  <a:pt x="3285" y="14626"/>
                  <a:pt x="7323" y="14626"/>
                </a:cubicBezTo>
                <a:lnTo>
                  <a:pt x="32976" y="14626"/>
                </a:lnTo>
                <a:lnTo>
                  <a:pt x="32976" y="10169"/>
                </a:lnTo>
                <a:lnTo>
                  <a:pt x="7323" y="10169"/>
                </a:lnTo>
                <a:cubicBezTo>
                  <a:pt x="5733" y="10169"/>
                  <a:pt x="4457" y="8893"/>
                  <a:pt x="4457" y="7302"/>
                </a:cubicBezTo>
                <a:cubicBezTo>
                  <a:pt x="4457" y="5733"/>
                  <a:pt x="5733" y="4457"/>
                  <a:pt x="7323" y="4457"/>
                </a:cubicBezTo>
                <a:lnTo>
                  <a:pt x="36303" y="4457"/>
                </a:lnTo>
                <a:lnTo>
                  <a:pt x="363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5747407" y="2781513"/>
            <a:ext cx="2889236" cy="1371968"/>
          </a:xfrm>
          <a:custGeom>
            <a:avLst/>
            <a:gdLst/>
            <a:ahLst/>
            <a:cxnLst/>
            <a:rect l="l" t="t" r="r" b="b"/>
            <a:pathLst>
              <a:path w="30801" h="14626" extrusionOk="0">
                <a:moveTo>
                  <a:pt x="7994" y="0"/>
                </a:moveTo>
                <a:lnTo>
                  <a:pt x="7994" y="4457"/>
                </a:lnTo>
                <a:lnTo>
                  <a:pt x="23477" y="4457"/>
                </a:lnTo>
                <a:cubicBezTo>
                  <a:pt x="25067" y="4457"/>
                  <a:pt x="26344" y="5733"/>
                  <a:pt x="26344" y="7302"/>
                </a:cubicBezTo>
                <a:cubicBezTo>
                  <a:pt x="26344" y="8893"/>
                  <a:pt x="25067" y="10169"/>
                  <a:pt x="23477" y="10169"/>
                </a:cubicBezTo>
                <a:lnTo>
                  <a:pt x="1" y="10169"/>
                </a:lnTo>
                <a:lnTo>
                  <a:pt x="1" y="14626"/>
                </a:lnTo>
                <a:lnTo>
                  <a:pt x="23498" y="14626"/>
                </a:lnTo>
                <a:cubicBezTo>
                  <a:pt x="27515" y="14626"/>
                  <a:pt x="30801" y="11341"/>
                  <a:pt x="30801" y="7323"/>
                </a:cubicBezTo>
                <a:cubicBezTo>
                  <a:pt x="30801" y="3285"/>
                  <a:pt x="27515" y="0"/>
                  <a:pt x="23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3561043" y="3735308"/>
            <a:ext cx="3093259" cy="1372061"/>
          </a:xfrm>
          <a:custGeom>
            <a:avLst/>
            <a:gdLst/>
            <a:ahLst/>
            <a:cxnLst/>
            <a:rect l="l" t="t" r="r" b="b"/>
            <a:pathLst>
              <a:path w="32976" h="14627" extrusionOk="0">
                <a:moveTo>
                  <a:pt x="7323" y="1"/>
                </a:moveTo>
                <a:cubicBezTo>
                  <a:pt x="3285" y="1"/>
                  <a:pt x="0" y="3286"/>
                  <a:pt x="0" y="7303"/>
                </a:cubicBezTo>
                <a:cubicBezTo>
                  <a:pt x="0" y="11342"/>
                  <a:pt x="3285" y="14627"/>
                  <a:pt x="7323" y="14627"/>
                </a:cubicBezTo>
                <a:lnTo>
                  <a:pt x="32976" y="14627"/>
                </a:lnTo>
                <a:lnTo>
                  <a:pt x="32976" y="10170"/>
                </a:lnTo>
                <a:lnTo>
                  <a:pt x="7323" y="10170"/>
                </a:lnTo>
                <a:cubicBezTo>
                  <a:pt x="5733" y="10170"/>
                  <a:pt x="4457" y="8873"/>
                  <a:pt x="4457" y="7303"/>
                </a:cubicBezTo>
                <a:cubicBezTo>
                  <a:pt x="4457" y="5734"/>
                  <a:pt x="5733" y="4458"/>
                  <a:pt x="7323" y="4458"/>
                </a:cubicBezTo>
                <a:lnTo>
                  <a:pt x="24983" y="4458"/>
                </a:lnTo>
                <a:lnTo>
                  <a:pt x="249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2" name="Google Shape;502;p27"/>
          <p:cNvSpPr/>
          <p:nvPr/>
        </p:nvSpPr>
        <p:spPr>
          <a:xfrm>
            <a:off x="6139974" y="4426265"/>
            <a:ext cx="514324" cy="942161"/>
          </a:xfrm>
          <a:custGeom>
            <a:avLst/>
            <a:gdLst/>
            <a:ahLst/>
            <a:cxnLst/>
            <a:rect l="l" t="t" r="r" b="b"/>
            <a:pathLst>
              <a:path w="5483" h="10044" extrusionOk="0">
                <a:moveTo>
                  <a:pt x="5483" y="0"/>
                </a:moveTo>
                <a:lnTo>
                  <a:pt x="1" y="5022"/>
                </a:lnTo>
                <a:lnTo>
                  <a:pt x="5483" y="10043"/>
                </a:lnTo>
                <a:lnTo>
                  <a:pt x="5483" y="5022"/>
                </a:lnTo>
                <a:lnTo>
                  <a:pt x="5483" y="0"/>
                </a:lnTo>
                <a:close/>
              </a:path>
            </a:pathLst>
          </a:custGeom>
          <a:solidFill>
            <a:srgbClr val="ED94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5747407" y="4689196"/>
            <a:ext cx="2889236" cy="1372061"/>
          </a:xfrm>
          <a:custGeom>
            <a:avLst/>
            <a:gdLst/>
            <a:ahLst/>
            <a:cxnLst/>
            <a:rect l="l" t="t" r="r" b="b"/>
            <a:pathLst>
              <a:path w="30801" h="14627" extrusionOk="0">
                <a:moveTo>
                  <a:pt x="7994" y="1"/>
                </a:moveTo>
                <a:lnTo>
                  <a:pt x="7994" y="4458"/>
                </a:lnTo>
                <a:lnTo>
                  <a:pt x="23498" y="4458"/>
                </a:lnTo>
                <a:cubicBezTo>
                  <a:pt x="25067" y="4458"/>
                  <a:pt x="26344" y="5734"/>
                  <a:pt x="26344" y="7303"/>
                </a:cubicBezTo>
                <a:cubicBezTo>
                  <a:pt x="26344" y="8872"/>
                  <a:pt x="25067" y="10149"/>
                  <a:pt x="23498" y="10149"/>
                </a:cubicBezTo>
                <a:lnTo>
                  <a:pt x="1" y="10149"/>
                </a:lnTo>
                <a:lnTo>
                  <a:pt x="1" y="14626"/>
                </a:lnTo>
                <a:lnTo>
                  <a:pt x="23498" y="14626"/>
                </a:lnTo>
                <a:cubicBezTo>
                  <a:pt x="27515" y="14626"/>
                  <a:pt x="30801" y="11341"/>
                  <a:pt x="30801" y="7303"/>
                </a:cubicBezTo>
                <a:cubicBezTo>
                  <a:pt x="30801" y="3265"/>
                  <a:pt x="27515" y="1"/>
                  <a:pt x="234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4" name="Google Shape;504;p27"/>
          <p:cNvSpPr/>
          <p:nvPr/>
        </p:nvSpPr>
        <p:spPr>
          <a:xfrm>
            <a:off x="5747408" y="3472377"/>
            <a:ext cx="512353" cy="942161"/>
          </a:xfrm>
          <a:custGeom>
            <a:avLst/>
            <a:gdLst/>
            <a:ahLst/>
            <a:cxnLst/>
            <a:rect l="l" t="t" r="r" b="b"/>
            <a:pathLst>
              <a:path w="5462" h="10044" extrusionOk="0">
                <a:moveTo>
                  <a:pt x="1" y="0"/>
                </a:moveTo>
                <a:lnTo>
                  <a:pt x="1" y="5022"/>
                </a:lnTo>
                <a:lnTo>
                  <a:pt x="1" y="10043"/>
                </a:lnTo>
                <a:lnTo>
                  <a:pt x="5462" y="5022"/>
                </a:lnTo>
                <a:lnTo>
                  <a:pt x="1" y="0"/>
                </a:lnTo>
                <a:close/>
              </a:path>
            </a:pathLst>
          </a:custGeom>
          <a:solidFill>
            <a:srgbClr val="E623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5" name="Google Shape;505;p27"/>
          <p:cNvSpPr/>
          <p:nvPr/>
        </p:nvSpPr>
        <p:spPr>
          <a:xfrm>
            <a:off x="6139974" y="2518489"/>
            <a:ext cx="514324" cy="942161"/>
          </a:xfrm>
          <a:custGeom>
            <a:avLst/>
            <a:gdLst/>
            <a:ahLst/>
            <a:cxnLst/>
            <a:rect l="l" t="t" r="r" b="b"/>
            <a:pathLst>
              <a:path w="5483" h="10044" extrusionOk="0">
                <a:moveTo>
                  <a:pt x="5483" y="0"/>
                </a:moveTo>
                <a:lnTo>
                  <a:pt x="1" y="5022"/>
                </a:lnTo>
                <a:lnTo>
                  <a:pt x="5483" y="10044"/>
                </a:lnTo>
                <a:lnTo>
                  <a:pt x="5483" y="5022"/>
                </a:lnTo>
                <a:lnTo>
                  <a:pt x="5483" y="0"/>
                </a:lnTo>
                <a:close/>
              </a:path>
            </a:pathLst>
          </a:custGeom>
          <a:solidFill>
            <a:srgbClr val="009A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6" name="Google Shape;506;p27"/>
          <p:cNvSpPr/>
          <p:nvPr/>
        </p:nvSpPr>
        <p:spPr>
          <a:xfrm>
            <a:off x="6811229" y="1564601"/>
            <a:ext cx="512353" cy="942161"/>
          </a:xfrm>
          <a:custGeom>
            <a:avLst/>
            <a:gdLst/>
            <a:ahLst/>
            <a:cxnLst/>
            <a:rect l="l" t="t" r="r" b="b"/>
            <a:pathLst>
              <a:path w="5462" h="10044" extrusionOk="0">
                <a:moveTo>
                  <a:pt x="5462" y="5022"/>
                </a:moveTo>
                <a:lnTo>
                  <a:pt x="1" y="10044"/>
                </a:lnTo>
                <a:lnTo>
                  <a:pt x="1" y="502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7" name="Google Shape;507;p27"/>
          <p:cNvSpPr/>
          <p:nvPr/>
        </p:nvSpPr>
        <p:spPr>
          <a:xfrm>
            <a:off x="6139974" y="4426265"/>
            <a:ext cx="514324" cy="942161"/>
          </a:xfrm>
          <a:custGeom>
            <a:avLst/>
            <a:gdLst/>
            <a:ahLst/>
            <a:cxnLst/>
            <a:rect l="l" t="t" r="r" b="b"/>
            <a:pathLst>
              <a:path w="5483" h="10044" extrusionOk="0">
                <a:moveTo>
                  <a:pt x="1" y="5022"/>
                </a:moveTo>
                <a:lnTo>
                  <a:pt x="5483" y="10043"/>
                </a:lnTo>
                <a:lnTo>
                  <a:pt x="5483" y="5022"/>
                </a:lnTo>
                <a:lnTo>
                  <a:pt x="54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8" name="Google Shape;508;p27"/>
          <p:cNvSpPr/>
          <p:nvPr/>
        </p:nvSpPr>
        <p:spPr>
          <a:xfrm>
            <a:off x="5747408" y="3472377"/>
            <a:ext cx="512353" cy="942161"/>
          </a:xfrm>
          <a:custGeom>
            <a:avLst/>
            <a:gdLst/>
            <a:ahLst/>
            <a:cxnLst/>
            <a:rect l="l" t="t" r="r" b="b"/>
            <a:pathLst>
              <a:path w="5462" h="10044" extrusionOk="0">
                <a:moveTo>
                  <a:pt x="5462" y="5022"/>
                </a:moveTo>
                <a:lnTo>
                  <a:pt x="1" y="10043"/>
                </a:lnTo>
                <a:lnTo>
                  <a:pt x="1" y="502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6139974" y="2518489"/>
            <a:ext cx="514324" cy="942161"/>
          </a:xfrm>
          <a:custGeom>
            <a:avLst/>
            <a:gdLst/>
            <a:ahLst/>
            <a:cxnLst/>
            <a:rect l="l" t="t" r="r" b="b"/>
            <a:pathLst>
              <a:path w="5483" h="10044" extrusionOk="0">
                <a:moveTo>
                  <a:pt x="1" y="5022"/>
                </a:moveTo>
                <a:lnTo>
                  <a:pt x="5483" y="10044"/>
                </a:lnTo>
                <a:lnTo>
                  <a:pt x="5483" y="5022"/>
                </a:lnTo>
                <a:lnTo>
                  <a:pt x="54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511" name="Google Shape;511;p27"/>
          <p:cNvSpPr txBox="1"/>
          <p:nvPr/>
        </p:nvSpPr>
        <p:spPr>
          <a:xfrm>
            <a:off x="8894780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2" name="Google Shape;512;p27"/>
          <p:cNvSpPr txBox="1"/>
          <p:nvPr/>
        </p:nvSpPr>
        <p:spPr>
          <a:xfrm>
            <a:off x="716745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97183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04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716745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01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7167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03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9718380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02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3" name="Google Shape;523;p28"/>
          <p:cNvSpPr/>
          <p:nvPr/>
        </p:nvSpPr>
        <p:spPr>
          <a:xfrm flipH="1">
            <a:off x="7225656" y="3598135"/>
            <a:ext cx="808763" cy="2154375"/>
          </a:xfrm>
          <a:custGeom>
            <a:avLst/>
            <a:gdLst/>
            <a:ahLst/>
            <a:cxnLst/>
            <a:rect l="l" t="t" r="r" b="b"/>
            <a:pathLst>
              <a:path w="10086" h="26867" extrusionOk="0">
                <a:moveTo>
                  <a:pt x="0" y="1"/>
                </a:moveTo>
                <a:lnTo>
                  <a:pt x="0" y="16782"/>
                </a:lnTo>
                <a:lnTo>
                  <a:pt x="10085" y="26867"/>
                </a:lnTo>
                <a:lnTo>
                  <a:pt x="1008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4" name="Google Shape;524;p28"/>
          <p:cNvSpPr/>
          <p:nvPr/>
        </p:nvSpPr>
        <p:spPr>
          <a:xfrm flipH="1">
            <a:off x="5881727" y="1873331"/>
            <a:ext cx="2154375" cy="808763"/>
          </a:xfrm>
          <a:custGeom>
            <a:avLst/>
            <a:gdLst/>
            <a:ahLst/>
            <a:cxnLst/>
            <a:rect l="l" t="t" r="r" b="b"/>
            <a:pathLst>
              <a:path w="26867" h="10086" extrusionOk="0">
                <a:moveTo>
                  <a:pt x="10086" y="0"/>
                </a:moveTo>
                <a:lnTo>
                  <a:pt x="0" y="10086"/>
                </a:lnTo>
                <a:lnTo>
                  <a:pt x="26866" y="10086"/>
                </a:lnTo>
                <a:lnTo>
                  <a:pt x="268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5" name="Google Shape;525;p28"/>
          <p:cNvSpPr/>
          <p:nvPr/>
        </p:nvSpPr>
        <p:spPr>
          <a:xfrm flipH="1">
            <a:off x="4156869" y="1873331"/>
            <a:ext cx="808763" cy="2154375"/>
          </a:xfrm>
          <a:custGeom>
            <a:avLst/>
            <a:gdLst/>
            <a:ahLst/>
            <a:cxnLst/>
            <a:rect l="l" t="t" r="r" b="b"/>
            <a:pathLst>
              <a:path w="10086" h="26867" extrusionOk="0">
                <a:moveTo>
                  <a:pt x="1" y="0"/>
                </a:moveTo>
                <a:lnTo>
                  <a:pt x="1" y="26866"/>
                </a:lnTo>
                <a:lnTo>
                  <a:pt x="10086" y="26866"/>
                </a:lnTo>
                <a:lnTo>
                  <a:pt x="10086" y="1008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6" name="Google Shape;526;p28"/>
          <p:cNvSpPr/>
          <p:nvPr/>
        </p:nvSpPr>
        <p:spPr>
          <a:xfrm flipH="1">
            <a:off x="4156923" y="4943801"/>
            <a:ext cx="2154375" cy="808763"/>
          </a:xfrm>
          <a:custGeom>
            <a:avLst/>
            <a:gdLst/>
            <a:ahLst/>
            <a:cxnLst/>
            <a:rect l="l" t="t" r="r" b="b"/>
            <a:pathLst>
              <a:path w="26867" h="10086" extrusionOk="0">
                <a:moveTo>
                  <a:pt x="1" y="1"/>
                </a:moveTo>
                <a:lnTo>
                  <a:pt x="1" y="10086"/>
                </a:lnTo>
                <a:lnTo>
                  <a:pt x="16782" y="10086"/>
                </a:lnTo>
                <a:lnTo>
                  <a:pt x="2686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7" name="Google Shape;527;p28"/>
          <p:cNvSpPr/>
          <p:nvPr/>
        </p:nvSpPr>
        <p:spPr>
          <a:xfrm flipH="1">
            <a:off x="7225656" y="3598135"/>
            <a:ext cx="808763" cy="2154375"/>
          </a:xfrm>
          <a:custGeom>
            <a:avLst/>
            <a:gdLst/>
            <a:ahLst/>
            <a:cxnLst/>
            <a:rect l="l" t="t" r="r" b="b"/>
            <a:pathLst>
              <a:path w="10086" h="26867" extrusionOk="0">
                <a:moveTo>
                  <a:pt x="0" y="1"/>
                </a:moveTo>
                <a:lnTo>
                  <a:pt x="0" y="16782"/>
                </a:lnTo>
                <a:lnTo>
                  <a:pt x="10085" y="26867"/>
                </a:lnTo>
                <a:lnTo>
                  <a:pt x="10085" y="1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8" name="Google Shape;528;p28"/>
          <p:cNvSpPr/>
          <p:nvPr/>
        </p:nvSpPr>
        <p:spPr>
          <a:xfrm flipH="1">
            <a:off x="5881727" y="1873331"/>
            <a:ext cx="2154375" cy="808763"/>
          </a:xfrm>
          <a:custGeom>
            <a:avLst/>
            <a:gdLst/>
            <a:ahLst/>
            <a:cxnLst/>
            <a:rect l="l" t="t" r="r" b="b"/>
            <a:pathLst>
              <a:path w="26867" h="10086" extrusionOk="0">
                <a:moveTo>
                  <a:pt x="10086" y="0"/>
                </a:moveTo>
                <a:lnTo>
                  <a:pt x="0" y="10086"/>
                </a:lnTo>
                <a:lnTo>
                  <a:pt x="26866" y="10086"/>
                </a:lnTo>
                <a:lnTo>
                  <a:pt x="26866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9" name="Google Shape;529;p28"/>
          <p:cNvSpPr/>
          <p:nvPr/>
        </p:nvSpPr>
        <p:spPr>
          <a:xfrm flipH="1">
            <a:off x="4156869" y="1873331"/>
            <a:ext cx="808763" cy="2154375"/>
          </a:xfrm>
          <a:custGeom>
            <a:avLst/>
            <a:gdLst/>
            <a:ahLst/>
            <a:cxnLst/>
            <a:rect l="l" t="t" r="r" b="b"/>
            <a:pathLst>
              <a:path w="10086" h="26867" extrusionOk="0">
                <a:moveTo>
                  <a:pt x="1" y="0"/>
                </a:moveTo>
                <a:lnTo>
                  <a:pt x="1" y="26866"/>
                </a:lnTo>
                <a:lnTo>
                  <a:pt x="10086" y="26866"/>
                </a:lnTo>
                <a:lnTo>
                  <a:pt x="10086" y="10086"/>
                </a:lnTo>
                <a:lnTo>
                  <a:pt x="1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0" name="Google Shape;530;p28"/>
          <p:cNvSpPr/>
          <p:nvPr/>
        </p:nvSpPr>
        <p:spPr>
          <a:xfrm flipH="1">
            <a:off x="4156923" y="4943801"/>
            <a:ext cx="2154375" cy="808763"/>
          </a:xfrm>
          <a:custGeom>
            <a:avLst/>
            <a:gdLst/>
            <a:ahLst/>
            <a:cxnLst/>
            <a:rect l="l" t="t" r="r" b="b"/>
            <a:pathLst>
              <a:path w="26867" h="10086" extrusionOk="0">
                <a:moveTo>
                  <a:pt x="1" y="1"/>
                </a:moveTo>
                <a:lnTo>
                  <a:pt x="1" y="10086"/>
                </a:lnTo>
                <a:lnTo>
                  <a:pt x="16782" y="10086"/>
                </a:lnTo>
                <a:lnTo>
                  <a:pt x="26867" y="1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1" name="Google Shape;531;p28"/>
          <p:cNvSpPr/>
          <p:nvPr/>
        </p:nvSpPr>
        <p:spPr>
          <a:xfrm flipH="1">
            <a:off x="6918633" y="1873331"/>
            <a:ext cx="1426200" cy="2592275"/>
          </a:xfrm>
          <a:custGeom>
            <a:avLst/>
            <a:gdLst/>
            <a:ahLst/>
            <a:cxnLst/>
            <a:rect l="l" t="t" r="r" b="b"/>
            <a:pathLst>
              <a:path w="17786" h="32328" extrusionOk="0">
                <a:moveTo>
                  <a:pt x="13936" y="0"/>
                </a:moveTo>
                <a:lnTo>
                  <a:pt x="3850" y="10086"/>
                </a:lnTo>
                <a:lnTo>
                  <a:pt x="3850" y="21510"/>
                </a:lnTo>
                <a:lnTo>
                  <a:pt x="0" y="21510"/>
                </a:lnTo>
                <a:lnTo>
                  <a:pt x="8893" y="32327"/>
                </a:lnTo>
                <a:lnTo>
                  <a:pt x="17786" y="21510"/>
                </a:lnTo>
                <a:lnTo>
                  <a:pt x="13936" y="21510"/>
                </a:lnTo>
                <a:lnTo>
                  <a:pt x="139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2" name="Google Shape;532;p28"/>
          <p:cNvSpPr/>
          <p:nvPr/>
        </p:nvSpPr>
        <p:spPr>
          <a:xfrm flipH="1">
            <a:off x="4156940" y="1564600"/>
            <a:ext cx="2592275" cy="1426200"/>
          </a:xfrm>
          <a:custGeom>
            <a:avLst/>
            <a:gdLst/>
            <a:ahLst/>
            <a:cxnLst/>
            <a:rect l="l" t="t" r="r" b="b"/>
            <a:pathLst>
              <a:path w="32328" h="17786" extrusionOk="0">
                <a:moveTo>
                  <a:pt x="10818" y="0"/>
                </a:moveTo>
                <a:lnTo>
                  <a:pt x="1" y="8893"/>
                </a:lnTo>
                <a:lnTo>
                  <a:pt x="10818" y="17786"/>
                </a:lnTo>
                <a:lnTo>
                  <a:pt x="10818" y="13936"/>
                </a:lnTo>
                <a:lnTo>
                  <a:pt x="32328" y="13936"/>
                </a:lnTo>
                <a:lnTo>
                  <a:pt x="22243" y="3850"/>
                </a:lnTo>
                <a:lnTo>
                  <a:pt x="10818" y="3850"/>
                </a:lnTo>
                <a:lnTo>
                  <a:pt x="10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3" name="Google Shape;533;p28"/>
          <p:cNvSpPr/>
          <p:nvPr/>
        </p:nvSpPr>
        <p:spPr>
          <a:xfrm flipH="1">
            <a:off x="3848163" y="3160217"/>
            <a:ext cx="1426200" cy="2592275"/>
          </a:xfrm>
          <a:custGeom>
            <a:avLst/>
            <a:gdLst/>
            <a:ahLst/>
            <a:cxnLst/>
            <a:rect l="l" t="t" r="r" b="b"/>
            <a:pathLst>
              <a:path w="17786" h="32328" extrusionOk="0">
                <a:moveTo>
                  <a:pt x="8893" y="1"/>
                </a:moveTo>
                <a:lnTo>
                  <a:pt x="1" y="10818"/>
                </a:lnTo>
                <a:lnTo>
                  <a:pt x="3851" y="10818"/>
                </a:lnTo>
                <a:lnTo>
                  <a:pt x="3851" y="32328"/>
                </a:lnTo>
                <a:lnTo>
                  <a:pt x="13936" y="22243"/>
                </a:lnTo>
                <a:lnTo>
                  <a:pt x="13936" y="10818"/>
                </a:lnTo>
                <a:lnTo>
                  <a:pt x="17786" y="10818"/>
                </a:lnTo>
                <a:lnTo>
                  <a:pt x="889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4" name="Google Shape;534;p28"/>
          <p:cNvSpPr/>
          <p:nvPr/>
        </p:nvSpPr>
        <p:spPr>
          <a:xfrm flipH="1">
            <a:off x="5442144" y="4635071"/>
            <a:ext cx="2592275" cy="1426200"/>
          </a:xfrm>
          <a:custGeom>
            <a:avLst/>
            <a:gdLst/>
            <a:ahLst/>
            <a:cxnLst/>
            <a:rect l="l" t="t" r="r" b="b"/>
            <a:pathLst>
              <a:path w="32328" h="17786" extrusionOk="0">
                <a:moveTo>
                  <a:pt x="21510" y="1"/>
                </a:moveTo>
                <a:lnTo>
                  <a:pt x="21510" y="3851"/>
                </a:lnTo>
                <a:lnTo>
                  <a:pt x="0" y="3851"/>
                </a:lnTo>
                <a:lnTo>
                  <a:pt x="10085" y="13936"/>
                </a:lnTo>
                <a:lnTo>
                  <a:pt x="21510" y="13936"/>
                </a:lnTo>
                <a:lnTo>
                  <a:pt x="21510" y="17786"/>
                </a:lnTo>
                <a:lnTo>
                  <a:pt x="32327" y="8893"/>
                </a:lnTo>
                <a:lnTo>
                  <a:pt x="215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5" name="Google Shape;535;p28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536" name="Google Shape;536;p28"/>
          <p:cNvSpPr txBox="1"/>
          <p:nvPr/>
        </p:nvSpPr>
        <p:spPr>
          <a:xfrm>
            <a:off x="8894780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7" name="Google Shape;537;p28"/>
          <p:cNvSpPr txBox="1"/>
          <p:nvPr/>
        </p:nvSpPr>
        <p:spPr>
          <a:xfrm>
            <a:off x="716745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8" name="Google Shape;538;p28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9" name="Google Shape;539;p28"/>
          <p:cNvSpPr txBox="1"/>
          <p:nvPr/>
        </p:nvSpPr>
        <p:spPr>
          <a:xfrm>
            <a:off x="9718380" y="444118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540" name="Google Shape;540;p28"/>
          <p:cNvSpPr txBox="1"/>
          <p:nvPr/>
        </p:nvSpPr>
        <p:spPr>
          <a:xfrm>
            <a:off x="9718380" y="1272211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541" name="Google Shape;541;p28"/>
          <p:cNvSpPr txBox="1"/>
          <p:nvPr/>
        </p:nvSpPr>
        <p:spPr>
          <a:xfrm>
            <a:off x="716745" y="131555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716745" y="4441172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grpSp>
        <p:nvGrpSpPr>
          <p:cNvPr id="543" name="Google Shape;543;p28"/>
          <p:cNvGrpSpPr/>
          <p:nvPr/>
        </p:nvGrpSpPr>
        <p:grpSpPr>
          <a:xfrm>
            <a:off x="7435665" y="3016710"/>
            <a:ext cx="389467" cy="377684"/>
            <a:chOff x="3270675" y="841800"/>
            <a:chExt cx="497700" cy="482725"/>
          </a:xfrm>
        </p:grpSpPr>
        <p:sp>
          <p:nvSpPr>
            <p:cNvPr id="544" name="Google Shape;544;p2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7" name="Google Shape;547;p28"/>
          <p:cNvGrpSpPr/>
          <p:nvPr/>
        </p:nvGrpSpPr>
        <p:grpSpPr>
          <a:xfrm>
            <a:off x="4407468" y="4326345"/>
            <a:ext cx="307953" cy="319123"/>
            <a:chOff x="3357325" y="2093500"/>
            <a:chExt cx="311525" cy="322825"/>
          </a:xfrm>
        </p:grpSpPr>
        <p:sp>
          <p:nvSpPr>
            <p:cNvPr id="548" name="Google Shape;548;p2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1" name="Google Shape;551;p28"/>
          <p:cNvSpPr/>
          <p:nvPr/>
        </p:nvSpPr>
        <p:spPr>
          <a:xfrm>
            <a:off x="6556805" y="5147856"/>
            <a:ext cx="423288" cy="400705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cs typeface="+mn-ea"/>
              <a:sym typeface="+mn-lt"/>
            </a:endParaRPr>
          </a:p>
        </p:txBody>
      </p:sp>
      <p:grpSp>
        <p:nvGrpSpPr>
          <p:cNvPr id="552" name="Google Shape;552;p28"/>
          <p:cNvGrpSpPr/>
          <p:nvPr/>
        </p:nvGrpSpPr>
        <p:grpSpPr>
          <a:xfrm>
            <a:off x="5248465" y="2102590"/>
            <a:ext cx="350127" cy="350127"/>
            <a:chOff x="1492675" y="2027925"/>
            <a:chExt cx="481825" cy="481825"/>
          </a:xfrm>
        </p:grpSpPr>
        <p:sp>
          <p:nvSpPr>
            <p:cNvPr id="553" name="Google Shape;553;p2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8"/>
          <p:cNvGrpSpPr/>
          <p:nvPr/>
        </p:nvGrpSpPr>
        <p:grpSpPr>
          <a:xfrm>
            <a:off x="7316141" y="3178904"/>
            <a:ext cx="1835609" cy="1428677"/>
            <a:chOff x="4656910" y="2558932"/>
            <a:chExt cx="1265472" cy="984933"/>
          </a:xfrm>
        </p:grpSpPr>
        <p:sp>
          <p:nvSpPr>
            <p:cNvPr id="896" name="Google Shape;896;p38"/>
            <p:cNvSpPr/>
            <p:nvPr/>
          </p:nvSpPr>
          <p:spPr>
            <a:xfrm>
              <a:off x="4656910" y="2558932"/>
              <a:ext cx="1265472" cy="984933"/>
            </a:xfrm>
            <a:custGeom>
              <a:avLst/>
              <a:gdLst/>
              <a:ahLst/>
              <a:cxnLst/>
              <a:rect l="l" t="t" r="r" b="b"/>
              <a:pathLst>
                <a:path w="27647" h="21518" extrusionOk="0">
                  <a:moveTo>
                    <a:pt x="18008" y="0"/>
                  </a:moveTo>
                  <a:cubicBezTo>
                    <a:pt x="17323" y="0"/>
                    <a:pt x="16635" y="556"/>
                    <a:pt x="16635" y="1316"/>
                  </a:cubicBezTo>
                  <a:lnTo>
                    <a:pt x="16635" y="3839"/>
                  </a:lnTo>
                  <a:lnTo>
                    <a:pt x="1317" y="3839"/>
                  </a:lnTo>
                  <a:cubicBezTo>
                    <a:pt x="605" y="3839"/>
                    <a:pt x="0" y="4443"/>
                    <a:pt x="0" y="5156"/>
                  </a:cubicBezTo>
                  <a:lnTo>
                    <a:pt x="0" y="16349"/>
                  </a:lnTo>
                  <a:cubicBezTo>
                    <a:pt x="0" y="17060"/>
                    <a:pt x="604" y="17666"/>
                    <a:pt x="1317" y="17666"/>
                  </a:cubicBezTo>
                  <a:lnTo>
                    <a:pt x="16635" y="17666"/>
                  </a:lnTo>
                  <a:lnTo>
                    <a:pt x="16635" y="20189"/>
                  </a:lnTo>
                  <a:cubicBezTo>
                    <a:pt x="16635" y="20929"/>
                    <a:pt x="17342" y="21518"/>
                    <a:pt x="18031" y="21518"/>
                  </a:cubicBezTo>
                  <a:cubicBezTo>
                    <a:pt x="18341" y="21518"/>
                    <a:pt x="18647" y="21398"/>
                    <a:pt x="18883" y="21120"/>
                  </a:cubicBezTo>
                  <a:cubicBezTo>
                    <a:pt x="21663" y="17843"/>
                    <a:pt x="24442" y="14566"/>
                    <a:pt x="27222" y="11288"/>
                  </a:cubicBezTo>
                  <a:cubicBezTo>
                    <a:pt x="27391" y="11090"/>
                    <a:pt x="27489" y="10877"/>
                    <a:pt x="27530" y="10664"/>
                  </a:cubicBezTo>
                  <a:cubicBezTo>
                    <a:pt x="27647" y="10267"/>
                    <a:pt x="27582" y="9817"/>
                    <a:pt x="27222" y="9427"/>
                  </a:cubicBezTo>
                  <a:cubicBezTo>
                    <a:pt x="24442" y="6413"/>
                    <a:pt x="21663" y="3398"/>
                    <a:pt x="18883" y="385"/>
                  </a:cubicBezTo>
                  <a:cubicBezTo>
                    <a:pt x="18636" y="117"/>
                    <a:pt x="18322" y="0"/>
                    <a:pt x="18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4720169" y="2613127"/>
              <a:ext cx="1143214" cy="863910"/>
            </a:xfrm>
            <a:custGeom>
              <a:avLst/>
              <a:gdLst/>
              <a:ahLst/>
              <a:cxnLst/>
              <a:rect l="l" t="t" r="r" b="b"/>
              <a:pathLst>
                <a:path w="24976" h="18874" extrusionOk="0">
                  <a:moveTo>
                    <a:pt x="16636" y="0"/>
                  </a:moveTo>
                  <a:lnTo>
                    <a:pt x="16636" y="3841"/>
                  </a:lnTo>
                  <a:lnTo>
                    <a:pt x="1" y="3841"/>
                  </a:lnTo>
                  <a:lnTo>
                    <a:pt x="1" y="15033"/>
                  </a:lnTo>
                  <a:lnTo>
                    <a:pt x="16636" y="15033"/>
                  </a:lnTo>
                  <a:lnTo>
                    <a:pt x="16636" y="18874"/>
                  </a:lnTo>
                  <a:lnTo>
                    <a:pt x="24976" y="9042"/>
                  </a:lnTo>
                  <a:lnTo>
                    <a:pt x="16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98" name="Google Shape;898;p38"/>
          <p:cNvSpPr txBox="1"/>
          <p:nvPr/>
        </p:nvSpPr>
        <p:spPr>
          <a:xfrm>
            <a:off x="7714105" y="3440901"/>
            <a:ext cx="8060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E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99" name="Google Shape;899;p38"/>
          <p:cNvGrpSpPr/>
          <p:nvPr/>
        </p:nvGrpSpPr>
        <p:grpSpPr>
          <a:xfrm>
            <a:off x="5495769" y="2220350"/>
            <a:ext cx="2269499" cy="1717693"/>
            <a:chOff x="3401944" y="1898103"/>
            <a:chExt cx="1564596" cy="1184180"/>
          </a:xfrm>
        </p:grpSpPr>
        <p:sp>
          <p:nvSpPr>
            <p:cNvPr id="900" name="Google Shape;900;p38"/>
            <p:cNvSpPr/>
            <p:nvPr/>
          </p:nvSpPr>
          <p:spPr>
            <a:xfrm>
              <a:off x="3401944" y="1898103"/>
              <a:ext cx="1564596" cy="1184180"/>
            </a:xfrm>
            <a:custGeom>
              <a:avLst/>
              <a:gdLst/>
              <a:ahLst/>
              <a:cxnLst/>
              <a:rect l="l" t="t" r="r" b="b"/>
              <a:pathLst>
                <a:path w="34182" h="25871" extrusionOk="0">
                  <a:moveTo>
                    <a:pt x="23378" y="1"/>
                  </a:moveTo>
                  <a:cubicBezTo>
                    <a:pt x="23046" y="1"/>
                    <a:pt x="22712" y="129"/>
                    <a:pt x="22426" y="372"/>
                  </a:cubicBezTo>
                  <a:cubicBezTo>
                    <a:pt x="19149" y="3151"/>
                    <a:pt x="15872" y="5931"/>
                    <a:pt x="12594" y="8711"/>
                  </a:cubicBezTo>
                  <a:cubicBezTo>
                    <a:pt x="11698" y="9471"/>
                    <a:pt x="12448" y="10959"/>
                    <a:pt x="13525" y="10959"/>
                  </a:cubicBezTo>
                  <a:lnTo>
                    <a:pt x="16724" y="10959"/>
                  </a:lnTo>
                  <a:lnTo>
                    <a:pt x="16724" y="18233"/>
                  </a:lnTo>
                  <a:lnTo>
                    <a:pt x="1318" y="18233"/>
                  </a:lnTo>
                  <a:cubicBezTo>
                    <a:pt x="606" y="18233"/>
                    <a:pt x="1" y="18836"/>
                    <a:pt x="1" y="19549"/>
                  </a:cubicBezTo>
                  <a:lnTo>
                    <a:pt x="1" y="24554"/>
                  </a:lnTo>
                  <a:cubicBezTo>
                    <a:pt x="1" y="25265"/>
                    <a:pt x="605" y="25871"/>
                    <a:pt x="1318" y="25871"/>
                  </a:cubicBezTo>
                  <a:lnTo>
                    <a:pt x="28837" y="25871"/>
                  </a:lnTo>
                  <a:cubicBezTo>
                    <a:pt x="29550" y="25871"/>
                    <a:pt x="30154" y="25267"/>
                    <a:pt x="30154" y="24554"/>
                  </a:cubicBezTo>
                  <a:lnTo>
                    <a:pt x="30154" y="10959"/>
                  </a:lnTo>
                  <a:lnTo>
                    <a:pt x="32399" y="10959"/>
                  </a:lnTo>
                  <a:cubicBezTo>
                    <a:pt x="33505" y="10959"/>
                    <a:pt x="34182" y="9496"/>
                    <a:pt x="33330" y="8711"/>
                  </a:cubicBezTo>
                  <a:cubicBezTo>
                    <a:pt x="30316" y="5931"/>
                    <a:pt x="27303" y="3151"/>
                    <a:pt x="24288" y="372"/>
                  </a:cubicBezTo>
                  <a:cubicBezTo>
                    <a:pt x="24016" y="120"/>
                    <a:pt x="23698" y="1"/>
                    <a:pt x="23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462228" y="1957700"/>
              <a:ext cx="1422747" cy="1064302"/>
            </a:xfrm>
            <a:custGeom>
              <a:avLst/>
              <a:gdLst/>
              <a:ahLst/>
              <a:cxnLst/>
              <a:rect l="l" t="t" r="r" b="b"/>
              <a:pathLst>
                <a:path w="31083" h="23252" extrusionOk="0">
                  <a:moveTo>
                    <a:pt x="22040" y="1"/>
                  </a:moveTo>
                  <a:lnTo>
                    <a:pt x="12208" y="8340"/>
                  </a:lnTo>
                  <a:lnTo>
                    <a:pt x="16724" y="8340"/>
                  </a:lnTo>
                  <a:lnTo>
                    <a:pt x="16724" y="18247"/>
                  </a:lnTo>
                  <a:lnTo>
                    <a:pt x="1" y="18247"/>
                  </a:lnTo>
                  <a:lnTo>
                    <a:pt x="1" y="23252"/>
                  </a:lnTo>
                  <a:lnTo>
                    <a:pt x="27520" y="23252"/>
                  </a:lnTo>
                  <a:lnTo>
                    <a:pt x="27520" y="8340"/>
                  </a:lnTo>
                  <a:lnTo>
                    <a:pt x="31082" y="8340"/>
                  </a:lnTo>
                  <a:lnTo>
                    <a:pt x="220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2" name="Google Shape;902;p38"/>
          <p:cNvSpPr txBox="1"/>
          <p:nvPr/>
        </p:nvSpPr>
        <p:spPr>
          <a:xfrm>
            <a:off x="6637556" y="2941056"/>
            <a:ext cx="8060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3" name="Google Shape;903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04" name="Google Shape;904;p38"/>
          <p:cNvGrpSpPr/>
          <p:nvPr/>
        </p:nvGrpSpPr>
        <p:grpSpPr>
          <a:xfrm>
            <a:off x="5495769" y="3846513"/>
            <a:ext cx="2269499" cy="1717627"/>
            <a:chOff x="3401944" y="3019182"/>
            <a:chExt cx="1564596" cy="1184135"/>
          </a:xfrm>
        </p:grpSpPr>
        <p:sp>
          <p:nvSpPr>
            <p:cNvPr id="905" name="Google Shape;905;p38"/>
            <p:cNvSpPr/>
            <p:nvPr/>
          </p:nvSpPr>
          <p:spPr>
            <a:xfrm>
              <a:off x="3401944" y="3019182"/>
              <a:ext cx="1564596" cy="1184135"/>
            </a:xfrm>
            <a:custGeom>
              <a:avLst/>
              <a:gdLst/>
              <a:ahLst/>
              <a:cxnLst/>
              <a:rect l="l" t="t" r="r" b="b"/>
              <a:pathLst>
                <a:path w="34182" h="25870" extrusionOk="0">
                  <a:moveTo>
                    <a:pt x="1318" y="0"/>
                  </a:moveTo>
                  <a:cubicBezTo>
                    <a:pt x="605" y="0"/>
                    <a:pt x="1" y="605"/>
                    <a:pt x="1" y="1316"/>
                  </a:cubicBezTo>
                  <a:lnTo>
                    <a:pt x="1" y="6321"/>
                  </a:lnTo>
                  <a:cubicBezTo>
                    <a:pt x="1" y="7034"/>
                    <a:pt x="606" y="7637"/>
                    <a:pt x="1318" y="7637"/>
                  </a:cubicBezTo>
                  <a:lnTo>
                    <a:pt x="16724" y="7637"/>
                  </a:lnTo>
                  <a:lnTo>
                    <a:pt x="16724" y="14911"/>
                  </a:lnTo>
                  <a:lnTo>
                    <a:pt x="13525" y="14911"/>
                  </a:lnTo>
                  <a:cubicBezTo>
                    <a:pt x="12448" y="14911"/>
                    <a:pt x="11698" y="16399"/>
                    <a:pt x="12594" y="17159"/>
                  </a:cubicBezTo>
                  <a:cubicBezTo>
                    <a:pt x="15872" y="19939"/>
                    <a:pt x="19149" y="22719"/>
                    <a:pt x="22426" y="25498"/>
                  </a:cubicBezTo>
                  <a:cubicBezTo>
                    <a:pt x="22712" y="25741"/>
                    <a:pt x="23046" y="25869"/>
                    <a:pt x="23378" y="25869"/>
                  </a:cubicBezTo>
                  <a:cubicBezTo>
                    <a:pt x="23698" y="25869"/>
                    <a:pt x="24016" y="25750"/>
                    <a:pt x="24288" y="25498"/>
                  </a:cubicBezTo>
                  <a:cubicBezTo>
                    <a:pt x="27303" y="22719"/>
                    <a:pt x="30316" y="19939"/>
                    <a:pt x="33330" y="17159"/>
                  </a:cubicBezTo>
                  <a:cubicBezTo>
                    <a:pt x="34182" y="16373"/>
                    <a:pt x="33505" y="14911"/>
                    <a:pt x="32399" y="14911"/>
                  </a:cubicBezTo>
                  <a:lnTo>
                    <a:pt x="30154" y="14911"/>
                  </a:lnTo>
                  <a:lnTo>
                    <a:pt x="30154" y="1316"/>
                  </a:lnTo>
                  <a:cubicBezTo>
                    <a:pt x="30154" y="603"/>
                    <a:pt x="29550" y="0"/>
                    <a:pt x="28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462228" y="3079465"/>
              <a:ext cx="1422747" cy="1064302"/>
            </a:xfrm>
            <a:custGeom>
              <a:avLst/>
              <a:gdLst/>
              <a:ahLst/>
              <a:cxnLst/>
              <a:rect l="l" t="t" r="r" b="b"/>
              <a:pathLst>
                <a:path w="31083" h="23252" extrusionOk="0">
                  <a:moveTo>
                    <a:pt x="1" y="0"/>
                  </a:moveTo>
                  <a:lnTo>
                    <a:pt x="1" y="5004"/>
                  </a:lnTo>
                  <a:lnTo>
                    <a:pt x="16724" y="5004"/>
                  </a:lnTo>
                  <a:lnTo>
                    <a:pt x="16724" y="14911"/>
                  </a:lnTo>
                  <a:lnTo>
                    <a:pt x="12208" y="14911"/>
                  </a:lnTo>
                  <a:lnTo>
                    <a:pt x="22040" y="23251"/>
                  </a:lnTo>
                  <a:lnTo>
                    <a:pt x="31082" y="14911"/>
                  </a:lnTo>
                  <a:lnTo>
                    <a:pt x="27520" y="14911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7" name="Google Shape;907;p38"/>
          <p:cNvGrpSpPr/>
          <p:nvPr/>
        </p:nvGrpSpPr>
        <p:grpSpPr>
          <a:xfrm>
            <a:off x="4900268" y="3178904"/>
            <a:ext cx="1835609" cy="1428677"/>
            <a:chOff x="2991404" y="2558932"/>
            <a:chExt cx="1265472" cy="984933"/>
          </a:xfrm>
        </p:grpSpPr>
        <p:sp>
          <p:nvSpPr>
            <p:cNvPr id="908" name="Google Shape;908;p38"/>
            <p:cNvSpPr/>
            <p:nvPr/>
          </p:nvSpPr>
          <p:spPr>
            <a:xfrm>
              <a:off x="2991404" y="2558932"/>
              <a:ext cx="1265472" cy="984933"/>
            </a:xfrm>
            <a:custGeom>
              <a:avLst/>
              <a:gdLst/>
              <a:ahLst/>
              <a:cxnLst/>
              <a:rect l="l" t="t" r="r" b="b"/>
              <a:pathLst>
                <a:path w="27647" h="21518" extrusionOk="0">
                  <a:moveTo>
                    <a:pt x="18008" y="0"/>
                  </a:moveTo>
                  <a:cubicBezTo>
                    <a:pt x="17323" y="0"/>
                    <a:pt x="16636" y="556"/>
                    <a:pt x="16636" y="1316"/>
                  </a:cubicBezTo>
                  <a:lnTo>
                    <a:pt x="16636" y="3839"/>
                  </a:lnTo>
                  <a:lnTo>
                    <a:pt x="1318" y="3839"/>
                  </a:lnTo>
                  <a:cubicBezTo>
                    <a:pt x="605" y="3839"/>
                    <a:pt x="1" y="4443"/>
                    <a:pt x="1" y="5156"/>
                  </a:cubicBezTo>
                  <a:lnTo>
                    <a:pt x="1" y="16349"/>
                  </a:lnTo>
                  <a:cubicBezTo>
                    <a:pt x="1" y="17060"/>
                    <a:pt x="603" y="17666"/>
                    <a:pt x="1318" y="17666"/>
                  </a:cubicBezTo>
                  <a:lnTo>
                    <a:pt x="16636" y="17666"/>
                  </a:lnTo>
                  <a:lnTo>
                    <a:pt x="16636" y="20189"/>
                  </a:lnTo>
                  <a:cubicBezTo>
                    <a:pt x="16636" y="20929"/>
                    <a:pt x="17343" y="21518"/>
                    <a:pt x="18031" y="21518"/>
                  </a:cubicBezTo>
                  <a:cubicBezTo>
                    <a:pt x="18341" y="21518"/>
                    <a:pt x="18647" y="21398"/>
                    <a:pt x="18883" y="21120"/>
                  </a:cubicBezTo>
                  <a:cubicBezTo>
                    <a:pt x="21663" y="17843"/>
                    <a:pt x="24443" y="14566"/>
                    <a:pt x="27223" y="11288"/>
                  </a:cubicBezTo>
                  <a:cubicBezTo>
                    <a:pt x="27391" y="11090"/>
                    <a:pt x="27489" y="10877"/>
                    <a:pt x="27531" y="10664"/>
                  </a:cubicBezTo>
                  <a:cubicBezTo>
                    <a:pt x="27646" y="10267"/>
                    <a:pt x="27582" y="9817"/>
                    <a:pt x="27223" y="9427"/>
                  </a:cubicBezTo>
                  <a:cubicBezTo>
                    <a:pt x="24443" y="6413"/>
                    <a:pt x="21663" y="3398"/>
                    <a:pt x="18883" y="385"/>
                  </a:cubicBezTo>
                  <a:cubicBezTo>
                    <a:pt x="18636" y="117"/>
                    <a:pt x="18322" y="0"/>
                    <a:pt x="1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054662" y="2613127"/>
              <a:ext cx="1143168" cy="863910"/>
            </a:xfrm>
            <a:custGeom>
              <a:avLst/>
              <a:gdLst/>
              <a:ahLst/>
              <a:cxnLst/>
              <a:rect l="l" t="t" r="r" b="b"/>
              <a:pathLst>
                <a:path w="24975" h="18874" extrusionOk="0">
                  <a:moveTo>
                    <a:pt x="16636" y="0"/>
                  </a:moveTo>
                  <a:lnTo>
                    <a:pt x="16636" y="3841"/>
                  </a:lnTo>
                  <a:lnTo>
                    <a:pt x="1" y="3841"/>
                  </a:lnTo>
                  <a:lnTo>
                    <a:pt x="1" y="15033"/>
                  </a:lnTo>
                  <a:lnTo>
                    <a:pt x="16636" y="15033"/>
                  </a:lnTo>
                  <a:lnTo>
                    <a:pt x="16636" y="18874"/>
                  </a:lnTo>
                  <a:lnTo>
                    <a:pt x="24975" y="9042"/>
                  </a:lnTo>
                  <a:lnTo>
                    <a:pt x="166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0" name="Google Shape;910;p38"/>
          <p:cNvGrpSpPr/>
          <p:nvPr/>
        </p:nvGrpSpPr>
        <p:grpSpPr>
          <a:xfrm>
            <a:off x="3464991" y="3178904"/>
            <a:ext cx="1835676" cy="1428677"/>
            <a:chOff x="2001922" y="2558932"/>
            <a:chExt cx="1265518" cy="984933"/>
          </a:xfrm>
        </p:grpSpPr>
        <p:sp>
          <p:nvSpPr>
            <p:cNvPr id="911" name="Google Shape;911;p38"/>
            <p:cNvSpPr/>
            <p:nvPr/>
          </p:nvSpPr>
          <p:spPr>
            <a:xfrm>
              <a:off x="2001922" y="2558932"/>
              <a:ext cx="1265518" cy="984933"/>
            </a:xfrm>
            <a:custGeom>
              <a:avLst/>
              <a:gdLst/>
              <a:ahLst/>
              <a:cxnLst/>
              <a:rect l="l" t="t" r="r" b="b"/>
              <a:pathLst>
                <a:path w="27648" h="21518" extrusionOk="0">
                  <a:moveTo>
                    <a:pt x="18009" y="0"/>
                  </a:moveTo>
                  <a:cubicBezTo>
                    <a:pt x="17323" y="0"/>
                    <a:pt x="16636" y="556"/>
                    <a:pt x="16636" y="1316"/>
                  </a:cubicBezTo>
                  <a:lnTo>
                    <a:pt x="16636" y="3839"/>
                  </a:lnTo>
                  <a:lnTo>
                    <a:pt x="1318" y="3839"/>
                  </a:lnTo>
                  <a:cubicBezTo>
                    <a:pt x="605" y="3839"/>
                    <a:pt x="1" y="4443"/>
                    <a:pt x="1" y="5156"/>
                  </a:cubicBezTo>
                  <a:lnTo>
                    <a:pt x="1" y="16349"/>
                  </a:lnTo>
                  <a:cubicBezTo>
                    <a:pt x="1" y="17060"/>
                    <a:pt x="604" y="17666"/>
                    <a:pt x="1318" y="17666"/>
                  </a:cubicBezTo>
                  <a:lnTo>
                    <a:pt x="16636" y="17666"/>
                  </a:lnTo>
                  <a:lnTo>
                    <a:pt x="16636" y="20189"/>
                  </a:lnTo>
                  <a:cubicBezTo>
                    <a:pt x="16636" y="20929"/>
                    <a:pt x="17343" y="21518"/>
                    <a:pt x="18032" y="21518"/>
                  </a:cubicBezTo>
                  <a:cubicBezTo>
                    <a:pt x="18341" y="21518"/>
                    <a:pt x="18647" y="21398"/>
                    <a:pt x="18884" y="21120"/>
                  </a:cubicBezTo>
                  <a:cubicBezTo>
                    <a:pt x="21664" y="17843"/>
                    <a:pt x="24443" y="14566"/>
                    <a:pt x="27223" y="11288"/>
                  </a:cubicBezTo>
                  <a:cubicBezTo>
                    <a:pt x="27392" y="11090"/>
                    <a:pt x="27490" y="10877"/>
                    <a:pt x="27531" y="10664"/>
                  </a:cubicBezTo>
                  <a:cubicBezTo>
                    <a:pt x="27647" y="10267"/>
                    <a:pt x="27583" y="9817"/>
                    <a:pt x="27223" y="9427"/>
                  </a:cubicBezTo>
                  <a:cubicBezTo>
                    <a:pt x="24443" y="6413"/>
                    <a:pt x="21664" y="3398"/>
                    <a:pt x="18884" y="385"/>
                  </a:cubicBezTo>
                  <a:cubicBezTo>
                    <a:pt x="18637" y="117"/>
                    <a:pt x="18323" y="0"/>
                    <a:pt x="1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065227" y="2613127"/>
              <a:ext cx="1143214" cy="863910"/>
            </a:xfrm>
            <a:custGeom>
              <a:avLst/>
              <a:gdLst/>
              <a:ahLst/>
              <a:cxnLst/>
              <a:rect l="l" t="t" r="r" b="b"/>
              <a:pathLst>
                <a:path w="24976" h="18874" extrusionOk="0">
                  <a:moveTo>
                    <a:pt x="16635" y="0"/>
                  </a:moveTo>
                  <a:lnTo>
                    <a:pt x="16635" y="3841"/>
                  </a:lnTo>
                  <a:lnTo>
                    <a:pt x="0" y="3841"/>
                  </a:lnTo>
                  <a:lnTo>
                    <a:pt x="0" y="15033"/>
                  </a:lnTo>
                  <a:lnTo>
                    <a:pt x="16635" y="15033"/>
                  </a:lnTo>
                  <a:lnTo>
                    <a:pt x="16635" y="18874"/>
                  </a:lnTo>
                  <a:lnTo>
                    <a:pt x="24975" y="9042"/>
                  </a:lnTo>
                  <a:lnTo>
                    <a:pt x="16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13" name="Google Shape;913;p38"/>
          <p:cNvSpPr txBox="1"/>
          <p:nvPr/>
        </p:nvSpPr>
        <p:spPr>
          <a:xfrm>
            <a:off x="6637556" y="4140652"/>
            <a:ext cx="8060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4" name="Google Shape;914;p38"/>
          <p:cNvSpPr txBox="1"/>
          <p:nvPr/>
        </p:nvSpPr>
        <p:spPr>
          <a:xfrm>
            <a:off x="3801589" y="3440901"/>
            <a:ext cx="8060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5" name="Google Shape;915;p38"/>
          <p:cNvSpPr txBox="1"/>
          <p:nvPr/>
        </p:nvSpPr>
        <p:spPr>
          <a:xfrm>
            <a:off x="5265129" y="3440901"/>
            <a:ext cx="8060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6" name="Google Shape;916;p38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917" name="Google Shape;917;p38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8" name="Google Shape;918;p38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9" name="Google Shape;919;p38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920" name="Google Shape;920;p38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921" name="Google Shape;921;p38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922" name="Google Shape;922;p38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23" name="Google Shape;923;p38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BBD651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924" name="Google Shape;924;p38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5" name="Google Shape;925;p38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" name="Google Shape;563;p29"/>
          <p:cNvSpPr/>
          <p:nvPr/>
        </p:nvSpPr>
        <p:spPr>
          <a:xfrm>
            <a:off x="5212689" y="5991688"/>
            <a:ext cx="1753881" cy="69579"/>
          </a:xfrm>
          <a:custGeom>
            <a:avLst/>
            <a:gdLst/>
            <a:ahLst/>
            <a:cxnLst/>
            <a:rect l="l" t="t" r="r" b="b"/>
            <a:pathLst>
              <a:path w="21908" h="858" extrusionOk="0">
                <a:moveTo>
                  <a:pt x="21803" y="209"/>
                </a:moveTo>
                <a:cubicBezTo>
                  <a:pt x="21678" y="84"/>
                  <a:pt x="21468" y="0"/>
                  <a:pt x="21217" y="0"/>
                </a:cubicBezTo>
                <a:lnTo>
                  <a:pt x="691" y="0"/>
                </a:lnTo>
                <a:cubicBezTo>
                  <a:pt x="294" y="0"/>
                  <a:pt x="1" y="209"/>
                  <a:pt x="1" y="439"/>
                </a:cubicBezTo>
                <a:cubicBezTo>
                  <a:pt x="1" y="670"/>
                  <a:pt x="314" y="858"/>
                  <a:pt x="691" y="858"/>
                </a:cubicBezTo>
                <a:lnTo>
                  <a:pt x="21217" y="858"/>
                </a:lnTo>
                <a:cubicBezTo>
                  <a:pt x="21573" y="858"/>
                  <a:pt x="21887" y="690"/>
                  <a:pt x="21908" y="460"/>
                </a:cubicBezTo>
                <a:lnTo>
                  <a:pt x="21908" y="460"/>
                </a:lnTo>
                <a:lnTo>
                  <a:pt x="21908" y="209"/>
                </a:ln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4" name="Google Shape;564;p29"/>
          <p:cNvSpPr/>
          <p:nvPr/>
        </p:nvSpPr>
        <p:spPr>
          <a:xfrm>
            <a:off x="5212689" y="5972955"/>
            <a:ext cx="1753881" cy="71363"/>
          </a:xfrm>
          <a:custGeom>
            <a:avLst/>
            <a:gdLst/>
            <a:ahLst/>
            <a:cxnLst/>
            <a:rect l="l" t="t" r="r" b="b"/>
            <a:pathLst>
              <a:path w="21908" h="880" extrusionOk="0">
                <a:moveTo>
                  <a:pt x="21908" y="440"/>
                </a:moveTo>
                <a:cubicBezTo>
                  <a:pt x="21908" y="670"/>
                  <a:pt x="21594" y="880"/>
                  <a:pt x="21217" y="880"/>
                </a:cubicBezTo>
                <a:lnTo>
                  <a:pt x="691" y="880"/>
                </a:lnTo>
                <a:cubicBezTo>
                  <a:pt x="314" y="880"/>
                  <a:pt x="1" y="670"/>
                  <a:pt x="1" y="440"/>
                </a:cubicBezTo>
                <a:lnTo>
                  <a:pt x="1" y="440"/>
                </a:lnTo>
                <a:cubicBezTo>
                  <a:pt x="1" y="210"/>
                  <a:pt x="314" y="22"/>
                  <a:pt x="691" y="22"/>
                </a:cubicBezTo>
                <a:lnTo>
                  <a:pt x="21217" y="22"/>
                </a:lnTo>
                <a:cubicBezTo>
                  <a:pt x="21594" y="1"/>
                  <a:pt x="21908" y="210"/>
                  <a:pt x="21908" y="4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5" name="Google Shape;565;p29"/>
          <p:cNvSpPr/>
          <p:nvPr/>
        </p:nvSpPr>
        <p:spPr>
          <a:xfrm>
            <a:off x="5107167" y="1564601"/>
            <a:ext cx="1961548" cy="1274300"/>
          </a:xfrm>
          <a:custGeom>
            <a:avLst/>
            <a:gdLst/>
            <a:ahLst/>
            <a:cxnLst/>
            <a:rect l="l" t="t" r="r" b="b"/>
            <a:pathLst>
              <a:path w="24502" h="15714" extrusionOk="0">
                <a:moveTo>
                  <a:pt x="12513" y="0"/>
                </a:moveTo>
                <a:lnTo>
                  <a:pt x="0" y="7596"/>
                </a:lnTo>
                <a:lnTo>
                  <a:pt x="2930" y="7596"/>
                </a:lnTo>
                <a:lnTo>
                  <a:pt x="2930" y="15714"/>
                </a:lnTo>
                <a:lnTo>
                  <a:pt x="22096" y="15714"/>
                </a:lnTo>
                <a:lnTo>
                  <a:pt x="22096" y="7596"/>
                </a:lnTo>
                <a:lnTo>
                  <a:pt x="24502" y="7596"/>
                </a:lnTo>
                <a:lnTo>
                  <a:pt x="125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5341667" y="2640353"/>
            <a:ext cx="1534447" cy="1231969"/>
          </a:xfrm>
          <a:custGeom>
            <a:avLst/>
            <a:gdLst/>
            <a:ahLst/>
            <a:cxnLst/>
            <a:rect l="l" t="t" r="r" b="b"/>
            <a:pathLst>
              <a:path w="19167" h="15192" extrusionOk="0">
                <a:moveTo>
                  <a:pt x="9458" y="1"/>
                </a:moveTo>
                <a:lnTo>
                  <a:pt x="7554" y="2010"/>
                </a:lnTo>
                <a:lnTo>
                  <a:pt x="1" y="2010"/>
                </a:lnTo>
                <a:lnTo>
                  <a:pt x="1" y="15191"/>
                </a:lnTo>
                <a:lnTo>
                  <a:pt x="19167" y="15191"/>
                </a:lnTo>
                <a:lnTo>
                  <a:pt x="19167" y="2010"/>
                </a:lnTo>
                <a:lnTo>
                  <a:pt x="11362" y="2010"/>
                </a:lnTo>
                <a:lnTo>
                  <a:pt x="94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5341667" y="3707672"/>
            <a:ext cx="1534447" cy="1231969"/>
          </a:xfrm>
          <a:custGeom>
            <a:avLst/>
            <a:gdLst/>
            <a:ahLst/>
            <a:cxnLst/>
            <a:rect l="l" t="t" r="r" b="b"/>
            <a:pathLst>
              <a:path w="19167" h="15192" extrusionOk="0">
                <a:moveTo>
                  <a:pt x="9458" y="1"/>
                </a:moveTo>
                <a:lnTo>
                  <a:pt x="7554" y="2009"/>
                </a:lnTo>
                <a:lnTo>
                  <a:pt x="1" y="2009"/>
                </a:lnTo>
                <a:lnTo>
                  <a:pt x="1" y="15191"/>
                </a:lnTo>
                <a:lnTo>
                  <a:pt x="19167" y="15191"/>
                </a:lnTo>
                <a:lnTo>
                  <a:pt x="19167" y="2009"/>
                </a:lnTo>
                <a:lnTo>
                  <a:pt x="11362" y="2009"/>
                </a:lnTo>
                <a:lnTo>
                  <a:pt x="94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8" name="Google Shape;568;p29"/>
          <p:cNvSpPr/>
          <p:nvPr/>
        </p:nvSpPr>
        <p:spPr>
          <a:xfrm>
            <a:off x="5341667" y="4773285"/>
            <a:ext cx="1534447" cy="1235376"/>
          </a:xfrm>
          <a:custGeom>
            <a:avLst/>
            <a:gdLst/>
            <a:ahLst/>
            <a:cxnLst/>
            <a:rect l="l" t="t" r="r" b="b"/>
            <a:pathLst>
              <a:path w="19167" h="15234" extrusionOk="0">
                <a:moveTo>
                  <a:pt x="9458" y="1"/>
                </a:moveTo>
                <a:lnTo>
                  <a:pt x="7554" y="2030"/>
                </a:lnTo>
                <a:lnTo>
                  <a:pt x="1" y="2030"/>
                </a:lnTo>
                <a:lnTo>
                  <a:pt x="1" y="15233"/>
                </a:lnTo>
                <a:lnTo>
                  <a:pt x="19167" y="15233"/>
                </a:lnTo>
                <a:lnTo>
                  <a:pt x="19167" y="2030"/>
                </a:lnTo>
                <a:lnTo>
                  <a:pt x="11362" y="2030"/>
                </a:lnTo>
                <a:lnTo>
                  <a:pt x="9458" y="1"/>
                </a:lnTo>
                <a:close/>
              </a:path>
            </a:pathLst>
          </a:custGeom>
          <a:solidFill>
            <a:srgbClr val="009A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9" name="Google Shape;569;p29"/>
          <p:cNvSpPr/>
          <p:nvPr/>
        </p:nvSpPr>
        <p:spPr>
          <a:xfrm>
            <a:off x="5341667" y="4773285"/>
            <a:ext cx="1534447" cy="1235376"/>
          </a:xfrm>
          <a:custGeom>
            <a:avLst/>
            <a:gdLst/>
            <a:ahLst/>
            <a:cxnLst/>
            <a:rect l="l" t="t" r="r" b="b"/>
            <a:pathLst>
              <a:path w="19167" h="15234" extrusionOk="0">
                <a:moveTo>
                  <a:pt x="11362" y="2030"/>
                </a:moveTo>
                <a:lnTo>
                  <a:pt x="9458" y="1"/>
                </a:lnTo>
                <a:lnTo>
                  <a:pt x="7554" y="2030"/>
                </a:lnTo>
                <a:lnTo>
                  <a:pt x="1" y="2030"/>
                </a:lnTo>
                <a:lnTo>
                  <a:pt x="1" y="15233"/>
                </a:lnTo>
                <a:lnTo>
                  <a:pt x="19167" y="15233"/>
                </a:lnTo>
                <a:lnTo>
                  <a:pt x="19167" y="20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0" name="Google Shape;570;p29"/>
          <p:cNvSpPr/>
          <p:nvPr/>
        </p:nvSpPr>
        <p:spPr>
          <a:xfrm>
            <a:off x="5107170" y="1564600"/>
            <a:ext cx="998381" cy="4471019"/>
          </a:xfrm>
          <a:custGeom>
            <a:avLst/>
            <a:gdLst/>
            <a:ahLst/>
            <a:cxnLst/>
            <a:rect l="l" t="t" r="r" b="b"/>
            <a:pathLst>
              <a:path w="8371" h="54821" extrusionOk="0">
                <a:moveTo>
                  <a:pt x="8370" y="0"/>
                </a:moveTo>
                <a:lnTo>
                  <a:pt x="1" y="5106"/>
                </a:lnTo>
                <a:lnTo>
                  <a:pt x="1" y="54820"/>
                </a:lnTo>
                <a:lnTo>
                  <a:pt x="8370" y="54820"/>
                </a:lnTo>
                <a:lnTo>
                  <a:pt x="8370" y="0"/>
                </a:lnTo>
                <a:close/>
              </a:path>
            </a:pathLst>
          </a:custGeom>
          <a:solidFill>
            <a:srgbClr val="FFFFFF">
              <a:alpha val="247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1" name="Google Shape;571;p29"/>
          <p:cNvSpPr txBox="1"/>
          <p:nvPr/>
        </p:nvSpPr>
        <p:spPr>
          <a:xfrm>
            <a:off x="6151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572" name="Google Shape;572;p29"/>
          <p:cNvSpPr txBox="1"/>
          <p:nvPr/>
        </p:nvSpPr>
        <p:spPr>
          <a:xfrm>
            <a:off x="8996380" y="20431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3" name="Google Shape;573;p29"/>
          <p:cNvSpPr txBox="1"/>
          <p:nvPr/>
        </p:nvSpPr>
        <p:spPr>
          <a:xfrm>
            <a:off x="615145" y="20431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4" name="Google Shape;574;p29"/>
          <p:cNvSpPr txBox="1"/>
          <p:nvPr/>
        </p:nvSpPr>
        <p:spPr>
          <a:xfrm>
            <a:off x="89963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5" name="Google Shape;575;p29"/>
          <p:cNvSpPr txBox="1"/>
          <p:nvPr/>
        </p:nvSpPr>
        <p:spPr>
          <a:xfrm>
            <a:off x="9819980" y="444118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04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576" name="Google Shape;576;p29"/>
          <p:cNvSpPr txBox="1"/>
          <p:nvPr/>
        </p:nvSpPr>
        <p:spPr>
          <a:xfrm>
            <a:off x="9819980" y="126475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02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577" name="Google Shape;577;p29"/>
          <p:cNvSpPr txBox="1"/>
          <p:nvPr/>
        </p:nvSpPr>
        <p:spPr>
          <a:xfrm>
            <a:off x="615145" y="1264759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01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578" name="Google Shape;578;p29"/>
          <p:cNvSpPr txBox="1"/>
          <p:nvPr/>
        </p:nvSpPr>
        <p:spPr>
          <a:xfrm>
            <a:off x="615145" y="4441172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03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1"/>
          <p:cNvSpPr/>
          <p:nvPr/>
        </p:nvSpPr>
        <p:spPr>
          <a:xfrm>
            <a:off x="6607537" y="3043883"/>
            <a:ext cx="1181095" cy="1524136"/>
          </a:xfrm>
          <a:custGeom>
            <a:avLst/>
            <a:gdLst/>
            <a:ahLst/>
            <a:cxnLst/>
            <a:rect l="l" t="t" r="r" b="b"/>
            <a:pathLst>
              <a:path w="11530" h="12073" extrusionOk="0">
                <a:moveTo>
                  <a:pt x="0" y="0"/>
                </a:moveTo>
                <a:lnTo>
                  <a:pt x="5231" y="12073"/>
                </a:lnTo>
                <a:lnTo>
                  <a:pt x="11529" y="12073"/>
                </a:lnTo>
                <a:lnTo>
                  <a:pt x="62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5370847" y="3529781"/>
            <a:ext cx="1181095" cy="1524263"/>
          </a:xfrm>
          <a:custGeom>
            <a:avLst/>
            <a:gdLst/>
            <a:ahLst/>
            <a:cxnLst/>
            <a:rect l="l" t="t" r="r" b="b"/>
            <a:pathLst>
              <a:path w="11530" h="12074" extrusionOk="0">
                <a:moveTo>
                  <a:pt x="1" y="1"/>
                </a:moveTo>
                <a:lnTo>
                  <a:pt x="5231" y="12074"/>
                </a:lnTo>
                <a:lnTo>
                  <a:pt x="11529" y="12074"/>
                </a:lnTo>
                <a:lnTo>
                  <a:pt x="62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4129855" y="4015806"/>
            <a:ext cx="1183245" cy="1524263"/>
          </a:xfrm>
          <a:custGeom>
            <a:avLst/>
            <a:gdLst/>
            <a:ahLst/>
            <a:cxnLst/>
            <a:rect l="l" t="t" r="r" b="b"/>
            <a:pathLst>
              <a:path w="11551" h="12074" extrusionOk="0">
                <a:moveTo>
                  <a:pt x="1" y="1"/>
                </a:moveTo>
                <a:lnTo>
                  <a:pt x="5232" y="12074"/>
                </a:lnTo>
                <a:lnTo>
                  <a:pt x="11551" y="12074"/>
                </a:lnTo>
                <a:lnTo>
                  <a:pt x="63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6607537" y="3043883"/>
            <a:ext cx="1181095" cy="1524136"/>
          </a:xfrm>
          <a:custGeom>
            <a:avLst/>
            <a:gdLst/>
            <a:ahLst/>
            <a:cxnLst/>
            <a:rect l="l" t="t" r="r" b="b"/>
            <a:pathLst>
              <a:path w="11530" h="12073" extrusionOk="0">
                <a:moveTo>
                  <a:pt x="0" y="0"/>
                </a:moveTo>
                <a:lnTo>
                  <a:pt x="5231" y="12073"/>
                </a:lnTo>
                <a:lnTo>
                  <a:pt x="11529" y="12073"/>
                </a:lnTo>
                <a:lnTo>
                  <a:pt x="6298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5370847" y="3529781"/>
            <a:ext cx="1181095" cy="1524263"/>
          </a:xfrm>
          <a:custGeom>
            <a:avLst/>
            <a:gdLst/>
            <a:ahLst/>
            <a:cxnLst/>
            <a:rect l="l" t="t" r="r" b="b"/>
            <a:pathLst>
              <a:path w="11530" h="12074" extrusionOk="0">
                <a:moveTo>
                  <a:pt x="1" y="1"/>
                </a:moveTo>
                <a:lnTo>
                  <a:pt x="5231" y="12074"/>
                </a:lnTo>
                <a:lnTo>
                  <a:pt x="11529" y="12074"/>
                </a:lnTo>
                <a:lnTo>
                  <a:pt x="6299" y="1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4129855" y="4015806"/>
            <a:ext cx="1183245" cy="1524263"/>
          </a:xfrm>
          <a:custGeom>
            <a:avLst/>
            <a:gdLst/>
            <a:ahLst/>
            <a:cxnLst/>
            <a:rect l="l" t="t" r="r" b="b"/>
            <a:pathLst>
              <a:path w="11551" h="12074" extrusionOk="0">
                <a:moveTo>
                  <a:pt x="1" y="1"/>
                </a:moveTo>
                <a:lnTo>
                  <a:pt x="5232" y="12074"/>
                </a:lnTo>
                <a:lnTo>
                  <a:pt x="11551" y="12074"/>
                </a:lnTo>
                <a:lnTo>
                  <a:pt x="6320" y="1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6" name="Google Shape;626;p31"/>
          <p:cNvSpPr/>
          <p:nvPr/>
        </p:nvSpPr>
        <p:spPr>
          <a:xfrm>
            <a:off x="5900227" y="3043883"/>
            <a:ext cx="1348272" cy="2010172"/>
          </a:xfrm>
          <a:custGeom>
            <a:avLst/>
            <a:gdLst/>
            <a:ahLst/>
            <a:cxnLst/>
            <a:rect l="l" t="t" r="r" b="b"/>
            <a:pathLst>
              <a:path w="13162" h="15923" extrusionOk="0">
                <a:moveTo>
                  <a:pt x="6864" y="0"/>
                </a:moveTo>
                <a:lnTo>
                  <a:pt x="1" y="15923"/>
                </a:lnTo>
                <a:lnTo>
                  <a:pt x="6320" y="15923"/>
                </a:lnTo>
                <a:lnTo>
                  <a:pt x="131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4667840" y="3529780"/>
            <a:ext cx="1346120" cy="2010299"/>
          </a:xfrm>
          <a:custGeom>
            <a:avLst/>
            <a:gdLst/>
            <a:ahLst/>
            <a:cxnLst/>
            <a:rect l="l" t="t" r="r" b="b"/>
            <a:pathLst>
              <a:path w="13141" h="15924" extrusionOk="0">
                <a:moveTo>
                  <a:pt x="6843" y="1"/>
                </a:moveTo>
                <a:lnTo>
                  <a:pt x="1" y="15924"/>
                </a:lnTo>
                <a:lnTo>
                  <a:pt x="6299" y="15924"/>
                </a:lnTo>
                <a:lnTo>
                  <a:pt x="1314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3429000" y="4015805"/>
            <a:ext cx="1348272" cy="2010299"/>
          </a:xfrm>
          <a:custGeom>
            <a:avLst/>
            <a:gdLst/>
            <a:ahLst/>
            <a:cxnLst/>
            <a:rect l="l" t="t" r="r" b="b"/>
            <a:pathLst>
              <a:path w="13162" h="15924" extrusionOk="0">
                <a:moveTo>
                  <a:pt x="6843" y="1"/>
                </a:moveTo>
                <a:lnTo>
                  <a:pt x="1" y="15924"/>
                </a:lnTo>
                <a:lnTo>
                  <a:pt x="6299" y="15924"/>
                </a:lnTo>
                <a:lnTo>
                  <a:pt x="131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7143369" y="1564601"/>
            <a:ext cx="1708336" cy="3003455"/>
          </a:xfrm>
          <a:custGeom>
            <a:avLst/>
            <a:gdLst/>
            <a:ahLst/>
            <a:cxnLst/>
            <a:rect l="l" t="t" r="r" b="b"/>
            <a:pathLst>
              <a:path w="16677" h="23791" extrusionOk="0">
                <a:moveTo>
                  <a:pt x="13538" y="1"/>
                </a:moveTo>
                <a:lnTo>
                  <a:pt x="4248" y="7073"/>
                </a:lnTo>
                <a:lnTo>
                  <a:pt x="7324" y="7073"/>
                </a:lnTo>
                <a:lnTo>
                  <a:pt x="0" y="23791"/>
                </a:lnTo>
                <a:lnTo>
                  <a:pt x="6319" y="23791"/>
                </a:lnTo>
                <a:lnTo>
                  <a:pt x="13622" y="7073"/>
                </a:lnTo>
                <a:lnTo>
                  <a:pt x="16676" y="7073"/>
                </a:lnTo>
                <a:lnTo>
                  <a:pt x="135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0" name="Google Shape;630;p31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631" name="Google Shape;631;p31"/>
          <p:cNvSpPr txBox="1"/>
          <p:nvPr/>
        </p:nvSpPr>
        <p:spPr>
          <a:xfrm>
            <a:off x="8894780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2" name="Google Shape;632;p31"/>
          <p:cNvSpPr txBox="1"/>
          <p:nvPr/>
        </p:nvSpPr>
        <p:spPr>
          <a:xfrm>
            <a:off x="716745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3" name="Google Shape;633;p31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4" name="Google Shape;634;p31"/>
          <p:cNvSpPr txBox="1"/>
          <p:nvPr/>
        </p:nvSpPr>
        <p:spPr>
          <a:xfrm>
            <a:off x="97183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635" name="Google Shape;635;p31"/>
          <p:cNvSpPr txBox="1"/>
          <p:nvPr/>
        </p:nvSpPr>
        <p:spPr>
          <a:xfrm>
            <a:off x="9718380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636" name="Google Shape;636;p31"/>
          <p:cNvSpPr txBox="1"/>
          <p:nvPr/>
        </p:nvSpPr>
        <p:spPr>
          <a:xfrm>
            <a:off x="716745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637" name="Google Shape;637;p31"/>
          <p:cNvSpPr txBox="1"/>
          <p:nvPr/>
        </p:nvSpPr>
        <p:spPr>
          <a:xfrm>
            <a:off x="7167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3" name="Google Shape;643;p32"/>
          <p:cNvSpPr/>
          <p:nvPr/>
        </p:nvSpPr>
        <p:spPr>
          <a:xfrm>
            <a:off x="4178415" y="3806337"/>
            <a:ext cx="1922084" cy="1923971"/>
          </a:xfrm>
          <a:custGeom>
            <a:avLst/>
            <a:gdLst/>
            <a:ahLst/>
            <a:cxnLst/>
            <a:rect l="l" t="t" r="r" b="b"/>
            <a:pathLst>
              <a:path w="21385" h="21406" extrusionOk="0">
                <a:moveTo>
                  <a:pt x="1" y="0"/>
                </a:moveTo>
                <a:cubicBezTo>
                  <a:pt x="1" y="11801"/>
                  <a:pt x="9605" y="21405"/>
                  <a:pt x="21385" y="21405"/>
                </a:cubicBezTo>
                <a:lnTo>
                  <a:pt x="21385" y="14187"/>
                </a:lnTo>
                <a:cubicBezTo>
                  <a:pt x="13580" y="14187"/>
                  <a:pt x="7220" y="7826"/>
                  <a:pt x="72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4" name="Google Shape;644;p32"/>
          <p:cNvSpPr/>
          <p:nvPr/>
        </p:nvSpPr>
        <p:spPr>
          <a:xfrm>
            <a:off x="4178415" y="1897521"/>
            <a:ext cx="1922084" cy="1921993"/>
          </a:xfrm>
          <a:custGeom>
            <a:avLst/>
            <a:gdLst/>
            <a:ahLst/>
            <a:cxnLst/>
            <a:rect l="l" t="t" r="r" b="b"/>
            <a:pathLst>
              <a:path w="21385" h="21384" extrusionOk="0">
                <a:moveTo>
                  <a:pt x="21385" y="0"/>
                </a:moveTo>
                <a:cubicBezTo>
                  <a:pt x="9605" y="0"/>
                  <a:pt x="1" y="9583"/>
                  <a:pt x="1" y="21384"/>
                </a:cubicBezTo>
                <a:lnTo>
                  <a:pt x="7220" y="21384"/>
                </a:lnTo>
                <a:cubicBezTo>
                  <a:pt x="7220" y="13579"/>
                  <a:pt x="13580" y="7219"/>
                  <a:pt x="21385" y="7219"/>
                </a:cubicBezTo>
                <a:lnTo>
                  <a:pt x="213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5479915" y="4750454"/>
            <a:ext cx="709063" cy="1310809"/>
          </a:xfrm>
          <a:custGeom>
            <a:avLst/>
            <a:gdLst/>
            <a:ahLst/>
            <a:cxnLst/>
            <a:rect l="l" t="t" r="r" b="b"/>
            <a:pathLst>
              <a:path w="7889" h="14584" extrusionOk="0">
                <a:moveTo>
                  <a:pt x="7888" y="0"/>
                </a:moveTo>
                <a:lnTo>
                  <a:pt x="0" y="7302"/>
                </a:lnTo>
                <a:lnTo>
                  <a:pt x="7888" y="14584"/>
                </a:lnTo>
                <a:lnTo>
                  <a:pt x="7888" y="7302"/>
                </a:lnTo>
                <a:lnTo>
                  <a:pt x="7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6" name="Google Shape;646;p32"/>
          <p:cNvSpPr/>
          <p:nvPr/>
        </p:nvSpPr>
        <p:spPr>
          <a:xfrm>
            <a:off x="6089230" y="3806337"/>
            <a:ext cx="1922084" cy="1923971"/>
          </a:xfrm>
          <a:custGeom>
            <a:avLst/>
            <a:gdLst/>
            <a:ahLst/>
            <a:cxnLst/>
            <a:rect l="l" t="t" r="r" b="b"/>
            <a:pathLst>
              <a:path w="21385" h="21406" extrusionOk="0">
                <a:moveTo>
                  <a:pt x="14166" y="0"/>
                </a:moveTo>
                <a:cubicBezTo>
                  <a:pt x="14166" y="7826"/>
                  <a:pt x="7805" y="14187"/>
                  <a:pt x="0" y="14187"/>
                </a:cubicBezTo>
                <a:lnTo>
                  <a:pt x="0" y="21405"/>
                </a:lnTo>
                <a:cubicBezTo>
                  <a:pt x="11780" y="21405"/>
                  <a:pt x="21384" y="11801"/>
                  <a:pt x="213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6089230" y="1897521"/>
            <a:ext cx="1922084" cy="1921993"/>
          </a:xfrm>
          <a:custGeom>
            <a:avLst/>
            <a:gdLst/>
            <a:ahLst/>
            <a:cxnLst/>
            <a:rect l="l" t="t" r="r" b="b"/>
            <a:pathLst>
              <a:path w="21385" h="21384" extrusionOk="0">
                <a:moveTo>
                  <a:pt x="0" y="0"/>
                </a:moveTo>
                <a:lnTo>
                  <a:pt x="0" y="7219"/>
                </a:lnTo>
                <a:cubicBezTo>
                  <a:pt x="7805" y="7219"/>
                  <a:pt x="14166" y="13559"/>
                  <a:pt x="14166" y="21384"/>
                </a:cubicBezTo>
                <a:lnTo>
                  <a:pt x="21384" y="21384"/>
                </a:lnTo>
                <a:cubicBezTo>
                  <a:pt x="21384" y="9604"/>
                  <a:pt x="11780" y="0"/>
                  <a:pt x="0" y="0"/>
                </a:cubicBezTo>
                <a:close/>
              </a:path>
            </a:pathLst>
          </a:custGeom>
          <a:solidFill>
            <a:srgbClr val="009A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8" name="Google Shape;648;p32"/>
          <p:cNvSpPr/>
          <p:nvPr/>
        </p:nvSpPr>
        <p:spPr>
          <a:xfrm>
            <a:off x="6089230" y="1897521"/>
            <a:ext cx="1922084" cy="1921993"/>
          </a:xfrm>
          <a:custGeom>
            <a:avLst/>
            <a:gdLst/>
            <a:ahLst/>
            <a:cxnLst/>
            <a:rect l="l" t="t" r="r" b="b"/>
            <a:pathLst>
              <a:path w="21385" h="21384" extrusionOk="0">
                <a:moveTo>
                  <a:pt x="0" y="0"/>
                </a:moveTo>
                <a:lnTo>
                  <a:pt x="0" y="7219"/>
                </a:lnTo>
                <a:cubicBezTo>
                  <a:pt x="7805" y="7219"/>
                  <a:pt x="14166" y="13559"/>
                  <a:pt x="14166" y="21384"/>
                </a:cubicBezTo>
                <a:lnTo>
                  <a:pt x="21384" y="21384"/>
                </a:lnTo>
                <a:cubicBezTo>
                  <a:pt x="21384" y="9604"/>
                  <a:pt x="11780" y="0"/>
                  <a:pt x="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7031469" y="3719871"/>
            <a:ext cx="1310809" cy="709063"/>
          </a:xfrm>
          <a:custGeom>
            <a:avLst/>
            <a:gdLst/>
            <a:ahLst/>
            <a:cxnLst/>
            <a:rect l="l" t="t" r="r" b="b"/>
            <a:pathLst>
              <a:path w="14584" h="7889" extrusionOk="0">
                <a:moveTo>
                  <a:pt x="0" y="0"/>
                </a:moveTo>
                <a:lnTo>
                  <a:pt x="7302" y="7888"/>
                </a:lnTo>
                <a:lnTo>
                  <a:pt x="145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0" name="Google Shape;650;p32"/>
          <p:cNvSpPr/>
          <p:nvPr/>
        </p:nvSpPr>
        <p:spPr>
          <a:xfrm>
            <a:off x="6089230" y="1897521"/>
            <a:ext cx="1922084" cy="1921993"/>
          </a:xfrm>
          <a:custGeom>
            <a:avLst/>
            <a:gdLst/>
            <a:ahLst/>
            <a:cxnLst/>
            <a:rect l="l" t="t" r="r" b="b"/>
            <a:pathLst>
              <a:path w="21385" h="21384" extrusionOk="0">
                <a:moveTo>
                  <a:pt x="0" y="0"/>
                </a:moveTo>
                <a:lnTo>
                  <a:pt x="0" y="7219"/>
                </a:lnTo>
                <a:cubicBezTo>
                  <a:pt x="7805" y="7219"/>
                  <a:pt x="14166" y="13559"/>
                  <a:pt x="14166" y="21384"/>
                </a:cubicBezTo>
                <a:lnTo>
                  <a:pt x="21384" y="21384"/>
                </a:lnTo>
                <a:cubicBezTo>
                  <a:pt x="21384" y="9604"/>
                  <a:pt x="1178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1" name="Google Shape;651;p32"/>
          <p:cNvSpPr/>
          <p:nvPr/>
        </p:nvSpPr>
        <p:spPr>
          <a:xfrm>
            <a:off x="3847469" y="3197030"/>
            <a:ext cx="1310900" cy="710951"/>
          </a:xfrm>
          <a:custGeom>
            <a:avLst/>
            <a:gdLst/>
            <a:ahLst/>
            <a:cxnLst/>
            <a:rect l="l" t="t" r="r" b="b"/>
            <a:pathLst>
              <a:path w="14585" h="7910" extrusionOk="0">
                <a:moveTo>
                  <a:pt x="7282" y="0"/>
                </a:moveTo>
                <a:lnTo>
                  <a:pt x="0" y="7909"/>
                </a:lnTo>
                <a:lnTo>
                  <a:pt x="14584" y="7909"/>
                </a:lnTo>
                <a:lnTo>
                  <a:pt x="72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2" name="Google Shape;652;p32"/>
          <p:cNvSpPr/>
          <p:nvPr/>
        </p:nvSpPr>
        <p:spPr>
          <a:xfrm>
            <a:off x="6000785" y="1564599"/>
            <a:ext cx="711041" cy="1310900"/>
          </a:xfrm>
          <a:custGeom>
            <a:avLst/>
            <a:gdLst/>
            <a:ahLst/>
            <a:cxnLst/>
            <a:rect l="l" t="t" r="r" b="b"/>
            <a:pathLst>
              <a:path w="7911" h="14585" extrusionOk="0">
                <a:moveTo>
                  <a:pt x="1" y="1"/>
                </a:moveTo>
                <a:lnTo>
                  <a:pt x="1" y="7303"/>
                </a:lnTo>
                <a:lnTo>
                  <a:pt x="1" y="14584"/>
                </a:lnTo>
                <a:lnTo>
                  <a:pt x="7910" y="730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3" name="Google Shape;653;p32"/>
          <p:cNvSpPr txBox="1"/>
          <p:nvPr/>
        </p:nvSpPr>
        <p:spPr>
          <a:xfrm>
            <a:off x="716745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654" name="Google Shape;654;p32"/>
          <p:cNvSpPr txBox="1"/>
          <p:nvPr/>
        </p:nvSpPr>
        <p:spPr>
          <a:xfrm>
            <a:off x="8894780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5" name="Google Shape;655;p32"/>
          <p:cNvSpPr txBox="1"/>
          <p:nvPr/>
        </p:nvSpPr>
        <p:spPr>
          <a:xfrm>
            <a:off x="716745" y="2093952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6" name="Google Shape;656;p32"/>
          <p:cNvSpPr txBox="1"/>
          <p:nvPr/>
        </p:nvSpPr>
        <p:spPr>
          <a:xfrm>
            <a:off x="8894780" y="526291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7" name="Google Shape;657;p32"/>
          <p:cNvSpPr txBox="1"/>
          <p:nvPr/>
        </p:nvSpPr>
        <p:spPr>
          <a:xfrm>
            <a:off x="9718380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B38E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658" name="Google Shape;658;p32"/>
          <p:cNvSpPr txBox="1"/>
          <p:nvPr/>
        </p:nvSpPr>
        <p:spPr>
          <a:xfrm>
            <a:off x="9718380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A8C3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659" name="Google Shape;659;p32"/>
          <p:cNvSpPr txBox="1"/>
          <p:nvPr/>
        </p:nvSpPr>
        <p:spPr>
          <a:xfrm>
            <a:off x="716745" y="444118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BBD651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660" name="Google Shape;660;p32"/>
          <p:cNvSpPr txBox="1"/>
          <p:nvPr/>
        </p:nvSpPr>
        <p:spPr>
          <a:xfrm>
            <a:off x="716745" y="129388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F576B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6" name="Google Shape;666;p33"/>
          <p:cNvSpPr/>
          <p:nvPr/>
        </p:nvSpPr>
        <p:spPr>
          <a:xfrm>
            <a:off x="4571667" y="2493858"/>
            <a:ext cx="3092189" cy="834697"/>
          </a:xfrm>
          <a:custGeom>
            <a:avLst/>
            <a:gdLst/>
            <a:ahLst/>
            <a:cxnLst/>
            <a:rect l="l" t="t" r="r" b="b"/>
            <a:pathLst>
              <a:path w="53597" h="26049" extrusionOk="0">
                <a:moveTo>
                  <a:pt x="39961" y="0"/>
                </a:moveTo>
                <a:lnTo>
                  <a:pt x="39961" y="3138"/>
                </a:lnTo>
                <a:lnTo>
                  <a:pt x="1" y="3138"/>
                </a:lnTo>
                <a:lnTo>
                  <a:pt x="1" y="22909"/>
                </a:lnTo>
                <a:lnTo>
                  <a:pt x="39961" y="22909"/>
                </a:lnTo>
                <a:lnTo>
                  <a:pt x="39961" y="26049"/>
                </a:lnTo>
                <a:lnTo>
                  <a:pt x="53596" y="13024"/>
                </a:lnTo>
                <a:lnTo>
                  <a:pt x="399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7" name="Google Shape;667;p33"/>
          <p:cNvSpPr/>
          <p:nvPr/>
        </p:nvSpPr>
        <p:spPr>
          <a:xfrm>
            <a:off x="4571667" y="3404742"/>
            <a:ext cx="3092189" cy="834729"/>
          </a:xfrm>
          <a:custGeom>
            <a:avLst/>
            <a:gdLst/>
            <a:ahLst/>
            <a:cxnLst/>
            <a:rect l="l" t="t" r="r" b="b"/>
            <a:pathLst>
              <a:path w="53597" h="26050" extrusionOk="0">
                <a:moveTo>
                  <a:pt x="13634" y="1"/>
                </a:moveTo>
                <a:lnTo>
                  <a:pt x="1" y="13025"/>
                </a:lnTo>
                <a:lnTo>
                  <a:pt x="13634" y="26049"/>
                </a:lnTo>
                <a:lnTo>
                  <a:pt x="13634" y="22911"/>
                </a:lnTo>
                <a:lnTo>
                  <a:pt x="53596" y="22911"/>
                </a:lnTo>
                <a:lnTo>
                  <a:pt x="53596" y="3139"/>
                </a:lnTo>
                <a:lnTo>
                  <a:pt x="13634" y="3139"/>
                </a:lnTo>
                <a:lnTo>
                  <a:pt x="1363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8" name="Google Shape;668;p33"/>
          <p:cNvSpPr/>
          <p:nvPr/>
        </p:nvSpPr>
        <p:spPr>
          <a:xfrm>
            <a:off x="4571667" y="4315658"/>
            <a:ext cx="3092189" cy="834697"/>
          </a:xfrm>
          <a:custGeom>
            <a:avLst/>
            <a:gdLst/>
            <a:ahLst/>
            <a:cxnLst/>
            <a:rect l="l" t="t" r="r" b="b"/>
            <a:pathLst>
              <a:path w="53597" h="26049" extrusionOk="0">
                <a:moveTo>
                  <a:pt x="39961" y="1"/>
                </a:moveTo>
                <a:lnTo>
                  <a:pt x="39961" y="3139"/>
                </a:lnTo>
                <a:lnTo>
                  <a:pt x="1" y="3139"/>
                </a:lnTo>
                <a:lnTo>
                  <a:pt x="1" y="22911"/>
                </a:lnTo>
                <a:lnTo>
                  <a:pt x="39961" y="22911"/>
                </a:lnTo>
                <a:lnTo>
                  <a:pt x="39961" y="26049"/>
                </a:lnTo>
                <a:lnTo>
                  <a:pt x="53596" y="13025"/>
                </a:lnTo>
                <a:lnTo>
                  <a:pt x="399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9" name="Google Shape;669;p33"/>
          <p:cNvSpPr/>
          <p:nvPr/>
        </p:nvSpPr>
        <p:spPr>
          <a:xfrm>
            <a:off x="4571667" y="5226542"/>
            <a:ext cx="3092189" cy="834729"/>
          </a:xfrm>
          <a:custGeom>
            <a:avLst/>
            <a:gdLst/>
            <a:ahLst/>
            <a:cxnLst/>
            <a:rect l="l" t="t" r="r" b="b"/>
            <a:pathLst>
              <a:path w="53597" h="26050" extrusionOk="0">
                <a:moveTo>
                  <a:pt x="13634" y="1"/>
                </a:moveTo>
                <a:lnTo>
                  <a:pt x="1" y="13025"/>
                </a:lnTo>
                <a:lnTo>
                  <a:pt x="13634" y="26049"/>
                </a:lnTo>
                <a:lnTo>
                  <a:pt x="13634" y="22911"/>
                </a:lnTo>
                <a:lnTo>
                  <a:pt x="53596" y="22911"/>
                </a:lnTo>
                <a:lnTo>
                  <a:pt x="53596" y="3140"/>
                </a:lnTo>
                <a:lnTo>
                  <a:pt x="13634" y="3140"/>
                </a:lnTo>
                <a:lnTo>
                  <a:pt x="136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0" name="Google Shape;670;p33"/>
          <p:cNvSpPr/>
          <p:nvPr/>
        </p:nvSpPr>
        <p:spPr>
          <a:xfrm>
            <a:off x="4571667" y="1582942"/>
            <a:ext cx="3092189" cy="834729"/>
          </a:xfrm>
          <a:custGeom>
            <a:avLst/>
            <a:gdLst/>
            <a:ahLst/>
            <a:cxnLst/>
            <a:rect l="l" t="t" r="r" b="b"/>
            <a:pathLst>
              <a:path w="53597" h="26050" extrusionOk="0">
                <a:moveTo>
                  <a:pt x="13634" y="1"/>
                </a:moveTo>
                <a:lnTo>
                  <a:pt x="1" y="13025"/>
                </a:lnTo>
                <a:lnTo>
                  <a:pt x="13634" y="26049"/>
                </a:lnTo>
                <a:lnTo>
                  <a:pt x="13634" y="22911"/>
                </a:lnTo>
                <a:lnTo>
                  <a:pt x="53596" y="22911"/>
                </a:lnTo>
                <a:lnTo>
                  <a:pt x="53596" y="3139"/>
                </a:lnTo>
                <a:lnTo>
                  <a:pt x="13634" y="3139"/>
                </a:lnTo>
                <a:lnTo>
                  <a:pt x="136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1" name="Google Shape;671;p33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672" name="Google Shape;672;p33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3" name="Google Shape;673;p33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4" name="Google Shape;674;p33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675" name="Google Shape;675;p33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D150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676" name="Google Shape;676;p33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677" name="Google Shape;677;p33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8" name="Google Shape;678;p33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679" name="Google Shape;679;p33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0" name="Google Shape;680;p33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81" name="Google Shape;681;p33"/>
          <p:cNvGrpSpPr/>
          <p:nvPr/>
        </p:nvGrpSpPr>
        <p:grpSpPr>
          <a:xfrm>
            <a:off x="6024281" y="3623275"/>
            <a:ext cx="400339" cy="397664"/>
            <a:chOff x="-59470075" y="3308975"/>
            <a:chExt cx="318200" cy="316075"/>
          </a:xfrm>
        </p:grpSpPr>
        <p:sp>
          <p:nvSpPr>
            <p:cNvPr id="682" name="Google Shape;682;p33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1" name="Google Shape;691;p33"/>
          <p:cNvGrpSpPr/>
          <p:nvPr/>
        </p:nvGrpSpPr>
        <p:grpSpPr>
          <a:xfrm>
            <a:off x="6023777" y="5449667"/>
            <a:ext cx="401344" cy="388480"/>
            <a:chOff x="-59447250" y="3706150"/>
            <a:chExt cx="319000" cy="308775"/>
          </a:xfrm>
        </p:grpSpPr>
        <p:sp>
          <p:nvSpPr>
            <p:cNvPr id="692" name="Google Shape;692;p33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6" name="Google Shape;696;p33"/>
          <p:cNvGrpSpPr/>
          <p:nvPr/>
        </p:nvGrpSpPr>
        <p:grpSpPr>
          <a:xfrm>
            <a:off x="6025744" y="2710912"/>
            <a:ext cx="397413" cy="400589"/>
            <a:chOff x="-62516625" y="3743175"/>
            <a:chExt cx="315875" cy="318400"/>
          </a:xfrm>
        </p:grpSpPr>
        <p:sp>
          <p:nvSpPr>
            <p:cNvPr id="697" name="Google Shape;697;p33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9" name="Google Shape;699;p33"/>
          <p:cNvGrpSpPr/>
          <p:nvPr/>
        </p:nvGrpSpPr>
        <p:grpSpPr>
          <a:xfrm>
            <a:off x="6028732" y="4534300"/>
            <a:ext cx="391437" cy="397413"/>
            <a:chOff x="-59400775" y="4084200"/>
            <a:chExt cx="311125" cy="315875"/>
          </a:xfrm>
        </p:grpSpPr>
        <p:sp>
          <p:nvSpPr>
            <p:cNvPr id="700" name="Google Shape;700;p33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6" name="Google Shape;706;p33"/>
          <p:cNvSpPr/>
          <p:nvPr/>
        </p:nvSpPr>
        <p:spPr>
          <a:xfrm>
            <a:off x="6025257" y="1811335"/>
            <a:ext cx="398388" cy="37794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2" name="Google Shape;712;p34"/>
          <p:cNvSpPr/>
          <p:nvPr/>
        </p:nvSpPr>
        <p:spPr>
          <a:xfrm>
            <a:off x="3403601" y="5360885"/>
            <a:ext cx="1443257" cy="700351"/>
          </a:xfrm>
          <a:custGeom>
            <a:avLst/>
            <a:gdLst/>
            <a:ahLst/>
            <a:cxnLst/>
            <a:rect l="l" t="t" r="r" b="b"/>
            <a:pathLst>
              <a:path w="31020" h="12660" extrusionOk="0">
                <a:moveTo>
                  <a:pt x="20709" y="1"/>
                </a:moveTo>
                <a:lnTo>
                  <a:pt x="21132" y="1282"/>
                </a:lnTo>
                <a:cubicBezTo>
                  <a:pt x="21132" y="1282"/>
                  <a:pt x="20805" y="1394"/>
                  <a:pt x="20236" y="1592"/>
                </a:cubicBezTo>
                <a:cubicBezTo>
                  <a:pt x="19666" y="1788"/>
                  <a:pt x="18854" y="2073"/>
                  <a:pt x="17873" y="2397"/>
                </a:cubicBezTo>
                <a:cubicBezTo>
                  <a:pt x="16894" y="2728"/>
                  <a:pt x="15747" y="3098"/>
                  <a:pt x="14516" y="3491"/>
                </a:cubicBezTo>
                <a:cubicBezTo>
                  <a:pt x="13284" y="3880"/>
                  <a:pt x="11966" y="4284"/>
                  <a:pt x="10644" y="4676"/>
                </a:cubicBezTo>
                <a:cubicBezTo>
                  <a:pt x="9323" y="5065"/>
                  <a:pt x="7998" y="5446"/>
                  <a:pt x="6752" y="5786"/>
                </a:cubicBezTo>
                <a:cubicBezTo>
                  <a:pt x="5508" y="6131"/>
                  <a:pt x="4341" y="6437"/>
                  <a:pt x="3340" y="6691"/>
                </a:cubicBezTo>
                <a:cubicBezTo>
                  <a:pt x="2341" y="6947"/>
                  <a:pt x="1506" y="7153"/>
                  <a:pt x="921" y="7292"/>
                </a:cubicBezTo>
                <a:cubicBezTo>
                  <a:pt x="335" y="7432"/>
                  <a:pt x="1" y="7512"/>
                  <a:pt x="1" y="7512"/>
                </a:cubicBezTo>
                <a:lnTo>
                  <a:pt x="6956" y="8590"/>
                </a:lnTo>
                <a:cubicBezTo>
                  <a:pt x="6956" y="8590"/>
                  <a:pt x="5532" y="9666"/>
                  <a:pt x="4067" y="10680"/>
                </a:cubicBezTo>
                <a:cubicBezTo>
                  <a:pt x="3335" y="11187"/>
                  <a:pt x="2598" y="11687"/>
                  <a:pt x="2038" y="12053"/>
                </a:cubicBezTo>
                <a:cubicBezTo>
                  <a:pt x="1477" y="12417"/>
                  <a:pt x="1103" y="12660"/>
                  <a:pt x="1103" y="12660"/>
                </a:cubicBezTo>
                <a:cubicBezTo>
                  <a:pt x="1103" y="12660"/>
                  <a:pt x="1451" y="12591"/>
                  <a:pt x="2059" y="12470"/>
                </a:cubicBezTo>
                <a:cubicBezTo>
                  <a:pt x="2668" y="12350"/>
                  <a:pt x="3536" y="12172"/>
                  <a:pt x="4574" y="11948"/>
                </a:cubicBezTo>
                <a:cubicBezTo>
                  <a:pt x="5613" y="11725"/>
                  <a:pt x="6823" y="11457"/>
                  <a:pt x="8115" y="11153"/>
                </a:cubicBezTo>
                <a:cubicBezTo>
                  <a:pt x="9408" y="10854"/>
                  <a:pt x="10782" y="10515"/>
                  <a:pt x="12153" y="10168"/>
                </a:cubicBezTo>
                <a:cubicBezTo>
                  <a:pt x="13525" y="9818"/>
                  <a:pt x="14892" y="9455"/>
                  <a:pt x="16172" y="9105"/>
                </a:cubicBezTo>
                <a:cubicBezTo>
                  <a:pt x="17450" y="8750"/>
                  <a:pt x="18643" y="8415"/>
                  <a:pt x="19661" y="8115"/>
                </a:cubicBezTo>
                <a:cubicBezTo>
                  <a:pt x="20681" y="7821"/>
                  <a:pt x="21527" y="7561"/>
                  <a:pt x="22120" y="7382"/>
                </a:cubicBezTo>
                <a:cubicBezTo>
                  <a:pt x="22712" y="7201"/>
                  <a:pt x="23051" y="7099"/>
                  <a:pt x="23051" y="7099"/>
                </a:cubicBezTo>
                <a:lnTo>
                  <a:pt x="23474" y="8380"/>
                </a:lnTo>
                <a:cubicBezTo>
                  <a:pt x="23474" y="8380"/>
                  <a:pt x="23963" y="7939"/>
                  <a:pt x="24695" y="7279"/>
                </a:cubicBezTo>
                <a:cubicBezTo>
                  <a:pt x="25427" y="6621"/>
                  <a:pt x="26385" y="5710"/>
                  <a:pt x="27331" y="4799"/>
                </a:cubicBezTo>
                <a:cubicBezTo>
                  <a:pt x="28271" y="3872"/>
                  <a:pt x="29203" y="2945"/>
                  <a:pt x="29885" y="2226"/>
                </a:cubicBezTo>
                <a:cubicBezTo>
                  <a:pt x="30565" y="1508"/>
                  <a:pt x="31020" y="1028"/>
                  <a:pt x="31020" y="1028"/>
                </a:cubicBezTo>
                <a:lnTo>
                  <a:pt x="207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3" name="Google Shape;713;p34"/>
          <p:cNvSpPr/>
          <p:nvPr/>
        </p:nvSpPr>
        <p:spPr>
          <a:xfrm>
            <a:off x="4620975" y="4760590"/>
            <a:ext cx="1400452" cy="899281"/>
          </a:xfrm>
          <a:custGeom>
            <a:avLst/>
            <a:gdLst/>
            <a:ahLst/>
            <a:cxnLst/>
            <a:rect l="l" t="t" r="r" b="b"/>
            <a:pathLst>
              <a:path w="30100" h="16256" extrusionOk="0">
                <a:moveTo>
                  <a:pt x="19422" y="1"/>
                </a:moveTo>
                <a:lnTo>
                  <a:pt x="20110" y="1428"/>
                </a:lnTo>
                <a:cubicBezTo>
                  <a:pt x="20110" y="1428"/>
                  <a:pt x="19805" y="1584"/>
                  <a:pt x="19270" y="1857"/>
                </a:cubicBezTo>
                <a:cubicBezTo>
                  <a:pt x="18732" y="2122"/>
                  <a:pt x="17963" y="2499"/>
                  <a:pt x="17040" y="2954"/>
                </a:cubicBezTo>
                <a:cubicBezTo>
                  <a:pt x="16115" y="3405"/>
                  <a:pt x="15027" y="3914"/>
                  <a:pt x="13862" y="4463"/>
                </a:cubicBezTo>
                <a:cubicBezTo>
                  <a:pt x="12691" y="4997"/>
                  <a:pt x="11444" y="5574"/>
                  <a:pt x="10183" y="6120"/>
                </a:cubicBezTo>
                <a:cubicBezTo>
                  <a:pt x="8929" y="6682"/>
                  <a:pt x="7659" y="7210"/>
                  <a:pt x="6473" y="7715"/>
                </a:cubicBezTo>
                <a:cubicBezTo>
                  <a:pt x="5280" y="8203"/>
                  <a:pt x="4169" y="8668"/>
                  <a:pt x="3207" y="9042"/>
                </a:cubicBezTo>
                <a:cubicBezTo>
                  <a:pt x="2250" y="9424"/>
                  <a:pt x="1449" y="9738"/>
                  <a:pt x="885" y="9950"/>
                </a:cubicBezTo>
                <a:cubicBezTo>
                  <a:pt x="323" y="10166"/>
                  <a:pt x="1" y="10289"/>
                  <a:pt x="1" y="10289"/>
                </a:cubicBezTo>
                <a:lnTo>
                  <a:pt x="7226" y="10966"/>
                </a:lnTo>
                <a:cubicBezTo>
                  <a:pt x="7226" y="10966"/>
                  <a:pt x="6916" y="11306"/>
                  <a:pt x="6453" y="11816"/>
                </a:cubicBezTo>
                <a:cubicBezTo>
                  <a:pt x="5987" y="12326"/>
                  <a:pt x="5359" y="12996"/>
                  <a:pt x="4722" y="13654"/>
                </a:cubicBezTo>
                <a:cubicBezTo>
                  <a:pt x="4085" y="14317"/>
                  <a:pt x="3441" y="14972"/>
                  <a:pt x="2951" y="15452"/>
                </a:cubicBezTo>
                <a:cubicBezTo>
                  <a:pt x="2460" y="15934"/>
                  <a:pt x="2133" y="16255"/>
                  <a:pt x="2133" y="16255"/>
                </a:cubicBezTo>
                <a:cubicBezTo>
                  <a:pt x="2133" y="16255"/>
                  <a:pt x="2469" y="16142"/>
                  <a:pt x="3056" y="15942"/>
                </a:cubicBezTo>
                <a:cubicBezTo>
                  <a:pt x="3643" y="15747"/>
                  <a:pt x="4479" y="15454"/>
                  <a:pt x="5481" y="15099"/>
                </a:cubicBezTo>
                <a:cubicBezTo>
                  <a:pt x="6486" y="14752"/>
                  <a:pt x="7648" y="14317"/>
                  <a:pt x="8897" y="13862"/>
                </a:cubicBezTo>
                <a:cubicBezTo>
                  <a:pt x="10139" y="13388"/>
                  <a:pt x="11470" y="12895"/>
                  <a:pt x="12786" y="12366"/>
                </a:cubicBezTo>
                <a:cubicBezTo>
                  <a:pt x="14108" y="11851"/>
                  <a:pt x="15419" y="11306"/>
                  <a:pt x="16651" y="10800"/>
                </a:cubicBezTo>
                <a:cubicBezTo>
                  <a:pt x="17877" y="10281"/>
                  <a:pt x="19022" y="9797"/>
                  <a:pt x="19997" y="9367"/>
                </a:cubicBezTo>
                <a:cubicBezTo>
                  <a:pt x="20971" y="8933"/>
                  <a:pt x="21782" y="8572"/>
                  <a:pt x="22351" y="8319"/>
                </a:cubicBezTo>
                <a:cubicBezTo>
                  <a:pt x="22916" y="8058"/>
                  <a:pt x="23238" y="7909"/>
                  <a:pt x="23238" y="7909"/>
                </a:cubicBezTo>
                <a:lnTo>
                  <a:pt x="23927" y="9335"/>
                </a:lnTo>
                <a:cubicBezTo>
                  <a:pt x="23927" y="9335"/>
                  <a:pt x="24337" y="8792"/>
                  <a:pt x="24952" y="7977"/>
                </a:cubicBezTo>
                <a:cubicBezTo>
                  <a:pt x="25562" y="7160"/>
                  <a:pt x="26353" y="6040"/>
                  <a:pt x="27130" y="4925"/>
                </a:cubicBezTo>
                <a:cubicBezTo>
                  <a:pt x="27900" y="3796"/>
                  <a:pt x="28647" y="2652"/>
                  <a:pt x="29199" y="1794"/>
                </a:cubicBezTo>
                <a:cubicBezTo>
                  <a:pt x="29740" y="922"/>
                  <a:pt x="30100" y="340"/>
                  <a:pt x="30100" y="340"/>
                </a:cubicBezTo>
                <a:cubicBezTo>
                  <a:pt x="30100" y="340"/>
                  <a:pt x="29420" y="326"/>
                  <a:pt x="28402" y="305"/>
                </a:cubicBezTo>
                <a:cubicBezTo>
                  <a:pt x="27394" y="276"/>
                  <a:pt x="26048" y="236"/>
                  <a:pt x="24703" y="197"/>
                </a:cubicBezTo>
                <a:cubicBezTo>
                  <a:pt x="23379" y="150"/>
                  <a:pt x="22053" y="103"/>
                  <a:pt x="21060" y="67"/>
                </a:cubicBezTo>
                <a:cubicBezTo>
                  <a:pt x="20077" y="27"/>
                  <a:pt x="19422" y="1"/>
                  <a:pt x="194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4" name="Google Shape;714;p34"/>
          <p:cNvSpPr/>
          <p:nvPr/>
        </p:nvSpPr>
        <p:spPr>
          <a:xfrm>
            <a:off x="5776470" y="3935800"/>
            <a:ext cx="1323404" cy="1130409"/>
          </a:xfrm>
          <a:custGeom>
            <a:avLst/>
            <a:gdLst/>
            <a:ahLst/>
            <a:cxnLst/>
            <a:rect l="l" t="t" r="r" b="b"/>
            <a:pathLst>
              <a:path w="28444" h="20434" extrusionOk="0">
                <a:moveTo>
                  <a:pt x="28443" y="1"/>
                </a:moveTo>
                <a:cubicBezTo>
                  <a:pt x="28443" y="1"/>
                  <a:pt x="27742" y="72"/>
                  <a:pt x="26686" y="151"/>
                </a:cubicBezTo>
                <a:cubicBezTo>
                  <a:pt x="26163" y="193"/>
                  <a:pt x="25554" y="241"/>
                  <a:pt x="24901" y="294"/>
                </a:cubicBezTo>
                <a:cubicBezTo>
                  <a:pt x="24578" y="320"/>
                  <a:pt x="24243" y="347"/>
                  <a:pt x="23904" y="373"/>
                </a:cubicBezTo>
                <a:cubicBezTo>
                  <a:pt x="23564" y="396"/>
                  <a:pt x="23218" y="418"/>
                  <a:pt x="22872" y="440"/>
                </a:cubicBezTo>
                <a:cubicBezTo>
                  <a:pt x="21491" y="528"/>
                  <a:pt x="20145" y="628"/>
                  <a:pt x="19123" y="673"/>
                </a:cubicBezTo>
                <a:cubicBezTo>
                  <a:pt x="18113" y="725"/>
                  <a:pt x="17440" y="761"/>
                  <a:pt x="17440" y="761"/>
                </a:cubicBezTo>
                <a:lnTo>
                  <a:pt x="18479" y="2255"/>
                </a:lnTo>
                <a:cubicBezTo>
                  <a:pt x="18479" y="2255"/>
                  <a:pt x="18205" y="2456"/>
                  <a:pt x="17724" y="2807"/>
                </a:cubicBezTo>
                <a:cubicBezTo>
                  <a:pt x="17237" y="3148"/>
                  <a:pt x="16540" y="3637"/>
                  <a:pt x="15705" y="4224"/>
                </a:cubicBezTo>
                <a:cubicBezTo>
                  <a:pt x="14872" y="4813"/>
                  <a:pt x="13873" y="5464"/>
                  <a:pt x="12816" y="6182"/>
                </a:cubicBezTo>
                <a:cubicBezTo>
                  <a:pt x="12284" y="6536"/>
                  <a:pt x="11725" y="6888"/>
                  <a:pt x="11161" y="7253"/>
                </a:cubicBezTo>
                <a:cubicBezTo>
                  <a:pt x="10597" y="7617"/>
                  <a:pt x="10028" y="7993"/>
                  <a:pt x="9445" y="8347"/>
                </a:cubicBezTo>
                <a:cubicBezTo>
                  <a:pt x="8864" y="8706"/>
                  <a:pt x="8284" y="9066"/>
                  <a:pt x="7712" y="9419"/>
                </a:cubicBezTo>
                <a:cubicBezTo>
                  <a:pt x="7141" y="9774"/>
                  <a:pt x="6568" y="10105"/>
                  <a:pt x="6019" y="10434"/>
                </a:cubicBezTo>
                <a:cubicBezTo>
                  <a:pt x="4923" y="11097"/>
                  <a:pt x="3880" y="11687"/>
                  <a:pt x="2990" y="12195"/>
                </a:cubicBezTo>
                <a:cubicBezTo>
                  <a:pt x="2103" y="12711"/>
                  <a:pt x="1348" y="13114"/>
                  <a:pt x="825" y="13405"/>
                </a:cubicBezTo>
                <a:cubicBezTo>
                  <a:pt x="300" y="13694"/>
                  <a:pt x="1" y="13859"/>
                  <a:pt x="1" y="13859"/>
                </a:cubicBezTo>
                <a:cubicBezTo>
                  <a:pt x="1" y="13859"/>
                  <a:pt x="461" y="13871"/>
                  <a:pt x="1154" y="13888"/>
                </a:cubicBezTo>
                <a:cubicBezTo>
                  <a:pt x="1846" y="13904"/>
                  <a:pt x="2783" y="13939"/>
                  <a:pt x="3714" y="13951"/>
                </a:cubicBezTo>
                <a:cubicBezTo>
                  <a:pt x="4655" y="13969"/>
                  <a:pt x="5597" y="13989"/>
                  <a:pt x="6303" y="14003"/>
                </a:cubicBezTo>
                <a:cubicBezTo>
                  <a:pt x="7013" y="14011"/>
                  <a:pt x="7487" y="14017"/>
                  <a:pt x="7487" y="14017"/>
                </a:cubicBezTo>
                <a:cubicBezTo>
                  <a:pt x="7487" y="14017"/>
                  <a:pt x="7246" y="14427"/>
                  <a:pt x="6884" y="15044"/>
                </a:cubicBezTo>
                <a:cubicBezTo>
                  <a:pt x="6513" y="15651"/>
                  <a:pt x="6014" y="16459"/>
                  <a:pt x="5505" y="17264"/>
                </a:cubicBezTo>
                <a:cubicBezTo>
                  <a:pt x="4999" y="18075"/>
                  <a:pt x="4470" y="18856"/>
                  <a:pt x="4074" y="19450"/>
                </a:cubicBezTo>
                <a:cubicBezTo>
                  <a:pt x="3674" y="20041"/>
                  <a:pt x="3407" y="20434"/>
                  <a:pt x="3407" y="20434"/>
                </a:cubicBezTo>
                <a:cubicBezTo>
                  <a:pt x="3407" y="20434"/>
                  <a:pt x="3725" y="20274"/>
                  <a:pt x="4283" y="19996"/>
                </a:cubicBezTo>
                <a:cubicBezTo>
                  <a:pt x="4838" y="19714"/>
                  <a:pt x="5639" y="19325"/>
                  <a:pt x="6584" y="18825"/>
                </a:cubicBezTo>
                <a:cubicBezTo>
                  <a:pt x="7531" y="18330"/>
                  <a:pt x="8640" y="17758"/>
                  <a:pt x="9811" y="17111"/>
                </a:cubicBezTo>
                <a:cubicBezTo>
                  <a:pt x="10397" y="16788"/>
                  <a:pt x="11009" y="16467"/>
                  <a:pt x="11620" y="16119"/>
                </a:cubicBezTo>
                <a:cubicBezTo>
                  <a:pt x="12231" y="15772"/>
                  <a:pt x="12852" y="15420"/>
                  <a:pt x="13473" y="15068"/>
                </a:cubicBezTo>
                <a:cubicBezTo>
                  <a:pt x="14097" y="14721"/>
                  <a:pt x="14708" y="14350"/>
                  <a:pt x="15315" y="13994"/>
                </a:cubicBezTo>
                <a:cubicBezTo>
                  <a:pt x="15918" y="13634"/>
                  <a:pt x="16518" y="13286"/>
                  <a:pt x="17090" y="12937"/>
                </a:cubicBezTo>
                <a:cubicBezTo>
                  <a:pt x="18228" y="12228"/>
                  <a:pt x="19302" y="11583"/>
                  <a:pt x="20203" y="10998"/>
                </a:cubicBezTo>
                <a:cubicBezTo>
                  <a:pt x="21105" y="10416"/>
                  <a:pt x="21857" y="9930"/>
                  <a:pt x="22384" y="9590"/>
                </a:cubicBezTo>
                <a:cubicBezTo>
                  <a:pt x="22904" y="9239"/>
                  <a:pt x="23201" y="9040"/>
                  <a:pt x="23201" y="9040"/>
                </a:cubicBezTo>
                <a:lnTo>
                  <a:pt x="24241" y="10535"/>
                </a:lnTo>
                <a:cubicBezTo>
                  <a:pt x="24241" y="10535"/>
                  <a:pt x="24537" y="9888"/>
                  <a:pt x="24980" y="8920"/>
                </a:cubicBezTo>
                <a:cubicBezTo>
                  <a:pt x="25423" y="7960"/>
                  <a:pt x="25969" y="6635"/>
                  <a:pt x="26501" y="5326"/>
                </a:cubicBezTo>
                <a:cubicBezTo>
                  <a:pt x="26631" y="4997"/>
                  <a:pt x="26762" y="4669"/>
                  <a:pt x="26891" y="4345"/>
                </a:cubicBezTo>
                <a:cubicBezTo>
                  <a:pt x="27014" y="4018"/>
                  <a:pt x="27134" y="3695"/>
                  <a:pt x="27251" y="3383"/>
                </a:cubicBezTo>
                <a:cubicBezTo>
                  <a:pt x="27478" y="2757"/>
                  <a:pt x="27690" y="2174"/>
                  <a:pt x="27871" y="1674"/>
                </a:cubicBezTo>
                <a:cubicBezTo>
                  <a:pt x="28229" y="679"/>
                  <a:pt x="28443" y="1"/>
                  <a:pt x="284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5" name="Google Shape;715;p34"/>
          <p:cNvSpPr/>
          <p:nvPr/>
        </p:nvSpPr>
        <p:spPr>
          <a:xfrm>
            <a:off x="6833001" y="2862669"/>
            <a:ext cx="1188431" cy="1397217"/>
          </a:xfrm>
          <a:custGeom>
            <a:avLst/>
            <a:gdLst/>
            <a:ahLst/>
            <a:cxnLst/>
            <a:rect l="l" t="t" r="r" b="b"/>
            <a:pathLst>
              <a:path w="25543" h="25257" extrusionOk="0">
                <a:moveTo>
                  <a:pt x="25543" y="0"/>
                </a:moveTo>
                <a:cubicBezTo>
                  <a:pt x="25543" y="0"/>
                  <a:pt x="24836" y="179"/>
                  <a:pt x="23776" y="449"/>
                </a:cubicBezTo>
                <a:cubicBezTo>
                  <a:pt x="22723" y="694"/>
                  <a:pt x="21320" y="1018"/>
                  <a:pt x="19918" y="1344"/>
                </a:cubicBezTo>
                <a:cubicBezTo>
                  <a:pt x="18536" y="1628"/>
                  <a:pt x="17156" y="1914"/>
                  <a:pt x="16119" y="2127"/>
                </a:cubicBezTo>
                <a:cubicBezTo>
                  <a:pt x="15093" y="2318"/>
                  <a:pt x="14410" y="2446"/>
                  <a:pt x="14410" y="2446"/>
                </a:cubicBezTo>
                <a:lnTo>
                  <a:pt x="15895" y="3867"/>
                </a:lnTo>
                <a:cubicBezTo>
                  <a:pt x="15895" y="3867"/>
                  <a:pt x="15667" y="4114"/>
                  <a:pt x="15268" y="4545"/>
                </a:cubicBezTo>
                <a:cubicBezTo>
                  <a:pt x="15068" y="4761"/>
                  <a:pt x="14825" y="5024"/>
                  <a:pt x="14548" y="5325"/>
                </a:cubicBezTo>
                <a:cubicBezTo>
                  <a:pt x="14260" y="5619"/>
                  <a:pt x="13938" y="5950"/>
                  <a:pt x="13586" y="6311"/>
                </a:cubicBezTo>
                <a:cubicBezTo>
                  <a:pt x="13233" y="6673"/>
                  <a:pt x="12851" y="7064"/>
                  <a:pt x="12446" y="7479"/>
                </a:cubicBezTo>
                <a:cubicBezTo>
                  <a:pt x="12042" y="7893"/>
                  <a:pt x="11596" y="8312"/>
                  <a:pt x="11146" y="8755"/>
                </a:cubicBezTo>
                <a:cubicBezTo>
                  <a:pt x="10691" y="9194"/>
                  <a:pt x="10229" y="9655"/>
                  <a:pt x="9745" y="10110"/>
                </a:cubicBezTo>
                <a:cubicBezTo>
                  <a:pt x="9257" y="10562"/>
                  <a:pt x="8762" y="11020"/>
                  <a:pt x="8265" y="11478"/>
                </a:cubicBezTo>
                <a:cubicBezTo>
                  <a:pt x="8017" y="11709"/>
                  <a:pt x="7769" y="11938"/>
                  <a:pt x="7523" y="12166"/>
                </a:cubicBezTo>
                <a:cubicBezTo>
                  <a:pt x="7270" y="12388"/>
                  <a:pt x="7018" y="12610"/>
                  <a:pt x="6769" y="12830"/>
                </a:cubicBezTo>
                <a:cubicBezTo>
                  <a:pt x="6269" y="13269"/>
                  <a:pt x="5777" y="13703"/>
                  <a:pt x="5301" y="14122"/>
                </a:cubicBezTo>
                <a:cubicBezTo>
                  <a:pt x="4331" y="14940"/>
                  <a:pt x="3425" y="15703"/>
                  <a:pt x="2648" y="16359"/>
                </a:cubicBezTo>
                <a:cubicBezTo>
                  <a:pt x="1854" y="16994"/>
                  <a:pt x="1193" y="17524"/>
                  <a:pt x="731" y="17896"/>
                </a:cubicBezTo>
                <a:cubicBezTo>
                  <a:pt x="498" y="18081"/>
                  <a:pt x="317" y="18226"/>
                  <a:pt x="193" y="18327"/>
                </a:cubicBezTo>
                <a:cubicBezTo>
                  <a:pt x="67" y="18424"/>
                  <a:pt x="0" y="18475"/>
                  <a:pt x="0" y="18475"/>
                </a:cubicBezTo>
                <a:cubicBezTo>
                  <a:pt x="0" y="18475"/>
                  <a:pt x="119" y="18467"/>
                  <a:pt x="327" y="18452"/>
                </a:cubicBezTo>
                <a:cubicBezTo>
                  <a:pt x="533" y="18436"/>
                  <a:pt x="830" y="18413"/>
                  <a:pt x="1184" y="18384"/>
                </a:cubicBezTo>
                <a:cubicBezTo>
                  <a:pt x="1904" y="18326"/>
                  <a:pt x="2864" y="18250"/>
                  <a:pt x="3823" y="18172"/>
                </a:cubicBezTo>
                <a:cubicBezTo>
                  <a:pt x="5769" y="17988"/>
                  <a:pt x="7714" y="17803"/>
                  <a:pt x="7714" y="17803"/>
                </a:cubicBezTo>
                <a:lnTo>
                  <a:pt x="7714" y="17803"/>
                </a:lnTo>
                <a:cubicBezTo>
                  <a:pt x="7714" y="17803"/>
                  <a:pt x="7566" y="18272"/>
                  <a:pt x="7342" y="18975"/>
                </a:cubicBezTo>
                <a:cubicBezTo>
                  <a:pt x="7114" y="19678"/>
                  <a:pt x="6808" y="20623"/>
                  <a:pt x="6480" y="21556"/>
                </a:cubicBezTo>
                <a:cubicBezTo>
                  <a:pt x="6146" y="22481"/>
                  <a:pt x="5801" y="23407"/>
                  <a:pt x="5535" y="24101"/>
                </a:cubicBezTo>
                <a:cubicBezTo>
                  <a:pt x="5402" y="24449"/>
                  <a:pt x="5289" y="24739"/>
                  <a:pt x="5212" y="24942"/>
                </a:cubicBezTo>
                <a:cubicBezTo>
                  <a:pt x="5131" y="25142"/>
                  <a:pt x="5085" y="25257"/>
                  <a:pt x="5085" y="25257"/>
                </a:cubicBezTo>
                <a:cubicBezTo>
                  <a:pt x="5085" y="25257"/>
                  <a:pt x="5158" y="25204"/>
                  <a:pt x="5295" y="25106"/>
                </a:cubicBezTo>
                <a:cubicBezTo>
                  <a:pt x="5431" y="25007"/>
                  <a:pt x="5630" y="24860"/>
                  <a:pt x="5882" y="24672"/>
                </a:cubicBezTo>
                <a:cubicBezTo>
                  <a:pt x="6387" y="24299"/>
                  <a:pt x="7109" y="23764"/>
                  <a:pt x="7975" y="23122"/>
                </a:cubicBezTo>
                <a:cubicBezTo>
                  <a:pt x="8826" y="22459"/>
                  <a:pt x="9827" y="21694"/>
                  <a:pt x="10885" y="20857"/>
                </a:cubicBezTo>
                <a:cubicBezTo>
                  <a:pt x="11409" y="20430"/>
                  <a:pt x="11950" y="19990"/>
                  <a:pt x="12499" y="19542"/>
                </a:cubicBezTo>
                <a:cubicBezTo>
                  <a:pt x="12774" y="19318"/>
                  <a:pt x="13051" y="19092"/>
                  <a:pt x="13330" y="18865"/>
                </a:cubicBezTo>
                <a:cubicBezTo>
                  <a:pt x="13602" y="18633"/>
                  <a:pt x="13877" y="18397"/>
                  <a:pt x="14151" y="18163"/>
                </a:cubicBezTo>
                <a:cubicBezTo>
                  <a:pt x="14699" y="17694"/>
                  <a:pt x="15247" y="17225"/>
                  <a:pt x="15787" y="16763"/>
                </a:cubicBezTo>
                <a:cubicBezTo>
                  <a:pt x="16322" y="16297"/>
                  <a:pt x="16837" y="15823"/>
                  <a:pt x="17342" y="15372"/>
                </a:cubicBezTo>
                <a:cubicBezTo>
                  <a:pt x="17842" y="14915"/>
                  <a:pt x="18337" y="14486"/>
                  <a:pt x="18787" y="14058"/>
                </a:cubicBezTo>
                <a:cubicBezTo>
                  <a:pt x="19238" y="13630"/>
                  <a:pt x="19665" y="13226"/>
                  <a:pt x="20058" y="12853"/>
                </a:cubicBezTo>
                <a:cubicBezTo>
                  <a:pt x="20452" y="12479"/>
                  <a:pt x="20812" y="12136"/>
                  <a:pt x="21131" y="11832"/>
                </a:cubicBezTo>
                <a:cubicBezTo>
                  <a:pt x="21443" y="11520"/>
                  <a:pt x="21715" y="11248"/>
                  <a:pt x="21939" y="11024"/>
                </a:cubicBezTo>
                <a:cubicBezTo>
                  <a:pt x="22386" y="10576"/>
                  <a:pt x="22643" y="10320"/>
                  <a:pt x="22643" y="10320"/>
                </a:cubicBezTo>
                <a:lnTo>
                  <a:pt x="24129" y="11740"/>
                </a:lnTo>
                <a:cubicBezTo>
                  <a:pt x="24129" y="11740"/>
                  <a:pt x="24275" y="11014"/>
                  <a:pt x="24465" y="9919"/>
                </a:cubicBezTo>
                <a:cubicBezTo>
                  <a:pt x="24643" y="8813"/>
                  <a:pt x="24863" y="7345"/>
                  <a:pt x="25052" y="5888"/>
                </a:cubicBezTo>
                <a:cubicBezTo>
                  <a:pt x="25217" y="4407"/>
                  <a:pt x="25353" y="2938"/>
                  <a:pt x="25440" y="1843"/>
                </a:cubicBezTo>
                <a:cubicBezTo>
                  <a:pt x="25482" y="1294"/>
                  <a:pt x="25501" y="827"/>
                  <a:pt x="25518" y="507"/>
                </a:cubicBezTo>
                <a:cubicBezTo>
                  <a:pt x="25535" y="184"/>
                  <a:pt x="25543" y="0"/>
                  <a:pt x="25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6" name="Google Shape;716;p34"/>
          <p:cNvSpPr/>
          <p:nvPr/>
        </p:nvSpPr>
        <p:spPr>
          <a:xfrm>
            <a:off x="7733201" y="1564600"/>
            <a:ext cx="1073696" cy="1642507"/>
          </a:xfrm>
          <a:custGeom>
            <a:avLst/>
            <a:gdLst/>
            <a:ahLst/>
            <a:cxnLst/>
            <a:rect l="l" t="t" r="r" b="b"/>
            <a:pathLst>
              <a:path w="23077" h="29691" extrusionOk="0">
                <a:moveTo>
                  <a:pt x="20926" y="1"/>
                </a:moveTo>
                <a:cubicBezTo>
                  <a:pt x="20926" y="1"/>
                  <a:pt x="20252" y="344"/>
                  <a:pt x="19207" y="819"/>
                </a:cubicBezTo>
                <a:cubicBezTo>
                  <a:pt x="18165" y="1295"/>
                  <a:pt x="16820" y="1925"/>
                  <a:pt x="15461" y="2506"/>
                </a:cubicBezTo>
                <a:cubicBezTo>
                  <a:pt x="14089" y="3084"/>
                  <a:pt x="12751" y="3639"/>
                  <a:pt x="11756" y="4041"/>
                </a:cubicBezTo>
                <a:cubicBezTo>
                  <a:pt x="10747" y="4426"/>
                  <a:pt x="10074" y="4682"/>
                  <a:pt x="10074" y="4682"/>
                </a:cubicBezTo>
                <a:lnTo>
                  <a:pt x="12062" y="5822"/>
                </a:lnTo>
                <a:cubicBezTo>
                  <a:pt x="12062" y="5822"/>
                  <a:pt x="11901" y="6114"/>
                  <a:pt x="11621" y="6623"/>
                </a:cubicBezTo>
                <a:cubicBezTo>
                  <a:pt x="11481" y="6878"/>
                  <a:pt x="11311" y="7187"/>
                  <a:pt x="11116" y="7542"/>
                </a:cubicBezTo>
                <a:cubicBezTo>
                  <a:pt x="10909" y="7891"/>
                  <a:pt x="10675" y="8284"/>
                  <a:pt x="10420" y="8713"/>
                </a:cubicBezTo>
                <a:cubicBezTo>
                  <a:pt x="9909" y="9571"/>
                  <a:pt x="9325" y="10579"/>
                  <a:pt x="8638" y="11624"/>
                </a:cubicBezTo>
                <a:cubicBezTo>
                  <a:pt x="8303" y="12151"/>
                  <a:pt x="7955" y="12695"/>
                  <a:pt x="7602" y="13248"/>
                </a:cubicBezTo>
                <a:cubicBezTo>
                  <a:pt x="7231" y="13791"/>
                  <a:pt x="6856" y="14341"/>
                  <a:pt x="6479" y="14892"/>
                </a:cubicBezTo>
                <a:cubicBezTo>
                  <a:pt x="5741" y="16004"/>
                  <a:pt x="4938" y="17072"/>
                  <a:pt x="4201" y="18086"/>
                </a:cubicBezTo>
                <a:cubicBezTo>
                  <a:pt x="4016" y="18339"/>
                  <a:pt x="3833" y="18588"/>
                  <a:pt x="3654" y="18830"/>
                </a:cubicBezTo>
                <a:cubicBezTo>
                  <a:pt x="3469" y="19069"/>
                  <a:pt x="3288" y="19302"/>
                  <a:pt x="3111" y="19529"/>
                </a:cubicBezTo>
                <a:cubicBezTo>
                  <a:pt x="2758" y="19983"/>
                  <a:pt x="2425" y="20412"/>
                  <a:pt x="2117" y="20808"/>
                </a:cubicBezTo>
                <a:cubicBezTo>
                  <a:pt x="1962" y="21007"/>
                  <a:pt x="1815" y="21197"/>
                  <a:pt x="1675" y="21378"/>
                </a:cubicBezTo>
                <a:cubicBezTo>
                  <a:pt x="1528" y="21554"/>
                  <a:pt x="1390" y="21722"/>
                  <a:pt x="1260" y="21878"/>
                </a:cubicBezTo>
                <a:cubicBezTo>
                  <a:pt x="1000" y="22195"/>
                  <a:pt x="773" y="22469"/>
                  <a:pt x="587" y="22695"/>
                </a:cubicBezTo>
                <a:cubicBezTo>
                  <a:pt x="213" y="23147"/>
                  <a:pt x="1" y="23406"/>
                  <a:pt x="1" y="23406"/>
                </a:cubicBezTo>
                <a:cubicBezTo>
                  <a:pt x="1" y="23406"/>
                  <a:pt x="478" y="23296"/>
                  <a:pt x="1196" y="23133"/>
                </a:cubicBezTo>
                <a:cubicBezTo>
                  <a:pt x="1912" y="22963"/>
                  <a:pt x="2900" y="22753"/>
                  <a:pt x="3861" y="22502"/>
                </a:cubicBezTo>
                <a:cubicBezTo>
                  <a:pt x="4839" y="22252"/>
                  <a:pt x="5817" y="22002"/>
                  <a:pt x="6551" y="21813"/>
                </a:cubicBezTo>
                <a:cubicBezTo>
                  <a:pt x="7298" y="21624"/>
                  <a:pt x="7785" y="21482"/>
                  <a:pt x="7785" y="21482"/>
                </a:cubicBezTo>
                <a:lnTo>
                  <a:pt x="7785" y="21482"/>
                </a:lnTo>
                <a:cubicBezTo>
                  <a:pt x="7785" y="21482"/>
                  <a:pt x="7783" y="21999"/>
                  <a:pt x="7745" y="22762"/>
                </a:cubicBezTo>
                <a:cubicBezTo>
                  <a:pt x="7711" y="23528"/>
                  <a:pt x="7657" y="24553"/>
                  <a:pt x="7589" y="25585"/>
                </a:cubicBezTo>
                <a:cubicBezTo>
                  <a:pt x="7526" y="26623"/>
                  <a:pt x="7407" y="27631"/>
                  <a:pt x="7330" y="28405"/>
                </a:cubicBezTo>
                <a:cubicBezTo>
                  <a:pt x="7243" y="29177"/>
                  <a:pt x="7185" y="29690"/>
                  <a:pt x="7185" y="29690"/>
                </a:cubicBezTo>
                <a:cubicBezTo>
                  <a:pt x="7185" y="29690"/>
                  <a:pt x="7428" y="29419"/>
                  <a:pt x="7851" y="28946"/>
                </a:cubicBezTo>
                <a:cubicBezTo>
                  <a:pt x="8062" y="28708"/>
                  <a:pt x="8319" y="28421"/>
                  <a:pt x="8614" y="28090"/>
                </a:cubicBezTo>
                <a:cubicBezTo>
                  <a:pt x="8761" y="27924"/>
                  <a:pt x="8918" y="27749"/>
                  <a:pt x="9083" y="27563"/>
                </a:cubicBezTo>
                <a:cubicBezTo>
                  <a:pt x="9243" y="27373"/>
                  <a:pt x="9412" y="27173"/>
                  <a:pt x="9588" y="26965"/>
                </a:cubicBezTo>
                <a:cubicBezTo>
                  <a:pt x="9939" y="26548"/>
                  <a:pt x="10319" y="26096"/>
                  <a:pt x="10722" y="25617"/>
                </a:cubicBezTo>
                <a:cubicBezTo>
                  <a:pt x="10923" y="25378"/>
                  <a:pt x="11130" y="25132"/>
                  <a:pt x="11341" y="24881"/>
                </a:cubicBezTo>
                <a:cubicBezTo>
                  <a:pt x="11545" y="24624"/>
                  <a:pt x="11754" y="24362"/>
                  <a:pt x="11967" y="24095"/>
                </a:cubicBezTo>
                <a:cubicBezTo>
                  <a:pt x="12813" y="23022"/>
                  <a:pt x="13731" y="21891"/>
                  <a:pt x="14585" y="20708"/>
                </a:cubicBezTo>
                <a:cubicBezTo>
                  <a:pt x="15020" y="20122"/>
                  <a:pt x="15454" y="19535"/>
                  <a:pt x="15880" y="18958"/>
                </a:cubicBezTo>
                <a:cubicBezTo>
                  <a:pt x="16291" y="18368"/>
                  <a:pt x="16694" y="17788"/>
                  <a:pt x="17085" y="17225"/>
                </a:cubicBezTo>
                <a:cubicBezTo>
                  <a:pt x="17879" y="16110"/>
                  <a:pt x="18565" y="15029"/>
                  <a:pt x="19161" y="14109"/>
                </a:cubicBezTo>
                <a:cubicBezTo>
                  <a:pt x="19459" y="13649"/>
                  <a:pt x="19732" y="13226"/>
                  <a:pt x="19974" y="12852"/>
                </a:cubicBezTo>
                <a:cubicBezTo>
                  <a:pt x="20204" y="12470"/>
                  <a:pt x="20404" y="12138"/>
                  <a:pt x="20570" y="11863"/>
                </a:cubicBezTo>
                <a:cubicBezTo>
                  <a:pt x="20900" y="11315"/>
                  <a:pt x="21089" y="11001"/>
                  <a:pt x="21089" y="11001"/>
                </a:cubicBezTo>
                <a:lnTo>
                  <a:pt x="23077" y="12142"/>
                </a:lnTo>
                <a:cubicBezTo>
                  <a:pt x="23077" y="12141"/>
                  <a:pt x="23004" y="11366"/>
                  <a:pt x="22873" y="10218"/>
                </a:cubicBezTo>
                <a:cubicBezTo>
                  <a:pt x="22722" y="9056"/>
                  <a:pt x="22492" y="7518"/>
                  <a:pt x="22237" y="6007"/>
                </a:cubicBezTo>
                <a:cubicBezTo>
                  <a:pt x="21971" y="4488"/>
                  <a:pt x="21631" y="2973"/>
                  <a:pt x="21382" y="1860"/>
                </a:cubicBezTo>
                <a:cubicBezTo>
                  <a:pt x="21137" y="746"/>
                  <a:pt x="20926" y="1"/>
                  <a:pt x="209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7" name="Google Shape;717;p34"/>
          <p:cNvSpPr/>
          <p:nvPr/>
        </p:nvSpPr>
        <p:spPr>
          <a:xfrm rot="10800000" flipH="1">
            <a:off x="12979401" y="4107498"/>
            <a:ext cx="889611" cy="1438569"/>
          </a:xfrm>
          <a:custGeom>
            <a:avLst/>
            <a:gdLst/>
            <a:ahLst/>
            <a:cxnLst/>
            <a:rect l="l" t="t" r="r" b="b"/>
            <a:pathLst>
              <a:path w="6453" h="10435" extrusionOk="0">
                <a:moveTo>
                  <a:pt x="3226" y="4683"/>
                </a:moveTo>
                <a:cubicBezTo>
                  <a:pt x="4621" y="4683"/>
                  <a:pt x="5751" y="5815"/>
                  <a:pt x="5751" y="7208"/>
                </a:cubicBezTo>
                <a:cubicBezTo>
                  <a:pt x="5751" y="8604"/>
                  <a:pt x="4621" y="9735"/>
                  <a:pt x="3226" y="9735"/>
                </a:cubicBezTo>
                <a:cubicBezTo>
                  <a:pt x="1831" y="9735"/>
                  <a:pt x="701" y="8604"/>
                  <a:pt x="701" y="7208"/>
                </a:cubicBezTo>
                <a:cubicBezTo>
                  <a:pt x="701" y="5815"/>
                  <a:pt x="1831" y="4683"/>
                  <a:pt x="3226" y="4683"/>
                </a:cubicBezTo>
                <a:close/>
                <a:moveTo>
                  <a:pt x="3096" y="0"/>
                </a:moveTo>
                <a:lnTo>
                  <a:pt x="3096" y="3990"/>
                </a:lnTo>
                <a:cubicBezTo>
                  <a:pt x="1375" y="4058"/>
                  <a:pt x="1" y="5471"/>
                  <a:pt x="1" y="7208"/>
                </a:cubicBezTo>
                <a:cubicBezTo>
                  <a:pt x="1" y="8990"/>
                  <a:pt x="1445" y="10435"/>
                  <a:pt x="3226" y="10435"/>
                </a:cubicBezTo>
                <a:cubicBezTo>
                  <a:pt x="5007" y="10435"/>
                  <a:pt x="6452" y="8990"/>
                  <a:pt x="6452" y="7208"/>
                </a:cubicBezTo>
                <a:cubicBezTo>
                  <a:pt x="6452" y="5471"/>
                  <a:pt x="5077" y="4059"/>
                  <a:pt x="3356" y="3990"/>
                </a:cubicBezTo>
                <a:lnTo>
                  <a:pt x="33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8" name="Google Shape;718;p34"/>
          <p:cNvSpPr/>
          <p:nvPr/>
        </p:nvSpPr>
        <p:spPr>
          <a:xfrm rot="10800000" flipH="1">
            <a:off x="14461437" y="3475083"/>
            <a:ext cx="889473" cy="1438707"/>
          </a:xfrm>
          <a:custGeom>
            <a:avLst/>
            <a:gdLst/>
            <a:ahLst/>
            <a:cxnLst/>
            <a:rect l="l" t="t" r="r" b="b"/>
            <a:pathLst>
              <a:path w="6452" h="10436" extrusionOk="0">
                <a:moveTo>
                  <a:pt x="3225" y="4684"/>
                </a:moveTo>
                <a:cubicBezTo>
                  <a:pt x="4621" y="4684"/>
                  <a:pt x="5752" y="5815"/>
                  <a:pt x="5752" y="7209"/>
                </a:cubicBezTo>
                <a:cubicBezTo>
                  <a:pt x="5752" y="8604"/>
                  <a:pt x="4621" y="9734"/>
                  <a:pt x="3225" y="9734"/>
                </a:cubicBezTo>
                <a:cubicBezTo>
                  <a:pt x="1831" y="9734"/>
                  <a:pt x="700" y="8604"/>
                  <a:pt x="700" y="7209"/>
                </a:cubicBezTo>
                <a:cubicBezTo>
                  <a:pt x="700" y="5815"/>
                  <a:pt x="1831" y="4684"/>
                  <a:pt x="3225" y="4684"/>
                </a:cubicBezTo>
                <a:close/>
                <a:moveTo>
                  <a:pt x="3095" y="1"/>
                </a:moveTo>
                <a:lnTo>
                  <a:pt x="3095" y="3990"/>
                </a:lnTo>
                <a:cubicBezTo>
                  <a:pt x="1375" y="4059"/>
                  <a:pt x="0" y="5472"/>
                  <a:pt x="0" y="7209"/>
                </a:cubicBezTo>
                <a:cubicBezTo>
                  <a:pt x="0" y="8992"/>
                  <a:pt x="1444" y="10435"/>
                  <a:pt x="3225" y="10435"/>
                </a:cubicBezTo>
                <a:cubicBezTo>
                  <a:pt x="5008" y="10435"/>
                  <a:pt x="6451" y="8991"/>
                  <a:pt x="6451" y="7209"/>
                </a:cubicBezTo>
                <a:cubicBezTo>
                  <a:pt x="6451" y="5472"/>
                  <a:pt x="5076" y="4059"/>
                  <a:pt x="3356" y="39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9" name="Google Shape;719;p34"/>
          <p:cNvSpPr/>
          <p:nvPr/>
        </p:nvSpPr>
        <p:spPr>
          <a:xfrm rot="10800000" flipH="1">
            <a:off x="15644036" y="2861648"/>
            <a:ext cx="889473" cy="1438569"/>
          </a:xfrm>
          <a:custGeom>
            <a:avLst/>
            <a:gdLst/>
            <a:ahLst/>
            <a:cxnLst/>
            <a:rect l="l" t="t" r="r" b="b"/>
            <a:pathLst>
              <a:path w="6452" h="10435" extrusionOk="0">
                <a:moveTo>
                  <a:pt x="3226" y="4685"/>
                </a:moveTo>
                <a:cubicBezTo>
                  <a:pt x="4621" y="4685"/>
                  <a:pt x="5751" y="5815"/>
                  <a:pt x="5751" y="7210"/>
                </a:cubicBezTo>
                <a:cubicBezTo>
                  <a:pt x="5751" y="8604"/>
                  <a:pt x="4621" y="9735"/>
                  <a:pt x="3226" y="9735"/>
                </a:cubicBezTo>
                <a:cubicBezTo>
                  <a:pt x="1832" y="9735"/>
                  <a:pt x="700" y="8604"/>
                  <a:pt x="700" y="7210"/>
                </a:cubicBezTo>
                <a:cubicBezTo>
                  <a:pt x="700" y="5815"/>
                  <a:pt x="1832" y="4685"/>
                  <a:pt x="3226" y="4685"/>
                </a:cubicBezTo>
                <a:close/>
                <a:moveTo>
                  <a:pt x="3095" y="0"/>
                </a:moveTo>
                <a:lnTo>
                  <a:pt x="3095" y="3990"/>
                </a:lnTo>
                <a:cubicBezTo>
                  <a:pt x="1375" y="4059"/>
                  <a:pt x="0" y="5471"/>
                  <a:pt x="0" y="7210"/>
                </a:cubicBezTo>
                <a:cubicBezTo>
                  <a:pt x="0" y="8991"/>
                  <a:pt x="1445" y="10435"/>
                  <a:pt x="3225" y="10435"/>
                </a:cubicBezTo>
                <a:cubicBezTo>
                  <a:pt x="5008" y="10435"/>
                  <a:pt x="6451" y="8991"/>
                  <a:pt x="6451" y="7210"/>
                </a:cubicBezTo>
                <a:cubicBezTo>
                  <a:pt x="6451" y="5471"/>
                  <a:pt x="5076" y="4059"/>
                  <a:pt x="3355" y="3990"/>
                </a:cubicBezTo>
                <a:lnTo>
                  <a:pt x="33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0" name="Google Shape;720;p34"/>
          <p:cNvSpPr/>
          <p:nvPr/>
        </p:nvSpPr>
        <p:spPr>
          <a:xfrm rot="10800000" flipH="1">
            <a:off x="16823083" y="2036494"/>
            <a:ext cx="889611" cy="1438569"/>
          </a:xfrm>
          <a:custGeom>
            <a:avLst/>
            <a:gdLst/>
            <a:ahLst/>
            <a:cxnLst/>
            <a:rect l="l" t="t" r="r" b="b"/>
            <a:pathLst>
              <a:path w="6453" h="10435" extrusionOk="0">
                <a:moveTo>
                  <a:pt x="3226" y="4683"/>
                </a:moveTo>
                <a:cubicBezTo>
                  <a:pt x="4621" y="4683"/>
                  <a:pt x="5751" y="5814"/>
                  <a:pt x="5751" y="7209"/>
                </a:cubicBezTo>
                <a:cubicBezTo>
                  <a:pt x="5751" y="8603"/>
                  <a:pt x="4621" y="9734"/>
                  <a:pt x="3226" y="9734"/>
                </a:cubicBezTo>
                <a:cubicBezTo>
                  <a:pt x="1832" y="9734"/>
                  <a:pt x="701" y="8603"/>
                  <a:pt x="701" y="7209"/>
                </a:cubicBezTo>
                <a:cubicBezTo>
                  <a:pt x="701" y="5814"/>
                  <a:pt x="1832" y="4683"/>
                  <a:pt x="3226" y="4683"/>
                </a:cubicBezTo>
                <a:close/>
                <a:moveTo>
                  <a:pt x="3096" y="0"/>
                </a:moveTo>
                <a:lnTo>
                  <a:pt x="3096" y="3990"/>
                </a:lnTo>
                <a:cubicBezTo>
                  <a:pt x="1375" y="4058"/>
                  <a:pt x="0" y="5471"/>
                  <a:pt x="0" y="7209"/>
                </a:cubicBezTo>
                <a:cubicBezTo>
                  <a:pt x="0" y="8990"/>
                  <a:pt x="1445" y="10435"/>
                  <a:pt x="3226" y="10435"/>
                </a:cubicBezTo>
                <a:cubicBezTo>
                  <a:pt x="5009" y="10435"/>
                  <a:pt x="6452" y="8990"/>
                  <a:pt x="6452" y="7209"/>
                </a:cubicBezTo>
                <a:cubicBezTo>
                  <a:pt x="6452" y="5471"/>
                  <a:pt x="5077" y="4058"/>
                  <a:pt x="3356" y="3990"/>
                </a:cubicBezTo>
                <a:lnTo>
                  <a:pt x="33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1" name="Google Shape;721;p34"/>
          <p:cNvSpPr/>
          <p:nvPr/>
        </p:nvSpPr>
        <p:spPr>
          <a:xfrm rot="10800000" flipH="1">
            <a:off x="22808736" y="7241743"/>
            <a:ext cx="889473" cy="1438707"/>
          </a:xfrm>
          <a:custGeom>
            <a:avLst/>
            <a:gdLst/>
            <a:ahLst/>
            <a:cxnLst/>
            <a:rect l="l" t="t" r="r" b="b"/>
            <a:pathLst>
              <a:path w="6452" h="10436" extrusionOk="0">
                <a:moveTo>
                  <a:pt x="3226" y="4684"/>
                </a:moveTo>
                <a:cubicBezTo>
                  <a:pt x="4620" y="4684"/>
                  <a:pt x="5751" y="5815"/>
                  <a:pt x="5751" y="7209"/>
                </a:cubicBezTo>
                <a:cubicBezTo>
                  <a:pt x="5751" y="8605"/>
                  <a:pt x="4620" y="9734"/>
                  <a:pt x="3226" y="9734"/>
                </a:cubicBezTo>
                <a:cubicBezTo>
                  <a:pt x="1831" y="9734"/>
                  <a:pt x="701" y="8605"/>
                  <a:pt x="701" y="7209"/>
                </a:cubicBezTo>
                <a:cubicBezTo>
                  <a:pt x="701" y="5815"/>
                  <a:pt x="1832" y="4684"/>
                  <a:pt x="3226" y="4684"/>
                </a:cubicBezTo>
                <a:close/>
                <a:moveTo>
                  <a:pt x="3095" y="1"/>
                </a:moveTo>
                <a:lnTo>
                  <a:pt x="3095" y="3990"/>
                </a:lnTo>
                <a:cubicBezTo>
                  <a:pt x="1374" y="4059"/>
                  <a:pt x="0" y="5472"/>
                  <a:pt x="0" y="7209"/>
                </a:cubicBezTo>
                <a:cubicBezTo>
                  <a:pt x="0" y="8992"/>
                  <a:pt x="1445" y="10435"/>
                  <a:pt x="3226" y="10435"/>
                </a:cubicBezTo>
                <a:cubicBezTo>
                  <a:pt x="5008" y="10435"/>
                  <a:pt x="6451" y="8991"/>
                  <a:pt x="6451" y="7209"/>
                </a:cubicBezTo>
                <a:cubicBezTo>
                  <a:pt x="6451" y="5472"/>
                  <a:pt x="5077" y="4059"/>
                  <a:pt x="3356" y="39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2" name="Google Shape;722;p34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723" name="Google Shape;723;p34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4" name="Google Shape;724;p34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5" name="Google Shape;725;p34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726" name="Google Shape;726;p34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727" name="Google Shape;727;p34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728" name="Google Shape;728;p34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9" name="Google Shape;729;p34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BBD651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730" name="Google Shape;730;p34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1" name="Google Shape;731;p34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37"/>
          <p:cNvGrpSpPr/>
          <p:nvPr/>
        </p:nvGrpSpPr>
        <p:grpSpPr>
          <a:xfrm>
            <a:off x="10208484" y="1596583"/>
            <a:ext cx="893200" cy="2755424"/>
            <a:chOff x="7656363" y="1197438"/>
            <a:chExt cx="669900" cy="2066568"/>
          </a:xfrm>
        </p:grpSpPr>
        <p:sp>
          <p:nvSpPr>
            <p:cNvPr id="860" name="Google Shape;860;p37"/>
            <p:cNvSpPr/>
            <p:nvPr/>
          </p:nvSpPr>
          <p:spPr>
            <a:xfrm>
              <a:off x="7656363" y="1197438"/>
              <a:ext cx="669900" cy="2064300"/>
            </a:xfrm>
            <a:prstGeom prst="upArrow">
              <a:avLst>
                <a:gd name="adj1" fmla="val 50000"/>
                <a:gd name="adj2" fmla="val 74841"/>
              </a:avLst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7827675" y="2781306"/>
              <a:ext cx="327300" cy="48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2" name="Google Shape;862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3" name="Google Shape;863;p37"/>
          <p:cNvSpPr txBox="1">
            <a:spLocks noGrp="1"/>
          </p:cNvSpPr>
          <p:nvPr>
            <p:ph type="body" idx="4294967295"/>
          </p:nvPr>
        </p:nvSpPr>
        <p:spPr>
          <a:xfrm>
            <a:off x="672244" y="4954283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lt2"/>
                </a:solidFill>
                <a:latin typeface="+mn-lt"/>
                <a:ea typeface="+mn-ea"/>
                <a:cs typeface="+mn-ea"/>
                <a:sym typeface="+mn-lt"/>
              </a:rPr>
              <a:t>MERCURY</a:t>
            </a:r>
            <a:endParaRPr sz="2135" b="1">
              <a:solidFill>
                <a:schemeClr val="l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4" name="Google Shape;864;p37"/>
          <p:cNvSpPr txBox="1">
            <a:spLocks noGrp="1"/>
          </p:cNvSpPr>
          <p:nvPr>
            <p:ph type="body" idx="4294967295"/>
          </p:nvPr>
        </p:nvSpPr>
        <p:spPr>
          <a:xfrm>
            <a:off x="2955193" y="495425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VENUS</a:t>
            </a:r>
            <a:endParaRPr sz="2135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65" name="Google Shape;865;p37"/>
          <p:cNvGrpSpPr/>
          <p:nvPr/>
        </p:nvGrpSpPr>
        <p:grpSpPr>
          <a:xfrm>
            <a:off x="1098218" y="1554801"/>
            <a:ext cx="895617" cy="2752433"/>
            <a:chOff x="823663" y="1166100"/>
            <a:chExt cx="671713" cy="2064325"/>
          </a:xfrm>
        </p:grpSpPr>
        <p:sp>
          <p:nvSpPr>
            <p:cNvPr id="866" name="Google Shape;866;p37"/>
            <p:cNvSpPr/>
            <p:nvPr/>
          </p:nvSpPr>
          <p:spPr>
            <a:xfrm>
              <a:off x="825475" y="1187850"/>
              <a:ext cx="669900" cy="4785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994963" y="1662325"/>
              <a:ext cx="327300" cy="1568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823663" y="1166100"/>
              <a:ext cx="669900" cy="2064300"/>
            </a:xfrm>
            <a:prstGeom prst="upArrow">
              <a:avLst>
                <a:gd name="adj1" fmla="val 50000"/>
                <a:gd name="adj2" fmla="val 74841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9" name="Google Shape;869;p37"/>
          <p:cNvSpPr txBox="1">
            <a:spLocks noGrp="1"/>
          </p:cNvSpPr>
          <p:nvPr>
            <p:ph type="body" idx="4294967295"/>
          </p:nvPr>
        </p:nvSpPr>
        <p:spPr>
          <a:xfrm>
            <a:off x="448433" y="5413868"/>
            <a:ext cx="219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5"/>
              </a:spcAft>
              <a:buNone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It is the closest planet to the Sun 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0" name="Google Shape;870;p37"/>
          <p:cNvSpPr txBox="1">
            <a:spLocks noGrp="1"/>
          </p:cNvSpPr>
          <p:nvPr>
            <p:ph type="body" idx="4294967295"/>
          </p:nvPr>
        </p:nvSpPr>
        <p:spPr>
          <a:xfrm>
            <a:off x="2726600" y="5413868"/>
            <a:ext cx="219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lt2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Venus is the second planet from the Sun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1" name="Google Shape;871;p37"/>
          <p:cNvSpPr txBox="1">
            <a:spLocks noGrp="1"/>
          </p:cNvSpPr>
          <p:nvPr>
            <p:ph type="body" idx="4294967295"/>
          </p:nvPr>
        </p:nvSpPr>
        <p:spPr>
          <a:xfrm>
            <a:off x="5235844" y="495781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2" name="Google Shape;872;p37"/>
          <p:cNvSpPr txBox="1">
            <a:spLocks noGrp="1"/>
          </p:cNvSpPr>
          <p:nvPr>
            <p:ph type="body" idx="4294967295"/>
          </p:nvPr>
        </p:nvSpPr>
        <p:spPr>
          <a:xfrm>
            <a:off x="4999333" y="5413868"/>
            <a:ext cx="219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5"/>
              </a:spcAft>
              <a:buNone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Jupiter is the biggest planet of them all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3" name="Google Shape;873;p37"/>
          <p:cNvSpPr txBox="1">
            <a:spLocks noGrp="1"/>
          </p:cNvSpPr>
          <p:nvPr>
            <p:ph type="body" idx="4294967295"/>
          </p:nvPr>
        </p:nvSpPr>
        <p:spPr>
          <a:xfrm>
            <a:off x="7502511" y="4954280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SATURN</a:t>
            </a:r>
            <a:endParaRPr sz="2135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4" name="Google Shape;874;p37"/>
          <p:cNvSpPr txBox="1">
            <a:spLocks noGrp="1"/>
          </p:cNvSpPr>
          <p:nvPr>
            <p:ph type="body" idx="4294967295"/>
          </p:nvPr>
        </p:nvSpPr>
        <p:spPr>
          <a:xfrm>
            <a:off x="7304100" y="5413867"/>
            <a:ext cx="219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5"/>
              </a:spcAft>
              <a:buNone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Saturn is the ringed and a gas giant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5" name="Google Shape;875;p37"/>
          <p:cNvSpPr txBox="1"/>
          <p:nvPr/>
        </p:nvSpPr>
        <p:spPr>
          <a:xfrm>
            <a:off x="9568867" y="5413867"/>
            <a:ext cx="219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cold and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76" name="Google Shape;876;p37"/>
          <p:cNvSpPr txBox="1"/>
          <p:nvPr/>
        </p:nvSpPr>
        <p:spPr>
          <a:xfrm>
            <a:off x="9774560" y="49542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D150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grpSp>
        <p:nvGrpSpPr>
          <p:cNvPr id="877" name="Google Shape;877;p37"/>
          <p:cNvGrpSpPr/>
          <p:nvPr/>
        </p:nvGrpSpPr>
        <p:grpSpPr>
          <a:xfrm>
            <a:off x="3377596" y="1598151"/>
            <a:ext cx="893200" cy="2755759"/>
            <a:chOff x="2533188" y="1198613"/>
            <a:chExt cx="669900" cy="2066819"/>
          </a:xfrm>
        </p:grpSpPr>
        <p:sp>
          <p:nvSpPr>
            <p:cNvPr id="878" name="Google Shape;878;p37"/>
            <p:cNvSpPr/>
            <p:nvPr/>
          </p:nvSpPr>
          <p:spPr>
            <a:xfrm>
              <a:off x="2533188" y="1198613"/>
              <a:ext cx="669900" cy="2064300"/>
            </a:xfrm>
            <a:prstGeom prst="upArrow">
              <a:avLst>
                <a:gd name="adj1" fmla="val 50000"/>
                <a:gd name="adj2" fmla="val 74841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2704500" y="1686531"/>
              <a:ext cx="327300" cy="157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0" name="Google Shape;880;p37"/>
          <p:cNvGrpSpPr/>
          <p:nvPr/>
        </p:nvGrpSpPr>
        <p:grpSpPr>
          <a:xfrm>
            <a:off x="5654559" y="1578534"/>
            <a:ext cx="893200" cy="2755767"/>
            <a:chOff x="4240913" y="1183900"/>
            <a:chExt cx="669900" cy="2066825"/>
          </a:xfrm>
        </p:grpSpPr>
        <p:sp>
          <p:nvSpPr>
            <p:cNvPr id="881" name="Google Shape;881;p37"/>
            <p:cNvSpPr/>
            <p:nvPr/>
          </p:nvSpPr>
          <p:spPr>
            <a:xfrm>
              <a:off x="4240913" y="1183900"/>
              <a:ext cx="669900" cy="2064300"/>
            </a:xfrm>
            <a:prstGeom prst="upArrow">
              <a:avLst>
                <a:gd name="adj1" fmla="val 50000"/>
                <a:gd name="adj2" fmla="val 74841"/>
              </a:avLst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4412219" y="2066925"/>
              <a:ext cx="327300" cy="118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3" name="Google Shape;883;p37"/>
          <p:cNvGrpSpPr/>
          <p:nvPr/>
        </p:nvGrpSpPr>
        <p:grpSpPr>
          <a:xfrm>
            <a:off x="7931521" y="1596534"/>
            <a:ext cx="893200" cy="2755567"/>
            <a:chOff x="5905663" y="1197400"/>
            <a:chExt cx="669900" cy="2066675"/>
          </a:xfrm>
        </p:grpSpPr>
        <p:sp>
          <p:nvSpPr>
            <p:cNvPr id="884" name="Google Shape;884;p37"/>
            <p:cNvSpPr/>
            <p:nvPr/>
          </p:nvSpPr>
          <p:spPr>
            <a:xfrm>
              <a:off x="5905663" y="1197400"/>
              <a:ext cx="669900" cy="2064300"/>
            </a:xfrm>
            <a:prstGeom prst="upArrow">
              <a:avLst>
                <a:gd name="adj1" fmla="val 50000"/>
                <a:gd name="adj2" fmla="val 74841"/>
              </a:avLst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6076972" y="2352675"/>
              <a:ext cx="327300" cy="91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86" name="Google Shape;886;p37"/>
          <p:cNvSpPr txBox="1">
            <a:spLocks noGrp="1"/>
          </p:cNvSpPr>
          <p:nvPr>
            <p:ph type="body" idx="4294967295"/>
          </p:nvPr>
        </p:nvSpPr>
        <p:spPr>
          <a:xfrm>
            <a:off x="683900" y="4485684"/>
            <a:ext cx="1745200" cy="4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100 %</a:t>
            </a:r>
            <a:endParaRPr sz="2135" b="1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7" name="Google Shape;887;p37"/>
          <p:cNvSpPr txBox="1">
            <a:spLocks noGrp="1"/>
          </p:cNvSpPr>
          <p:nvPr>
            <p:ph type="body" idx="4294967295"/>
          </p:nvPr>
        </p:nvSpPr>
        <p:spPr>
          <a:xfrm>
            <a:off x="2966853" y="4485660"/>
            <a:ext cx="1745200" cy="4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90 %</a:t>
            </a:r>
            <a:endParaRPr sz="2135" b="1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8" name="Google Shape;888;p37"/>
          <p:cNvSpPr txBox="1">
            <a:spLocks noGrp="1"/>
          </p:cNvSpPr>
          <p:nvPr>
            <p:ph type="body" idx="4294967295"/>
          </p:nvPr>
        </p:nvSpPr>
        <p:spPr>
          <a:xfrm>
            <a:off x="5247507" y="4488592"/>
            <a:ext cx="1745200" cy="4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75 %</a:t>
            </a:r>
            <a:endParaRPr sz="2135" b="1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9" name="Google Shape;889;p37"/>
          <p:cNvSpPr txBox="1">
            <a:spLocks noGrp="1"/>
          </p:cNvSpPr>
          <p:nvPr>
            <p:ph type="body" idx="4294967295"/>
          </p:nvPr>
        </p:nvSpPr>
        <p:spPr>
          <a:xfrm>
            <a:off x="7514177" y="4485683"/>
            <a:ext cx="1745200" cy="4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5"/>
              </a:spcAft>
              <a:buNone/>
            </a:pPr>
            <a:r>
              <a:rPr lang="en-US" sz="2135" b="1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50 %</a:t>
            </a:r>
            <a:endParaRPr sz="2135" b="1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0" name="Google Shape;890;p37"/>
          <p:cNvSpPr txBox="1"/>
          <p:nvPr/>
        </p:nvSpPr>
        <p:spPr>
          <a:xfrm>
            <a:off x="9786231" y="4485665"/>
            <a:ext cx="1745200" cy="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0000"/>
                </a:solidFill>
                <a:cs typeface="+mn-ea"/>
                <a:sym typeface="+mn-lt"/>
              </a:rPr>
              <a:t>25 %</a:t>
            </a:r>
            <a:endParaRPr sz="2135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7" name="Google Shape;737;p35"/>
          <p:cNvSpPr/>
          <p:nvPr/>
        </p:nvSpPr>
        <p:spPr>
          <a:xfrm>
            <a:off x="1788801" y="5078739"/>
            <a:ext cx="3712615" cy="886764"/>
          </a:xfrm>
          <a:custGeom>
            <a:avLst/>
            <a:gdLst/>
            <a:ahLst/>
            <a:cxnLst/>
            <a:rect l="l" t="t" r="r" b="b"/>
            <a:pathLst>
              <a:path w="77567" h="18527" extrusionOk="0">
                <a:moveTo>
                  <a:pt x="0" y="1"/>
                </a:moveTo>
                <a:lnTo>
                  <a:pt x="14118" y="1"/>
                </a:lnTo>
                <a:lnTo>
                  <a:pt x="16769" y="2475"/>
                </a:lnTo>
                <a:lnTo>
                  <a:pt x="19419" y="1"/>
                </a:lnTo>
                <a:lnTo>
                  <a:pt x="67544" y="1"/>
                </a:lnTo>
                <a:lnTo>
                  <a:pt x="77566" y="8027"/>
                </a:lnTo>
                <a:lnTo>
                  <a:pt x="67544" y="16052"/>
                </a:lnTo>
                <a:lnTo>
                  <a:pt x="19419" y="16052"/>
                </a:lnTo>
                <a:lnTo>
                  <a:pt x="16769" y="18527"/>
                </a:lnTo>
                <a:lnTo>
                  <a:pt x="14118" y="16052"/>
                </a:lnTo>
                <a:lnTo>
                  <a:pt x="0" y="160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38" name="Google Shape;738;p35"/>
          <p:cNvSpPr/>
          <p:nvPr/>
        </p:nvSpPr>
        <p:spPr>
          <a:xfrm>
            <a:off x="2464528" y="5078739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0" y="1"/>
                </a:moveTo>
                <a:lnTo>
                  <a:pt x="0" y="16052"/>
                </a:lnTo>
                <a:lnTo>
                  <a:pt x="2651" y="18527"/>
                </a:lnTo>
                <a:lnTo>
                  <a:pt x="2651" y="24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39" name="Google Shape;739;p35"/>
          <p:cNvSpPr/>
          <p:nvPr/>
        </p:nvSpPr>
        <p:spPr>
          <a:xfrm>
            <a:off x="2591412" y="5078739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2650" y="1"/>
                </a:moveTo>
                <a:lnTo>
                  <a:pt x="2650" y="16052"/>
                </a:lnTo>
                <a:lnTo>
                  <a:pt x="0" y="18527"/>
                </a:lnTo>
                <a:lnTo>
                  <a:pt x="0" y="24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0" name="Google Shape;740;p35"/>
          <p:cNvSpPr/>
          <p:nvPr/>
        </p:nvSpPr>
        <p:spPr>
          <a:xfrm>
            <a:off x="4851449" y="4864504"/>
            <a:ext cx="661519" cy="598435"/>
          </a:xfrm>
          <a:custGeom>
            <a:avLst/>
            <a:gdLst/>
            <a:ahLst/>
            <a:cxnLst/>
            <a:rect l="l" t="t" r="r" b="b"/>
            <a:pathLst>
              <a:path w="13821" h="12503" extrusionOk="0">
                <a:moveTo>
                  <a:pt x="0" y="0"/>
                </a:moveTo>
                <a:lnTo>
                  <a:pt x="13821" y="12503"/>
                </a:lnTo>
                <a:lnTo>
                  <a:pt x="0" y="108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1" name="Google Shape;741;p35"/>
          <p:cNvSpPr/>
          <p:nvPr/>
        </p:nvSpPr>
        <p:spPr>
          <a:xfrm>
            <a:off x="4851449" y="5462886"/>
            <a:ext cx="661519" cy="598388"/>
          </a:xfrm>
          <a:custGeom>
            <a:avLst/>
            <a:gdLst/>
            <a:ahLst/>
            <a:cxnLst/>
            <a:rect l="l" t="t" r="r" b="b"/>
            <a:pathLst>
              <a:path w="13821" h="12502" extrusionOk="0">
                <a:moveTo>
                  <a:pt x="0" y="12502"/>
                </a:moveTo>
                <a:lnTo>
                  <a:pt x="13821" y="1"/>
                </a:lnTo>
                <a:lnTo>
                  <a:pt x="0" y="1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2" name="Google Shape;742;p35"/>
          <p:cNvSpPr/>
          <p:nvPr/>
        </p:nvSpPr>
        <p:spPr>
          <a:xfrm>
            <a:off x="1788801" y="1778882"/>
            <a:ext cx="4193737" cy="886764"/>
          </a:xfrm>
          <a:custGeom>
            <a:avLst/>
            <a:gdLst/>
            <a:ahLst/>
            <a:cxnLst/>
            <a:rect l="l" t="t" r="r" b="b"/>
            <a:pathLst>
              <a:path w="87619" h="18527" extrusionOk="0">
                <a:moveTo>
                  <a:pt x="0" y="0"/>
                </a:moveTo>
                <a:lnTo>
                  <a:pt x="14790" y="0"/>
                </a:lnTo>
                <a:lnTo>
                  <a:pt x="17441" y="2474"/>
                </a:lnTo>
                <a:lnTo>
                  <a:pt x="20092" y="0"/>
                </a:lnTo>
                <a:lnTo>
                  <a:pt x="77598" y="0"/>
                </a:lnTo>
                <a:lnTo>
                  <a:pt x="87619" y="8026"/>
                </a:lnTo>
                <a:lnTo>
                  <a:pt x="77598" y="16051"/>
                </a:lnTo>
                <a:lnTo>
                  <a:pt x="20092" y="16051"/>
                </a:lnTo>
                <a:lnTo>
                  <a:pt x="17441" y="18526"/>
                </a:lnTo>
                <a:lnTo>
                  <a:pt x="14790" y="16051"/>
                </a:lnTo>
                <a:lnTo>
                  <a:pt x="0" y="160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3" name="Google Shape;743;p35"/>
          <p:cNvSpPr/>
          <p:nvPr/>
        </p:nvSpPr>
        <p:spPr>
          <a:xfrm>
            <a:off x="2496692" y="1778882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0" y="0"/>
                </a:moveTo>
                <a:lnTo>
                  <a:pt x="0" y="16051"/>
                </a:lnTo>
                <a:lnTo>
                  <a:pt x="2651" y="18526"/>
                </a:lnTo>
                <a:lnTo>
                  <a:pt x="2651" y="2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2623528" y="1778882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2652" y="0"/>
                </a:moveTo>
                <a:lnTo>
                  <a:pt x="2652" y="16051"/>
                </a:lnTo>
                <a:lnTo>
                  <a:pt x="1" y="18526"/>
                </a:lnTo>
                <a:lnTo>
                  <a:pt x="1" y="2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5" name="Google Shape;745;p35"/>
          <p:cNvSpPr/>
          <p:nvPr/>
        </p:nvSpPr>
        <p:spPr>
          <a:xfrm>
            <a:off x="5332662" y="1564600"/>
            <a:ext cx="661519" cy="598483"/>
          </a:xfrm>
          <a:custGeom>
            <a:avLst/>
            <a:gdLst/>
            <a:ahLst/>
            <a:cxnLst/>
            <a:rect l="l" t="t" r="r" b="b"/>
            <a:pathLst>
              <a:path w="13821" h="12504" extrusionOk="0">
                <a:moveTo>
                  <a:pt x="0" y="1"/>
                </a:moveTo>
                <a:lnTo>
                  <a:pt x="13820" y="12503"/>
                </a:lnTo>
                <a:lnTo>
                  <a:pt x="0" y="108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6" name="Google Shape;746;p35"/>
          <p:cNvSpPr/>
          <p:nvPr/>
        </p:nvSpPr>
        <p:spPr>
          <a:xfrm>
            <a:off x="5332662" y="2163030"/>
            <a:ext cx="661519" cy="598388"/>
          </a:xfrm>
          <a:custGeom>
            <a:avLst/>
            <a:gdLst/>
            <a:ahLst/>
            <a:cxnLst/>
            <a:rect l="l" t="t" r="r" b="b"/>
            <a:pathLst>
              <a:path w="13821" h="12502" extrusionOk="0">
                <a:moveTo>
                  <a:pt x="0" y="12501"/>
                </a:moveTo>
                <a:lnTo>
                  <a:pt x="13820" y="0"/>
                </a:lnTo>
                <a:lnTo>
                  <a:pt x="0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7" name="Google Shape;747;p35"/>
          <p:cNvSpPr/>
          <p:nvPr/>
        </p:nvSpPr>
        <p:spPr>
          <a:xfrm>
            <a:off x="1788801" y="2878819"/>
            <a:ext cx="5066095" cy="886764"/>
          </a:xfrm>
          <a:custGeom>
            <a:avLst/>
            <a:gdLst/>
            <a:ahLst/>
            <a:cxnLst/>
            <a:rect l="l" t="t" r="r" b="b"/>
            <a:pathLst>
              <a:path w="105845" h="18527" extrusionOk="0">
                <a:moveTo>
                  <a:pt x="0" y="0"/>
                </a:moveTo>
                <a:lnTo>
                  <a:pt x="14790" y="0"/>
                </a:lnTo>
                <a:lnTo>
                  <a:pt x="17441" y="2475"/>
                </a:lnTo>
                <a:lnTo>
                  <a:pt x="20092" y="0"/>
                </a:lnTo>
                <a:lnTo>
                  <a:pt x="95823" y="0"/>
                </a:lnTo>
                <a:lnTo>
                  <a:pt x="105845" y="8026"/>
                </a:lnTo>
                <a:lnTo>
                  <a:pt x="95823" y="16052"/>
                </a:lnTo>
                <a:lnTo>
                  <a:pt x="20092" y="16052"/>
                </a:lnTo>
                <a:lnTo>
                  <a:pt x="17441" y="18527"/>
                </a:lnTo>
                <a:lnTo>
                  <a:pt x="14790" y="16052"/>
                </a:lnTo>
                <a:lnTo>
                  <a:pt x="0" y="160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8" name="Google Shape;748;p35"/>
          <p:cNvSpPr/>
          <p:nvPr/>
        </p:nvSpPr>
        <p:spPr>
          <a:xfrm>
            <a:off x="2496692" y="2878819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0" y="0"/>
                </a:moveTo>
                <a:lnTo>
                  <a:pt x="0" y="16052"/>
                </a:lnTo>
                <a:lnTo>
                  <a:pt x="2651" y="18527"/>
                </a:lnTo>
                <a:lnTo>
                  <a:pt x="2651" y="24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9" name="Google Shape;749;p35"/>
          <p:cNvSpPr/>
          <p:nvPr/>
        </p:nvSpPr>
        <p:spPr>
          <a:xfrm>
            <a:off x="2623528" y="2878819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2652" y="0"/>
                </a:moveTo>
                <a:lnTo>
                  <a:pt x="2652" y="16052"/>
                </a:lnTo>
                <a:lnTo>
                  <a:pt x="1" y="18527"/>
                </a:lnTo>
                <a:lnTo>
                  <a:pt x="1" y="24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0" name="Google Shape;750;p35"/>
          <p:cNvSpPr/>
          <p:nvPr/>
        </p:nvSpPr>
        <p:spPr>
          <a:xfrm>
            <a:off x="6204962" y="2664536"/>
            <a:ext cx="661519" cy="598435"/>
          </a:xfrm>
          <a:custGeom>
            <a:avLst/>
            <a:gdLst/>
            <a:ahLst/>
            <a:cxnLst/>
            <a:rect l="l" t="t" r="r" b="b"/>
            <a:pathLst>
              <a:path w="13821" h="12503" extrusionOk="0">
                <a:moveTo>
                  <a:pt x="0" y="1"/>
                </a:moveTo>
                <a:lnTo>
                  <a:pt x="13820" y="12503"/>
                </a:lnTo>
                <a:lnTo>
                  <a:pt x="0" y="10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1" name="Google Shape;751;p35"/>
          <p:cNvSpPr/>
          <p:nvPr/>
        </p:nvSpPr>
        <p:spPr>
          <a:xfrm>
            <a:off x="6204962" y="3262917"/>
            <a:ext cx="661519" cy="598483"/>
          </a:xfrm>
          <a:custGeom>
            <a:avLst/>
            <a:gdLst/>
            <a:ahLst/>
            <a:cxnLst/>
            <a:rect l="l" t="t" r="r" b="b"/>
            <a:pathLst>
              <a:path w="13821" h="12504" extrusionOk="0">
                <a:moveTo>
                  <a:pt x="0" y="12503"/>
                </a:moveTo>
                <a:lnTo>
                  <a:pt x="13820" y="1"/>
                </a:lnTo>
                <a:lnTo>
                  <a:pt x="0" y="16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2" name="Google Shape;752;p35"/>
          <p:cNvSpPr/>
          <p:nvPr/>
        </p:nvSpPr>
        <p:spPr>
          <a:xfrm>
            <a:off x="1788800" y="3978755"/>
            <a:ext cx="4739811" cy="886764"/>
          </a:xfrm>
          <a:custGeom>
            <a:avLst/>
            <a:gdLst/>
            <a:ahLst/>
            <a:cxnLst/>
            <a:rect l="l" t="t" r="r" b="b"/>
            <a:pathLst>
              <a:path w="99028" h="18527" extrusionOk="0">
                <a:moveTo>
                  <a:pt x="0" y="1"/>
                </a:moveTo>
                <a:lnTo>
                  <a:pt x="14790" y="1"/>
                </a:lnTo>
                <a:lnTo>
                  <a:pt x="17441" y="2476"/>
                </a:lnTo>
                <a:lnTo>
                  <a:pt x="20092" y="1"/>
                </a:lnTo>
                <a:lnTo>
                  <a:pt x="89005" y="1"/>
                </a:lnTo>
                <a:lnTo>
                  <a:pt x="99027" y="8027"/>
                </a:lnTo>
                <a:lnTo>
                  <a:pt x="89005" y="16053"/>
                </a:lnTo>
                <a:lnTo>
                  <a:pt x="20092" y="16053"/>
                </a:lnTo>
                <a:lnTo>
                  <a:pt x="17441" y="18527"/>
                </a:lnTo>
                <a:lnTo>
                  <a:pt x="14790" y="16053"/>
                </a:lnTo>
                <a:lnTo>
                  <a:pt x="0" y="160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3" name="Google Shape;753;p35"/>
          <p:cNvSpPr/>
          <p:nvPr/>
        </p:nvSpPr>
        <p:spPr>
          <a:xfrm>
            <a:off x="2496692" y="3978755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0" y="1"/>
                </a:moveTo>
                <a:lnTo>
                  <a:pt x="0" y="16053"/>
                </a:lnTo>
                <a:lnTo>
                  <a:pt x="2651" y="18527"/>
                </a:lnTo>
                <a:lnTo>
                  <a:pt x="2651" y="2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4" name="Google Shape;754;p35"/>
          <p:cNvSpPr/>
          <p:nvPr/>
        </p:nvSpPr>
        <p:spPr>
          <a:xfrm>
            <a:off x="2623528" y="3978755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2652" y="1"/>
                </a:moveTo>
                <a:lnTo>
                  <a:pt x="2652" y="16053"/>
                </a:lnTo>
                <a:lnTo>
                  <a:pt x="1" y="18527"/>
                </a:lnTo>
                <a:lnTo>
                  <a:pt x="1" y="2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5" name="Google Shape;755;p35"/>
          <p:cNvSpPr/>
          <p:nvPr/>
        </p:nvSpPr>
        <p:spPr>
          <a:xfrm>
            <a:off x="5878633" y="3764520"/>
            <a:ext cx="661519" cy="598435"/>
          </a:xfrm>
          <a:custGeom>
            <a:avLst/>
            <a:gdLst/>
            <a:ahLst/>
            <a:cxnLst/>
            <a:rect l="l" t="t" r="r" b="b"/>
            <a:pathLst>
              <a:path w="13821" h="12503" extrusionOk="0">
                <a:moveTo>
                  <a:pt x="1" y="0"/>
                </a:moveTo>
                <a:lnTo>
                  <a:pt x="13821" y="12503"/>
                </a:lnTo>
                <a:lnTo>
                  <a:pt x="1" y="108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6" name="Google Shape;756;p35"/>
          <p:cNvSpPr/>
          <p:nvPr/>
        </p:nvSpPr>
        <p:spPr>
          <a:xfrm>
            <a:off x="5878633" y="4362901"/>
            <a:ext cx="661519" cy="598483"/>
          </a:xfrm>
          <a:custGeom>
            <a:avLst/>
            <a:gdLst/>
            <a:ahLst/>
            <a:cxnLst/>
            <a:rect l="l" t="t" r="r" b="b"/>
            <a:pathLst>
              <a:path w="13821" h="12504" extrusionOk="0">
                <a:moveTo>
                  <a:pt x="1" y="12503"/>
                </a:moveTo>
                <a:lnTo>
                  <a:pt x="13821" y="1"/>
                </a:lnTo>
                <a:lnTo>
                  <a:pt x="1" y="16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7" name="Google Shape;757;p35"/>
          <p:cNvSpPr/>
          <p:nvPr/>
        </p:nvSpPr>
        <p:spPr>
          <a:xfrm>
            <a:off x="2464528" y="5078739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0" y="1"/>
                </a:moveTo>
                <a:lnTo>
                  <a:pt x="0" y="16052"/>
                </a:lnTo>
                <a:lnTo>
                  <a:pt x="2651" y="18527"/>
                </a:lnTo>
                <a:lnTo>
                  <a:pt x="2651" y="2475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8" name="Google Shape;758;p35"/>
          <p:cNvSpPr/>
          <p:nvPr/>
        </p:nvSpPr>
        <p:spPr>
          <a:xfrm>
            <a:off x="2496692" y="1778882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0" y="0"/>
                </a:moveTo>
                <a:lnTo>
                  <a:pt x="0" y="16051"/>
                </a:lnTo>
                <a:lnTo>
                  <a:pt x="2651" y="18526"/>
                </a:lnTo>
                <a:lnTo>
                  <a:pt x="2651" y="2474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9" name="Google Shape;759;p35"/>
          <p:cNvSpPr/>
          <p:nvPr/>
        </p:nvSpPr>
        <p:spPr>
          <a:xfrm>
            <a:off x="2496692" y="2878819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0" y="0"/>
                </a:moveTo>
                <a:lnTo>
                  <a:pt x="0" y="16052"/>
                </a:lnTo>
                <a:lnTo>
                  <a:pt x="2651" y="18527"/>
                </a:lnTo>
                <a:lnTo>
                  <a:pt x="2651" y="2475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0" name="Google Shape;760;p35"/>
          <p:cNvSpPr/>
          <p:nvPr/>
        </p:nvSpPr>
        <p:spPr>
          <a:xfrm>
            <a:off x="2496692" y="3978755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0" y="1"/>
                </a:moveTo>
                <a:lnTo>
                  <a:pt x="0" y="16053"/>
                </a:lnTo>
                <a:lnTo>
                  <a:pt x="2651" y="18527"/>
                </a:lnTo>
                <a:lnTo>
                  <a:pt x="2651" y="2476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1" name="Google Shape;761;p35"/>
          <p:cNvSpPr/>
          <p:nvPr/>
        </p:nvSpPr>
        <p:spPr>
          <a:xfrm>
            <a:off x="2591412" y="5078739"/>
            <a:ext cx="126885" cy="886764"/>
          </a:xfrm>
          <a:custGeom>
            <a:avLst/>
            <a:gdLst/>
            <a:ahLst/>
            <a:cxnLst/>
            <a:rect l="l" t="t" r="r" b="b"/>
            <a:pathLst>
              <a:path w="2651" h="18527" extrusionOk="0">
                <a:moveTo>
                  <a:pt x="2650" y="1"/>
                </a:moveTo>
                <a:lnTo>
                  <a:pt x="2650" y="16052"/>
                </a:lnTo>
                <a:lnTo>
                  <a:pt x="0" y="18527"/>
                </a:lnTo>
                <a:lnTo>
                  <a:pt x="0" y="2475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2" name="Google Shape;762;p35"/>
          <p:cNvSpPr/>
          <p:nvPr/>
        </p:nvSpPr>
        <p:spPr>
          <a:xfrm>
            <a:off x="2623528" y="1778882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2652" y="0"/>
                </a:moveTo>
                <a:lnTo>
                  <a:pt x="2652" y="16051"/>
                </a:lnTo>
                <a:lnTo>
                  <a:pt x="1" y="18526"/>
                </a:lnTo>
                <a:lnTo>
                  <a:pt x="1" y="2474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3" name="Google Shape;763;p35"/>
          <p:cNvSpPr/>
          <p:nvPr/>
        </p:nvSpPr>
        <p:spPr>
          <a:xfrm>
            <a:off x="2623528" y="2878819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2652" y="0"/>
                </a:moveTo>
                <a:lnTo>
                  <a:pt x="2652" y="16052"/>
                </a:lnTo>
                <a:lnTo>
                  <a:pt x="1" y="18527"/>
                </a:lnTo>
                <a:lnTo>
                  <a:pt x="1" y="2475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4" name="Google Shape;764;p35"/>
          <p:cNvSpPr/>
          <p:nvPr/>
        </p:nvSpPr>
        <p:spPr>
          <a:xfrm>
            <a:off x="2623528" y="3978755"/>
            <a:ext cx="126933" cy="886764"/>
          </a:xfrm>
          <a:custGeom>
            <a:avLst/>
            <a:gdLst/>
            <a:ahLst/>
            <a:cxnLst/>
            <a:rect l="l" t="t" r="r" b="b"/>
            <a:pathLst>
              <a:path w="2652" h="18527" extrusionOk="0">
                <a:moveTo>
                  <a:pt x="2652" y="1"/>
                </a:moveTo>
                <a:lnTo>
                  <a:pt x="2652" y="16053"/>
                </a:lnTo>
                <a:lnTo>
                  <a:pt x="1" y="18527"/>
                </a:lnTo>
                <a:lnTo>
                  <a:pt x="1" y="2476"/>
                </a:lnTo>
                <a:close/>
              </a:path>
            </a:pathLst>
          </a:custGeom>
          <a:solidFill>
            <a:srgbClr val="595959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5" name="Google Shape;765;p35"/>
          <p:cNvSpPr/>
          <p:nvPr/>
        </p:nvSpPr>
        <p:spPr>
          <a:xfrm>
            <a:off x="4851449" y="4864504"/>
            <a:ext cx="661519" cy="598435"/>
          </a:xfrm>
          <a:custGeom>
            <a:avLst/>
            <a:gdLst/>
            <a:ahLst/>
            <a:cxnLst/>
            <a:rect l="l" t="t" r="r" b="b"/>
            <a:pathLst>
              <a:path w="13821" h="12503" extrusionOk="0">
                <a:moveTo>
                  <a:pt x="0" y="0"/>
                </a:moveTo>
                <a:lnTo>
                  <a:pt x="13821" y="12503"/>
                </a:lnTo>
                <a:lnTo>
                  <a:pt x="0" y="10839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6" name="Google Shape;766;p35"/>
          <p:cNvSpPr/>
          <p:nvPr/>
        </p:nvSpPr>
        <p:spPr>
          <a:xfrm>
            <a:off x="4851449" y="5462886"/>
            <a:ext cx="661519" cy="598388"/>
          </a:xfrm>
          <a:custGeom>
            <a:avLst/>
            <a:gdLst/>
            <a:ahLst/>
            <a:cxnLst/>
            <a:rect l="l" t="t" r="r" b="b"/>
            <a:pathLst>
              <a:path w="13821" h="12502" extrusionOk="0">
                <a:moveTo>
                  <a:pt x="0" y="12502"/>
                </a:moveTo>
                <a:lnTo>
                  <a:pt x="13821" y="1"/>
                </a:lnTo>
                <a:lnTo>
                  <a:pt x="0" y="1663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7" name="Google Shape;767;p35"/>
          <p:cNvSpPr/>
          <p:nvPr/>
        </p:nvSpPr>
        <p:spPr>
          <a:xfrm>
            <a:off x="5332662" y="1564600"/>
            <a:ext cx="661519" cy="598483"/>
          </a:xfrm>
          <a:custGeom>
            <a:avLst/>
            <a:gdLst/>
            <a:ahLst/>
            <a:cxnLst/>
            <a:rect l="l" t="t" r="r" b="b"/>
            <a:pathLst>
              <a:path w="13821" h="12504" extrusionOk="0">
                <a:moveTo>
                  <a:pt x="0" y="1"/>
                </a:moveTo>
                <a:lnTo>
                  <a:pt x="13820" y="12503"/>
                </a:lnTo>
                <a:lnTo>
                  <a:pt x="0" y="10839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8" name="Google Shape;768;p35"/>
          <p:cNvSpPr/>
          <p:nvPr/>
        </p:nvSpPr>
        <p:spPr>
          <a:xfrm>
            <a:off x="5332662" y="2163030"/>
            <a:ext cx="661519" cy="598388"/>
          </a:xfrm>
          <a:custGeom>
            <a:avLst/>
            <a:gdLst/>
            <a:ahLst/>
            <a:cxnLst/>
            <a:rect l="l" t="t" r="r" b="b"/>
            <a:pathLst>
              <a:path w="13821" h="12502" extrusionOk="0">
                <a:moveTo>
                  <a:pt x="0" y="12501"/>
                </a:moveTo>
                <a:lnTo>
                  <a:pt x="13820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9" name="Google Shape;769;p35"/>
          <p:cNvSpPr/>
          <p:nvPr/>
        </p:nvSpPr>
        <p:spPr>
          <a:xfrm>
            <a:off x="6204962" y="2664536"/>
            <a:ext cx="661519" cy="598435"/>
          </a:xfrm>
          <a:custGeom>
            <a:avLst/>
            <a:gdLst/>
            <a:ahLst/>
            <a:cxnLst/>
            <a:rect l="l" t="t" r="r" b="b"/>
            <a:pathLst>
              <a:path w="13821" h="12503" extrusionOk="0">
                <a:moveTo>
                  <a:pt x="0" y="1"/>
                </a:moveTo>
                <a:lnTo>
                  <a:pt x="13820" y="12503"/>
                </a:lnTo>
                <a:lnTo>
                  <a:pt x="0" y="10840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0" name="Google Shape;770;p35"/>
          <p:cNvSpPr/>
          <p:nvPr/>
        </p:nvSpPr>
        <p:spPr>
          <a:xfrm>
            <a:off x="6204962" y="3262917"/>
            <a:ext cx="661519" cy="598483"/>
          </a:xfrm>
          <a:custGeom>
            <a:avLst/>
            <a:gdLst/>
            <a:ahLst/>
            <a:cxnLst/>
            <a:rect l="l" t="t" r="r" b="b"/>
            <a:pathLst>
              <a:path w="13821" h="12504" extrusionOk="0">
                <a:moveTo>
                  <a:pt x="0" y="12503"/>
                </a:moveTo>
                <a:lnTo>
                  <a:pt x="13820" y="1"/>
                </a:lnTo>
                <a:lnTo>
                  <a:pt x="0" y="1665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1" name="Google Shape;771;p35"/>
          <p:cNvSpPr/>
          <p:nvPr/>
        </p:nvSpPr>
        <p:spPr>
          <a:xfrm>
            <a:off x="5878633" y="3764520"/>
            <a:ext cx="661519" cy="598435"/>
          </a:xfrm>
          <a:custGeom>
            <a:avLst/>
            <a:gdLst/>
            <a:ahLst/>
            <a:cxnLst/>
            <a:rect l="l" t="t" r="r" b="b"/>
            <a:pathLst>
              <a:path w="13821" h="12503" extrusionOk="0">
                <a:moveTo>
                  <a:pt x="1" y="0"/>
                </a:moveTo>
                <a:lnTo>
                  <a:pt x="13821" y="12503"/>
                </a:lnTo>
                <a:lnTo>
                  <a:pt x="1" y="10839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2" name="Google Shape;772;p35"/>
          <p:cNvSpPr/>
          <p:nvPr/>
        </p:nvSpPr>
        <p:spPr>
          <a:xfrm>
            <a:off x="5878633" y="4362901"/>
            <a:ext cx="661519" cy="598483"/>
          </a:xfrm>
          <a:custGeom>
            <a:avLst/>
            <a:gdLst/>
            <a:ahLst/>
            <a:cxnLst/>
            <a:rect l="l" t="t" r="r" b="b"/>
            <a:pathLst>
              <a:path w="13821" h="12504" extrusionOk="0">
                <a:moveTo>
                  <a:pt x="1" y="12503"/>
                </a:moveTo>
                <a:lnTo>
                  <a:pt x="13821" y="1"/>
                </a:lnTo>
                <a:lnTo>
                  <a:pt x="1" y="1664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3" name="Google Shape;773;p35"/>
          <p:cNvSpPr txBox="1"/>
          <p:nvPr/>
        </p:nvSpPr>
        <p:spPr>
          <a:xfrm>
            <a:off x="1687193" y="2856884"/>
            <a:ext cx="9196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4" name="Google Shape;774;p35"/>
          <p:cNvSpPr txBox="1"/>
          <p:nvPr/>
        </p:nvSpPr>
        <p:spPr>
          <a:xfrm>
            <a:off x="1687205" y="3979451"/>
            <a:ext cx="9196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5" name="Google Shape;775;p35"/>
          <p:cNvSpPr txBox="1"/>
          <p:nvPr/>
        </p:nvSpPr>
        <p:spPr>
          <a:xfrm>
            <a:off x="1674500" y="1744251"/>
            <a:ext cx="9196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6" name="Google Shape;776;p35"/>
          <p:cNvSpPr txBox="1"/>
          <p:nvPr/>
        </p:nvSpPr>
        <p:spPr>
          <a:xfrm>
            <a:off x="1687213" y="5027917"/>
            <a:ext cx="9196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7" name="Google Shape;777;p35"/>
          <p:cNvSpPr txBox="1"/>
          <p:nvPr/>
        </p:nvSpPr>
        <p:spPr>
          <a:xfrm>
            <a:off x="7114304" y="2881343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778" name="Google Shape;778;p35"/>
          <p:cNvSpPr txBox="1"/>
          <p:nvPr/>
        </p:nvSpPr>
        <p:spPr>
          <a:xfrm>
            <a:off x="7114304" y="3974499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9" name="Google Shape;779;p35"/>
          <p:cNvSpPr txBox="1"/>
          <p:nvPr/>
        </p:nvSpPr>
        <p:spPr>
          <a:xfrm>
            <a:off x="7101604" y="1767800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80" name="Google Shape;780;p35"/>
          <p:cNvSpPr txBox="1"/>
          <p:nvPr/>
        </p:nvSpPr>
        <p:spPr>
          <a:xfrm>
            <a:off x="2912256" y="18783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1" name="Google Shape;781;p35"/>
          <p:cNvSpPr txBox="1"/>
          <p:nvPr/>
        </p:nvSpPr>
        <p:spPr>
          <a:xfrm>
            <a:off x="2848756" y="4073055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2" name="Google Shape;782;p35"/>
          <p:cNvSpPr txBox="1"/>
          <p:nvPr/>
        </p:nvSpPr>
        <p:spPr>
          <a:xfrm>
            <a:off x="2912256" y="3067391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3" name="Google Shape;783;p35"/>
          <p:cNvSpPr txBox="1"/>
          <p:nvPr/>
        </p:nvSpPr>
        <p:spPr>
          <a:xfrm>
            <a:off x="7114304" y="5016517"/>
            <a:ext cx="3426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84" name="Google Shape;784;p35"/>
          <p:cNvSpPr txBox="1"/>
          <p:nvPr/>
        </p:nvSpPr>
        <p:spPr>
          <a:xfrm>
            <a:off x="2912260" y="5267293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FFFF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4" y="1094315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89744" y="1539155"/>
              <a:ext cx="21723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chemeClr val="accent5"/>
                  </a:solidFill>
                  <a:cs typeface="+mn-ea"/>
                  <a:sym typeface="+mn-lt"/>
                </a:rPr>
                <a:t>40</a:t>
              </a:r>
              <a:r>
                <a:rPr lang="zh-CN" altLang="en-US" sz="4800" b="1" dirty="0">
                  <a:solidFill>
                    <a:schemeClr val="accent5"/>
                  </a:solidFill>
                  <a:cs typeface="+mn-ea"/>
                  <a:sym typeface="+mn-lt"/>
                </a:rPr>
                <a:t>页</a:t>
              </a:r>
              <a:endParaRPr lang="zh-CN" altLang="en-US" sz="48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621032" y="3192207"/>
              <a:ext cx="26564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200" b="1" dirty="0">
                  <a:cs typeface="+mn-ea"/>
                  <a:sym typeface="+mn-lt"/>
                </a:rPr>
                <a:t>创意流程</a:t>
              </a:r>
              <a:endParaRPr lang="en-US" altLang="zh-CN" sz="32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200" b="1" dirty="0">
                  <a:cs typeface="+mn-ea"/>
                  <a:sym typeface="+mn-lt"/>
                </a:rPr>
                <a:t>可视化图表集</a:t>
              </a:r>
              <a:endParaRPr lang="en-US" altLang="zh-CN" sz="32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chemeClr val="accent5"/>
                  </a:solidFill>
                  <a:cs typeface="+mn-ea"/>
                  <a:sym typeface="+mn-lt"/>
                </a:rPr>
                <a:t>（</a:t>
              </a:r>
              <a:r>
                <a:rPr lang="en-US" altLang="zh-CN" sz="3200" b="1" dirty="0">
                  <a:solidFill>
                    <a:schemeClr val="accent5"/>
                  </a:solidFill>
                  <a:cs typeface="+mn-ea"/>
                  <a:sym typeface="+mn-lt"/>
                </a:rPr>
                <a:t>NO.83</a:t>
              </a:r>
              <a:r>
                <a:rPr lang="zh-CN" altLang="en-US" sz="3200" b="1" dirty="0">
                  <a:solidFill>
                    <a:schemeClr val="accent5"/>
                  </a:solidFill>
                  <a:cs typeface="+mn-ea"/>
                  <a:sym typeface="+mn-lt"/>
                </a:rPr>
                <a:t>）</a:t>
              </a:r>
              <a:endParaRPr lang="zh-CN" altLang="en-US" sz="32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71196" y="1246529"/>
            <a:ext cx="1969966" cy="2580735"/>
            <a:chOff x="4553926" y="2004676"/>
            <a:chExt cx="3150553" cy="4127352"/>
          </a:xfrm>
        </p:grpSpPr>
        <p:sp>
          <p:nvSpPr>
            <p:cNvPr id="68" name="Google Shape;417;p22"/>
            <p:cNvSpPr/>
            <p:nvPr/>
          </p:nvSpPr>
          <p:spPr>
            <a:xfrm>
              <a:off x="4553926" y="2004676"/>
              <a:ext cx="3150553" cy="4127352"/>
            </a:xfrm>
            <a:custGeom>
              <a:avLst/>
              <a:gdLst/>
              <a:ahLst/>
              <a:cxnLst/>
              <a:rect l="l" t="t" r="r" b="b"/>
              <a:pathLst>
                <a:path w="170423" h="223261" extrusionOk="0">
                  <a:moveTo>
                    <a:pt x="85228" y="1"/>
                  </a:moveTo>
                  <a:cubicBezTo>
                    <a:pt x="38162" y="1"/>
                    <a:pt x="1" y="38162"/>
                    <a:pt x="1" y="85229"/>
                  </a:cubicBezTo>
                  <a:cubicBezTo>
                    <a:pt x="1" y="119019"/>
                    <a:pt x="19682" y="148207"/>
                    <a:pt x="48235" y="161984"/>
                  </a:cubicBezTo>
                  <a:lnTo>
                    <a:pt x="48235" y="183265"/>
                  </a:lnTo>
                  <a:cubicBezTo>
                    <a:pt x="48235" y="189303"/>
                    <a:pt x="52672" y="194340"/>
                    <a:pt x="58443" y="195274"/>
                  </a:cubicBezTo>
                  <a:lnTo>
                    <a:pt x="58443" y="196308"/>
                  </a:lnTo>
                  <a:cubicBezTo>
                    <a:pt x="58443" y="211185"/>
                    <a:pt x="70551" y="223261"/>
                    <a:pt x="85395" y="223261"/>
                  </a:cubicBezTo>
                  <a:cubicBezTo>
                    <a:pt x="100239" y="223261"/>
                    <a:pt x="112348" y="211185"/>
                    <a:pt x="112348" y="196308"/>
                  </a:cubicBezTo>
                  <a:lnTo>
                    <a:pt x="112348" y="195274"/>
                  </a:lnTo>
                  <a:cubicBezTo>
                    <a:pt x="118152" y="194340"/>
                    <a:pt x="122555" y="189303"/>
                    <a:pt x="122555" y="183265"/>
                  </a:cubicBezTo>
                  <a:lnTo>
                    <a:pt x="122555" y="161817"/>
                  </a:lnTo>
                  <a:cubicBezTo>
                    <a:pt x="150909" y="147973"/>
                    <a:pt x="170423" y="118886"/>
                    <a:pt x="170423" y="85229"/>
                  </a:cubicBezTo>
                  <a:cubicBezTo>
                    <a:pt x="170423" y="38162"/>
                    <a:pt x="132295" y="1"/>
                    <a:pt x="852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Google Shape;418;p22"/>
            <p:cNvSpPr/>
            <p:nvPr/>
          </p:nvSpPr>
          <p:spPr>
            <a:xfrm>
              <a:off x="4730303" y="2950617"/>
              <a:ext cx="1414637" cy="1175383"/>
            </a:xfrm>
            <a:custGeom>
              <a:avLst/>
              <a:gdLst/>
              <a:ahLst/>
              <a:cxnLst/>
              <a:rect l="l" t="t" r="r" b="b"/>
              <a:pathLst>
                <a:path w="76522" h="63580" extrusionOk="0">
                  <a:moveTo>
                    <a:pt x="76521" y="1"/>
                  </a:moveTo>
                  <a:lnTo>
                    <a:pt x="3302" y="11876"/>
                  </a:lnTo>
                  <a:cubicBezTo>
                    <a:pt x="1134" y="18881"/>
                    <a:pt x="0" y="26320"/>
                    <a:pt x="0" y="34059"/>
                  </a:cubicBezTo>
                  <a:cubicBezTo>
                    <a:pt x="0" y="42731"/>
                    <a:pt x="1468" y="51104"/>
                    <a:pt x="4170" y="58876"/>
                  </a:cubicBezTo>
                  <a:lnTo>
                    <a:pt x="50770" y="63580"/>
                  </a:lnTo>
                  <a:lnTo>
                    <a:pt x="76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Google Shape;419;p22"/>
            <p:cNvSpPr/>
            <p:nvPr/>
          </p:nvSpPr>
          <p:spPr>
            <a:xfrm>
              <a:off x="5774278" y="2768102"/>
              <a:ext cx="1754421" cy="1526869"/>
            </a:xfrm>
            <a:custGeom>
              <a:avLst/>
              <a:gdLst/>
              <a:ahLst/>
              <a:cxnLst/>
              <a:rect l="l" t="t" r="r" b="b"/>
              <a:pathLst>
                <a:path w="94902" h="82593" extrusionOk="0">
                  <a:moveTo>
                    <a:pt x="80859" y="0"/>
                  </a:moveTo>
                  <a:lnTo>
                    <a:pt x="26420" y="8840"/>
                  </a:lnTo>
                  <a:lnTo>
                    <a:pt x="1" y="74053"/>
                  </a:lnTo>
                  <a:lnTo>
                    <a:pt x="84261" y="82593"/>
                  </a:lnTo>
                  <a:cubicBezTo>
                    <a:pt x="91032" y="71251"/>
                    <a:pt x="94902" y="58042"/>
                    <a:pt x="94902" y="43932"/>
                  </a:cubicBezTo>
                  <a:cubicBezTo>
                    <a:pt x="94902" y="27553"/>
                    <a:pt x="89698" y="12409"/>
                    <a:pt x="80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Google Shape;420;p22"/>
            <p:cNvSpPr/>
            <p:nvPr/>
          </p:nvSpPr>
          <p:spPr>
            <a:xfrm>
              <a:off x="6027723" y="2180424"/>
              <a:ext cx="1169208" cy="646293"/>
            </a:xfrm>
            <a:custGeom>
              <a:avLst/>
              <a:gdLst/>
              <a:ahLst/>
              <a:cxnLst/>
              <a:rect l="l" t="t" r="r" b="b"/>
              <a:pathLst>
                <a:path w="63246" h="34960" extrusionOk="0">
                  <a:moveTo>
                    <a:pt x="5504" y="1"/>
                  </a:moveTo>
                  <a:cubicBezTo>
                    <a:pt x="3670" y="1"/>
                    <a:pt x="1835" y="67"/>
                    <a:pt x="1" y="201"/>
                  </a:cubicBezTo>
                  <a:lnTo>
                    <a:pt x="13143" y="34959"/>
                  </a:lnTo>
                  <a:lnTo>
                    <a:pt x="63246" y="26820"/>
                  </a:lnTo>
                  <a:cubicBezTo>
                    <a:pt x="49369" y="10441"/>
                    <a:pt x="28621" y="1"/>
                    <a:pt x="5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Google Shape;421;p22"/>
            <p:cNvSpPr/>
            <p:nvPr/>
          </p:nvSpPr>
          <p:spPr>
            <a:xfrm>
              <a:off x="5796479" y="4241879"/>
              <a:ext cx="1472611" cy="717819"/>
            </a:xfrm>
            <a:custGeom>
              <a:avLst/>
              <a:gdLst/>
              <a:ahLst/>
              <a:cxnLst/>
              <a:rect l="l" t="t" r="r" b="b"/>
              <a:pathLst>
                <a:path w="79658" h="38829" extrusionOk="0">
                  <a:moveTo>
                    <a:pt x="1" y="1"/>
                  </a:moveTo>
                  <a:lnTo>
                    <a:pt x="30723" y="38829"/>
                  </a:lnTo>
                  <a:cubicBezTo>
                    <a:pt x="50837" y="35393"/>
                    <a:pt x="68283" y="24018"/>
                    <a:pt x="79658" y="80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Google Shape;422;p22"/>
            <p:cNvSpPr/>
            <p:nvPr/>
          </p:nvSpPr>
          <p:spPr>
            <a:xfrm>
              <a:off x="4849929" y="4145695"/>
              <a:ext cx="1396132" cy="833748"/>
            </a:xfrm>
            <a:custGeom>
              <a:avLst/>
              <a:gdLst/>
              <a:ahLst/>
              <a:cxnLst/>
              <a:rect l="l" t="t" r="r" b="b"/>
              <a:pathLst>
                <a:path w="75521" h="45100" extrusionOk="0">
                  <a:moveTo>
                    <a:pt x="0" y="0"/>
                  </a:moveTo>
                  <a:lnTo>
                    <a:pt x="0" y="0"/>
                  </a:lnTo>
                  <a:cubicBezTo>
                    <a:pt x="11775" y="26552"/>
                    <a:pt x="38361" y="45099"/>
                    <a:pt x="69216" y="45099"/>
                  </a:cubicBezTo>
                  <a:cubicBezTo>
                    <a:pt x="71351" y="45099"/>
                    <a:pt x="73453" y="44999"/>
                    <a:pt x="75521" y="44832"/>
                  </a:cubicBezTo>
                  <a:lnTo>
                    <a:pt x="43565" y="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Google Shape;423;p22"/>
            <p:cNvSpPr/>
            <p:nvPr/>
          </p:nvSpPr>
          <p:spPr>
            <a:xfrm>
              <a:off x="4830184" y="2195841"/>
              <a:ext cx="1338176" cy="864584"/>
            </a:xfrm>
            <a:custGeom>
              <a:avLst/>
              <a:gdLst/>
              <a:ahLst/>
              <a:cxnLst/>
              <a:rect l="l" t="t" r="r" b="b"/>
              <a:pathLst>
                <a:path w="72386" h="46768" extrusionOk="0">
                  <a:moveTo>
                    <a:pt x="59110" y="1"/>
                  </a:moveTo>
                  <a:cubicBezTo>
                    <a:pt x="32191" y="4003"/>
                    <a:pt x="9841" y="22217"/>
                    <a:pt x="1" y="46767"/>
                  </a:cubicBezTo>
                  <a:lnTo>
                    <a:pt x="72386" y="35026"/>
                  </a:lnTo>
                  <a:lnTo>
                    <a:pt x="59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424;p22"/>
            <p:cNvSpPr/>
            <p:nvPr/>
          </p:nvSpPr>
          <p:spPr>
            <a:xfrm>
              <a:off x="4896181" y="2238398"/>
              <a:ext cx="1177841" cy="765292"/>
            </a:xfrm>
            <a:custGeom>
              <a:avLst/>
              <a:gdLst/>
              <a:ahLst/>
              <a:cxnLst/>
              <a:rect l="l" t="t" r="r" b="b"/>
              <a:pathLst>
                <a:path w="63713" h="41397" extrusionOk="0">
                  <a:moveTo>
                    <a:pt x="54206" y="0"/>
                  </a:moveTo>
                  <a:cubicBezTo>
                    <a:pt x="30555" y="4070"/>
                    <a:pt x="10207" y="19681"/>
                    <a:pt x="0" y="41397"/>
                  </a:cubicBezTo>
                  <a:lnTo>
                    <a:pt x="63712" y="25118"/>
                  </a:lnTo>
                  <a:lnTo>
                    <a:pt x="54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425;p22"/>
            <p:cNvSpPr/>
            <p:nvPr/>
          </p:nvSpPr>
          <p:spPr>
            <a:xfrm>
              <a:off x="5569561" y="5091635"/>
              <a:ext cx="1119257" cy="398997"/>
            </a:xfrm>
            <a:custGeom>
              <a:avLst/>
              <a:gdLst/>
              <a:ahLst/>
              <a:cxnLst/>
              <a:rect l="l" t="t" r="r" b="b"/>
              <a:pathLst>
                <a:path w="60544" h="21583" extrusionOk="0">
                  <a:moveTo>
                    <a:pt x="0" y="0"/>
                  </a:moveTo>
                  <a:lnTo>
                    <a:pt x="0" y="18847"/>
                  </a:lnTo>
                  <a:cubicBezTo>
                    <a:pt x="0" y="20348"/>
                    <a:pt x="1234" y="21582"/>
                    <a:pt x="2735" y="21582"/>
                  </a:cubicBezTo>
                  <a:lnTo>
                    <a:pt x="57842" y="21582"/>
                  </a:lnTo>
                  <a:cubicBezTo>
                    <a:pt x="59343" y="21582"/>
                    <a:pt x="60543" y="20348"/>
                    <a:pt x="60543" y="18847"/>
                  </a:cubicBezTo>
                  <a:lnTo>
                    <a:pt x="60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426;p22"/>
            <p:cNvSpPr/>
            <p:nvPr/>
          </p:nvSpPr>
          <p:spPr>
            <a:xfrm>
              <a:off x="5687336" y="5185360"/>
              <a:ext cx="884309" cy="58603"/>
            </a:xfrm>
            <a:custGeom>
              <a:avLst/>
              <a:gdLst/>
              <a:ahLst/>
              <a:cxnLst/>
              <a:rect l="l" t="t" r="r" b="b"/>
              <a:pathLst>
                <a:path w="47835" h="3170" extrusionOk="0">
                  <a:moveTo>
                    <a:pt x="1568" y="0"/>
                  </a:moveTo>
                  <a:cubicBezTo>
                    <a:pt x="701" y="0"/>
                    <a:pt x="0" y="701"/>
                    <a:pt x="0" y="1568"/>
                  </a:cubicBezTo>
                  <a:cubicBezTo>
                    <a:pt x="0" y="2435"/>
                    <a:pt x="701" y="3169"/>
                    <a:pt x="1568" y="3169"/>
                  </a:cubicBezTo>
                  <a:lnTo>
                    <a:pt x="46233" y="3169"/>
                  </a:lnTo>
                  <a:cubicBezTo>
                    <a:pt x="47134" y="3169"/>
                    <a:pt x="47835" y="2435"/>
                    <a:pt x="47835" y="1568"/>
                  </a:cubicBezTo>
                  <a:cubicBezTo>
                    <a:pt x="47835" y="701"/>
                    <a:pt x="47134" y="0"/>
                    <a:pt x="462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427;p22"/>
            <p:cNvSpPr/>
            <p:nvPr/>
          </p:nvSpPr>
          <p:spPr>
            <a:xfrm>
              <a:off x="5687336" y="5331513"/>
              <a:ext cx="884309" cy="57975"/>
            </a:xfrm>
            <a:custGeom>
              <a:avLst/>
              <a:gdLst/>
              <a:ahLst/>
              <a:cxnLst/>
              <a:rect l="l" t="t" r="r" b="b"/>
              <a:pathLst>
                <a:path w="47835" h="3136" extrusionOk="0">
                  <a:moveTo>
                    <a:pt x="1568" y="0"/>
                  </a:moveTo>
                  <a:cubicBezTo>
                    <a:pt x="701" y="0"/>
                    <a:pt x="0" y="701"/>
                    <a:pt x="0" y="1568"/>
                  </a:cubicBezTo>
                  <a:cubicBezTo>
                    <a:pt x="0" y="2435"/>
                    <a:pt x="701" y="3136"/>
                    <a:pt x="1568" y="3136"/>
                  </a:cubicBezTo>
                  <a:lnTo>
                    <a:pt x="46233" y="3136"/>
                  </a:lnTo>
                  <a:cubicBezTo>
                    <a:pt x="47134" y="3136"/>
                    <a:pt x="47835" y="2435"/>
                    <a:pt x="47835" y="1568"/>
                  </a:cubicBezTo>
                  <a:cubicBezTo>
                    <a:pt x="47835" y="701"/>
                    <a:pt x="47134" y="0"/>
                    <a:pt x="462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1673595" y="1767236"/>
            <a:ext cx="415903" cy="4307565"/>
          </a:xfrm>
          <a:custGeom>
            <a:avLst/>
            <a:gdLst/>
            <a:ahLst/>
            <a:cxnLst/>
            <a:rect l="l" t="t" r="r" b="b"/>
            <a:pathLst>
              <a:path w="4897" h="50719" extrusionOk="0">
                <a:moveTo>
                  <a:pt x="4896" y="0"/>
                </a:moveTo>
                <a:lnTo>
                  <a:pt x="0" y="4896"/>
                </a:lnTo>
                <a:lnTo>
                  <a:pt x="0" y="50719"/>
                </a:lnTo>
                <a:lnTo>
                  <a:pt x="4896" y="50719"/>
                </a:lnTo>
                <a:lnTo>
                  <a:pt x="48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4315950" y="1564601"/>
            <a:ext cx="447921" cy="821103"/>
          </a:xfrm>
          <a:custGeom>
            <a:avLst/>
            <a:gdLst/>
            <a:ahLst/>
            <a:cxnLst/>
            <a:rect l="l" t="t" r="r" b="b"/>
            <a:pathLst>
              <a:path w="5274" h="9668" extrusionOk="0">
                <a:moveTo>
                  <a:pt x="1" y="1"/>
                </a:moveTo>
                <a:lnTo>
                  <a:pt x="1" y="4834"/>
                </a:lnTo>
                <a:lnTo>
                  <a:pt x="1" y="9668"/>
                </a:lnTo>
                <a:lnTo>
                  <a:pt x="5274" y="483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2208470" y="2760548"/>
            <a:ext cx="415903" cy="3314224"/>
          </a:xfrm>
          <a:custGeom>
            <a:avLst/>
            <a:gdLst/>
            <a:ahLst/>
            <a:cxnLst/>
            <a:rect l="l" t="t" r="r" b="b"/>
            <a:pathLst>
              <a:path w="4897" h="39023" extrusionOk="0">
                <a:moveTo>
                  <a:pt x="4896" y="0"/>
                </a:moveTo>
                <a:lnTo>
                  <a:pt x="0" y="4897"/>
                </a:lnTo>
                <a:lnTo>
                  <a:pt x="0" y="39023"/>
                </a:lnTo>
                <a:lnTo>
                  <a:pt x="4896" y="39023"/>
                </a:lnTo>
                <a:lnTo>
                  <a:pt x="48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4315950" y="2557996"/>
            <a:ext cx="447921" cy="821019"/>
          </a:xfrm>
          <a:custGeom>
            <a:avLst/>
            <a:gdLst/>
            <a:ahLst/>
            <a:cxnLst/>
            <a:rect l="l" t="t" r="r" b="b"/>
            <a:pathLst>
              <a:path w="5274" h="9667" extrusionOk="0">
                <a:moveTo>
                  <a:pt x="1" y="0"/>
                </a:moveTo>
                <a:lnTo>
                  <a:pt x="1" y="4833"/>
                </a:lnTo>
                <a:lnTo>
                  <a:pt x="1" y="9667"/>
                </a:lnTo>
                <a:lnTo>
                  <a:pt x="5274" y="483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2741560" y="3753859"/>
            <a:ext cx="417685" cy="2320883"/>
          </a:xfrm>
          <a:custGeom>
            <a:avLst/>
            <a:gdLst/>
            <a:ahLst/>
            <a:cxnLst/>
            <a:rect l="l" t="t" r="r" b="b"/>
            <a:pathLst>
              <a:path w="4918" h="27327" extrusionOk="0">
                <a:moveTo>
                  <a:pt x="4917" y="1"/>
                </a:moveTo>
                <a:lnTo>
                  <a:pt x="0" y="4897"/>
                </a:lnTo>
                <a:lnTo>
                  <a:pt x="0" y="27327"/>
                </a:lnTo>
                <a:lnTo>
                  <a:pt x="4917" y="27327"/>
                </a:lnTo>
                <a:lnTo>
                  <a:pt x="49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4315950" y="3551307"/>
            <a:ext cx="447921" cy="821103"/>
          </a:xfrm>
          <a:custGeom>
            <a:avLst/>
            <a:gdLst/>
            <a:ahLst/>
            <a:cxnLst/>
            <a:rect l="l" t="t" r="r" b="b"/>
            <a:pathLst>
              <a:path w="5274" h="9668" extrusionOk="0">
                <a:moveTo>
                  <a:pt x="1" y="0"/>
                </a:moveTo>
                <a:lnTo>
                  <a:pt x="1" y="4834"/>
                </a:lnTo>
                <a:lnTo>
                  <a:pt x="1" y="9667"/>
                </a:lnTo>
                <a:lnTo>
                  <a:pt x="5274" y="483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3276435" y="4736555"/>
            <a:ext cx="415903" cy="1338157"/>
          </a:xfrm>
          <a:custGeom>
            <a:avLst/>
            <a:gdLst/>
            <a:ahLst/>
            <a:cxnLst/>
            <a:rect l="l" t="t" r="r" b="b"/>
            <a:pathLst>
              <a:path w="4897" h="15756" extrusionOk="0">
                <a:moveTo>
                  <a:pt x="4897" y="0"/>
                </a:moveTo>
                <a:lnTo>
                  <a:pt x="0" y="4897"/>
                </a:lnTo>
                <a:lnTo>
                  <a:pt x="0" y="15756"/>
                </a:lnTo>
                <a:lnTo>
                  <a:pt x="4897" y="15756"/>
                </a:lnTo>
                <a:lnTo>
                  <a:pt x="4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4315950" y="4534003"/>
            <a:ext cx="447921" cy="821019"/>
          </a:xfrm>
          <a:custGeom>
            <a:avLst/>
            <a:gdLst/>
            <a:ahLst/>
            <a:cxnLst/>
            <a:rect l="l" t="t" r="r" b="b"/>
            <a:pathLst>
              <a:path w="5274" h="9667" extrusionOk="0">
                <a:moveTo>
                  <a:pt x="1" y="0"/>
                </a:moveTo>
                <a:lnTo>
                  <a:pt x="1" y="4834"/>
                </a:lnTo>
                <a:lnTo>
                  <a:pt x="1" y="9667"/>
                </a:lnTo>
                <a:lnTo>
                  <a:pt x="5274" y="483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92" name="Google Shape;592;p30"/>
          <p:cNvGrpSpPr/>
          <p:nvPr/>
        </p:nvGrpSpPr>
        <p:grpSpPr>
          <a:xfrm>
            <a:off x="5856620" y="4697689"/>
            <a:ext cx="474637" cy="475836"/>
            <a:chOff x="-61354875" y="4101525"/>
            <a:chExt cx="316650" cy="317450"/>
          </a:xfrm>
        </p:grpSpPr>
        <p:sp>
          <p:nvSpPr>
            <p:cNvPr id="593" name="Google Shape;593;p3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5" name="Google Shape;595;p30"/>
          <p:cNvGrpSpPr/>
          <p:nvPr/>
        </p:nvGrpSpPr>
        <p:grpSpPr>
          <a:xfrm>
            <a:off x="5862717" y="1739056"/>
            <a:ext cx="476999" cy="471864"/>
            <a:chOff x="-64406125" y="3362225"/>
            <a:chExt cx="318225" cy="314800"/>
          </a:xfrm>
        </p:grpSpPr>
        <p:sp>
          <p:nvSpPr>
            <p:cNvPr id="596" name="Google Shape;596;p3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8" name="Google Shape;598;p30"/>
          <p:cNvSpPr/>
          <p:nvPr/>
        </p:nvSpPr>
        <p:spPr>
          <a:xfrm>
            <a:off x="5934430" y="3723930"/>
            <a:ext cx="312903" cy="475799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99" name="Google Shape;599;p30"/>
          <p:cNvGrpSpPr/>
          <p:nvPr/>
        </p:nvGrpSpPr>
        <p:grpSpPr>
          <a:xfrm>
            <a:off x="5856191" y="2757952"/>
            <a:ext cx="475799" cy="474637"/>
            <a:chOff x="-64410850" y="4094450"/>
            <a:chExt cx="317425" cy="316650"/>
          </a:xfrm>
        </p:grpSpPr>
        <p:sp>
          <p:nvSpPr>
            <p:cNvPr id="600" name="Google Shape;600;p3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3" name="Google Shape;603;p30"/>
          <p:cNvSpPr txBox="1"/>
          <p:nvPr/>
        </p:nvSpPr>
        <p:spPr>
          <a:xfrm>
            <a:off x="7406505" y="2618629"/>
            <a:ext cx="3442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604" name="Google Shape;604;p30"/>
          <p:cNvSpPr txBox="1"/>
          <p:nvPr/>
        </p:nvSpPr>
        <p:spPr>
          <a:xfrm>
            <a:off x="7406505" y="3553497"/>
            <a:ext cx="3442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5" name="Google Shape;605;p30"/>
          <p:cNvSpPr txBox="1"/>
          <p:nvPr/>
        </p:nvSpPr>
        <p:spPr>
          <a:xfrm>
            <a:off x="7406505" y="1603875"/>
            <a:ext cx="3442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7406505" y="4522268"/>
            <a:ext cx="3442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7" name="Google Shape;607;p30"/>
          <p:cNvSpPr/>
          <p:nvPr/>
        </p:nvSpPr>
        <p:spPr>
          <a:xfrm>
            <a:off x="1673595" y="1767236"/>
            <a:ext cx="415903" cy="4307565"/>
          </a:xfrm>
          <a:custGeom>
            <a:avLst/>
            <a:gdLst/>
            <a:ahLst/>
            <a:cxnLst/>
            <a:rect l="l" t="t" r="r" b="b"/>
            <a:pathLst>
              <a:path w="4897" h="50719" extrusionOk="0">
                <a:moveTo>
                  <a:pt x="4896" y="0"/>
                </a:moveTo>
                <a:lnTo>
                  <a:pt x="0" y="4896"/>
                </a:lnTo>
                <a:lnTo>
                  <a:pt x="0" y="50719"/>
                </a:lnTo>
                <a:lnTo>
                  <a:pt x="4896" y="50719"/>
                </a:lnTo>
                <a:lnTo>
                  <a:pt x="4896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8" name="Google Shape;608;p30"/>
          <p:cNvSpPr/>
          <p:nvPr/>
        </p:nvSpPr>
        <p:spPr>
          <a:xfrm>
            <a:off x="2208470" y="2760548"/>
            <a:ext cx="415903" cy="3314224"/>
          </a:xfrm>
          <a:custGeom>
            <a:avLst/>
            <a:gdLst/>
            <a:ahLst/>
            <a:cxnLst/>
            <a:rect l="l" t="t" r="r" b="b"/>
            <a:pathLst>
              <a:path w="4897" h="39023" extrusionOk="0">
                <a:moveTo>
                  <a:pt x="4896" y="0"/>
                </a:moveTo>
                <a:lnTo>
                  <a:pt x="0" y="4897"/>
                </a:lnTo>
                <a:lnTo>
                  <a:pt x="0" y="39023"/>
                </a:lnTo>
                <a:lnTo>
                  <a:pt x="4896" y="39023"/>
                </a:lnTo>
                <a:lnTo>
                  <a:pt x="4896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2741560" y="3753859"/>
            <a:ext cx="417685" cy="2320883"/>
          </a:xfrm>
          <a:custGeom>
            <a:avLst/>
            <a:gdLst/>
            <a:ahLst/>
            <a:cxnLst/>
            <a:rect l="l" t="t" r="r" b="b"/>
            <a:pathLst>
              <a:path w="4918" h="27327" extrusionOk="0">
                <a:moveTo>
                  <a:pt x="4917" y="1"/>
                </a:moveTo>
                <a:lnTo>
                  <a:pt x="0" y="4897"/>
                </a:lnTo>
                <a:lnTo>
                  <a:pt x="0" y="27327"/>
                </a:lnTo>
                <a:lnTo>
                  <a:pt x="4917" y="27327"/>
                </a:lnTo>
                <a:lnTo>
                  <a:pt x="4917" y="1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0" name="Google Shape;610;p30"/>
          <p:cNvSpPr/>
          <p:nvPr/>
        </p:nvSpPr>
        <p:spPr>
          <a:xfrm>
            <a:off x="3276435" y="4736555"/>
            <a:ext cx="415903" cy="1338157"/>
          </a:xfrm>
          <a:custGeom>
            <a:avLst/>
            <a:gdLst/>
            <a:ahLst/>
            <a:cxnLst/>
            <a:rect l="l" t="t" r="r" b="b"/>
            <a:pathLst>
              <a:path w="4897" h="15756" extrusionOk="0">
                <a:moveTo>
                  <a:pt x="4897" y="0"/>
                </a:moveTo>
                <a:lnTo>
                  <a:pt x="0" y="4897"/>
                </a:lnTo>
                <a:lnTo>
                  <a:pt x="0" y="15756"/>
                </a:lnTo>
                <a:lnTo>
                  <a:pt x="4897" y="15756"/>
                </a:lnTo>
                <a:lnTo>
                  <a:pt x="4897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1" name="Google Shape;611;p30"/>
          <p:cNvSpPr/>
          <p:nvPr/>
        </p:nvSpPr>
        <p:spPr>
          <a:xfrm>
            <a:off x="1673596" y="1767237"/>
            <a:ext cx="2690497" cy="415903"/>
          </a:xfrm>
          <a:custGeom>
            <a:avLst/>
            <a:gdLst/>
            <a:ahLst/>
            <a:cxnLst/>
            <a:rect l="l" t="t" r="r" b="b"/>
            <a:pathLst>
              <a:path w="31679" h="4897" extrusionOk="0">
                <a:moveTo>
                  <a:pt x="4896" y="0"/>
                </a:moveTo>
                <a:lnTo>
                  <a:pt x="0" y="4896"/>
                </a:lnTo>
                <a:lnTo>
                  <a:pt x="31679" y="4896"/>
                </a:lnTo>
                <a:lnTo>
                  <a:pt x="316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2" name="Google Shape;612;p30"/>
          <p:cNvSpPr/>
          <p:nvPr/>
        </p:nvSpPr>
        <p:spPr>
          <a:xfrm>
            <a:off x="2208469" y="2760549"/>
            <a:ext cx="2155608" cy="415903"/>
          </a:xfrm>
          <a:custGeom>
            <a:avLst/>
            <a:gdLst/>
            <a:ahLst/>
            <a:cxnLst/>
            <a:rect l="l" t="t" r="r" b="b"/>
            <a:pathLst>
              <a:path w="25381" h="4897" extrusionOk="0">
                <a:moveTo>
                  <a:pt x="4896" y="0"/>
                </a:moveTo>
                <a:lnTo>
                  <a:pt x="0" y="4897"/>
                </a:lnTo>
                <a:lnTo>
                  <a:pt x="25381" y="4897"/>
                </a:lnTo>
                <a:lnTo>
                  <a:pt x="253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3" name="Google Shape;613;p30"/>
          <p:cNvSpPr/>
          <p:nvPr/>
        </p:nvSpPr>
        <p:spPr>
          <a:xfrm>
            <a:off x="2741561" y="3753859"/>
            <a:ext cx="1622503" cy="415903"/>
          </a:xfrm>
          <a:custGeom>
            <a:avLst/>
            <a:gdLst/>
            <a:ahLst/>
            <a:cxnLst/>
            <a:rect l="l" t="t" r="r" b="b"/>
            <a:pathLst>
              <a:path w="19104" h="4897" extrusionOk="0">
                <a:moveTo>
                  <a:pt x="4917" y="1"/>
                </a:moveTo>
                <a:lnTo>
                  <a:pt x="0" y="4897"/>
                </a:lnTo>
                <a:lnTo>
                  <a:pt x="19104" y="4897"/>
                </a:lnTo>
                <a:lnTo>
                  <a:pt x="191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4" name="Google Shape;614;p30"/>
          <p:cNvSpPr/>
          <p:nvPr/>
        </p:nvSpPr>
        <p:spPr>
          <a:xfrm>
            <a:off x="3276435" y="4736555"/>
            <a:ext cx="1087613" cy="415903"/>
          </a:xfrm>
          <a:custGeom>
            <a:avLst/>
            <a:gdLst/>
            <a:ahLst/>
            <a:cxnLst/>
            <a:rect l="l" t="t" r="r" b="b"/>
            <a:pathLst>
              <a:path w="12806" h="4897" extrusionOk="0">
                <a:moveTo>
                  <a:pt x="4897" y="0"/>
                </a:moveTo>
                <a:lnTo>
                  <a:pt x="0" y="4897"/>
                </a:lnTo>
                <a:lnTo>
                  <a:pt x="12806" y="4897"/>
                </a:lnTo>
                <a:lnTo>
                  <a:pt x="128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4661038" y="4524574"/>
            <a:ext cx="886916" cy="1536773"/>
          </a:xfrm>
          <a:custGeom>
            <a:avLst/>
            <a:gdLst/>
            <a:ahLst/>
            <a:cxnLst/>
            <a:rect l="l" t="t" r="r" b="b"/>
            <a:pathLst>
              <a:path w="11792" h="16528" extrusionOk="0">
                <a:moveTo>
                  <a:pt x="5889" y="1"/>
                </a:moveTo>
                <a:lnTo>
                  <a:pt x="1" y="3537"/>
                </a:lnTo>
                <a:lnTo>
                  <a:pt x="1" y="16527"/>
                </a:lnTo>
                <a:lnTo>
                  <a:pt x="11791" y="16527"/>
                </a:lnTo>
                <a:lnTo>
                  <a:pt x="11791" y="3537"/>
                </a:lnTo>
                <a:lnTo>
                  <a:pt x="58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5662084" y="3947784"/>
            <a:ext cx="886840" cy="2113528"/>
          </a:xfrm>
          <a:custGeom>
            <a:avLst/>
            <a:gdLst/>
            <a:ahLst/>
            <a:cxnLst/>
            <a:rect l="l" t="t" r="r" b="b"/>
            <a:pathLst>
              <a:path w="11791" h="22731" extrusionOk="0">
                <a:moveTo>
                  <a:pt x="5889" y="1"/>
                </a:moveTo>
                <a:lnTo>
                  <a:pt x="1" y="3537"/>
                </a:lnTo>
                <a:lnTo>
                  <a:pt x="1" y="22730"/>
                </a:lnTo>
                <a:lnTo>
                  <a:pt x="11791" y="22730"/>
                </a:lnTo>
                <a:lnTo>
                  <a:pt x="11791" y="3537"/>
                </a:lnTo>
                <a:lnTo>
                  <a:pt x="58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6653503" y="3591279"/>
            <a:ext cx="886840" cy="2470013"/>
          </a:xfrm>
          <a:custGeom>
            <a:avLst/>
            <a:gdLst/>
            <a:ahLst/>
            <a:cxnLst/>
            <a:rect l="l" t="t" r="r" b="b"/>
            <a:pathLst>
              <a:path w="11791" h="26565" extrusionOk="0">
                <a:moveTo>
                  <a:pt x="5889" y="0"/>
                </a:moveTo>
                <a:lnTo>
                  <a:pt x="0" y="3537"/>
                </a:lnTo>
                <a:lnTo>
                  <a:pt x="0" y="26564"/>
                </a:lnTo>
                <a:lnTo>
                  <a:pt x="11790" y="26564"/>
                </a:lnTo>
                <a:lnTo>
                  <a:pt x="11790" y="3537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7651241" y="3099199"/>
            <a:ext cx="886991" cy="2962064"/>
          </a:xfrm>
          <a:custGeom>
            <a:avLst/>
            <a:gdLst/>
            <a:ahLst/>
            <a:cxnLst/>
            <a:rect l="l" t="t" r="r" b="b"/>
            <a:pathLst>
              <a:path w="11793" h="31857" extrusionOk="0">
                <a:moveTo>
                  <a:pt x="5889" y="0"/>
                </a:moveTo>
                <a:lnTo>
                  <a:pt x="1" y="3416"/>
                </a:lnTo>
                <a:lnTo>
                  <a:pt x="1" y="31856"/>
                </a:lnTo>
                <a:lnTo>
                  <a:pt x="11792" y="31856"/>
                </a:lnTo>
                <a:lnTo>
                  <a:pt x="11792" y="3416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3660067" y="4648151"/>
            <a:ext cx="886840" cy="1413203"/>
          </a:xfrm>
          <a:custGeom>
            <a:avLst/>
            <a:gdLst/>
            <a:ahLst/>
            <a:cxnLst/>
            <a:rect l="l" t="t" r="r" b="b"/>
            <a:pathLst>
              <a:path w="11791" h="15199" extrusionOk="0">
                <a:moveTo>
                  <a:pt x="5889" y="1"/>
                </a:moveTo>
                <a:lnTo>
                  <a:pt x="0" y="3538"/>
                </a:lnTo>
                <a:lnTo>
                  <a:pt x="0" y="15198"/>
                </a:lnTo>
                <a:lnTo>
                  <a:pt x="11791" y="15198"/>
                </a:lnTo>
                <a:lnTo>
                  <a:pt x="11791" y="3538"/>
                </a:lnTo>
                <a:lnTo>
                  <a:pt x="58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5066986" y="5679278"/>
            <a:ext cx="79081" cy="102548"/>
          </a:xfrm>
          <a:custGeom>
            <a:avLst/>
            <a:gdLst/>
            <a:ahLst/>
            <a:cxnLst/>
            <a:rect l="l" t="t" r="r" b="b"/>
            <a:pathLst>
              <a:path w="967" h="1254" extrusionOk="0">
                <a:moveTo>
                  <a:pt x="451" y="1"/>
                </a:moveTo>
                <a:cubicBezTo>
                  <a:pt x="334" y="1"/>
                  <a:pt x="244" y="20"/>
                  <a:pt x="174" y="56"/>
                </a:cubicBezTo>
                <a:cubicBezTo>
                  <a:pt x="194" y="159"/>
                  <a:pt x="199" y="266"/>
                  <a:pt x="199" y="361"/>
                </a:cubicBezTo>
                <a:cubicBezTo>
                  <a:pt x="199" y="559"/>
                  <a:pt x="137" y="751"/>
                  <a:pt x="23" y="901"/>
                </a:cubicBezTo>
                <a:cubicBezTo>
                  <a:pt x="16" y="910"/>
                  <a:pt x="9" y="919"/>
                  <a:pt x="1" y="928"/>
                </a:cubicBezTo>
                <a:cubicBezTo>
                  <a:pt x="89" y="1121"/>
                  <a:pt x="256" y="1253"/>
                  <a:pt x="451" y="1253"/>
                </a:cubicBezTo>
                <a:cubicBezTo>
                  <a:pt x="601" y="1253"/>
                  <a:pt x="735" y="1173"/>
                  <a:pt x="829" y="1049"/>
                </a:cubicBezTo>
                <a:cubicBezTo>
                  <a:pt x="913" y="937"/>
                  <a:pt x="966" y="790"/>
                  <a:pt x="966" y="627"/>
                </a:cubicBezTo>
                <a:cubicBezTo>
                  <a:pt x="967" y="424"/>
                  <a:pt x="939" y="244"/>
                  <a:pt x="829" y="130"/>
                </a:cubicBezTo>
                <a:cubicBezTo>
                  <a:pt x="752" y="49"/>
                  <a:pt x="633" y="1"/>
                  <a:pt x="451" y="1"/>
                </a:cubicBezTo>
                <a:close/>
              </a:path>
            </a:pathLst>
          </a:custGeom>
          <a:solidFill>
            <a:srgbClr val="00A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5010214" y="5741462"/>
            <a:ext cx="99853" cy="111228"/>
          </a:xfrm>
          <a:custGeom>
            <a:avLst/>
            <a:gdLst/>
            <a:ahLst/>
            <a:cxnLst/>
            <a:rect l="l" t="t" r="r" b="b"/>
            <a:pathLst>
              <a:path w="1132" h="1261" extrusionOk="0">
                <a:moveTo>
                  <a:pt x="441" y="0"/>
                </a:moveTo>
                <a:cubicBezTo>
                  <a:pt x="441" y="0"/>
                  <a:pt x="393" y="60"/>
                  <a:pt x="288" y="90"/>
                </a:cubicBezTo>
                <a:cubicBezTo>
                  <a:pt x="399" y="263"/>
                  <a:pt x="422" y="501"/>
                  <a:pt x="427" y="829"/>
                </a:cubicBezTo>
                <a:lnTo>
                  <a:pt x="427" y="830"/>
                </a:lnTo>
                <a:cubicBezTo>
                  <a:pt x="427" y="850"/>
                  <a:pt x="428" y="861"/>
                  <a:pt x="428" y="867"/>
                </a:cubicBezTo>
                <a:cubicBezTo>
                  <a:pt x="428" y="871"/>
                  <a:pt x="428" y="875"/>
                  <a:pt x="428" y="878"/>
                </a:cubicBezTo>
                <a:lnTo>
                  <a:pt x="428" y="931"/>
                </a:lnTo>
                <a:cubicBezTo>
                  <a:pt x="428" y="948"/>
                  <a:pt x="425" y="963"/>
                  <a:pt x="418" y="977"/>
                </a:cubicBezTo>
                <a:cubicBezTo>
                  <a:pt x="406" y="998"/>
                  <a:pt x="319" y="1150"/>
                  <a:pt x="0" y="1257"/>
                </a:cubicBezTo>
                <a:cubicBezTo>
                  <a:pt x="50" y="1259"/>
                  <a:pt x="103" y="1261"/>
                  <a:pt x="159" y="1261"/>
                </a:cubicBezTo>
                <a:cubicBezTo>
                  <a:pt x="306" y="1261"/>
                  <a:pt x="430" y="1252"/>
                  <a:pt x="537" y="1236"/>
                </a:cubicBezTo>
                <a:cubicBezTo>
                  <a:pt x="1035" y="1167"/>
                  <a:pt x="1132" y="971"/>
                  <a:pt x="1132" y="971"/>
                </a:cubicBezTo>
                <a:lnTo>
                  <a:pt x="1132" y="925"/>
                </a:lnTo>
                <a:cubicBezTo>
                  <a:pt x="1132" y="926"/>
                  <a:pt x="1132" y="926"/>
                  <a:pt x="1132" y="926"/>
                </a:cubicBezTo>
                <a:cubicBezTo>
                  <a:pt x="1132" y="926"/>
                  <a:pt x="1132" y="916"/>
                  <a:pt x="1131" y="883"/>
                </a:cubicBezTo>
                <a:cubicBezTo>
                  <a:pt x="1122" y="314"/>
                  <a:pt x="1051" y="129"/>
                  <a:pt x="537" y="20"/>
                </a:cubicBezTo>
                <a:cubicBezTo>
                  <a:pt x="507" y="13"/>
                  <a:pt x="475" y="6"/>
                  <a:pt x="441" y="0"/>
                </a:cubicBezTo>
                <a:close/>
              </a:path>
            </a:pathLst>
          </a:custGeom>
          <a:solidFill>
            <a:srgbClr val="00A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4749019" y="5741462"/>
            <a:ext cx="99677" cy="111228"/>
          </a:xfrm>
          <a:custGeom>
            <a:avLst/>
            <a:gdLst/>
            <a:ahLst/>
            <a:cxnLst/>
            <a:rect l="l" t="t" r="r" b="b"/>
            <a:pathLst>
              <a:path w="1130" h="1261" extrusionOk="0">
                <a:moveTo>
                  <a:pt x="692" y="0"/>
                </a:moveTo>
                <a:cubicBezTo>
                  <a:pt x="96" y="108"/>
                  <a:pt x="13" y="277"/>
                  <a:pt x="2" y="864"/>
                </a:cubicBezTo>
                <a:cubicBezTo>
                  <a:pt x="1" y="901"/>
                  <a:pt x="1" y="911"/>
                  <a:pt x="1" y="911"/>
                </a:cubicBezTo>
                <a:cubicBezTo>
                  <a:pt x="1" y="911"/>
                  <a:pt x="0" y="910"/>
                  <a:pt x="0" y="909"/>
                </a:cubicBezTo>
                <a:lnTo>
                  <a:pt x="0" y="909"/>
                </a:lnTo>
                <a:cubicBezTo>
                  <a:pt x="0" y="919"/>
                  <a:pt x="1" y="939"/>
                  <a:pt x="1" y="972"/>
                </a:cubicBezTo>
                <a:cubicBezTo>
                  <a:pt x="1" y="972"/>
                  <a:pt x="144" y="1261"/>
                  <a:pt x="974" y="1261"/>
                </a:cubicBezTo>
                <a:cubicBezTo>
                  <a:pt x="1029" y="1261"/>
                  <a:pt x="1081" y="1259"/>
                  <a:pt x="1130" y="1257"/>
                </a:cubicBezTo>
                <a:cubicBezTo>
                  <a:pt x="815" y="1151"/>
                  <a:pt x="728" y="1002"/>
                  <a:pt x="715" y="976"/>
                </a:cubicBezTo>
                <a:cubicBezTo>
                  <a:pt x="708" y="963"/>
                  <a:pt x="705" y="948"/>
                  <a:pt x="705" y="932"/>
                </a:cubicBezTo>
                <a:lnTo>
                  <a:pt x="705" y="860"/>
                </a:lnTo>
                <a:cubicBezTo>
                  <a:pt x="705" y="856"/>
                  <a:pt x="705" y="852"/>
                  <a:pt x="705" y="847"/>
                </a:cubicBezTo>
                <a:cubicBezTo>
                  <a:pt x="706" y="839"/>
                  <a:pt x="706" y="827"/>
                  <a:pt x="706" y="807"/>
                </a:cubicBezTo>
                <a:cubicBezTo>
                  <a:pt x="712" y="480"/>
                  <a:pt x="743" y="254"/>
                  <a:pt x="845" y="91"/>
                </a:cubicBezTo>
                <a:cubicBezTo>
                  <a:pt x="740" y="61"/>
                  <a:pt x="692" y="0"/>
                  <a:pt x="692" y="0"/>
                </a:cubicBezTo>
                <a:close/>
              </a:path>
            </a:pathLst>
          </a:custGeom>
          <a:solidFill>
            <a:srgbClr val="00A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968110" y="5650491"/>
            <a:ext cx="96009" cy="116613"/>
          </a:xfrm>
          <a:custGeom>
            <a:avLst/>
            <a:gdLst/>
            <a:ahLst/>
            <a:cxnLst/>
            <a:rect l="l" t="t" r="r" b="b"/>
            <a:pathLst>
              <a:path w="1174" h="1426" extrusionOk="0">
                <a:moveTo>
                  <a:pt x="588" y="1"/>
                </a:moveTo>
                <a:cubicBezTo>
                  <a:pt x="87" y="1"/>
                  <a:pt x="0" y="320"/>
                  <a:pt x="0" y="713"/>
                </a:cubicBezTo>
                <a:cubicBezTo>
                  <a:pt x="0" y="1106"/>
                  <a:pt x="263" y="1425"/>
                  <a:pt x="588" y="1425"/>
                </a:cubicBezTo>
                <a:cubicBezTo>
                  <a:pt x="758" y="1425"/>
                  <a:pt x="911" y="1335"/>
                  <a:pt x="1018" y="1193"/>
                </a:cubicBezTo>
                <a:cubicBezTo>
                  <a:pt x="1113" y="1066"/>
                  <a:pt x="1174" y="898"/>
                  <a:pt x="1174" y="713"/>
                </a:cubicBezTo>
                <a:cubicBezTo>
                  <a:pt x="1174" y="483"/>
                  <a:pt x="1143" y="278"/>
                  <a:pt x="1018" y="148"/>
                </a:cubicBezTo>
                <a:cubicBezTo>
                  <a:pt x="929" y="56"/>
                  <a:pt x="794" y="1"/>
                  <a:pt x="588" y="1"/>
                </a:cubicBezTo>
                <a:close/>
              </a:path>
            </a:pathLst>
          </a:custGeom>
          <a:solidFill>
            <a:srgbClr val="00A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4831850" y="5726201"/>
            <a:ext cx="195473" cy="126488"/>
          </a:xfrm>
          <a:custGeom>
            <a:avLst/>
            <a:gdLst/>
            <a:ahLst/>
            <a:cxnLst/>
            <a:rect l="l" t="t" r="r" b="b"/>
            <a:pathLst>
              <a:path w="2216" h="1434" extrusionOk="0">
                <a:moveTo>
                  <a:pt x="786" y="0"/>
                </a:moveTo>
                <a:cubicBezTo>
                  <a:pt x="109" y="122"/>
                  <a:pt x="15" y="314"/>
                  <a:pt x="1" y="982"/>
                </a:cubicBezTo>
                <a:cubicBezTo>
                  <a:pt x="1" y="1024"/>
                  <a:pt x="0" y="1035"/>
                  <a:pt x="0" y="1035"/>
                </a:cubicBezTo>
                <a:cubicBezTo>
                  <a:pt x="0" y="1035"/>
                  <a:pt x="0" y="1034"/>
                  <a:pt x="0" y="1033"/>
                </a:cubicBezTo>
                <a:cubicBezTo>
                  <a:pt x="0" y="1045"/>
                  <a:pt x="0" y="1067"/>
                  <a:pt x="0" y="1104"/>
                </a:cubicBezTo>
                <a:cubicBezTo>
                  <a:pt x="0" y="1104"/>
                  <a:pt x="163" y="1434"/>
                  <a:pt x="1108" y="1434"/>
                </a:cubicBezTo>
                <a:cubicBezTo>
                  <a:pt x="1275" y="1434"/>
                  <a:pt x="1418" y="1423"/>
                  <a:pt x="1539" y="1406"/>
                </a:cubicBezTo>
                <a:cubicBezTo>
                  <a:pt x="2104" y="1327"/>
                  <a:pt x="2216" y="1104"/>
                  <a:pt x="2216" y="1104"/>
                </a:cubicBezTo>
                <a:lnTo>
                  <a:pt x="2216" y="1051"/>
                </a:lnTo>
                <a:cubicBezTo>
                  <a:pt x="2216" y="1052"/>
                  <a:pt x="2216" y="1052"/>
                  <a:pt x="2216" y="1052"/>
                </a:cubicBezTo>
                <a:cubicBezTo>
                  <a:pt x="2215" y="1052"/>
                  <a:pt x="2215" y="1041"/>
                  <a:pt x="2215" y="1004"/>
                </a:cubicBezTo>
                <a:cubicBezTo>
                  <a:pt x="2204" y="357"/>
                  <a:pt x="2124" y="148"/>
                  <a:pt x="1539" y="22"/>
                </a:cubicBezTo>
                <a:cubicBezTo>
                  <a:pt x="1503" y="15"/>
                  <a:pt x="1468" y="7"/>
                  <a:pt x="1429" y="0"/>
                </a:cubicBezTo>
                <a:cubicBezTo>
                  <a:pt x="1429" y="0"/>
                  <a:pt x="1333" y="123"/>
                  <a:pt x="1108" y="123"/>
                </a:cubicBezTo>
                <a:cubicBezTo>
                  <a:pt x="883" y="123"/>
                  <a:pt x="786" y="0"/>
                  <a:pt x="786" y="0"/>
                </a:cubicBezTo>
                <a:close/>
              </a:path>
            </a:pathLst>
          </a:custGeom>
          <a:solidFill>
            <a:srgbClr val="00A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886163" y="5679278"/>
            <a:ext cx="78917" cy="102548"/>
          </a:xfrm>
          <a:custGeom>
            <a:avLst/>
            <a:gdLst/>
            <a:ahLst/>
            <a:cxnLst/>
            <a:rect l="l" t="t" r="r" b="b"/>
            <a:pathLst>
              <a:path w="965" h="1254" extrusionOk="0">
                <a:moveTo>
                  <a:pt x="516" y="1"/>
                </a:moveTo>
                <a:cubicBezTo>
                  <a:pt x="77" y="1"/>
                  <a:pt x="1" y="281"/>
                  <a:pt x="1" y="627"/>
                </a:cubicBezTo>
                <a:cubicBezTo>
                  <a:pt x="1" y="973"/>
                  <a:pt x="232" y="1253"/>
                  <a:pt x="516" y="1253"/>
                </a:cubicBezTo>
                <a:cubicBezTo>
                  <a:pt x="667" y="1253"/>
                  <a:pt x="801" y="1173"/>
                  <a:pt x="896" y="1049"/>
                </a:cubicBezTo>
                <a:cubicBezTo>
                  <a:pt x="922" y="1013"/>
                  <a:pt x="945" y="972"/>
                  <a:pt x="964" y="929"/>
                </a:cubicBezTo>
                <a:cubicBezTo>
                  <a:pt x="844" y="783"/>
                  <a:pt x="768" y="582"/>
                  <a:pt x="768" y="361"/>
                </a:cubicBezTo>
                <a:cubicBezTo>
                  <a:pt x="768" y="261"/>
                  <a:pt x="774" y="157"/>
                  <a:pt x="793" y="58"/>
                </a:cubicBezTo>
                <a:cubicBezTo>
                  <a:pt x="723" y="22"/>
                  <a:pt x="634" y="1"/>
                  <a:pt x="516" y="1"/>
                </a:cubicBezTo>
                <a:close/>
              </a:path>
            </a:pathLst>
          </a:custGeom>
          <a:solidFill>
            <a:srgbClr val="00A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010432" y="5614507"/>
            <a:ext cx="188257" cy="310261"/>
          </a:xfrm>
          <a:custGeom>
            <a:avLst/>
            <a:gdLst/>
            <a:ahLst/>
            <a:cxnLst/>
            <a:rect l="l" t="t" r="r" b="b"/>
            <a:pathLst>
              <a:path w="2302" h="3794" extrusionOk="0">
                <a:moveTo>
                  <a:pt x="984" y="985"/>
                </a:moveTo>
                <a:lnTo>
                  <a:pt x="984" y="1558"/>
                </a:lnTo>
                <a:cubicBezTo>
                  <a:pt x="810" y="1502"/>
                  <a:pt x="692" y="1425"/>
                  <a:pt x="693" y="1284"/>
                </a:cubicBezTo>
                <a:cubicBezTo>
                  <a:pt x="693" y="1151"/>
                  <a:pt x="776" y="1033"/>
                  <a:pt x="984" y="985"/>
                </a:cubicBezTo>
                <a:close/>
                <a:moveTo>
                  <a:pt x="1380" y="2252"/>
                </a:moveTo>
                <a:cubicBezTo>
                  <a:pt x="1550" y="2313"/>
                  <a:pt x="1665" y="2390"/>
                  <a:pt x="1665" y="2531"/>
                </a:cubicBezTo>
                <a:cubicBezTo>
                  <a:pt x="1665" y="2660"/>
                  <a:pt x="1578" y="2764"/>
                  <a:pt x="1380" y="2810"/>
                </a:cubicBezTo>
                <a:lnTo>
                  <a:pt x="1380" y="2252"/>
                </a:lnTo>
                <a:close/>
                <a:moveTo>
                  <a:pt x="984" y="1"/>
                </a:moveTo>
                <a:lnTo>
                  <a:pt x="984" y="448"/>
                </a:lnTo>
                <a:cubicBezTo>
                  <a:pt x="360" y="521"/>
                  <a:pt x="55" y="888"/>
                  <a:pt x="55" y="1316"/>
                </a:cubicBezTo>
                <a:cubicBezTo>
                  <a:pt x="55" y="1893"/>
                  <a:pt x="546" y="2042"/>
                  <a:pt x="984" y="2152"/>
                </a:cubicBezTo>
                <a:lnTo>
                  <a:pt x="984" y="2825"/>
                </a:lnTo>
                <a:cubicBezTo>
                  <a:pt x="700" y="2797"/>
                  <a:pt x="415" y="2689"/>
                  <a:pt x="218" y="2539"/>
                </a:cubicBezTo>
                <a:lnTo>
                  <a:pt x="0" y="3032"/>
                </a:lnTo>
                <a:cubicBezTo>
                  <a:pt x="218" y="3204"/>
                  <a:pt x="594" y="3330"/>
                  <a:pt x="984" y="3354"/>
                </a:cubicBezTo>
                <a:lnTo>
                  <a:pt x="984" y="3794"/>
                </a:lnTo>
                <a:lnTo>
                  <a:pt x="1380" y="3794"/>
                </a:lnTo>
                <a:lnTo>
                  <a:pt x="1380" y="3342"/>
                </a:lnTo>
                <a:cubicBezTo>
                  <a:pt x="2000" y="3265"/>
                  <a:pt x="2301" y="2902"/>
                  <a:pt x="2301" y="2482"/>
                </a:cubicBezTo>
                <a:cubicBezTo>
                  <a:pt x="2301" y="1913"/>
                  <a:pt x="1818" y="1764"/>
                  <a:pt x="1380" y="1659"/>
                </a:cubicBezTo>
                <a:lnTo>
                  <a:pt x="1380" y="973"/>
                </a:lnTo>
                <a:cubicBezTo>
                  <a:pt x="1578" y="997"/>
                  <a:pt x="1783" y="1066"/>
                  <a:pt x="1985" y="1183"/>
                </a:cubicBezTo>
                <a:lnTo>
                  <a:pt x="2183" y="686"/>
                </a:lnTo>
                <a:cubicBezTo>
                  <a:pt x="1965" y="545"/>
                  <a:pt x="1676" y="464"/>
                  <a:pt x="1380" y="441"/>
                </a:cubicBezTo>
                <a:lnTo>
                  <a:pt x="1380" y="1"/>
                </a:lnTo>
                <a:close/>
              </a:path>
            </a:pathLst>
          </a:custGeom>
          <a:solidFill>
            <a:srgbClr val="00B3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787258" y="1746467"/>
            <a:ext cx="4751061" cy="2396015"/>
          </a:xfrm>
          <a:custGeom>
            <a:avLst/>
            <a:gdLst/>
            <a:ahLst/>
            <a:cxnLst/>
            <a:rect l="l" t="t" r="r" b="b"/>
            <a:pathLst>
              <a:path w="61521" h="29578" extrusionOk="0">
                <a:moveTo>
                  <a:pt x="60796" y="0"/>
                </a:moveTo>
                <a:cubicBezTo>
                  <a:pt x="60741" y="0"/>
                  <a:pt x="60686" y="7"/>
                  <a:pt x="60630" y="21"/>
                </a:cubicBezTo>
                <a:lnTo>
                  <a:pt x="53757" y="1729"/>
                </a:lnTo>
                <a:cubicBezTo>
                  <a:pt x="53242" y="1857"/>
                  <a:pt x="53066" y="2499"/>
                  <a:pt x="53446" y="2870"/>
                </a:cubicBezTo>
                <a:lnTo>
                  <a:pt x="54499" y="3905"/>
                </a:lnTo>
                <a:cubicBezTo>
                  <a:pt x="54415" y="3989"/>
                  <a:pt x="54330" y="4074"/>
                  <a:pt x="54241" y="4163"/>
                </a:cubicBezTo>
                <a:cubicBezTo>
                  <a:pt x="54088" y="4315"/>
                  <a:pt x="53928" y="4476"/>
                  <a:pt x="53760" y="4644"/>
                </a:cubicBezTo>
                <a:cubicBezTo>
                  <a:pt x="53586" y="4806"/>
                  <a:pt x="53404" y="4975"/>
                  <a:pt x="53214" y="5152"/>
                </a:cubicBezTo>
                <a:cubicBezTo>
                  <a:pt x="52834" y="5506"/>
                  <a:pt x="52424" y="5889"/>
                  <a:pt x="51985" y="6298"/>
                </a:cubicBezTo>
                <a:cubicBezTo>
                  <a:pt x="51764" y="6502"/>
                  <a:pt x="51541" y="6718"/>
                  <a:pt x="51302" y="6929"/>
                </a:cubicBezTo>
                <a:cubicBezTo>
                  <a:pt x="51061" y="7138"/>
                  <a:pt x="50813" y="7353"/>
                  <a:pt x="50559" y="7574"/>
                </a:cubicBezTo>
                <a:cubicBezTo>
                  <a:pt x="50050" y="8016"/>
                  <a:pt x="49514" y="8481"/>
                  <a:pt x="48955" y="8966"/>
                </a:cubicBezTo>
                <a:cubicBezTo>
                  <a:pt x="47802" y="9890"/>
                  <a:pt x="46572" y="10925"/>
                  <a:pt x="45201" y="11928"/>
                </a:cubicBezTo>
                <a:cubicBezTo>
                  <a:pt x="44861" y="12184"/>
                  <a:pt x="44518" y="12443"/>
                  <a:pt x="44170" y="12706"/>
                </a:cubicBezTo>
                <a:cubicBezTo>
                  <a:pt x="43813" y="12958"/>
                  <a:pt x="43452" y="13212"/>
                  <a:pt x="43087" y="13470"/>
                </a:cubicBezTo>
                <a:cubicBezTo>
                  <a:pt x="42357" y="13982"/>
                  <a:pt x="41615" y="14517"/>
                  <a:pt x="40831" y="15016"/>
                </a:cubicBezTo>
                <a:cubicBezTo>
                  <a:pt x="40052" y="15521"/>
                  <a:pt x="39271" y="16056"/>
                  <a:pt x="38447" y="16544"/>
                </a:cubicBezTo>
                <a:cubicBezTo>
                  <a:pt x="37628" y="17041"/>
                  <a:pt x="36808" y="17560"/>
                  <a:pt x="35952" y="18033"/>
                </a:cubicBezTo>
                <a:cubicBezTo>
                  <a:pt x="35527" y="18276"/>
                  <a:pt x="35100" y="18519"/>
                  <a:pt x="34671" y="18763"/>
                </a:cubicBezTo>
                <a:cubicBezTo>
                  <a:pt x="34245" y="19009"/>
                  <a:pt x="33802" y="19230"/>
                  <a:pt x="33366" y="19466"/>
                </a:cubicBezTo>
                <a:cubicBezTo>
                  <a:pt x="32928" y="19699"/>
                  <a:pt x="32489" y="19932"/>
                  <a:pt x="32050" y="20165"/>
                </a:cubicBezTo>
                <a:lnTo>
                  <a:pt x="30711" y="20827"/>
                </a:lnTo>
                <a:cubicBezTo>
                  <a:pt x="28927" y="21720"/>
                  <a:pt x="27100" y="22523"/>
                  <a:pt x="25287" y="23289"/>
                </a:cubicBezTo>
                <a:cubicBezTo>
                  <a:pt x="24833" y="23479"/>
                  <a:pt x="24376" y="23653"/>
                  <a:pt x="23923" y="23835"/>
                </a:cubicBezTo>
                <a:cubicBezTo>
                  <a:pt x="23468" y="24012"/>
                  <a:pt x="23020" y="24202"/>
                  <a:pt x="22566" y="24364"/>
                </a:cubicBezTo>
                <a:cubicBezTo>
                  <a:pt x="21659" y="24694"/>
                  <a:pt x="20766" y="25036"/>
                  <a:pt x="19874" y="25328"/>
                </a:cubicBezTo>
                <a:cubicBezTo>
                  <a:pt x="18101" y="25950"/>
                  <a:pt x="16355" y="26462"/>
                  <a:pt x="14696" y="26936"/>
                </a:cubicBezTo>
                <a:cubicBezTo>
                  <a:pt x="13030" y="27385"/>
                  <a:pt x="11445" y="27788"/>
                  <a:pt x="9969" y="28101"/>
                </a:cubicBezTo>
                <a:cubicBezTo>
                  <a:pt x="8493" y="28422"/>
                  <a:pt x="7132" y="28680"/>
                  <a:pt x="5920" y="28875"/>
                </a:cubicBezTo>
                <a:cubicBezTo>
                  <a:pt x="4707" y="29077"/>
                  <a:pt x="3644" y="29217"/>
                  <a:pt x="2767" y="29319"/>
                </a:cubicBezTo>
                <a:cubicBezTo>
                  <a:pt x="1013" y="29523"/>
                  <a:pt x="1" y="29557"/>
                  <a:pt x="1" y="29557"/>
                </a:cubicBezTo>
                <a:cubicBezTo>
                  <a:pt x="1" y="29557"/>
                  <a:pt x="252" y="29570"/>
                  <a:pt x="727" y="29576"/>
                </a:cubicBezTo>
                <a:cubicBezTo>
                  <a:pt x="868" y="29576"/>
                  <a:pt x="1029" y="29577"/>
                  <a:pt x="1209" y="29577"/>
                </a:cubicBezTo>
                <a:cubicBezTo>
                  <a:pt x="1633" y="29577"/>
                  <a:pt x="2161" y="29573"/>
                  <a:pt x="2784" y="29551"/>
                </a:cubicBezTo>
                <a:cubicBezTo>
                  <a:pt x="3670" y="29521"/>
                  <a:pt x="4747" y="29472"/>
                  <a:pt x="5979" y="29371"/>
                </a:cubicBezTo>
                <a:cubicBezTo>
                  <a:pt x="7212" y="29278"/>
                  <a:pt x="8602" y="29133"/>
                  <a:pt x="10113" y="28935"/>
                </a:cubicBezTo>
                <a:cubicBezTo>
                  <a:pt x="11626" y="28745"/>
                  <a:pt x="13256" y="28473"/>
                  <a:pt x="14979" y="28160"/>
                </a:cubicBezTo>
                <a:cubicBezTo>
                  <a:pt x="16695" y="27822"/>
                  <a:pt x="18507" y="27450"/>
                  <a:pt x="20360" y="26971"/>
                </a:cubicBezTo>
                <a:cubicBezTo>
                  <a:pt x="21291" y="26750"/>
                  <a:pt x="22226" y="26480"/>
                  <a:pt x="23178" y="26220"/>
                </a:cubicBezTo>
                <a:cubicBezTo>
                  <a:pt x="23655" y="26094"/>
                  <a:pt x="24125" y="25938"/>
                  <a:pt x="24604" y="25797"/>
                </a:cubicBezTo>
                <a:cubicBezTo>
                  <a:pt x="25081" y="25651"/>
                  <a:pt x="25563" y="25512"/>
                  <a:pt x="26042" y="25357"/>
                </a:cubicBezTo>
                <a:cubicBezTo>
                  <a:pt x="27956" y="24731"/>
                  <a:pt x="29896" y="24065"/>
                  <a:pt x="31801" y="23305"/>
                </a:cubicBezTo>
                <a:lnTo>
                  <a:pt x="33234" y="22739"/>
                </a:lnTo>
                <a:cubicBezTo>
                  <a:pt x="33704" y="22537"/>
                  <a:pt x="34176" y="22336"/>
                  <a:pt x="34646" y="22135"/>
                </a:cubicBezTo>
                <a:cubicBezTo>
                  <a:pt x="35114" y="21929"/>
                  <a:pt x="35590" y="21740"/>
                  <a:pt x="36051" y="21523"/>
                </a:cubicBezTo>
                <a:cubicBezTo>
                  <a:pt x="36513" y="21309"/>
                  <a:pt x="36975" y="21096"/>
                  <a:pt x="37434" y="20883"/>
                </a:cubicBezTo>
                <a:cubicBezTo>
                  <a:pt x="38359" y="20468"/>
                  <a:pt x="39250" y="20004"/>
                  <a:pt x="40139" y="19561"/>
                </a:cubicBezTo>
                <a:cubicBezTo>
                  <a:pt x="41035" y="19126"/>
                  <a:pt x="41889" y="18642"/>
                  <a:pt x="42741" y="18185"/>
                </a:cubicBezTo>
                <a:cubicBezTo>
                  <a:pt x="43599" y="17735"/>
                  <a:pt x="44414" y="17245"/>
                  <a:pt x="45218" y="16776"/>
                </a:cubicBezTo>
                <a:cubicBezTo>
                  <a:pt x="45621" y="16539"/>
                  <a:pt x="46019" y="16306"/>
                  <a:pt x="46411" y="16075"/>
                </a:cubicBezTo>
                <a:cubicBezTo>
                  <a:pt x="46797" y="15832"/>
                  <a:pt x="47178" y="15593"/>
                  <a:pt x="47553" y="15355"/>
                </a:cubicBezTo>
                <a:cubicBezTo>
                  <a:pt x="49071" y="14428"/>
                  <a:pt x="50444" y="13458"/>
                  <a:pt x="51734" y="12590"/>
                </a:cubicBezTo>
                <a:cubicBezTo>
                  <a:pt x="52362" y="12131"/>
                  <a:pt x="52963" y="11692"/>
                  <a:pt x="53536" y="11274"/>
                </a:cubicBezTo>
                <a:cubicBezTo>
                  <a:pt x="53821" y="11065"/>
                  <a:pt x="54101" y="10861"/>
                  <a:pt x="54372" y="10663"/>
                </a:cubicBezTo>
                <a:cubicBezTo>
                  <a:pt x="54641" y="10462"/>
                  <a:pt x="54894" y="10256"/>
                  <a:pt x="55143" y="10061"/>
                </a:cubicBezTo>
                <a:cubicBezTo>
                  <a:pt x="55641" y="9671"/>
                  <a:pt x="56105" y="9304"/>
                  <a:pt x="56536" y="8966"/>
                </a:cubicBezTo>
                <a:cubicBezTo>
                  <a:pt x="56751" y="8797"/>
                  <a:pt x="56957" y="8634"/>
                  <a:pt x="57155" y="8479"/>
                </a:cubicBezTo>
                <a:cubicBezTo>
                  <a:pt x="57346" y="8317"/>
                  <a:pt x="57529" y="8162"/>
                  <a:pt x="57703" y="8016"/>
                </a:cubicBezTo>
                <a:cubicBezTo>
                  <a:pt x="57891" y="7858"/>
                  <a:pt x="58066" y="7709"/>
                  <a:pt x="58230" y="7570"/>
                </a:cubicBezTo>
                <a:lnTo>
                  <a:pt x="59336" y="8657"/>
                </a:lnTo>
                <a:cubicBezTo>
                  <a:pt x="59473" y="8791"/>
                  <a:pt x="59642" y="8851"/>
                  <a:pt x="59808" y="8851"/>
                </a:cubicBezTo>
                <a:cubicBezTo>
                  <a:pt x="60128" y="8851"/>
                  <a:pt x="60437" y="8626"/>
                  <a:pt x="60484" y="8261"/>
                </a:cubicBezTo>
                <a:lnTo>
                  <a:pt x="61466" y="767"/>
                </a:lnTo>
                <a:cubicBezTo>
                  <a:pt x="61520" y="350"/>
                  <a:pt x="61191" y="0"/>
                  <a:pt x="607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84" name="Google Shape;84;p16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542416" y="4950455"/>
            <a:ext cx="1124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sz="48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554711" y="4950455"/>
            <a:ext cx="1124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sz="48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541433" y="4950455"/>
            <a:ext cx="1124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sz="48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534840" y="4950455"/>
            <a:ext cx="1124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sz="48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BBD651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7567992" y="4950455"/>
            <a:ext cx="1124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cs typeface="+mn-ea"/>
                <a:sym typeface="+mn-lt"/>
              </a:rPr>
              <a:t>E</a:t>
            </a:r>
            <a:endParaRPr sz="48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Jupiter is the fifth planet  in the System and the biggest one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1100"/>
            </a:pPr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  <a:p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5753800" y="2089901"/>
            <a:ext cx="676501" cy="4768097"/>
          </a:xfrm>
          <a:custGeom>
            <a:avLst/>
            <a:gdLst/>
            <a:ahLst/>
            <a:cxnLst/>
            <a:rect l="l" t="t" r="r" b="b"/>
            <a:pathLst>
              <a:path w="11977" h="84416" extrusionOk="0">
                <a:moveTo>
                  <a:pt x="5989" y="1"/>
                </a:moveTo>
                <a:lnTo>
                  <a:pt x="0" y="6456"/>
                </a:lnTo>
                <a:lnTo>
                  <a:pt x="3390" y="6456"/>
                </a:lnTo>
                <a:lnTo>
                  <a:pt x="3390" y="84416"/>
                </a:lnTo>
                <a:lnTo>
                  <a:pt x="8483" y="84416"/>
                </a:lnTo>
                <a:lnTo>
                  <a:pt x="8483" y="6456"/>
                </a:lnTo>
                <a:lnTo>
                  <a:pt x="11977" y="6456"/>
                </a:lnTo>
                <a:lnTo>
                  <a:pt x="5989" y="1"/>
                </a:lnTo>
                <a:close/>
              </a:path>
            </a:pathLst>
          </a:custGeom>
          <a:solidFill>
            <a:srgbClr val="00B3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5561250" y="3250908"/>
            <a:ext cx="3122229" cy="3607083"/>
          </a:xfrm>
          <a:custGeom>
            <a:avLst/>
            <a:gdLst/>
            <a:ahLst/>
            <a:cxnLst/>
            <a:rect l="l" t="t" r="r" b="b"/>
            <a:pathLst>
              <a:path w="55277" h="63861" extrusionOk="0">
                <a:moveTo>
                  <a:pt x="48821" y="1"/>
                </a:moveTo>
                <a:lnTo>
                  <a:pt x="48821" y="3304"/>
                </a:lnTo>
                <a:lnTo>
                  <a:pt x="30614" y="3304"/>
                </a:lnTo>
                <a:cubicBezTo>
                  <a:pt x="15466" y="3304"/>
                  <a:pt x="7940" y="10532"/>
                  <a:pt x="4278" y="16572"/>
                </a:cubicBezTo>
                <a:cubicBezTo>
                  <a:pt x="345" y="23061"/>
                  <a:pt x="12" y="29550"/>
                  <a:pt x="1" y="29822"/>
                </a:cubicBezTo>
                <a:lnTo>
                  <a:pt x="8" y="29878"/>
                </a:lnTo>
                <a:lnTo>
                  <a:pt x="8" y="63861"/>
                </a:lnTo>
                <a:lnTo>
                  <a:pt x="5102" y="63861"/>
                </a:lnTo>
                <a:lnTo>
                  <a:pt x="5102" y="30009"/>
                </a:lnTo>
                <a:cubicBezTo>
                  <a:pt x="5102" y="29470"/>
                  <a:pt x="5565" y="24172"/>
                  <a:pt x="8732" y="19047"/>
                </a:cubicBezTo>
                <a:cubicBezTo>
                  <a:pt x="13084" y="12004"/>
                  <a:pt x="20443" y="8398"/>
                  <a:pt x="30614" y="8398"/>
                </a:cubicBezTo>
                <a:lnTo>
                  <a:pt x="48821" y="8398"/>
                </a:lnTo>
                <a:lnTo>
                  <a:pt x="48821" y="11977"/>
                </a:lnTo>
                <a:lnTo>
                  <a:pt x="55277" y="5989"/>
                </a:lnTo>
                <a:lnTo>
                  <a:pt x="488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280903" y="4053644"/>
            <a:ext cx="1347636" cy="2804341"/>
          </a:xfrm>
          <a:custGeom>
            <a:avLst/>
            <a:gdLst/>
            <a:ahLst/>
            <a:cxnLst/>
            <a:rect l="l" t="t" r="r" b="b"/>
            <a:pathLst>
              <a:path w="23859" h="49649" extrusionOk="0">
                <a:moveTo>
                  <a:pt x="17404" y="1"/>
                </a:moveTo>
                <a:lnTo>
                  <a:pt x="17404" y="3127"/>
                </a:lnTo>
                <a:cubicBezTo>
                  <a:pt x="10046" y="3346"/>
                  <a:pt x="5803" y="6016"/>
                  <a:pt x="3508" y="8273"/>
                </a:cubicBezTo>
                <a:cubicBezTo>
                  <a:pt x="810" y="10925"/>
                  <a:pt x="128" y="13632"/>
                  <a:pt x="56" y="13931"/>
                </a:cubicBezTo>
                <a:lnTo>
                  <a:pt x="1" y="14222"/>
                </a:lnTo>
                <a:lnTo>
                  <a:pt x="1" y="49649"/>
                </a:lnTo>
                <a:lnTo>
                  <a:pt x="5094" y="49649"/>
                </a:lnTo>
                <a:lnTo>
                  <a:pt x="5094" y="14904"/>
                </a:lnTo>
                <a:cubicBezTo>
                  <a:pt x="5519" y="13702"/>
                  <a:pt x="7924" y="8562"/>
                  <a:pt x="17404" y="8232"/>
                </a:cubicBezTo>
                <a:lnTo>
                  <a:pt x="17404" y="11976"/>
                </a:lnTo>
                <a:lnTo>
                  <a:pt x="23858" y="5988"/>
                </a:lnTo>
                <a:lnTo>
                  <a:pt x="17404" y="1"/>
                </a:lnTo>
                <a:close/>
              </a:path>
            </a:pathLst>
          </a:custGeom>
          <a:solidFill>
            <a:srgbClr val="FFD1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4174132" y="4002809"/>
            <a:ext cx="2706229" cy="2855176"/>
          </a:xfrm>
          <a:custGeom>
            <a:avLst/>
            <a:gdLst/>
            <a:ahLst/>
            <a:cxnLst/>
            <a:rect l="l" t="t" r="r" b="b"/>
            <a:pathLst>
              <a:path w="47912" h="50549" extrusionOk="0">
                <a:moveTo>
                  <a:pt x="6456" y="0"/>
                </a:moveTo>
                <a:lnTo>
                  <a:pt x="0" y="5988"/>
                </a:lnTo>
                <a:lnTo>
                  <a:pt x="6456" y="11976"/>
                </a:lnTo>
                <a:lnTo>
                  <a:pt x="6456" y="8669"/>
                </a:lnTo>
                <a:lnTo>
                  <a:pt x="22223" y="8669"/>
                </a:lnTo>
                <a:cubicBezTo>
                  <a:pt x="30734" y="8669"/>
                  <a:pt x="36747" y="12009"/>
                  <a:pt x="40139" y="18601"/>
                </a:cubicBezTo>
                <a:cubicBezTo>
                  <a:pt x="42783" y="23738"/>
                  <a:pt x="42818" y="29034"/>
                  <a:pt x="42818" y="29081"/>
                </a:cubicBezTo>
                <a:lnTo>
                  <a:pt x="42818" y="50549"/>
                </a:lnTo>
                <a:lnTo>
                  <a:pt x="47911" y="50549"/>
                </a:lnTo>
                <a:lnTo>
                  <a:pt x="47911" y="29082"/>
                </a:lnTo>
                <a:cubicBezTo>
                  <a:pt x="47911" y="28822"/>
                  <a:pt x="47903" y="22667"/>
                  <a:pt x="44766" y="16454"/>
                </a:cubicBezTo>
                <a:cubicBezTo>
                  <a:pt x="41799" y="10576"/>
                  <a:pt x="35501" y="3575"/>
                  <a:pt x="22223" y="3575"/>
                </a:cubicBezTo>
                <a:lnTo>
                  <a:pt x="6456" y="3575"/>
                </a:lnTo>
                <a:lnTo>
                  <a:pt x="6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4094209" y="5062656"/>
            <a:ext cx="1387456" cy="1795323"/>
          </a:xfrm>
          <a:custGeom>
            <a:avLst/>
            <a:gdLst/>
            <a:ahLst/>
            <a:cxnLst/>
            <a:rect l="l" t="t" r="r" b="b"/>
            <a:pathLst>
              <a:path w="24564" h="31785" extrusionOk="0">
                <a:moveTo>
                  <a:pt x="6456" y="0"/>
                </a:moveTo>
                <a:lnTo>
                  <a:pt x="0" y="5989"/>
                </a:lnTo>
                <a:lnTo>
                  <a:pt x="6456" y="11977"/>
                </a:lnTo>
                <a:lnTo>
                  <a:pt x="6456" y="8863"/>
                </a:lnTo>
                <a:lnTo>
                  <a:pt x="16904" y="8863"/>
                </a:lnTo>
                <a:cubicBezTo>
                  <a:pt x="18214" y="8863"/>
                  <a:pt x="18623" y="9280"/>
                  <a:pt x="18756" y="9424"/>
                </a:cubicBezTo>
                <a:cubicBezTo>
                  <a:pt x="19357" y="10077"/>
                  <a:pt x="19388" y="11301"/>
                  <a:pt x="19356" y="11711"/>
                </a:cubicBezTo>
                <a:lnTo>
                  <a:pt x="19330" y="11809"/>
                </a:lnTo>
                <a:lnTo>
                  <a:pt x="19330" y="31785"/>
                </a:lnTo>
                <a:lnTo>
                  <a:pt x="24425" y="31785"/>
                </a:lnTo>
                <a:lnTo>
                  <a:pt x="24425" y="12074"/>
                </a:lnTo>
                <a:cubicBezTo>
                  <a:pt x="24425" y="11279"/>
                  <a:pt x="24564" y="8277"/>
                  <a:pt x="22537" y="6026"/>
                </a:cubicBezTo>
                <a:cubicBezTo>
                  <a:pt x="21599" y="4983"/>
                  <a:pt x="19875" y="3770"/>
                  <a:pt x="16904" y="3770"/>
                </a:cubicBezTo>
                <a:lnTo>
                  <a:pt x="6456" y="3770"/>
                </a:lnTo>
                <a:lnTo>
                  <a:pt x="6456" y="0"/>
                </a:lnTo>
                <a:close/>
              </a:path>
            </a:pathLst>
          </a:custGeom>
          <a:solidFill>
            <a:srgbClr val="0F57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90" name="Google Shape;190;p18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BBD651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"/>
          <p:cNvSpPr/>
          <p:nvPr/>
        </p:nvSpPr>
        <p:spPr>
          <a:xfrm>
            <a:off x="6414772" y="2049596"/>
            <a:ext cx="632125" cy="2819273"/>
          </a:xfrm>
          <a:custGeom>
            <a:avLst/>
            <a:gdLst/>
            <a:ahLst/>
            <a:cxnLst/>
            <a:rect l="l" t="t" r="r" b="b"/>
            <a:pathLst>
              <a:path w="7366" h="32851" extrusionOk="0">
                <a:moveTo>
                  <a:pt x="1" y="1"/>
                </a:moveTo>
                <a:lnTo>
                  <a:pt x="1" y="32851"/>
                </a:lnTo>
                <a:lnTo>
                  <a:pt x="7366" y="27013"/>
                </a:lnTo>
                <a:lnTo>
                  <a:pt x="73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6107711" y="1568401"/>
            <a:ext cx="1246229" cy="538777"/>
          </a:xfrm>
          <a:custGeom>
            <a:avLst/>
            <a:gdLst/>
            <a:ahLst/>
            <a:cxnLst/>
            <a:rect l="l" t="t" r="r" b="b"/>
            <a:pathLst>
              <a:path w="14522" h="6278" extrusionOk="0">
                <a:moveTo>
                  <a:pt x="7261" y="0"/>
                </a:moveTo>
                <a:lnTo>
                  <a:pt x="1" y="6277"/>
                </a:lnTo>
                <a:lnTo>
                  <a:pt x="14522" y="6277"/>
                </a:lnTo>
                <a:lnTo>
                  <a:pt x="72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5780911" y="3098319"/>
            <a:ext cx="633928" cy="2086628"/>
          </a:xfrm>
          <a:custGeom>
            <a:avLst/>
            <a:gdLst/>
            <a:ahLst/>
            <a:cxnLst/>
            <a:rect l="l" t="t" r="r" b="b"/>
            <a:pathLst>
              <a:path w="7387" h="24314" extrusionOk="0">
                <a:moveTo>
                  <a:pt x="1" y="0"/>
                </a:moveTo>
                <a:lnTo>
                  <a:pt x="1" y="24313"/>
                </a:lnTo>
                <a:lnTo>
                  <a:pt x="7387" y="24313"/>
                </a:lnTo>
                <a:lnTo>
                  <a:pt x="7387" y="583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5473851" y="5129172"/>
            <a:ext cx="1248032" cy="536976"/>
          </a:xfrm>
          <a:custGeom>
            <a:avLst/>
            <a:gdLst/>
            <a:ahLst/>
            <a:cxnLst/>
            <a:rect l="l" t="t" r="r" b="b"/>
            <a:pathLst>
              <a:path w="14543" h="6257" extrusionOk="0">
                <a:moveTo>
                  <a:pt x="1" y="1"/>
                </a:moveTo>
                <a:lnTo>
                  <a:pt x="7282" y="6257"/>
                </a:lnTo>
                <a:lnTo>
                  <a:pt x="1454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5148854" y="2385410"/>
            <a:ext cx="632125" cy="2163865"/>
          </a:xfrm>
          <a:custGeom>
            <a:avLst/>
            <a:gdLst/>
            <a:ahLst/>
            <a:cxnLst/>
            <a:rect l="l" t="t" r="r" b="b"/>
            <a:pathLst>
              <a:path w="7366" h="25214" extrusionOk="0">
                <a:moveTo>
                  <a:pt x="0" y="1"/>
                </a:moveTo>
                <a:lnTo>
                  <a:pt x="0" y="19397"/>
                </a:lnTo>
                <a:lnTo>
                  <a:pt x="7366" y="25213"/>
                </a:lnTo>
                <a:lnTo>
                  <a:pt x="73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4841792" y="1904130"/>
            <a:ext cx="1246229" cy="537061"/>
          </a:xfrm>
          <a:custGeom>
            <a:avLst/>
            <a:gdLst/>
            <a:ahLst/>
            <a:cxnLst/>
            <a:rect l="l" t="t" r="r" b="b"/>
            <a:pathLst>
              <a:path w="14522" h="6258" extrusionOk="0">
                <a:moveTo>
                  <a:pt x="7261" y="1"/>
                </a:moveTo>
                <a:lnTo>
                  <a:pt x="0" y="6257"/>
                </a:lnTo>
                <a:lnTo>
                  <a:pt x="14521" y="6257"/>
                </a:lnTo>
                <a:lnTo>
                  <a:pt x="726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4516795" y="3177274"/>
            <a:ext cx="633928" cy="2404505"/>
          </a:xfrm>
          <a:custGeom>
            <a:avLst/>
            <a:gdLst/>
            <a:ahLst/>
            <a:cxnLst/>
            <a:rect l="l" t="t" r="r" b="b"/>
            <a:pathLst>
              <a:path w="7387" h="28018" extrusionOk="0">
                <a:moveTo>
                  <a:pt x="7386" y="1"/>
                </a:moveTo>
                <a:lnTo>
                  <a:pt x="0" y="5818"/>
                </a:lnTo>
                <a:lnTo>
                  <a:pt x="0" y="28018"/>
                </a:lnTo>
                <a:lnTo>
                  <a:pt x="7386" y="28018"/>
                </a:lnTo>
                <a:lnTo>
                  <a:pt x="73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4209733" y="5524288"/>
            <a:ext cx="1248032" cy="536976"/>
          </a:xfrm>
          <a:custGeom>
            <a:avLst/>
            <a:gdLst/>
            <a:ahLst/>
            <a:cxnLst/>
            <a:rect l="l" t="t" r="r" b="b"/>
            <a:pathLst>
              <a:path w="14543" h="6257" extrusionOk="0">
                <a:moveTo>
                  <a:pt x="0" y="0"/>
                </a:moveTo>
                <a:lnTo>
                  <a:pt x="7282" y="6256"/>
                </a:lnTo>
                <a:lnTo>
                  <a:pt x="14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0" name="Google Shape;460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1" name="Google Shape;461;p25"/>
          <p:cNvSpPr/>
          <p:nvPr/>
        </p:nvSpPr>
        <p:spPr>
          <a:xfrm flipH="1">
            <a:off x="7034611" y="3177274"/>
            <a:ext cx="633928" cy="2404505"/>
          </a:xfrm>
          <a:custGeom>
            <a:avLst/>
            <a:gdLst/>
            <a:ahLst/>
            <a:cxnLst/>
            <a:rect l="l" t="t" r="r" b="b"/>
            <a:pathLst>
              <a:path w="7387" h="28018" extrusionOk="0">
                <a:moveTo>
                  <a:pt x="7386" y="1"/>
                </a:moveTo>
                <a:lnTo>
                  <a:pt x="0" y="5818"/>
                </a:lnTo>
                <a:lnTo>
                  <a:pt x="0" y="28018"/>
                </a:lnTo>
                <a:lnTo>
                  <a:pt x="7386" y="28018"/>
                </a:lnTo>
                <a:lnTo>
                  <a:pt x="73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2" name="Google Shape;462;p25"/>
          <p:cNvSpPr/>
          <p:nvPr/>
        </p:nvSpPr>
        <p:spPr>
          <a:xfrm flipH="1">
            <a:off x="6727568" y="5524288"/>
            <a:ext cx="1248032" cy="536976"/>
          </a:xfrm>
          <a:custGeom>
            <a:avLst/>
            <a:gdLst/>
            <a:ahLst/>
            <a:cxnLst/>
            <a:rect l="l" t="t" r="r" b="b"/>
            <a:pathLst>
              <a:path w="14543" h="6257" extrusionOk="0">
                <a:moveTo>
                  <a:pt x="0" y="0"/>
                </a:moveTo>
                <a:lnTo>
                  <a:pt x="7282" y="6256"/>
                </a:lnTo>
                <a:lnTo>
                  <a:pt x="145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3" name="Google Shape;463;p25"/>
          <p:cNvSpPr txBox="1"/>
          <p:nvPr/>
        </p:nvSpPr>
        <p:spPr>
          <a:xfrm>
            <a:off x="772789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464" name="Google Shape;464;p25"/>
          <p:cNvSpPr txBox="1"/>
          <p:nvPr/>
        </p:nvSpPr>
        <p:spPr>
          <a:xfrm>
            <a:off x="772789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5" name="Google Shape;465;p25"/>
          <p:cNvSpPr txBox="1"/>
          <p:nvPr/>
        </p:nvSpPr>
        <p:spPr>
          <a:xfrm>
            <a:off x="772789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6" name="Google Shape;466;p25"/>
          <p:cNvSpPr txBox="1"/>
          <p:nvPr/>
        </p:nvSpPr>
        <p:spPr>
          <a:xfrm>
            <a:off x="772789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467" name="Google Shape;467;p25"/>
          <p:cNvSpPr txBox="1"/>
          <p:nvPr/>
        </p:nvSpPr>
        <p:spPr>
          <a:xfrm>
            <a:off x="772789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468" name="Google Shape;468;p25"/>
          <p:cNvSpPr txBox="1"/>
          <p:nvPr/>
        </p:nvSpPr>
        <p:spPr>
          <a:xfrm>
            <a:off x="772789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8849027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9672627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BBD651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BBD651"/>
              </a:solidFill>
              <a:cs typeface="+mn-ea"/>
              <a:sym typeface="+mn-lt"/>
            </a:endParaRPr>
          </a:p>
        </p:txBody>
      </p:sp>
      <p:sp>
        <p:nvSpPr>
          <p:cNvPr id="471" name="Google Shape;471;p25"/>
          <p:cNvSpPr txBox="1">
            <a:spLocks noGrp="1"/>
          </p:cNvSpPr>
          <p:nvPr>
            <p:ph type="body" idx="4294967295"/>
          </p:nvPr>
        </p:nvSpPr>
        <p:spPr>
          <a:xfrm>
            <a:off x="9672627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2" name="Google Shape;472;p25"/>
          <p:cNvSpPr txBox="1">
            <a:spLocks noGrp="1"/>
          </p:cNvSpPr>
          <p:nvPr>
            <p:ph type="body" idx="4294967295"/>
          </p:nvPr>
        </p:nvSpPr>
        <p:spPr>
          <a:xfrm>
            <a:off x="8767827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>
                <a:latin typeface="+mn-lt"/>
                <a:ea typeface="+mn-ea"/>
                <a:cs typeface="+mn-ea"/>
                <a:sym typeface="+mn-lt"/>
              </a:rPr>
              <a:t>ARROW INFOGRAPHICS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1" name="Google Shape;931;p39"/>
          <p:cNvSpPr/>
          <p:nvPr/>
        </p:nvSpPr>
        <p:spPr>
          <a:xfrm>
            <a:off x="7264094" y="1790204"/>
            <a:ext cx="1125564" cy="1486336"/>
          </a:xfrm>
          <a:custGeom>
            <a:avLst/>
            <a:gdLst/>
            <a:ahLst/>
            <a:cxnLst/>
            <a:rect l="l" t="t" r="r" b="b"/>
            <a:pathLst>
              <a:path w="16838" h="22235" extrusionOk="0">
                <a:moveTo>
                  <a:pt x="1" y="1"/>
                </a:moveTo>
                <a:lnTo>
                  <a:pt x="5422" y="4344"/>
                </a:lnTo>
                <a:lnTo>
                  <a:pt x="0" y="8688"/>
                </a:lnTo>
                <a:lnTo>
                  <a:pt x="5067" y="8688"/>
                </a:lnTo>
                <a:cubicBezTo>
                  <a:pt x="6503" y="8688"/>
                  <a:pt x="7668" y="9761"/>
                  <a:pt x="7668" y="11118"/>
                </a:cubicBezTo>
                <a:cubicBezTo>
                  <a:pt x="7668" y="12475"/>
                  <a:pt x="6503" y="13549"/>
                  <a:pt x="5067" y="13549"/>
                </a:cubicBezTo>
                <a:lnTo>
                  <a:pt x="5067" y="22235"/>
                </a:lnTo>
                <a:cubicBezTo>
                  <a:pt x="11567" y="22235"/>
                  <a:pt x="16838" y="17258"/>
                  <a:pt x="16838" y="11118"/>
                </a:cubicBezTo>
                <a:cubicBezTo>
                  <a:pt x="16838" y="4979"/>
                  <a:pt x="11567" y="1"/>
                  <a:pt x="5067" y="1"/>
                </a:cubicBez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2" name="Google Shape;932;p39"/>
          <p:cNvSpPr/>
          <p:nvPr/>
        </p:nvSpPr>
        <p:spPr>
          <a:xfrm>
            <a:off x="3869798" y="2695831"/>
            <a:ext cx="960988" cy="1483996"/>
          </a:xfrm>
          <a:custGeom>
            <a:avLst/>
            <a:gdLst/>
            <a:ahLst/>
            <a:cxnLst/>
            <a:rect l="l" t="t" r="r" b="b"/>
            <a:pathLst>
              <a:path w="14376" h="22200" extrusionOk="0">
                <a:moveTo>
                  <a:pt x="11771" y="1"/>
                </a:moveTo>
                <a:cubicBezTo>
                  <a:pt x="5271" y="1"/>
                  <a:pt x="0" y="4978"/>
                  <a:pt x="0" y="11118"/>
                </a:cubicBezTo>
                <a:cubicBezTo>
                  <a:pt x="0" y="16965"/>
                  <a:pt x="4781" y="21758"/>
                  <a:pt x="10852" y="22200"/>
                </a:cubicBezTo>
                <a:lnTo>
                  <a:pt x="10852" y="13393"/>
                </a:lnTo>
                <a:cubicBezTo>
                  <a:pt x="9869" y="13050"/>
                  <a:pt x="9170" y="12169"/>
                  <a:pt x="9170" y="11117"/>
                </a:cubicBezTo>
                <a:cubicBezTo>
                  <a:pt x="9170" y="9760"/>
                  <a:pt x="10335" y="8687"/>
                  <a:pt x="11771" y="8687"/>
                </a:cubicBezTo>
                <a:lnTo>
                  <a:pt x="14375" y="8687"/>
                </a:lnTo>
                <a:lnTo>
                  <a:pt x="8954" y="4343"/>
                </a:lnTo>
                <a:lnTo>
                  <a:pt x="14375" y="1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3" name="Google Shape;933;p39"/>
          <p:cNvSpPr/>
          <p:nvPr/>
        </p:nvSpPr>
        <p:spPr>
          <a:xfrm>
            <a:off x="4216862" y="1652035"/>
            <a:ext cx="3337253" cy="768135"/>
          </a:xfrm>
          <a:custGeom>
            <a:avLst/>
            <a:gdLst/>
            <a:ahLst/>
            <a:cxnLst/>
            <a:rect l="l" t="t" r="r" b="b"/>
            <a:pathLst>
              <a:path w="49924" h="11491" extrusionOk="0">
                <a:moveTo>
                  <a:pt x="13923" y="1"/>
                </a:moveTo>
                <a:lnTo>
                  <a:pt x="11455" y="2068"/>
                </a:lnTo>
                <a:cubicBezTo>
                  <a:pt x="11455" y="2063"/>
                  <a:pt x="11455" y="2059"/>
                  <a:pt x="11455" y="2059"/>
                </a:cubicBezTo>
                <a:cubicBezTo>
                  <a:pt x="11455" y="2059"/>
                  <a:pt x="11454" y="2063"/>
                  <a:pt x="11454" y="2068"/>
                </a:cubicBezTo>
                <a:lnTo>
                  <a:pt x="0" y="2068"/>
                </a:lnTo>
                <a:lnTo>
                  <a:pt x="0" y="10755"/>
                </a:lnTo>
                <a:lnTo>
                  <a:pt x="11455" y="10755"/>
                </a:lnTo>
                <a:lnTo>
                  <a:pt x="13923" y="8688"/>
                </a:lnTo>
                <a:lnTo>
                  <a:pt x="16349" y="10719"/>
                </a:lnTo>
                <a:cubicBezTo>
                  <a:pt x="16349" y="10736"/>
                  <a:pt x="16349" y="10745"/>
                  <a:pt x="16349" y="10745"/>
                </a:cubicBezTo>
                <a:lnTo>
                  <a:pt x="16349" y="10755"/>
                </a:lnTo>
                <a:lnTo>
                  <a:pt x="43593" y="10755"/>
                </a:lnTo>
                <a:lnTo>
                  <a:pt x="43593" y="11490"/>
                </a:lnTo>
                <a:lnTo>
                  <a:pt x="49923" y="6411"/>
                </a:lnTo>
                <a:lnTo>
                  <a:pt x="43593" y="1332"/>
                </a:lnTo>
                <a:lnTo>
                  <a:pt x="43593" y="2068"/>
                </a:lnTo>
                <a:lnTo>
                  <a:pt x="16390" y="2068"/>
                </a:lnTo>
                <a:lnTo>
                  <a:pt x="13923" y="1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4" name="Google Shape;934;p39"/>
          <p:cNvSpPr/>
          <p:nvPr/>
        </p:nvSpPr>
        <p:spPr>
          <a:xfrm>
            <a:off x="4541932" y="2646701"/>
            <a:ext cx="2991923" cy="768001"/>
          </a:xfrm>
          <a:custGeom>
            <a:avLst/>
            <a:gdLst/>
            <a:ahLst/>
            <a:cxnLst/>
            <a:rect l="l" t="t" r="r" b="b"/>
            <a:pathLst>
              <a:path w="44758" h="11489" extrusionOk="0">
                <a:moveTo>
                  <a:pt x="6331" y="0"/>
                </a:moveTo>
                <a:lnTo>
                  <a:pt x="0" y="5078"/>
                </a:lnTo>
                <a:lnTo>
                  <a:pt x="6331" y="10157"/>
                </a:lnTo>
                <a:lnTo>
                  <a:pt x="6331" y="9422"/>
                </a:lnTo>
                <a:lnTo>
                  <a:pt x="29591" y="9422"/>
                </a:lnTo>
                <a:lnTo>
                  <a:pt x="32058" y="11488"/>
                </a:lnTo>
                <a:lnTo>
                  <a:pt x="32059" y="11489"/>
                </a:lnTo>
                <a:lnTo>
                  <a:pt x="34527" y="9422"/>
                </a:lnTo>
                <a:lnTo>
                  <a:pt x="44758" y="9422"/>
                </a:lnTo>
                <a:lnTo>
                  <a:pt x="44758" y="736"/>
                </a:lnTo>
                <a:lnTo>
                  <a:pt x="34527" y="736"/>
                </a:lnTo>
                <a:lnTo>
                  <a:pt x="34485" y="771"/>
                </a:lnTo>
                <a:cubicBezTo>
                  <a:pt x="34485" y="753"/>
                  <a:pt x="34484" y="745"/>
                  <a:pt x="34484" y="745"/>
                </a:cubicBezTo>
                <a:cubicBezTo>
                  <a:pt x="34484" y="745"/>
                  <a:pt x="34484" y="754"/>
                  <a:pt x="34484" y="772"/>
                </a:cubicBezTo>
                <a:lnTo>
                  <a:pt x="32058" y="2803"/>
                </a:lnTo>
                <a:lnTo>
                  <a:pt x="29632" y="770"/>
                </a:lnTo>
                <a:lnTo>
                  <a:pt x="29632" y="736"/>
                </a:lnTo>
                <a:lnTo>
                  <a:pt x="6331" y="736"/>
                </a:lnTo>
                <a:lnTo>
                  <a:pt x="6331" y="0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5" name="Google Shape;935;p39"/>
          <p:cNvSpPr/>
          <p:nvPr/>
        </p:nvSpPr>
        <p:spPr>
          <a:xfrm>
            <a:off x="4656639" y="3463021"/>
            <a:ext cx="2897469" cy="768135"/>
          </a:xfrm>
          <a:custGeom>
            <a:avLst/>
            <a:gdLst/>
            <a:ahLst/>
            <a:cxnLst/>
            <a:rect l="l" t="t" r="r" b="b"/>
            <a:pathLst>
              <a:path w="43345" h="11491" extrusionOk="0">
                <a:moveTo>
                  <a:pt x="12755" y="1"/>
                </a:moveTo>
                <a:lnTo>
                  <a:pt x="10287" y="2068"/>
                </a:lnTo>
                <a:cubicBezTo>
                  <a:pt x="10287" y="2063"/>
                  <a:pt x="10287" y="2059"/>
                  <a:pt x="10287" y="2059"/>
                </a:cubicBezTo>
                <a:cubicBezTo>
                  <a:pt x="10287" y="2059"/>
                  <a:pt x="10286" y="2063"/>
                  <a:pt x="10286" y="2068"/>
                </a:cubicBezTo>
                <a:lnTo>
                  <a:pt x="0" y="2068"/>
                </a:lnTo>
                <a:lnTo>
                  <a:pt x="0" y="10754"/>
                </a:lnTo>
                <a:lnTo>
                  <a:pt x="10287" y="10754"/>
                </a:lnTo>
                <a:lnTo>
                  <a:pt x="12755" y="8687"/>
                </a:lnTo>
                <a:lnTo>
                  <a:pt x="15223" y="10754"/>
                </a:lnTo>
                <a:lnTo>
                  <a:pt x="37014" y="10754"/>
                </a:lnTo>
                <a:lnTo>
                  <a:pt x="37014" y="11490"/>
                </a:lnTo>
                <a:lnTo>
                  <a:pt x="43344" y="6411"/>
                </a:lnTo>
                <a:lnTo>
                  <a:pt x="37014" y="1332"/>
                </a:lnTo>
                <a:lnTo>
                  <a:pt x="37014" y="2068"/>
                </a:lnTo>
                <a:lnTo>
                  <a:pt x="15223" y="2068"/>
                </a:lnTo>
                <a:lnTo>
                  <a:pt x="12777" y="19"/>
                </a:lnTo>
                <a:cubicBezTo>
                  <a:pt x="12776" y="8"/>
                  <a:pt x="12776" y="1"/>
                  <a:pt x="12776" y="1"/>
                </a:cubicBezTo>
                <a:cubicBezTo>
                  <a:pt x="12776" y="1"/>
                  <a:pt x="12776" y="8"/>
                  <a:pt x="12776" y="18"/>
                </a:cubicBezTo>
                <a:lnTo>
                  <a:pt x="12755" y="1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6" name="Google Shape;936;p39"/>
          <p:cNvSpPr/>
          <p:nvPr/>
        </p:nvSpPr>
        <p:spPr>
          <a:xfrm>
            <a:off x="4936188" y="5274809"/>
            <a:ext cx="3041056" cy="768068"/>
          </a:xfrm>
          <a:custGeom>
            <a:avLst/>
            <a:gdLst/>
            <a:ahLst/>
            <a:cxnLst/>
            <a:rect l="l" t="t" r="r" b="b"/>
            <a:pathLst>
              <a:path w="45493" h="11490" extrusionOk="0">
                <a:moveTo>
                  <a:pt x="12712" y="0"/>
                </a:moveTo>
                <a:lnTo>
                  <a:pt x="10243" y="2067"/>
                </a:lnTo>
                <a:lnTo>
                  <a:pt x="1" y="2067"/>
                </a:lnTo>
                <a:lnTo>
                  <a:pt x="1" y="10753"/>
                </a:lnTo>
                <a:lnTo>
                  <a:pt x="10243" y="10753"/>
                </a:lnTo>
                <a:lnTo>
                  <a:pt x="12711" y="8686"/>
                </a:lnTo>
                <a:lnTo>
                  <a:pt x="15138" y="10718"/>
                </a:lnTo>
                <a:lnTo>
                  <a:pt x="15138" y="10753"/>
                </a:lnTo>
                <a:lnTo>
                  <a:pt x="39162" y="10753"/>
                </a:lnTo>
                <a:lnTo>
                  <a:pt x="39162" y="11490"/>
                </a:lnTo>
                <a:lnTo>
                  <a:pt x="45493" y="6410"/>
                </a:lnTo>
                <a:lnTo>
                  <a:pt x="39162" y="1331"/>
                </a:lnTo>
                <a:lnTo>
                  <a:pt x="39162" y="2067"/>
                </a:lnTo>
                <a:lnTo>
                  <a:pt x="15180" y="2067"/>
                </a:lnTo>
                <a:lnTo>
                  <a:pt x="12712" y="0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7" name="Google Shape;937;p39"/>
          <p:cNvSpPr/>
          <p:nvPr/>
        </p:nvSpPr>
        <p:spPr>
          <a:xfrm>
            <a:off x="4541932" y="4457619"/>
            <a:ext cx="2909568" cy="768068"/>
          </a:xfrm>
          <a:custGeom>
            <a:avLst/>
            <a:gdLst/>
            <a:ahLst/>
            <a:cxnLst/>
            <a:rect l="l" t="t" r="r" b="b"/>
            <a:pathLst>
              <a:path w="43526" h="11490" extrusionOk="0">
                <a:moveTo>
                  <a:pt x="6331" y="0"/>
                </a:moveTo>
                <a:lnTo>
                  <a:pt x="0" y="5079"/>
                </a:lnTo>
                <a:lnTo>
                  <a:pt x="6331" y="10158"/>
                </a:lnTo>
                <a:lnTo>
                  <a:pt x="6331" y="9423"/>
                </a:lnTo>
                <a:lnTo>
                  <a:pt x="28762" y="9423"/>
                </a:lnTo>
                <a:lnTo>
                  <a:pt x="31230" y="11490"/>
                </a:lnTo>
                <a:lnTo>
                  <a:pt x="33698" y="9423"/>
                </a:lnTo>
                <a:lnTo>
                  <a:pt x="43526" y="9423"/>
                </a:lnTo>
                <a:lnTo>
                  <a:pt x="43526" y="736"/>
                </a:lnTo>
                <a:lnTo>
                  <a:pt x="33698" y="736"/>
                </a:lnTo>
                <a:lnTo>
                  <a:pt x="33657" y="771"/>
                </a:lnTo>
                <a:cubicBezTo>
                  <a:pt x="33657" y="754"/>
                  <a:pt x="33656" y="745"/>
                  <a:pt x="33656" y="745"/>
                </a:cubicBezTo>
                <a:cubicBezTo>
                  <a:pt x="33656" y="745"/>
                  <a:pt x="33656" y="754"/>
                  <a:pt x="33656" y="772"/>
                </a:cubicBezTo>
                <a:lnTo>
                  <a:pt x="31230" y="2803"/>
                </a:lnTo>
                <a:lnTo>
                  <a:pt x="28803" y="771"/>
                </a:lnTo>
                <a:lnTo>
                  <a:pt x="28803" y="737"/>
                </a:lnTo>
                <a:lnTo>
                  <a:pt x="6331" y="737"/>
                </a:lnTo>
                <a:lnTo>
                  <a:pt x="6331" y="0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8" name="Google Shape;938;p39"/>
          <p:cNvSpPr/>
          <p:nvPr/>
        </p:nvSpPr>
        <p:spPr>
          <a:xfrm>
            <a:off x="3869798" y="4520320"/>
            <a:ext cx="997753" cy="1486269"/>
          </a:xfrm>
          <a:custGeom>
            <a:avLst/>
            <a:gdLst/>
            <a:ahLst/>
            <a:cxnLst/>
            <a:rect l="l" t="t" r="r" b="b"/>
            <a:pathLst>
              <a:path w="14926" h="22234" extrusionOk="0">
                <a:moveTo>
                  <a:pt x="11771" y="0"/>
                </a:moveTo>
                <a:cubicBezTo>
                  <a:pt x="5270" y="0"/>
                  <a:pt x="0" y="4977"/>
                  <a:pt x="0" y="11117"/>
                </a:cubicBezTo>
                <a:cubicBezTo>
                  <a:pt x="0" y="17256"/>
                  <a:pt x="5271" y="22233"/>
                  <a:pt x="11771" y="22233"/>
                </a:cubicBezTo>
                <a:lnTo>
                  <a:pt x="14926" y="22233"/>
                </a:lnTo>
                <a:lnTo>
                  <a:pt x="14926" y="13547"/>
                </a:lnTo>
                <a:lnTo>
                  <a:pt x="11771" y="13547"/>
                </a:lnTo>
                <a:cubicBezTo>
                  <a:pt x="10335" y="13547"/>
                  <a:pt x="9170" y="12474"/>
                  <a:pt x="9170" y="11117"/>
                </a:cubicBezTo>
                <a:cubicBezTo>
                  <a:pt x="9170" y="9760"/>
                  <a:pt x="10335" y="8686"/>
                  <a:pt x="11771" y="8686"/>
                </a:cubicBezTo>
                <a:lnTo>
                  <a:pt x="14375" y="8686"/>
                </a:lnTo>
                <a:lnTo>
                  <a:pt x="8954" y="4344"/>
                </a:lnTo>
                <a:lnTo>
                  <a:pt x="14375" y="0"/>
                </a:ln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9" name="Google Shape;939;p39"/>
          <p:cNvSpPr/>
          <p:nvPr/>
        </p:nvSpPr>
        <p:spPr>
          <a:xfrm>
            <a:off x="7265230" y="3614693"/>
            <a:ext cx="1124428" cy="1486336"/>
          </a:xfrm>
          <a:custGeom>
            <a:avLst/>
            <a:gdLst/>
            <a:ahLst/>
            <a:cxnLst/>
            <a:rect l="l" t="t" r="r" b="b"/>
            <a:pathLst>
              <a:path w="16821" h="22235" extrusionOk="0">
                <a:moveTo>
                  <a:pt x="0" y="0"/>
                </a:moveTo>
                <a:lnTo>
                  <a:pt x="5421" y="4344"/>
                </a:lnTo>
                <a:lnTo>
                  <a:pt x="0" y="8687"/>
                </a:lnTo>
                <a:lnTo>
                  <a:pt x="5050" y="8687"/>
                </a:lnTo>
                <a:cubicBezTo>
                  <a:pt x="6486" y="8687"/>
                  <a:pt x="7651" y="9761"/>
                  <a:pt x="7651" y="11117"/>
                </a:cubicBezTo>
                <a:cubicBezTo>
                  <a:pt x="7651" y="12474"/>
                  <a:pt x="6486" y="13548"/>
                  <a:pt x="5050" y="13548"/>
                </a:cubicBezTo>
                <a:lnTo>
                  <a:pt x="3848" y="13548"/>
                </a:lnTo>
                <a:lnTo>
                  <a:pt x="3848" y="22234"/>
                </a:lnTo>
                <a:lnTo>
                  <a:pt x="5050" y="22234"/>
                </a:lnTo>
                <a:cubicBezTo>
                  <a:pt x="11550" y="22234"/>
                  <a:pt x="16821" y="17256"/>
                  <a:pt x="16821" y="11117"/>
                </a:cubicBezTo>
                <a:cubicBezTo>
                  <a:pt x="16821" y="4978"/>
                  <a:pt x="11550" y="0"/>
                  <a:pt x="5050" y="0"/>
                </a:cubicBezTo>
                <a:close/>
              </a:path>
            </a:pathLst>
          </a:custGeom>
          <a:solidFill>
            <a:srgbClr val="595959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0" name="Google Shape;940;p39"/>
          <p:cNvSpPr/>
          <p:nvPr/>
        </p:nvSpPr>
        <p:spPr>
          <a:xfrm>
            <a:off x="7196646" y="1702771"/>
            <a:ext cx="1125497" cy="1486336"/>
          </a:xfrm>
          <a:custGeom>
            <a:avLst/>
            <a:gdLst/>
            <a:ahLst/>
            <a:cxnLst/>
            <a:rect l="l" t="t" r="r" b="b"/>
            <a:pathLst>
              <a:path w="16837" h="22235" extrusionOk="0">
                <a:moveTo>
                  <a:pt x="0" y="0"/>
                </a:moveTo>
                <a:lnTo>
                  <a:pt x="5421" y="4344"/>
                </a:lnTo>
                <a:lnTo>
                  <a:pt x="0" y="8687"/>
                </a:lnTo>
                <a:lnTo>
                  <a:pt x="5066" y="8687"/>
                </a:lnTo>
                <a:cubicBezTo>
                  <a:pt x="6503" y="8687"/>
                  <a:pt x="7667" y="9760"/>
                  <a:pt x="7667" y="11117"/>
                </a:cubicBezTo>
                <a:cubicBezTo>
                  <a:pt x="7667" y="12474"/>
                  <a:pt x="6503" y="13548"/>
                  <a:pt x="5066" y="13548"/>
                </a:cubicBezTo>
                <a:lnTo>
                  <a:pt x="5066" y="22234"/>
                </a:lnTo>
                <a:cubicBezTo>
                  <a:pt x="11567" y="22234"/>
                  <a:pt x="16837" y="17257"/>
                  <a:pt x="16837" y="11117"/>
                </a:cubicBezTo>
                <a:cubicBezTo>
                  <a:pt x="16837" y="4977"/>
                  <a:pt x="11567" y="0"/>
                  <a:pt x="506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1" name="Google Shape;941;p39"/>
          <p:cNvSpPr/>
          <p:nvPr/>
        </p:nvSpPr>
        <p:spPr>
          <a:xfrm>
            <a:off x="3802351" y="2608398"/>
            <a:ext cx="960988" cy="1484063"/>
          </a:xfrm>
          <a:custGeom>
            <a:avLst/>
            <a:gdLst/>
            <a:ahLst/>
            <a:cxnLst/>
            <a:rect l="l" t="t" r="r" b="b"/>
            <a:pathLst>
              <a:path w="14376" h="22201" extrusionOk="0">
                <a:moveTo>
                  <a:pt x="11770" y="0"/>
                </a:moveTo>
                <a:cubicBezTo>
                  <a:pt x="5270" y="0"/>
                  <a:pt x="1" y="4977"/>
                  <a:pt x="1" y="11117"/>
                </a:cubicBezTo>
                <a:cubicBezTo>
                  <a:pt x="1" y="16965"/>
                  <a:pt x="4781" y="21757"/>
                  <a:pt x="10852" y="22200"/>
                </a:cubicBezTo>
                <a:lnTo>
                  <a:pt x="10852" y="13393"/>
                </a:lnTo>
                <a:cubicBezTo>
                  <a:pt x="9869" y="13049"/>
                  <a:pt x="9169" y="12168"/>
                  <a:pt x="9169" y="11117"/>
                </a:cubicBezTo>
                <a:cubicBezTo>
                  <a:pt x="9169" y="9759"/>
                  <a:pt x="10334" y="8686"/>
                  <a:pt x="11770" y="8686"/>
                </a:cubicBezTo>
                <a:lnTo>
                  <a:pt x="14374" y="8686"/>
                </a:lnTo>
                <a:lnTo>
                  <a:pt x="8953" y="4343"/>
                </a:lnTo>
                <a:lnTo>
                  <a:pt x="14375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2" name="Google Shape;942;p39"/>
          <p:cNvSpPr/>
          <p:nvPr/>
        </p:nvSpPr>
        <p:spPr>
          <a:xfrm>
            <a:off x="4149347" y="1702772"/>
            <a:ext cx="765728" cy="580697"/>
          </a:xfrm>
          <a:custGeom>
            <a:avLst/>
            <a:gdLst/>
            <a:ahLst/>
            <a:cxnLst/>
            <a:rect l="l" t="t" r="r" b="b"/>
            <a:pathLst>
              <a:path w="11455" h="8687" extrusionOk="0">
                <a:moveTo>
                  <a:pt x="0" y="0"/>
                </a:moveTo>
                <a:lnTo>
                  <a:pt x="0" y="8686"/>
                </a:lnTo>
                <a:lnTo>
                  <a:pt x="11455" y="8686"/>
                </a:lnTo>
                <a:lnTo>
                  <a:pt x="114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3" name="Google Shape;943;p39"/>
          <p:cNvSpPr/>
          <p:nvPr/>
        </p:nvSpPr>
        <p:spPr>
          <a:xfrm>
            <a:off x="5244950" y="1702772"/>
            <a:ext cx="1837615" cy="580697"/>
          </a:xfrm>
          <a:custGeom>
            <a:avLst/>
            <a:gdLst/>
            <a:ahLst/>
            <a:cxnLst/>
            <a:rect l="l" t="t" r="r" b="b"/>
            <a:pathLst>
              <a:path w="27490" h="8687" extrusionOk="0">
                <a:moveTo>
                  <a:pt x="1" y="0"/>
                </a:moveTo>
                <a:lnTo>
                  <a:pt x="1" y="8686"/>
                </a:lnTo>
                <a:lnTo>
                  <a:pt x="27490" y="8686"/>
                </a:lnTo>
                <a:lnTo>
                  <a:pt x="274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4" name="Google Shape;944;p39"/>
          <p:cNvSpPr/>
          <p:nvPr/>
        </p:nvSpPr>
        <p:spPr>
          <a:xfrm>
            <a:off x="4914999" y="1564600"/>
            <a:ext cx="165044" cy="718936"/>
          </a:xfrm>
          <a:custGeom>
            <a:avLst/>
            <a:gdLst/>
            <a:ahLst/>
            <a:cxnLst/>
            <a:rect l="l" t="t" r="r" b="b"/>
            <a:pathLst>
              <a:path w="2469" h="10755" extrusionOk="0">
                <a:moveTo>
                  <a:pt x="2469" y="0"/>
                </a:moveTo>
                <a:lnTo>
                  <a:pt x="1" y="2067"/>
                </a:lnTo>
                <a:lnTo>
                  <a:pt x="1" y="10754"/>
                </a:lnTo>
                <a:lnTo>
                  <a:pt x="2469" y="8687"/>
                </a:lnTo>
                <a:lnTo>
                  <a:pt x="24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5" name="Google Shape;945;p39"/>
          <p:cNvSpPr/>
          <p:nvPr/>
        </p:nvSpPr>
        <p:spPr>
          <a:xfrm>
            <a:off x="5079974" y="1564600"/>
            <a:ext cx="165044" cy="718936"/>
          </a:xfrm>
          <a:custGeom>
            <a:avLst/>
            <a:gdLst/>
            <a:ahLst/>
            <a:cxnLst/>
            <a:rect l="l" t="t" r="r" b="b"/>
            <a:pathLst>
              <a:path w="2469" h="10755" extrusionOk="0">
                <a:moveTo>
                  <a:pt x="1" y="0"/>
                </a:moveTo>
                <a:lnTo>
                  <a:pt x="1" y="8687"/>
                </a:lnTo>
                <a:lnTo>
                  <a:pt x="2469" y="10754"/>
                </a:lnTo>
                <a:lnTo>
                  <a:pt x="2469" y="20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6" name="Google Shape;946;p39"/>
          <p:cNvSpPr/>
          <p:nvPr/>
        </p:nvSpPr>
        <p:spPr>
          <a:xfrm>
            <a:off x="7063356" y="1653573"/>
            <a:ext cx="423273" cy="679095"/>
          </a:xfrm>
          <a:custGeom>
            <a:avLst/>
            <a:gdLst/>
            <a:ahLst/>
            <a:cxnLst/>
            <a:rect l="l" t="t" r="r" b="b"/>
            <a:pathLst>
              <a:path w="6332" h="10159" extrusionOk="0">
                <a:moveTo>
                  <a:pt x="0" y="0"/>
                </a:moveTo>
                <a:lnTo>
                  <a:pt x="0" y="10159"/>
                </a:lnTo>
                <a:lnTo>
                  <a:pt x="6332" y="5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7" name="Google Shape;947;p39"/>
          <p:cNvSpPr/>
          <p:nvPr/>
        </p:nvSpPr>
        <p:spPr>
          <a:xfrm>
            <a:off x="6782336" y="2608398"/>
            <a:ext cx="684041" cy="580697"/>
          </a:xfrm>
          <a:custGeom>
            <a:avLst/>
            <a:gdLst/>
            <a:ahLst/>
            <a:cxnLst/>
            <a:rect l="l" t="t" r="r" b="b"/>
            <a:pathLst>
              <a:path w="10233" h="8687" extrusionOk="0">
                <a:moveTo>
                  <a:pt x="1" y="0"/>
                </a:moveTo>
                <a:lnTo>
                  <a:pt x="1" y="8686"/>
                </a:lnTo>
                <a:lnTo>
                  <a:pt x="10233" y="8686"/>
                </a:lnTo>
                <a:lnTo>
                  <a:pt x="102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8" name="Google Shape;948;p39"/>
          <p:cNvSpPr/>
          <p:nvPr/>
        </p:nvSpPr>
        <p:spPr>
          <a:xfrm>
            <a:off x="4868808" y="2608398"/>
            <a:ext cx="1583664" cy="580697"/>
          </a:xfrm>
          <a:custGeom>
            <a:avLst/>
            <a:gdLst/>
            <a:ahLst/>
            <a:cxnLst/>
            <a:rect l="l" t="t" r="r" b="b"/>
            <a:pathLst>
              <a:path w="23691" h="8687" extrusionOk="0">
                <a:moveTo>
                  <a:pt x="0" y="0"/>
                </a:moveTo>
                <a:lnTo>
                  <a:pt x="0" y="8686"/>
                </a:lnTo>
                <a:lnTo>
                  <a:pt x="23691" y="8686"/>
                </a:lnTo>
                <a:lnTo>
                  <a:pt x="236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9" name="Google Shape;949;p39"/>
          <p:cNvSpPr/>
          <p:nvPr/>
        </p:nvSpPr>
        <p:spPr>
          <a:xfrm>
            <a:off x="6617361" y="260839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2469" y="0"/>
                </a:moveTo>
                <a:lnTo>
                  <a:pt x="1" y="2066"/>
                </a:lnTo>
                <a:lnTo>
                  <a:pt x="1" y="10753"/>
                </a:lnTo>
                <a:lnTo>
                  <a:pt x="2469" y="8686"/>
                </a:lnTo>
                <a:lnTo>
                  <a:pt x="24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0" name="Google Shape;950;p39"/>
          <p:cNvSpPr/>
          <p:nvPr/>
        </p:nvSpPr>
        <p:spPr>
          <a:xfrm>
            <a:off x="6452385" y="260839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1" y="0"/>
                </a:moveTo>
                <a:lnTo>
                  <a:pt x="1" y="8686"/>
                </a:lnTo>
                <a:lnTo>
                  <a:pt x="2469" y="10753"/>
                </a:lnTo>
                <a:lnTo>
                  <a:pt x="2469" y="206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1" name="Google Shape;951;p39"/>
          <p:cNvSpPr/>
          <p:nvPr/>
        </p:nvSpPr>
        <p:spPr>
          <a:xfrm>
            <a:off x="4474418" y="2559199"/>
            <a:ext cx="423207" cy="679028"/>
          </a:xfrm>
          <a:custGeom>
            <a:avLst/>
            <a:gdLst/>
            <a:ahLst/>
            <a:cxnLst/>
            <a:rect l="l" t="t" r="r" b="b"/>
            <a:pathLst>
              <a:path w="6331" h="10158" extrusionOk="0">
                <a:moveTo>
                  <a:pt x="6331" y="1"/>
                </a:moveTo>
                <a:lnTo>
                  <a:pt x="0" y="5079"/>
                </a:lnTo>
                <a:lnTo>
                  <a:pt x="6331" y="10158"/>
                </a:lnTo>
                <a:lnTo>
                  <a:pt x="63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2" name="Google Shape;952;p39"/>
          <p:cNvSpPr/>
          <p:nvPr/>
        </p:nvSpPr>
        <p:spPr>
          <a:xfrm>
            <a:off x="4589126" y="3513757"/>
            <a:ext cx="687719" cy="580631"/>
          </a:xfrm>
          <a:custGeom>
            <a:avLst/>
            <a:gdLst/>
            <a:ahLst/>
            <a:cxnLst/>
            <a:rect l="l" t="t" r="r" b="b"/>
            <a:pathLst>
              <a:path w="10288" h="8686" extrusionOk="0">
                <a:moveTo>
                  <a:pt x="0" y="0"/>
                </a:moveTo>
                <a:lnTo>
                  <a:pt x="0" y="8686"/>
                </a:lnTo>
                <a:lnTo>
                  <a:pt x="10287" y="8686"/>
                </a:lnTo>
                <a:lnTo>
                  <a:pt x="102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3" name="Google Shape;953;p39"/>
          <p:cNvSpPr/>
          <p:nvPr/>
        </p:nvSpPr>
        <p:spPr>
          <a:xfrm>
            <a:off x="5606720" y="3513757"/>
            <a:ext cx="1475841" cy="580631"/>
          </a:xfrm>
          <a:custGeom>
            <a:avLst/>
            <a:gdLst/>
            <a:ahLst/>
            <a:cxnLst/>
            <a:rect l="l" t="t" r="r" b="b"/>
            <a:pathLst>
              <a:path w="22078" h="8686" extrusionOk="0">
                <a:moveTo>
                  <a:pt x="0" y="0"/>
                </a:moveTo>
                <a:lnTo>
                  <a:pt x="0" y="8686"/>
                </a:lnTo>
                <a:lnTo>
                  <a:pt x="22078" y="8686"/>
                </a:lnTo>
                <a:lnTo>
                  <a:pt x="220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4" name="Google Shape;954;p39"/>
          <p:cNvSpPr/>
          <p:nvPr/>
        </p:nvSpPr>
        <p:spPr>
          <a:xfrm>
            <a:off x="5276769" y="337558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2468" y="0"/>
                </a:moveTo>
                <a:lnTo>
                  <a:pt x="0" y="2067"/>
                </a:lnTo>
                <a:lnTo>
                  <a:pt x="0" y="10753"/>
                </a:lnTo>
                <a:lnTo>
                  <a:pt x="2468" y="8686"/>
                </a:lnTo>
                <a:lnTo>
                  <a:pt x="24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5" name="Google Shape;955;p39"/>
          <p:cNvSpPr/>
          <p:nvPr/>
        </p:nvSpPr>
        <p:spPr>
          <a:xfrm>
            <a:off x="5441743" y="337558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0" y="0"/>
                </a:moveTo>
                <a:lnTo>
                  <a:pt x="0" y="8686"/>
                </a:lnTo>
                <a:lnTo>
                  <a:pt x="2468" y="10753"/>
                </a:lnTo>
                <a:lnTo>
                  <a:pt x="2468" y="2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6" name="Google Shape;956;p39"/>
          <p:cNvSpPr/>
          <p:nvPr/>
        </p:nvSpPr>
        <p:spPr>
          <a:xfrm>
            <a:off x="7063356" y="3464558"/>
            <a:ext cx="423273" cy="679095"/>
          </a:xfrm>
          <a:custGeom>
            <a:avLst/>
            <a:gdLst/>
            <a:ahLst/>
            <a:cxnLst/>
            <a:rect l="l" t="t" r="r" b="b"/>
            <a:pathLst>
              <a:path w="6332" h="10159" extrusionOk="0">
                <a:moveTo>
                  <a:pt x="0" y="0"/>
                </a:moveTo>
                <a:lnTo>
                  <a:pt x="0" y="10159"/>
                </a:lnTo>
                <a:lnTo>
                  <a:pt x="6332" y="5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7" name="Google Shape;957;p39"/>
          <p:cNvSpPr/>
          <p:nvPr/>
        </p:nvSpPr>
        <p:spPr>
          <a:xfrm>
            <a:off x="4868809" y="5325478"/>
            <a:ext cx="684711" cy="580697"/>
          </a:xfrm>
          <a:custGeom>
            <a:avLst/>
            <a:gdLst/>
            <a:ahLst/>
            <a:cxnLst/>
            <a:rect l="l" t="t" r="r" b="b"/>
            <a:pathLst>
              <a:path w="10243" h="8687" extrusionOk="0">
                <a:moveTo>
                  <a:pt x="0" y="0"/>
                </a:moveTo>
                <a:lnTo>
                  <a:pt x="0" y="8686"/>
                </a:lnTo>
                <a:lnTo>
                  <a:pt x="10242" y="8686"/>
                </a:lnTo>
                <a:lnTo>
                  <a:pt x="1024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8" name="Google Shape;958;p39"/>
          <p:cNvSpPr/>
          <p:nvPr/>
        </p:nvSpPr>
        <p:spPr>
          <a:xfrm>
            <a:off x="5880652" y="5325478"/>
            <a:ext cx="1625176" cy="580697"/>
          </a:xfrm>
          <a:custGeom>
            <a:avLst/>
            <a:gdLst/>
            <a:ahLst/>
            <a:cxnLst/>
            <a:rect l="l" t="t" r="r" b="b"/>
            <a:pathLst>
              <a:path w="24312" h="8687" extrusionOk="0">
                <a:moveTo>
                  <a:pt x="0" y="0"/>
                </a:moveTo>
                <a:lnTo>
                  <a:pt x="0" y="8686"/>
                </a:lnTo>
                <a:lnTo>
                  <a:pt x="24311" y="8686"/>
                </a:lnTo>
                <a:lnTo>
                  <a:pt x="24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9" name="Google Shape;959;p39"/>
          <p:cNvSpPr/>
          <p:nvPr/>
        </p:nvSpPr>
        <p:spPr>
          <a:xfrm>
            <a:off x="5553443" y="5187308"/>
            <a:ext cx="165044" cy="718869"/>
          </a:xfrm>
          <a:custGeom>
            <a:avLst/>
            <a:gdLst/>
            <a:ahLst/>
            <a:cxnLst/>
            <a:rect l="l" t="t" r="r" b="b"/>
            <a:pathLst>
              <a:path w="2469" h="10754" extrusionOk="0">
                <a:moveTo>
                  <a:pt x="2468" y="1"/>
                </a:moveTo>
                <a:lnTo>
                  <a:pt x="0" y="2067"/>
                </a:lnTo>
                <a:lnTo>
                  <a:pt x="0" y="10753"/>
                </a:lnTo>
                <a:lnTo>
                  <a:pt x="2468" y="8686"/>
                </a:lnTo>
                <a:lnTo>
                  <a:pt x="24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0" name="Google Shape;960;p39"/>
          <p:cNvSpPr/>
          <p:nvPr/>
        </p:nvSpPr>
        <p:spPr>
          <a:xfrm>
            <a:off x="5718418" y="5187308"/>
            <a:ext cx="165044" cy="718869"/>
          </a:xfrm>
          <a:custGeom>
            <a:avLst/>
            <a:gdLst/>
            <a:ahLst/>
            <a:cxnLst/>
            <a:rect l="l" t="t" r="r" b="b"/>
            <a:pathLst>
              <a:path w="2469" h="10754" extrusionOk="0">
                <a:moveTo>
                  <a:pt x="0" y="1"/>
                </a:moveTo>
                <a:lnTo>
                  <a:pt x="0" y="8686"/>
                </a:lnTo>
                <a:lnTo>
                  <a:pt x="2468" y="10753"/>
                </a:lnTo>
                <a:lnTo>
                  <a:pt x="2468" y="206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1" name="Google Shape;961;p39"/>
          <p:cNvSpPr/>
          <p:nvPr/>
        </p:nvSpPr>
        <p:spPr>
          <a:xfrm>
            <a:off x="7486557" y="5276279"/>
            <a:ext cx="423207" cy="679028"/>
          </a:xfrm>
          <a:custGeom>
            <a:avLst/>
            <a:gdLst/>
            <a:ahLst/>
            <a:cxnLst/>
            <a:rect l="l" t="t" r="r" b="b"/>
            <a:pathLst>
              <a:path w="6331" h="10158" extrusionOk="0">
                <a:moveTo>
                  <a:pt x="1" y="1"/>
                </a:moveTo>
                <a:lnTo>
                  <a:pt x="1" y="10158"/>
                </a:lnTo>
                <a:lnTo>
                  <a:pt x="6331" y="508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2" name="Google Shape;962;p39"/>
          <p:cNvSpPr/>
          <p:nvPr/>
        </p:nvSpPr>
        <p:spPr>
          <a:xfrm>
            <a:off x="6727054" y="4419317"/>
            <a:ext cx="656903" cy="580764"/>
          </a:xfrm>
          <a:custGeom>
            <a:avLst/>
            <a:gdLst/>
            <a:ahLst/>
            <a:cxnLst/>
            <a:rect l="l" t="t" r="r" b="b"/>
            <a:pathLst>
              <a:path w="9827" h="8688" extrusionOk="0">
                <a:moveTo>
                  <a:pt x="0" y="0"/>
                </a:moveTo>
                <a:lnTo>
                  <a:pt x="0" y="8687"/>
                </a:lnTo>
                <a:lnTo>
                  <a:pt x="9827" y="8687"/>
                </a:lnTo>
                <a:lnTo>
                  <a:pt x="98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3" name="Google Shape;963;p39"/>
          <p:cNvSpPr/>
          <p:nvPr/>
        </p:nvSpPr>
        <p:spPr>
          <a:xfrm>
            <a:off x="4868809" y="4419317"/>
            <a:ext cx="1528316" cy="580764"/>
          </a:xfrm>
          <a:custGeom>
            <a:avLst/>
            <a:gdLst/>
            <a:ahLst/>
            <a:cxnLst/>
            <a:rect l="l" t="t" r="r" b="b"/>
            <a:pathLst>
              <a:path w="22863" h="8688" extrusionOk="0">
                <a:moveTo>
                  <a:pt x="0" y="0"/>
                </a:moveTo>
                <a:lnTo>
                  <a:pt x="0" y="8687"/>
                </a:lnTo>
                <a:lnTo>
                  <a:pt x="22862" y="8687"/>
                </a:lnTo>
                <a:lnTo>
                  <a:pt x="228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4" name="Google Shape;964;p39"/>
          <p:cNvSpPr/>
          <p:nvPr/>
        </p:nvSpPr>
        <p:spPr>
          <a:xfrm>
            <a:off x="6562013" y="4419316"/>
            <a:ext cx="165111" cy="718869"/>
          </a:xfrm>
          <a:custGeom>
            <a:avLst/>
            <a:gdLst/>
            <a:ahLst/>
            <a:cxnLst/>
            <a:rect l="l" t="t" r="r" b="b"/>
            <a:pathLst>
              <a:path w="2470" h="10754" extrusionOk="0">
                <a:moveTo>
                  <a:pt x="2469" y="0"/>
                </a:moveTo>
                <a:lnTo>
                  <a:pt x="0" y="2067"/>
                </a:lnTo>
                <a:lnTo>
                  <a:pt x="0" y="10754"/>
                </a:lnTo>
                <a:lnTo>
                  <a:pt x="2469" y="8687"/>
                </a:lnTo>
                <a:lnTo>
                  <a:pt x="24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5" name="Google Shape;965;p39"/>
          <p:cNvSpPr/>
          <p:nvPr/>
        </p:nvSpPr>
        <p:spPr>
          <a:xfrm>
            <a:off x="6397037" y="4419316"/>
            <a:ext cx="165044" cy="718869"/>
          </a:xfrm>
          <a:custGeom>
            <a:avLst/>
            <a:gdLst/>
            <a:ahLst/>
            <a:cxnLst/>
            <a:rect l="l" t="t" r="r" b="b"/>
            <a:pathLst>
              <a:path w="2469" h="10754" extrusionOk="0">
                <a:moveTo>
                  <a:pt x="0" y="0"/>
                </a:moveTo>
                <a:lnTo>
                  <a:pt x="0" y="8687"/>
                </a:lnTo>
                <a:lnTo>
                  <a:pt x="2468" y="10754"/>
                </a:lnTo>
                <a:lnTo>
                  <a:pt x="2468" y="2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6" name="Google Shape;966;p39"/>
          <p:cNvSpPr/>
          <p:nvPr/>
        </p:nvSpPr>
        <p:spPr>
          <a:xfrm>
            <a:off x="4474418" y="4370118"/>
            <a:ext cx="423207" cy="679095"/>
          </a:xfrm>
          <a:custGeom>
            <a:avLst/>
            <a:gdLst/>
            <a:ahLst/>
            <a:cxnLst/>
            <a:rect l="l" t="t" r="r" b="b"/>
            <a:pathLst>
              <a:path w="6331" h="10159" extrusionOk="0">
                <a:moveTo>
                  <a:pt x="6331" y="0"/>
                </a:moveTo>
                <a:lnTo>
                  <a:pt x="0" y="5080"/>
                </a:lnTo>
                <a:lnTo>
                  <a:pt x="6331" y="10159"/>
                </a:lnTo>
                <a:lnTo>
                  <a:pt x="633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7" name="Google Shape;967;p39"/>
          <p:cNvSpPr/>
          <p:nvPr/>
        </p:nvSpPr>
        <p:spPr>
          <a:xfrm>
            <a:off x="3802351" y="4432819"/>
            <a:ext cx="997687" cy="1486269"/>
          </a:xfrm>
          <a:custGeom>
            <a:avLst/>
            <a:gdLst/>
            <a:ahLst/>
            <a:cxnLst/>
            <a:rect l="l" t="t" r="r" b="b"/>
            <a:pathLst>
              <a:path w="14925" h="22234" extrusionOk="0">
                <a:moveTo>
                  <a:pt x="11770" y="1"/>
                </a:moveTo>
                <a:cubicBezTo>
                  <a:pt x="5270" y="1"/>
                  <a:pt x="1" y="4978"/>
                  <a:pt x="1" y="11118"/>
                </a:cubicBezTo>
                <a:cubicBezTo>
                  <a:pt x="1" y="17257"/>
                  <a:pt x="5270" y="22234"/>
                  <a:pt x="11770" y="22234"/>
                </a:cubicBezTo>
                <a:lnTo>
                  <a:pt x="14925" y="22234"/>
                </a:lnTo>
                <a:lnTo>
                  <a:pt x="14925" y="13548"/>
                </a:lnTo>
                <a:lnTo>
                  <a:pt x="11770" y="13548"/>
                </a:lnTo>
                <a:cubicBezTo>
                  <a:pt x="10334" y="13548"/>
                  <a:pt x="9169" y="12474"/>
                  <a:pt x="9169" y="11118"/>
                </a:cubicBezTo>
                <a:cubicBezTo>
                  <a:pt x="9169" y="9760"/>
                  <a:pt x="10334" y="8687"/>
                  <a:pt x="11770" y="8687"/>
                </a:cubicBezTo>
                <a:lnTo>
                  <a:pt x="14374" y="8687"/>
                </a:lnTo>
                <a:lnTo>
                  <a:pt x="8953" y="4344"/>
                </a:lnTo>
                <a:lnTo>
                  <a:pt x="14375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8" name="Google Shape;968;p39"/>
          <p:cNvSpPr/>
          <p:nvPr/>
        </p:nvSpPr>
        <p:spPr>
          <a:xfrm>
            <a:off x="7197715" y="3527192"/>
            <a:ext cx="1124428" cy="1486336"/>
          </a:xfrm>
          <a:custGeom>
            <a:avLst/>
            <a:gdLst/>
            <a:ahLst/>
            <a:cxnLst/>
            <a:rect l="l" t="t" r="r" b="b"/>
            <a:pathLst>
              <a:path w="16821" h="22235" extrusionOk="0">
                <a:moveTo>
                  <a:pt x="1" y="1"/>
                </a:moveTo>
                <a:lnTo>
                  <a:pt x="5421" y="4344"/>
                </a:lnTo>
                <a:lnTo>
                  <a:pt x="1" y="8688"/>
                </a:lnTo>
                <a:lnTo>
                  <a:pt x="5050" y="8688"/>
                </a:lnTo>
                <a:cubicBezTo>
                  <a:pt x="6487" y="8688"/>
                  <a:pt x="7651" y="9761"/>
                  <a:pt x="7651" y="11118"/>
                </a:cubicBezTo>
                <a:cubicBezTo>
                  <a:pt x="7651" y="12474"/>
                  <a:pt x="6487" y="13549"/>
                  <a:pt x="5050" y="13549"/>
                </a:cubicBezTo>
                <a:lnTo>
                  <a:pt x="3848" y="13549"/>
                </a:lnTo>
                <a:lnTo>
                  <a:pt x="3848" y="22235"/>
                </a:lnTo>
                <a:lnTo>
                  <a:pt x="5050" y="22235"/>
                </a:lnTo>
                <a:cubicBezTo>
                  <a:pt x="11551" y="22235"/>
                  <a:pt x="16821" y="17258"/>
                  <a:pt x="16821" y="11118"/>
                </a:cubicBezTo>
                <a:cubicBezTo>
                  <a:pt x="16821" y="4979"/>
                  <a:pt x="11551" y="1"/>
                  <a:pt x="5050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Google Shape;969;p39"/>
          <p:cNvSpPr/>
          <p:nvPr/>
        </p:nvSpPr>
        <p:spPr>
          <a:xfrm>
            <a:off x="4914999" y="1564600"/>
            <a:ext cx="165044" cy="718936"/>
          </a:xfrm>
          <a:custGeom>
            <a:avLst/>
            <a:gdLst/>
            <a:ahLst/>
            <a:cxnLst/>
            <a:rect l="l" t="t" r="r" b="b"/>
            <a:pathLst>
              <a:path w="2469" h="10755" extrusionOk="0">
                <a:moveTo>
                  <a:pt x="2469" y="0"/>
                </a:moveTo>
                <a:lnTo>
                  <a:pt x="1" y="2067"/>
                </a:lnTo>
                <a:lnTo>
                  <a:pt x="1" y="10754"/>
                </a:lnTo>
                <a:lnTo>
                  <a:pt x="2469" y="8687"/>
                </a:lnTo>
                <a:lnTo>
                  <a:pt x="2469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Google Shape;970;p39"/>
          <p:cNvSpPr/>
          <p:nvPr/>
        </p:nvSpPr>
        <p:spPr>
          <a:xfrm>
            <a:off x="6617361" y="260839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2469" y="0"/>
                </a:moveTo>
                <a:lnTo>
                  <a:pt x="1" y="2066"/>
                </a:lnTo>
                <a:lnTo>
                  <a:pt x="1" y="10753"/>
                </a:lnTo>
                <a:lnTo>
                  <a:pt x="2469" y="8686"/>
                </a:lnTo>
                <a:lnTo>
                  <a:pt x="2469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1" name="Google Shape;971;p39"/>
          <p:cNvSpPr/>
          <p:nvPr/>
        </p:nvSpPr>
        <p:spPr>
          <a:xfrm>
            <a:off x="5276769" y="337558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2468" y="0"/>
                </a:moveTo>
                <a:lnTo>
                  <a:pt x="0" y="2067"/>
                </a:lnTo>
                <a:lnTo>
                  <a:pt x="0" y="10753"/>
                </a:lnTo>
                <a:lnTo>
                  <a:pt x="2468" y="8686"/>
                </a:lnTo>
                <a:lnTo>
                  <a:pt x="2468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2" name="Google Shape;972;p39"/>
          <p:cNvSpPr/>
          <p:nvPr/>
        </p:nvSpPr>
        <p:spPr>
          <a:xfrm>
            <a:off x="5553443" y="5187308"/>
            <a:ext cx="165044" cy="718869"/>
          </a:xfrm>
          <a:custGeom>
            <a:avLst/>
            <a:gdLst/>
            <a:ahLst/>
            <a:cxnLst/>
            <a:rect l="l" t="t" r="r" b="b"/>
            <a:pathLst>
              <a:path w="2469" h="10754" extrusionOk="0">
                <a:moveTo>
                  <a:pt x="2468" y="1"/>
                </a:moveTo>
                <a:lnTo>
                  <a:pt x="0" y="2067"/>
                </a:lnTo>
                <a:lnTo>
                  <a:pt x="0" y="10753"/>
                </a:lnTo>
                <a:lnTo>
                  <a:pt x="2468" y="8686"/>
                </a:lnTo>
                <a:lnTo>
                  <a:pt x="2468" y="1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3" name="Google Shape;973;p39"/>
          <p:cNvSpPr/>
          <p:nvPr/>
        </p:nvSpPr>
        <p:spPr>
          <a:xfrm>
            <a:off x="6562013" y="4419316"/>
            <a:ext cx="165111" cy="718869"/>
          </a:xfrm>
          <a:custGeom>
            <a:avLst/>
            <a:gdLst/>
            <a:ahLst/>
            <a:cxnLst/>
            <a:rect l="l" t="t" r="r" b="b"/>
            <a:pathLst>
              <a:path w="2470" h="10754" extrusionOk="0">
                <a:moveTo>
                  <a:pt x="2469" y="0"/>
                </a:moveTo>
                <a:lnTo>
                  <a:pt x="0" y="2067"/>
                </a:lnTo>
                <a:lnTo>
                  <a:pt x="0" y="10754"/>
                </a:lnTo>
                <a:lnTo>
                  <a:pt x="2469" y="8687"/>
                </a:lnTo>
                <a:lnTo>
                  <a:pt x="2469" y="0"/>
                </a:lnTo>
                <a:close/>
              </a:path>
            </a:pathLst>
          </a:custGeom>
          <a:solidFill>
            <a:srgbClr val="000000">
              <a:alpha val="30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4" name="Google Shape;974;p39"/>
          <p:cNvSpPr/>
          <p:nvPr/>
        </p:nvSpPr>
        <p:spPr>
          <a:xfrm>
            <a:off x="5079974" y="1564600"/>
            <a:ext cx="165044" cy="718936"/>
          </a:xfrm>
          <a:custGeom>
            <a:avLst/>
            <a:gdLst/>
            <a:ahLst/>
            <a:cxnLst/>
            <a:rect l="l" t="t" r="r" b="b"/>
            <a:pathLst>
              <a:path w="2469" h="10755" extrusionOk="0">
                <a:moveTo>
                  <a:pt x="1" y="0"/>
                </a:moveTo>
                <a:lnTo>
                  <a:pt x="1" y="8687"/>
                </a:lnTo>
                <a:lnTo>
                  <a:pt x="2469" y="10754"/>
                </a:lnTo>
                <a:lnTo>
                  <a:pt x="2469" y="2067"/>
                </a:lnTo>
                <a:lnTo>
                  <a:pt x="1" y="0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5" name="Google Shape;975;p39"/>
          <p:cNvSpPr/>
          <p:nvPr/>
        </p:nvSpPr>
        <p:spPr>
          <a:xfrm>
            <a:off x="6452385" y="260839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1" y="0"/>
                </a:moveTo>
                <a:lnTo>
                  <a:pt x="1" y="8686"/>
                </a:lnTo>
                <a:lnTo>
                  <a:pt x="2469" y="10753"/>
                </a:lnTo>
                <a:lnTo>
                  <a:pt x="2469" y="2066"/>
                </a:lnTo>
                <a:lnTo>
                  <a:pt x="1" y="0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6" name="Google Shape;976;p39"/>
          <p:cNvSpPr/>
          <p:nvPr/>
        </p:nvSpPr>
        <p:spPr>
          <a:xfrm>
            <a:off x="5441743" y="3375587"/>
            <a:ext cx="165044" cy="718803"/>
          </a:xfrm>
          <a:custGeom>
            <a:avLst/>
            <a:gdLst/>
            <a:ahLst/>
            <a:cxnLst/>
            <a:rect l="l" t="t" r="r" b="b"/>
            <a:pathLst>
              <a:path w="2469" h="10753" extrusionOk="0">
                <a:moveTo>
                  <a:pt x="0" y="0"/>
                </a:moveTo>
                <a:lnTo>
                  <a:pt x="0" y="8686"/>
                </a:lnTo>
                <a:lnTo>
                  <a:pt x="2468" y="10753"/>
                </a:lnTo>
                <a:lnTo>
                  <a:pt x="2468" y="20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7" name="Google Shape;977;p39"/>
          <p:cNvSpPr/>
          <p:nvPr/>
        </p:nvSpPr>
        <p:spPr>
          <a:xfrm>
            <a:off x="5718418" y="5187308"/>
            <a:ext cx="165044" cy="718869"/>
          </a:xfrm>
          <a:custGeom>
            <a:avLst/>
            <a:gdLst/>
            <a:ahLst/>
            <a:cxnLst/>
            <a:rect l="l" t="t" r="r" b="b"/>
            <a:pathLst>
              <a:path w="2469" h="10754" extrusionOk="0">
                <a:moveTo>
                  <a:pt x="0" y="1"/>
                </a:moveTo>
                <a:lnTo>
                  <a:pt x="0" y="8686"/>
                </a:lnTo>
                <a:lnTo>
                  <a:pt x="2468" y="10753"/>
                </a:lnTo>
                <a:lnTo>
                  <a:pt x="2468" y="2067"/>
                </a:lnTo>
                <a:lnTo>
                  <a:pt x="0" y="1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8" name="Google Shape;978;p39"/>
          <p:cNvSpPr/>
          <p:nvPr/>
        </p:nvSpPr>
        <p:spPr>
          <a:xfrm>
            <a:off x="6397037" y="4419316"/>
            <a:ext cx="165044" cy="718869"/>
          </a:xfrm>
          <a:custGeom>
            <a:avLst/>
            <a:gdLst/>
            <a:ahLst/>
            <a:cxnLst/>
            <a:rect l="l" t="t" r="r" b="b"/>
            <a:pathLst>
              <a:path w="2469" h="10754" extrusionOk="0">
                <a:moveTo>
                  <a:pt x="0" y="0"/>
                </a:moveTo>
                <a:lnTo>
                  <a:pt x="0" y="8687"/>
                </a:lnTo>
                <a:lnTo>
                  <a:pt x="2468" y="10754"/>
                </a:lnTo>
                <a:lnTo>
                  <a:pt x="2468" y="20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9" name="Google Shape;979;p39"/>
          <p:cNvSpPr txBox="1"/>
          <p:nvPr/>
        </p:nvSpPr>
        <p:spPr>
          <a:xfrm>
            <a:off x="762624" y="351095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980" name="Google Shape;980;p39"/>
          <p:cNvSpPr txBox="1"/>
          <p:nvPr/>
        </p:nvSpPr>
        <p:spPr>
          <a:xfrm>
            <a:off x="762624" y="525862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81" name="Google Shape;981;p39"/>
          <p:cNvSpPr txBox="1"/>
          <p:nvPr/>
        </p:nvSpPr>
        <p:spPr>
          <a:xfrm>
            <a:off x="762624" y="1785003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82" name="Google Shape;982;p39"/>
          <p:cNvSpPr txBox="1"/>
          <p:nvPr/>
        </p:nvSpPr>
        <p:spPr>
          <a:xfrm>
            <a:off x="762624" y="1369660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F576B"/>
                </a:solidFill>
                <a:cs typeface="+mn-ea"/>
                <a:sym typeface="+mn-lt"/>
              </a:rPr>
              <a:t>MERCURY</a:t>
            </a:r>
            <a:endParaRPr sz="2135" b="1" kern="0">
              <a:solidFill>
                <a:srgbClr val="0F576B"/>
              </a:solidFill>
              <a:cs typeface="+mn-ea"/>
              <a:sym typeface="+mn-lt"/>
            </a:endParaRPr>
          </a:p>
        </p:txBody>
      </p:sp>
      <p:sp>
        <p:nvSpPr>
          <p:cNvPr id="983" name="Google Shape;983;p39"/>
          <p:cNvSpPr txBox="1"/>
          <p:nvPr/>
        </p:nvSpPr>
        <p:spPr>
          <a:xfrm>
            <a:off x="762624" y="4843288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FFD150"/>
                </a:solidFill>
                <a:cs typeface="+mn-ea"/>
                <a:sym typeface="+mn-lt"/>
              </a:rPr>
              <a:t>VENUS</a:t>
            </a:r>
            <a:endParaRPr sz="2135" b="1" kern="0">
              <a:solidFill>
                <a:srgbClr val="FFD150"/>
              </a:solidFill>
              <a:cs typeface="+mn-ea"/>
              <a:sym typeface="+mn-lt"/>
            </a:endParaRPr>
          </a:p>
        </p:txBody>
      </p:sp>
      <p:sp>
        <p:nvSpPr>
          <p:cNvPr id="984" name="Google Shape;984;p39"/>
          <p:cNvSpPr txBox="1"/>
          <p:nvPr/>
        </p:nvSpPr>
        <p:spPr>
          <a:xfrm>
            <a:off x="762624" y="3100124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B38E"/>
                </a:solidFill>
                <a:cs typeface="+mn-ea"/>
                <a:sym typeface="+mn-lt"/>
              </a:rPr>
              <a:t>SATURN</a:t>
            </a:r>
            <a:endParaRPr sz="2135" b="1" kern="0">
              <a:solidFill>
                <a:srgbClr val="00B38E"/>
              </a:solidFill>
              <a:cs typeface="+mn-ea"/>
              <a:sym typeface="+mn-lt"/>
            </a:endParaRPr>
          </a:p>
        </p:txBody>
      </p:sp>
      <p:sp>
        <p:nvSpPr>
          <p:cNvPr id="985" name="Google Shape;985;p39"/>
          <p:cNvSpPr txBox="1"/>
          <p:nvPr/>
        </p:nvSpPr>
        <p:spPr>
          <a:xfrm>
            <a:off x="8853476" y="2515269"/>
            <a:ext cx="256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cs typeface="+mn-ea"/>
                <a:sym typeface="+mn-lt"/>
              </a:rPr>
              <a:t>Mars is actually a cold place. It’s full of iron oxide dust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  <a:p>
            <a:pPr algn="r" defTabSz="121920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86" name="Google Shape;986;p39"/>
          <p:cNvSpPr txBox="1"/>
          <p:nvPr/>
        </p:nvSpPr>
        <p:spPr>
          <a:xfrm>
            <a:off x="9677076" y="2086927"/>
            <a:ext cx="1745200" cy="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US" sz="2135" b="1" kern="0">
                <a:solidFill>
                  <a:srgbClr val="00A8C3"/>
                </a:solidFill>
                <a:cs typeface="+mn-ea"/>
                <a:sym typeface="+mn-lt"/>
              </a:rPr>
              <a:t>MARS</a:t>
            </a:r>
            <a:endParaRPr sz="2135" b="1" kern="0">
              <a:solidFill>
                <a:srgbClr val="00A8C3"/>
              </a:solidFill>
              <a:cs typeface="+mn-ea"/>
              <a:sym typeface="+mn-lt"/>
            </a:endParaRPr>
          </a:p>
        </p:txBody>
      </p:sp>
      <p:sp>
        <p:nvSpPr>
          <p:cNvPr id="987" name="Google Shape;987;p39"/>
          <p:cNvSpPr txBox="1">
            <a:spLocks noGrp="1"/>
          </p:cNvSpPr>
          <p:nvPr>
            <p:ph type="body" idx="4294967295"/>
          </p:nvPr>
        </p:nvSpPr>
        <p:spPr>
          <a:xfrm>
            <a:off x="9677076" y="4213625"/>
            <a:ext cx="1745200" cy="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5"/>
              </a:spcAft>
              <a:buNone/>
            </a:pPr>
            <a:r>
              <a:rPr lang="en-US" sz="2135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JUPITER</a:t>
            </a:r>
            <a:endParaRPr sz="2135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8" name="Google Shape;988;p39"/>
          <p:cNvSpPr txBox="1">
            <a:spLocks noGrp="1"/>
          </p:cNvSpPr>
          <p:nvPr>
            <p:ph type="body" idx="4294967295"/>
          </p:nvPr>
        </p:nvSpPr>
        <p:spPr>
          <a:xfrm>
            <a:off x="8772276" y="4606140"/>
            <a:ext cx="2650000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  <a:latin typeface="+mn-lt"/>
                <a:ea typeface="+mn-ea"/>
                <a:cs typeface="+mn-ea"/>
                <a:sym typeface="+mn-lt"/>
              </a:rPr>
              <a:t>Jupiter is a gas giant and the biggest planet in the Solar System</a:t>
            </a:r>
            <a:endParaRPr sz="1600">
              <a:solidFill>
                <a:srgbClr val="434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buNone/>
            </a:pPr>
            <a:endParaRPr sz="160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ek25te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12561</Words>
  <Application>WPS 演示</Application>
  <PresentationFormat>宽屏</PresentationFormat>
  <Paragraphs>1022</Paragraphs>
  <Slides>41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Arial</vt:lpstr>
      <vt:lpstr>宋体</vt:lpstr>
      <vt:lpstr>Wingdings</vt:lpstr>
      <vt:lpstr>Fira Sans</vt:lpstr>
      <vt:lpstr>Segoe Print</vt:lpstr>
      <vt:lpstr>Arial</vt:lpstr>
      <vt:lpstr>微软雅黑</vt:lpstr>
      <vt:lpstr>Arial Unicode MS</vt:lpstr>
      <vt:lpstr>等线</vt:lpstr>
      <vt:lpstr>Calibri</vt:lpstr>
      <vt:lpstr>1</vt:lpstr>
      <vt:lpstr>PowerPoint 演示文稿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Market Segmentation Infographics</vt:lpstr>
      <vt:lpstr>Market Segmentation Infographics</vt:lpstr>
      <vt:lpstr>Market Segmentation Infographics</vt:lpstr>
      <vt:lpstr>Market Segmentation Infographics</vt:lpstr>
      <vt:lpstr>Market Segmentation Infographics</vt:lpstr>
      <vt:lpstr>Market Segmentation Infographics</vt:lpstr>
      <vt:lpstr>Market Segmentation Infographics</vt:lpstr>
      <vt:lpstr>Market Segmentation Infographics</vt:lpstr>
      <vt:lpstr>Market Segmentation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ARROW INFOGRAPHICS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PPT图表模板</dc:subject>
  <dc:creator>小Q</dc:creator>
  <dcterms:created xsi:type="dcterms:W3CDTF">2019-03-29T12:25:00Z</dcterms:created>
  <dcterms:modified xsi:type="dcterms:W3CDTF">2021-09-07T10:28:37Z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